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dp" ContentType="image/vnd.ms-photo"/>
  <Default Extension="png" ContentType="image/png"/>
  <Default Extension="jpeg" ContentType="image/jpe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80" r:id="rId4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70" r:id="rId19"/>
    <p:sldId id="395" r:id="rId20"/>
    <p:sldId id="396" r:id="rId21"/>
    <p:sldId id="397" r:id="rId22"/>
    <p:sldId id="398" r:id="rId23"/>
    <p:sldId id="399" r:id="rId24"/>
    <p:sldId id="401" r:id="rId25"/>
    <p:sldId id="376" r:id="rId26"/>
    <p:sldId id="402" r:id="rId27"/>
    <p:sldId id="403" r:id="rId28"/>
    <p:sldId id="404" r:id="rId29"/>
    <p:sldId id="413" r:id="rId30"/>
    <p:sldId id="406" r:id="rId31"/>
    <p:sldId id="407" r:id="rId32"/>
    <p:sldId id="408" r:id="rId33"/>
    <p:sldId id="414" r:id="rId34"/>
    <p:sldId id="409" r:id="rId35"/>
    <p:sldId id="410" r:id="rId36"/>
    <p:sldId id="411" r:id="rId37"/>
    <p:sldId id="412" r:id="rId3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3AE"/>
    <a:srgbClr val="FFFFFF"/>
    <a:srgbClr val="FFE89F"/>
    <a:srgbClr val="FFD44B"/>
    <a:srgbClr val="FF33CC"/>
    <a:srgbClr val="FFDC6D"/>
    <a:srgbClr val="E1F0FB"/>
    <a:srgbClr val="36A6C4"/>
    <a:srgbClr val="FE7563"/>
    <a:srgbClr val="44A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>
        <p:scale>
          <a:sx n="60" d="100"/>
          <a:sy n="60" d="100"/>
        </p:scale>
        <p:origin x="294" y="336"/>
      </p:cViewPr>
      <p:guideLst>
        <p:guide orient="horz" pos="2183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DC6D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0.0436143461539842"/>
                  <c:y val="-0.050825783621055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376669353148046"/>
                  <c:y val="-0.0538155355987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改善前</c:v>
                </c:pt>
                <c:pt idx="1">
                  <c:v>改善后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10.504</c:v>
                </c:pt>
                <c:pt idx="1">
                  <c:v>4.995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331135840"/>
        <c:axId val="-1331134752"/>
      </c:barChart>
      <c:catAx>
        <c:axId val="-133113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-1331134752"/>
        <c:crosses val="autoZero"/>
        <c:auto val="1"/>
        <c:lblAlgn val="ctr"/>
        <c:lblOffset val="100"/>
        <c:noMultiLvlLbl val="0"/>
      </c:catAx>
      <c:valAx>
        <c:axId val="-1331134752"/>
        <c:scaling>
          <c:orientation val="minMax"/>
          <c:max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133113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9E4367-A755-49D7-8836-10069991161E}" type="doc">
      <dgm:prSet loTypeId="urn:microsoft.com/office/officeart/2005/8/layout/cycle4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21AFA74-1E6B-4186-8B13-443EA9410753}">
      <dgm:prSet phldrT="[文本]"/>
      <dgm:spPr>
        <a:solidFill>
          <a:srgbClr val="FFC000"/>
        </a:solidFill>
      </dgm:spPr>
      <dgm:t>
        <a:bodyPr/>
        <a:lstStyle/>
        <a:p>
          <a:r>
            <a:rPr lang="en-US" altLang="zh-CN" dirty="0" smtClean="0"/>
            <a:t>P</a:t>
          </a:r>
          <a:endParaRPr lang="zh-CN" altLang="en-US" dirty="0"/>
        </a:p>
      </dgm:t>
    </dgm:pt>
    <dgm:pt modelId="{28C8C756-A140-4BED-9780-C87E410E7E4B}" cxnId="{A2C849CB-7724-4312-AC95-CE4F14F0C87C}" type="parTrans">
      <dgm:prSet/>
      <dgm:spPr/>
      <dgm:t>
        <a:bodyPr/>
        <a:lstStyle/>
        <a:p>
          <a:endParaRPr lang="zh-CN" altLang="en-US"/>
        </a:p>
      </dgm:t>
    </dgm:pt>
    <dgm:pt modelId="{6CAE0045-B4C3-4FC4-B100-7A22114F7604}" cxnId="{A2C849CB-7724-4312-AC95-CE4F14F0C87C}" type="sibTrans">
      <dgm:prSet/>
      <dgm:spPr/>
      <dgm:t>
        <a:bodyPr/>
        <a:lstStyle/>
        <a:p>
          <a:endParaRPr lang="zh-CN" altLang="en-US"/>
        </a:p>
      </dgm:t>
    </dgm:pt>
    <dgm:pt modelId="{9E6D68C5-8E2E-4118-A0E8-72C2B2E97770}">
      <dgm:prSet phldrT="[文本]"/>
      <dgm:spPr>
        <a:solidFill>
          <a:srgbClr val="92D050"/>
        </a:solidFill>
      </dgm:spPr>
      <dgm:t>
        <a:bodyPr/>
        <a:lstStyle/>
        <a:p>
          <a:r>
            <a:rPr lang="en-US" altLang="zh-CN" dirty="0" smtClean="0"/>
            <a:t>D</a:t>
          </a:r>
          <a:endParaRPr lang="zh-CN" altLang="en-US" dirty="0"/>
        </a:p>
      </dgm:t>
    </dgm:pt>
    <dgm:pt modelId="{FFA7F8C4-AF62-4153-A22B-99AA88D512EE}" cxnId="{05D23B81-20C7-464D-B235-D521EAA066D9}" type="parTrans">
      <dgm:prSet/>
      <dgm:spPr/>
      <dgm:t>
        <a:bodyPr/>
        <a:lstStyle/>
        <a:p>
          <a:endParaRPr lang="zh-CN" altLang="en-US"/>
        </a:p>
      </dgm:t>
    </dgm:pt>
    <dgm:pt modelId="{B141528D-C54E-4B6F-830A-14A16B0DACF7}" cxnId="{05D23B81-20C7-464D-B235-D521EAA066D9}" type="sibTrans">
      <dgm:prSet/>
      <dgm:spPr/>
      <dgm:t>
        <a:bodyPr/>
        <a:lstStyle/>
        <a:p>
          <a:endParaRPr lang="zh-CN" altLang="en-US"/>
        </a:p>
      </dgm:t>
    </dgm:pt>
    <dgm:pt modelId="{0C25D972-93CD-4CD4-BD14-77D1C5118DEB}">
      <dgm:prSet phldrT="[文本]"/>
      <dgm:spPr>
        <a:solidFill>
          <a:srgbClr val="00B0F0"/>
        </a:solidFill>
      </dgm:spPr>
      <dgm:t>
        <a:bodyPr/>
        <a:lstStyle/>
        <a:p>
          <a:r>
            <a:rPr lang="en-US" altLang="zh-CN" dirty="0" smtClean="0"/>
            <a:t>C</a:t>
          </a:r>
          <a:endParaRPr lang="zh-CN" altLang="en-US" dirty="0"/>
        </a:p>
      </dgm:t>
    </dgm:pt>
    <dgm:pt modelId="{67154777-79C1-4469-9AAF-2D75F0599FCD}" cxnId="{BB757215-6900-4603-9368-1EAAC328EE05}" type="parTrans">
      <dgm:prSet/>
      <dgm:spPr/>
      <dgm:t>
        <a:bodyPr/>
        <a:lstStyle/>
        <a:p>
          <a:endParaRPr lang="zh-CN" altLang="en-US"/>
        </a:p>
      </dgm:t>
    </dgm:pt>
    <dgm:pt modelId="{528AC05D-47F7-4947-BB85-7CDFB64F0038}" cxnId="{BB757215-6900-4603-9368-1EAAC328EE05}" type="sibTrans">
      <dgm:prSet/>
      <dgm:spPr/>
      <dgm:t>
        <a:bodyPr/>
        <a:lstStyle/>
        <a:p>
          <a:endParaRPr lang="zh-CN" altLang="en-US"/>
        </a:p>
      </dgm:t>
    </dgm:pt>
    <dgm:pt modelId="{53396901-1089-45E2-BCAF-ECA9BBA061C7}">
      <dgm:prSet phldrT="[文本]"/>
      <dgm:spPr>
        <a:solidFill>
          <a:srgbClr val="FF33CC"/>
        </a:solidFill>
      </dgm:spPr>
      <dgm:t>
        <a:bodyPr/>
        <a:lstStyle/>
        <a:p>
          <a:r>
            <a:rPr lang="en-US" altLang="zh-CN" dirty="0" smtClean="0"/>
            <a:t>A</a:t>
          </a:r>
          <a:endParaRPr lang="zh-CN" altLang="en-US" dirty="0"/>
        </a:p>
      </dgm:t>
    </dgm:pt>
    <dgm:pt modelId="{5A89737C-B0A0-46D3-B24A-EE550DF3FEC6}" cxnId="{9B183ED0-99CD-46DE-8ABA-DAD20C170C12}" type="parTrans">
      <dgm:prSet/>
      <dgm:spPr/>
      <dgm:t>
        <a:bodyPr/>
        <a:lstStyle/>
        <a:p>
          <a:endParaRPr lang="zh-CN" altLang="en-US"/>
        </a:p>
      </dgm:t>
    </dgm:pt>
    <dgm:pt modelId="{1F38574E-A357-4C49-97D4-13BE0585B0CC}" cxnId="{9B183ED0-99CD-46DE-8ABA-DAD20C170C12}" type="sibTrans">
      <dgm:prSet/>
      <dgm:spPr/>
      <dgm:t>
        <a:bodyPr/>
        <a:lstStyle/>
        <a:p>
          <a:endParaRPr lang="zh-CN" altLang="en-US"/>
        </a:p>
      </dgm:t>
    </dgm:pt>
    <dgm:pt modelId="{084A5373-AE0A-4E20-86C9-54AC4D9AFAF2}" type="pres">
      <dgm:prSet presAssocID="{A89E4367-A755-49D7-8836-10069991161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523F32D-E3DC-4058-B0AA-8F1BF35316CF}" type="pres">
      <dgm:prSet presAssocID="{A89E4367-A755-49D7-8836-10069991161E}" presName="children" presStyleCnt="0"/>
      <dgm:spPr/>
    </dgm:pt>
    <dgm:pt modelId="{2327773C-7943-4473-AC68-43D02C34C68F}" type="pres">
      <dgm:prSet presAssocID="{A89E4367-A755-49D7-8836-10069991161E}" presName="childPlaceholder" presStyleCnt="0"/>
      <dgm:spPr/>
    </dgm:pt>
    <dgm:pt modelId="{912FA20C-BEAC-4896-8865-9CF72378F8A3}" type="pres">
      <dgm:prSet presAssocID="{A89E4367-A755-49D7-8836-10069991161E}" presName="circle" presStyleCnt="0"/>
      <dgm:spPr/>
    </dgm:pt>
    <dgm:pt modelId="{EE29E868-B112-4BB1-830F-DAA5D182A7D4}" type="pres">
      <dgm:prSet presAssocID="{A89E4367-A755-49D7-8836-10069991161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E0DF717-52CB-4604-AEAF-387D01E3BE59}" type="pres">
      <dgm:prSet presAssocID="{A89E4367-A755-49D7-8836-10069991161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CAA71D5-3405-4EFD-BA5A-8D0539374063}" type="pres">
      <dgm:prSet presAssocID="{A89E4367-A755-49D7-8836-10069991161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892184-F1C0-41F1-9D20-DD81D60D0334}" type="pres">
      <dgm:prSet presAssocID="{A89E4367-A755-49D7-8836-10069991161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3600DB3-879B-41DF-9960-E4941EDC7C20}" type="pres">
      <dgm:prSet presAssocID="{A89E4367-A755-49D7-8836-10069991161E}" presName="quadrantPlaceholder" presStyleCnt="0"/>
      <dgm:spPr/>
    </dgm:pt>
    <dgm:pt modelId="{2D989759-7B2F-4AA7-96EC-33B11D8206A9}" type="pres">
      <dgm:prSet presAssocID="{A89E4367-A755-49D7-8836-10069991161E}" presName="center1" presStyleLbl="fgShp" presStyleIdx="0" presStyleCnt="2"/>
      <dgm:spPr/>
    </dgm:pt>
    <dgm:pt modelId="{A66AC433-A563-4381-B5F6-274561ACC418}" type="pres">
      <dgm:prSet presAssocID="{A89E4367-A755-49D7-8836-10069991161E}" presName="center2" presStyleLbl="fgShp" presStyleIdx="1" presStyleCnt="2"/>
      <dgm:spPr/>
    </dgm:pt>
  </dgm:ptLst>
  <dgm:cxnLst>
    <dgm:cxn modelId="{9B183ED0-99CD-46DE-8ABA-DAD20C170C12}" srcId="{A89E4367-A755-49D7-8836-10069991161E}" destId="{53396901-1089-45E2-BCAF-ECA9BBA061C7}" srcOrd="3" destOrd="0" parTransId="{5A89737C-B0A0-46D3-B24A-EE550DF3FEC6}" sibTransId="{1F38574E-A357-4C49-97D4-13BE0585B0CC}"/>
    <dgm:cxn modelId="{0F72C95E-CB6E-4206-86FB-395637C4AAD6}" type="presOf" srcId="{A89E4367-A755-49D7-8836-10069991161E}" destId="{084A5373-AE0A-4E20-86C9-54AC4D9AFAF2}" srcOrd="0" destOrd="0" presId="urn:microsoft.com/office/officeart/2005/8/layout/cycle4"/>
    <dgm:cxn modelId="{90B7EC20-3360-4800-82DE-85224F6908F9}" type="presOf" srcId="{0C25D972-93CD-4CD4-BD14-77D1C5118DEB}" destId="{FCAA71D5-3405-4EFD-BA5A-8D0539374063}" srcOrd="0" destOrd="0" presId="urn:microsoft.com/office/officeart/2005/8/layout/cycle4"/>
    <dgm:cxn modelId="{A2C849CB-7724-4312-AC95-CE4F14F0C87C}" srcId="{A89E4367-A755-49D7-8836-10069991161E}" destId="{F21AFA74-1E6B-4186-8B13-443EA9410753}" srcOrd="0" destOrd="0" parTransId="{28C8C756-A140-4BED-9780-C87E410E7E4B}" sibTransId="{6CAE0045-B4C3-4FC4-B100-7A22114F7604}"/>
    <dgm:cxn modelId="{B125C40B-773C-4CE2-8236-015EB9AEB3D2}" type="presOf" srcId="{F21AFA74-1E6B-4186-8B13-443EA9410753}" destId="{EE29E868-B112-4BB1-830F-DAA5D182A7D4}" srcOrd="0" destOrd="0" presId="urn:microsoft.com/office/officeart/2005/8/layout/cycle4"/>
    <dgm:cxn modelId="{05D23B81-20C7-464D-B235-D521EAA066D9}" srcId="{A89E4367-A755-49D7-8836-10069991161E}" destId="{9E6D68C5-8E2E-4118-A0E8-72C2B2E97770}" srcOrd="1" destOrd="0" parTransId="{FFA7F8C4-AF62-4153-A22B-99AA88D512EE}" sibTransId="{B141528D-C54E-4B6F-830A-14A16B0DACF7}"/>
    <dgm:cxn modelId="{23F1EB9E-3491-430E-9BD4-CF74D6F0E596}" type="presOf" srcId="{53396901-1089-45E2-BCAF-ECA9BBA061C7}" destId="{31892184-F1C0-41F1-9D20-DD81D60D0334}" srcOrd="0" destOrd="0" presId="urn:microsoft.com/office/officeart/2005/8/layout/cycle4"/>
    <dgm:cxn modelId="{BB757215-6900-4603-9368-1EAAC328EE05}" srcId="{A89E4367-A755-49D7-8836-10069991161E}" destId="{0C25D972-93CD-4CD4-BD14-77D1C5118DEB}" srcOrd="2" destOrd="0" parTransId="{67154777-79C1-4469-9AAF-2D75F0599FCD}" sibTransId="{528AC05D-47F7-4947-BB85-7CDFB64F0038}"/>
    <dgm:cxn modelId="{9F41CDA1-C54D-4695-862E-00CE83482D88}" type="presOf" srcId="{9E6D68C5-8E2E-4118-A0E8-72C2B2E97770}" destId="{8E0DF717-52CB-4604-AEAF-387D01E3BE59}" srcOrd="0" destOrd="0" presId="urn:microsoft.com/office/officeart/2005/8/layout/cycle4"/>
    <dgm:cxn modelId="{C48940CA-D0DE-40B1-A096-47AED40F97EF}" type="presParOf" srcId="{084A5373-AE0A-4E20-86C9-54AC4D9AFAF2}" destId="{3523F32D-E3DC-4058-B0AA-8F1BF35316CF}" srcOrd="0" destOrd="0" presId="urn:microsoft.com/office/officeart/2005/8/layout/cycle4"/>
    <dgm:cxn modelId="{121F675E-F425-4319-9F7B-DA5F73FE2A63}" type="presParOf" srcId="{3523F32D-E3DC-4058-B0AA-8F1BF35316CF}" destId="{2327773C-7943-4473-AC68-43D02C34C68F}" srcOrd="0" destOrd="0" presId="urn:microsoft.com/office/officeart/2005/8/layout/cycle4"/>
    <dgm:cxn modelId="{14132ECF-3F19-42BD-901B-C508A2B02DCF}" type="presParOf" srcId="{084A5373-AE0A-4E20-86C9-54AC4D9AFAF2}" destId="{912FA20C-BEAC-4896-8865-9CF72378F8A3}" srcOrd="1" destOrd="0" presId="urn:microsoft.com/office/officeart/2005/8/layout/cycle4"/>
    <dgm:cxn modelId="{09AB3F7A-6999-4B90-8E97-B7AB1E1C31F9}" type="presParOf" srcId="{912FA20C-BEAC-4896-8865-9CF72378F8A3}" destId="{EE29E868-B112-4BB1-830F-DAA5D182A7D4}" srcOrd="0" destOrd="0" presId="urn:microsoft.com/office/officeart/2005/8/layout/cycle4"/>
    <dgm:cxn modelId="{4D13EA6A-B714-4C76-91EA-7EF89C8709FA}" type="presParOf" srcId="{912FA20C-BEAC-4896-8865-9CF72378F8A3}" destId="{8E0DF717-52CB-4604-AEAF-387D01E3BE59}" srcOrd="1" destOrd="0" presId="urn:microsoft.com/office/officeart/2005/8/layout/cycle4"/>
    <dgm:cxn modelId="{D5BC4D5E-8C41-4024-A49D-F179DA70552B}" type="presParOf" srcId="{912FA20C-BEAC-4896-8865-9CF72378F8A3}" destId="{FCAA71D5-3405-4EFD-BA5A-8D0539374063}" srcOrd="2" destOrd="0" presId="urn:microsoft.com/office/officeart/2005/8/layout/cycle4"/>
    <dgm:cxn modelId="{015B0B2A-EFAF-48EB-B694-654266C211FD}" type="presParOf" srcId="{912FA20C-BEAC-4896-8865-9CF72378F8A3}" destId="{31892184-F1C0-41F1-9D20-DD81D60D0334}" srcOrd="3" destOrd="0" presId="urn:microsoft.com/office/officeart/2005/8/layout/cycle4"/>
    <dgm:cxn modelId="{69D5CA39-5329-492E-A5C9-D6D4AB3C7231}" type="presParOf" srcId="{912FA20C-BEAC-4896-8865-9CF72378F8A3}" destId="{33600DB3-879B-41DF-9960-E4941EDC7C20}" srcOrd="4" destOrd="0" presId="urn:microsoft.com/office/officeart/2005/8/layout/cycle4"/>
    <dgm:cxn modelId="{19CEB18F-F20A-4ED1-AA3B-172FF1E755E2}" type="presParOf" srcId="{084A5373-AE0A-4E20-86C9-54AC4D9AFAF2}" destId="{2D989759-7B2F-4AA7-96EC-33B11D8206A9}" srcOrd="2" destOrd="0" presId="urn:microsoft.com/office/officeart/2005/8/layout/cycle4"/>
    <dgm:cxn modelId="{12D8C350-63BE-401C-8E34-32F6CB2603D9}" type="presParOf" srcId="{084A5373-AE0A-4E20-86C9-54AC4D9AFAF2}" destId="{A66AC433-A563-4381-B5F6-274561ACC41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9E4367-A755-49D7-8836-10069991161E}" type="doc">
      <dgm:prSet loTypeId="urn:microsoft.com/office/officeart/2005/8/layout/cycle4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21AFA74-1E6B-4186-8B13-443EA9410753}">
      <dgm:prSet phldrT="[文本]"/>
      <dgm:spPr>
        <a:solidFill>
          <a:srgbClr val="FFC000"/>
        </a:solidFill>
      </dgm:spPr>
      <dgm:t>
        <a:bodyPr/>
        <a:lstStyle/>
        <a:p>
          <a:r>
            <a:rPr lang="en-US" altLang="zh-CN" dirty="0" smtClean="0"/>
            <a:t>P</a:t>
          </a:r>
          <a:endParaRPr lang="zh-CN" altLang="en-US" dirty="0"/>
        </a:p>
      </dgm:t>
    </dgm:pt>
    <dgm:pt modelId="{28C8C756-A140-4BED-9780-C87E410E7E4B}" cxnId="{A2C849CB-7724-4312-AC95-CE4F14F0C87C}" type="parTrans">
      <dgm:prSet/>
      <dgm:spPr/>
      <dgm:t>
        <a:bodyPr/>
        <a:lstStyle/>
        <a:p>
          <a:endParaRPr lang="zh-CN" altLang="en-US"/>
        </a:p>
      </dgm:t>
    </dgm:pt>
    <dgm:pt modelId="{6CAE0045-B4C3-4FC4-B100-7A22114F7604}" cxnId="{A2C849CB-7724-4312-AC95-CE4F14F0C87C}" type="sibTrans">
      <dgm:prSet/>
      <dgm:spPr/>
      <dgm:t>
        <a:bodyPr/>
        <a:lstStyle/>
        <a:p>
          <a:endParaRPr lang="zh-CN" altLang="en-US"/>
        </a:p>
      </dgm:t>
    </dgm:pt>
    <dgm:pt modelId="{9E6D68C5-8E2E-4118-A0E8-72C2B2E97770}">
      <dgm:prSet phldrT="[文本]"/>
      <dgm:spPr>
        <a:solidFill>
          <a:srgbClr val="92D050"/>
        </a:solidFill>
      </dgm:spPr>
      <dgm:t>
        <a:bodyPr/>
        <a:lstStyle/>
        <a:p>
          <a:r>
            <a:rPr lang="en-US" altLang="zh-CN" dirty="0" smtClean="0"/>
            <a:t>D</a:t>
          </a:r>
          <a:endParaRPr lang="zh-CN" altLang="en-US" dirty="0"/>
        </a:p>
      </dgm:t>
    </dgm:pt>
    <dgm:pt modelId="{FFA7F8C4-AF62-4153-A22B-99AA88D512EE}" cxnId="{05D23B81-20C7-464D-B235-D521EAA066D9}" type="parTrans">
      <dgm:prSet/>
      <dgm:spPr/>
      <dgm:t>
        <a:bodyPr/>
        <a:lstStyle/>
        <a:p>
          <a:endParaRPr lang="zh-CN" altLang="en-US"/>
        </a:p>
      </dgm:t>
    </dgm:pt>
    <dgm:pt modelId="{B141528D-C54E-4B6F-830A-14A16B0DACF7}" cxnId="{05D23B81-20C7-464D-B235-D521EAA066D9}" type="sibTrans">
      <dgm:prSet/>
      <dgm:spPr/>
      <dgm:t>
        <a:bodyPr/>
        <a:lstStyle/>
        <a:p>
          <a:endParaRPr lang="zh-CN" altLang="en-US"/>
        </a:p>
      </dgm:t>
    </dgm:pt>
    <dgm:pt modelId="{0C25D972-93CD-4CD4-BD14-77D1C5118DEB}">
      <dgm:prSet phldrT="[文本]"/>
      <dgm:spPr>
        <a:solidFill>
          <a:srgbClr val="00B0F0"/>
        </a:solidFill>
      </dgm:spPr>
      <dgm:t>
        <a:bodyPr/>
        <a:lstStyle/>
        <a:p>
          <a:r>
            <a:rPr lang="en-US" altLang="zh-CN" dirty="0" smtClean="0"/>
            <a:t>C</a:t>
          </a:r>
          <a:endParaRPr lang="zh-CN" altLang="en-US" dirty="0"/>
        </a:p>
      </dgm:t>
    </dgm:pt>
    <dgm:pt modelId="{67154777-79C1-4469-9AAF-2D75F0599FCD}" cxnId="{BB757215-6900-4603-9368-1EAAC328EE05}" type="parTrans">
      <dgm:prSet/>
      <dgm:spPr/>
      <dgm:t>
        <a:bodyPr/>
        <a:lstStyle/>
        <a:p>
          <a:endParaRPr lang="zh-CN" altLang="en-US"/>
        </a:p>
      </dgm:t>
    </dgm:pt>
    <dgm:pt modelId="{528AC05D-47F7-4947-BB85-7CDFB64F0038}" cxnId="{BB757215-6900-4603-9368-1EAAC328EE05}" type="sibTrans">
      <dgm:prSet/>
      <dgm:spPr/>
      <dgm:t>
        <a:bodyPr/>
        <a:lstStyle/>
        <a:p>
          <a:endParaRPr lang="zh-CN" altLang="en-US"/>
        </a:p>
      </dgm:t>
    </dgm:pt>
    <dgm:pt modelId="{53396901-1089-45E2-BCAF-ECA9BBA061C7}">
      <dgm:prSet phldrT="[文本]"/>
      <dgm:spPr>
        <a:solidFill>
          <a:srgbClr val="FF33CC"/>
        </a:solidFill>
      </dgm:spPr>
      <dgm:t>
        <a:bodyPr/>
        <a:lstStyle/>
        <a:p>
          <a:r>
            <a:rPr lang="en-US" altLang="zh-CN" dirty="0" smtClean="0"/>
            <a:t>A</a:t>
          </a:r>
          <a:endParaRPr lang="zh-CN" altLang="en-US" dirty="0"/>
        </a:p>
      </dgm:t>
    </dgm:pt>
    <dgm:pt modelId="{5A89737C-B0A0-46D3-B24A-EE550DF3FEC6}" cxnId="{9B183ED0-99CD-46DE-8ABA-DAD20C170C12}" type="parTrans">
      <dgm:prSet/>
      <dgm:spPr/>
      <dgm:t>
        <a:bodyPr/>
        <a:lstStyle/>
        <a:p>
          <a:endParaRPr lang="zh-CN" altLang="en-US"/>
        </a:p>
      </dgm:t>
    </dgm:pt>
    <dgm:pt modelId="{1F38574E-A357-4C49-97D4-13BE0585B0CC}" cxnId="{9B183ED0-99CD-46DE-8ABA-DAD20C170C12}" type="sibTrans">
      <dgm:prSet/>
      <dgm:spPr/>
      <dgm:t>
        <a:bodyPr/>
        <a:lstStyle/>
        <a:p>
          <a:endParaRPr lang="zh-CN" altLang="en-US"/>
        </a:p>
      </dgm:t>
    </dgm:pt>
    <dgm:pt modelId="{084A5373-AE0A-4E20-86C9-54AC4D9AFAF2}" type="pres">
      <dgm:prSet presAssocID="{A89E4367-A755-49D7-8836-10069991161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523F32D-E3DC-4058-B0AA-8F1BF35316CF}" type="pres">
      <dgm:prSet presAssocID="{A89E4367-A755-49D7-8836-10069991161E}" presName="children" presStyleCnt="0"/>
      <dgm:spPr/>
    </dgm:pt>
    <dgm:pt modelId="{2327773C-7943-4473-AC68-43D02C34C68F}" type="pres">
      <dgm:prSet presAssocID="{A89E4367-A755-49D7-8836-10069991161E}" presName="childPlaceholder" presStyleCnt="0"/>
      <dgm:spPr/>
    </dgm:pt>
    <dgm:pt modelId="{912FA20C-BEAC-4896-8865-9CF72378F8A3}" type="pres">
      <dgm:prSet presAssocID="{A89E4367-A755-49D7-8836-10069991161E}" presName="circle" presStyleCnt="0"/>
      <dgm:spPr/>
    </dgm:pt>
    <dgm:pt modelId="{EE29E868-B112-4BB1-830F-DAA5D182A7D4}" type="pres">
      <dgm:prSet presAssocID="{A89E4367-A755-49D7-8836-10069991161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E0DF717-52CB-4604-AEAF-387D01E3BE59}" type="pres">
      <dgm:prSet presAssocID="{A89E4367-A755-49D7-8836-10069991161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CAA71D5-3405-4EFD-BA5A-8D0539374063}" type="pres">
      <dgm:prSet presAssocID="{A89E4367-A755-49D7-8836-10069991161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892184-F1C0-41F1-9D20-DD81D60D0334}" type="pres">
      <dgm:prSet presAssocID="{A89E4367-A755-49D7-8836-10069991161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3600DB3-879B-41DF-9960-E4941EDC7C20}" type="pres">
      <dgm:prSet presAssocID="{A89E4367-A755-49D7-8836-10069991161E}" presName="quadrantPlaceholder" presStyleCnt="0"/>
      <dgm:spPr/>
    </dgm:pt>
    <dgm:pt modelId="{2D989759-7B2F-4AA7-96EC-33B11D8206A9}" type="pres">
      <dgm:prSet presAssocID="{A89E4367-A755-49D7-8836-10069991161E}" presName="center1" presStyleLbl="fgShp" presStyleIdx="0" presStyleCnt="2"/>
      <dgm:spPr/>
    </dgm:pt>
    <dgm:pt modelId="{A66AC433-A563-4381-B5F6-274561ACC418}" type="pres">
      <dgm:prSet presAssocID="{A89E4367-A755-49D7-8836-10069991161E}" presName="center2" presStyleLbl="fgShp" presStyleIdx="1" presStyleCnt="2"/>
      <dgm:spPr/>
    </dgm:pt>
  </dgm:ptLst>
  <dgm:cxnLst>
    <dgm:cxn modelId="{C36C9E9D-1701-486E-8392-A8714A7854B7}" type="presOf" srcId="{F21AFA74-1E6B-4186-8B13-443EA9410753}" destId="{EE29E868-B112-4BB1-830F-DAA5D182A7D4}" srcOrd="0" destOrd="0" presId="urn:microsoft.com/office/officeart/2005/8/layout/cycle4"/>
    <dgm:cxn modelId="{BB757215-6900-4603-9368-1EAAC328EE05}" srcId="{A89E4367-A755-49D7-8836-10069991161E}" destId="{0C25D972-93CD-4CD4-BD14-77D1C5118DEB}" srcOrd="2" destOrd="0" parTransId="{67154777-79C1-4469-9AAF-2D75F0599FCD}" sibTransId="{528AC05D-47F7-4947-BB85-7CDFB64F0038}"/>
    <dgm:cxn modelId="{9B183ED0-99CD-46DE-8ABA-DAD20C170C12}" srcId="{A89E4367-A755-49D7-8836-10069991161E}" destId="{53396901-1089-45E2-BCAF-ECA9BBA061C7}" srcOrd="3" destOrd="0" parTransId="{5A89737C-B0A0-46D3-B24A-EE550DF3FEC6}" sibTransId="{1F38574E-A357-4C49-97D4-13BE0585B0CC}"/>
    <dgm:cxn modelId="{2DFD8238-501A-4EE8-8A0A-440B2FB23856}" type="presOf" srcId="{9E6D68C5-8E2E-4118-A0E8-72C2B2E97770}" destId="{8E0DF717-52CB-4604-AEAF-387D01E3BE59}" srcOrd="0" destOrd="0" presId="urn:microsoft.com/office/officeart/2005/8/layout/cycle4"/>
    <dgm:cxn modelId="{42C3AF4A-F8A8-4881-ADE0-F3EFDC7A3A8D}" type="presOf" srcId="{0C25D972-93CD-4CD4-BD14-77D1C5118DEB}" destId="{FCAA71D5-3405-4EFD-BA5A-8D0539374063}" srcOrd="0" destOrd="0" presId="urn:microsoft.com/office/officeart/2005/8/layout/cycle4"/>
    <dgm:cxn modelId="{DD7CF6F1-2684-4CFE-A15E-665C3F359CAA}" type="presOf" srcId="{53396901-1089-45E2-BCAF-ECA9BBA061C7}" destId="{31892184-F1C0-41F1-9D20-DD81D60D0334}" srcOrd="0" destOrd="0" presId="urn:microsoft.com/office/officeart/2005/8/layout/cycle4"/>
    <dgm:cxn modelId="{A2C849CB-7724-4312-AC95-CE4F14F0C87C}" srcId="{A89E4367-A755-49D7-8836-10069991161E}" destId="{F21AFA74-1E6B-4186-8B13-443EA9410753}" srcOrd="0" destOrd="0" parTransId="{28C8C756-A140-4BED-9780-C87E410E7E4B}" sibTransId="{6CAE0045-B4C3-4FC4-B100-7A22114F7604}"/>
    <dgm:cxn modelId="{05D23B81-20C7-464D-B235-D521EAA066D9}" srcId="{A89E4367-A755-49D7-8836-10069991161E}" destId="{9E6D68C5-8E2E-4118-A0E8-72C2B2E97770}" srcOrd="1" destOrd="0" parTransId="{FFA7F8C4-AF62-4153-A22B-99AA88D512EE}" sibTransId="{B141528D-C54E-4B6F-830A-14A16B0DACF7}"/>
    <dgm:cxn modelId="{2C095A94-B8E1-40B6-B129-982BCB1E5964}" type="presOf" srcId="{A89E4367-A755-49D7-8836-10069991161E}" destId="{084A5373-AE0A-4E20-86C9-54AC4D9AFAF2}" srcOrd="0" destOrd="0" presId="urn:microsoft.com/office/officeart/2005/8/layout/cycle4"/>
    <dgm:cxn modelId="{1C196AC8-D6C1-4337-BD68-26994E017F85}" type="presParOf" srcId="{084A5373-AE0A-4E20-86C9-54AC4D9AFAF2}" destId="{3523F32D-E3DC-4058-B0AA-8F1BF35316CF}" srcOrd="0" destOrd="0" presId="urn:microsoft.com/office/officeart/2005/8/layout/cycle4"/>
    <dgm:cxn modelId="{B86ABB21-1BB3-4B44-82F7-B4CFE035F740}" type="presParOf" srcId="{3523F32D-E3DC-4058-B0AA-8F1BF35316CF}" destId="{2327773C-7943-4473-AC68-43D02C34C68F}" srcOrd="0" destOrd="0" presId="urn:microsoft.com/office/officeart/2005/8/layout/cycle4"/>
    <dgm:cxn modelId="{1BCDCCBF-6DEA-4A50-9913-6A1E08EF0C08}" type="presParOf" srcId="{084A5373-AE0A-4E20-86C9-54AC4D9AFAF2}" destId="{912FA20C-BEAC-4896-8865-9CF72378F8A3}" srcOrd="1" destOrd="0" presId="urn:microsoft.com/office/officeart/2005/8/layout/cycle4"/>
    <dgm:cxn modelId="{A789F08A-71EC-4422-8955-FF6383A44FCD}" type="presParOf" srcId="{912FA20C-BEAC-4896-8865-9CF72378F8A3}" destId="{EE29E868-B112-4BB1-830F-DAA5D182A7D4}" srcOrd="0" destOrd="0" presId="urn:microsoft.com/office/officeart/2005/8/layout/cycle4"/>
    <dgm:cxn modelId="{D211FB76-0393-4D69-9701-DEB0CC0F13D9}" type="presParOf" srcId="{912FA20C-BEAC-4896-8865-9CF72378F8A3}" destId="{8E0DF717-52CB-4604-AEAF-387D01E3BE59}" srcOrd="1" destOrd="0" presId="urn:microsoft.com/office/officeart/2005/8/layout/cycle4"/>
    <dgm:cxn modelId="{EE64E5B6-9903-4E3C-A8C8-7234B0C878C8}" type="presParOf" srcId="{912FA20C-BEAC-4896-8865-9CF72378F8A3}" destId="{FCAA71D5-3405-4EFD-BA5A-8D0539374063}" srcOrd="2" destOrd="0" presId="urn:microsoft.com/office/officeart/2005/8/layout/cycle4"/>
    <dgm:cxn modelId="{53CB25FF-0BCF-4662-8BFB-24FE94595B85}" type="presParOf" srcId="{912FA20C-BEAC-4896-8865-9CF72378F8A3}" destId="{31892184-F1C0-41F1-9D20-DD81D60D0334}" srcOrd="3" destOrd="0" presId="urn:microsoft.com/office/officeart/2005/8/layout/cycle4"/>
    <dgm:cxn modelId="{0F3B77A3-EFA8-4457-A222-BACA0C71AC99}" type="presParOf" srcId="{912FA20C-BEAC-4896-8865-9CF72378F8A3}" destId="{33600DB3-879B-41DF-9960-E4941EDC7C20}" srcOrd="4" destOrd="0" presId="urn:microsoft.com/office/officeart/2005/8/layout/cycle4"/>
    <dgm:cxn modelId="{C5A73635-92EF-4835-A0F0-F46520D98CAC}" type="presParOf" srcId="{084A5373-AE0A-4E20-86C9-54AC4D9AFAF2}" destId="{2D989759-7B2F-4AA7-96EC-33B11D8206A9}" srcOrd="2" destOrd="0" presId="urn:microsoft.com/office/officeart/2005/8/layout/cycle4"/>
    <dgm:cxn modelId="{A175A888-EE6A-4F4D-8377-BF7147994667}" type="presParOf" srcId="{084A5373-AE0A-4E20-86C9-54AC4D9AFAF2}" destId="{A66AC433-A563-4381-B5F6-274561ACC41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9E868-B112-4BB1-830F-DAA5D182A7D4}">
      <dsp:nvSpPr>
        <dsp:cNvPr id="0" name=""/>
        <dsp:cNvSpPr/>
      </dsp:nvSpPr>
      <dsp:spPr>
        <a:xfrm>
          <a:off x="515042" y="95626"/>
          <a:ext cx="726428" cy="726428"/>
        </a:xfrm>
        <a:prstGeom prst="pieWedge">
          <a:avLst/>
        </a:prstGeom>
        <a:solidFill>
          <a:srgbClr val="FFC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P</a:t>
          </a:r>
          <a:endParaRPr lang="zh-CN" altLang="en-US" sz="1800" kern="1200" dirty="0"/>
        </a:p>
      </dsp:txBody>
      <dsp:txXfrm>
        <a:off x="727808" y="308392"/>
        <a:ext cx="513662" cy="513662"/>
      </dsp:txXfrm>
    </dsp:sp>
    <dsp:sp modelId="{8E0DF717-52CB-4604-AEAF-387D01E3BE59}">
      <dsp:nvSpPr>
        <dsp:cNvPr id="0" name=""/>
        <dsp:cNvSpPr/>
      </dsp:nvSpPr>
      <dsp:spPr>
        <a:xfrm rot="5400000">
          <a:off x="1275024" y="95626"/>
          <a:ext cx="726428" cy="726428"/>
        </a:xfrm>
        <a:prstGeom prst="pieWedge">
          <a:avLst/>
        </a:prstGeom>
        <a:solidFill>
          <a:srgbClr val="92D05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D</a:t>
          </a:r>
          <a:endParaRPr lang="zh-CN" altLang="en-US" sz="1800" kern="1200" dirty="0"/>
        </a:p>
      </dsp:txBody>
      <dsp:txXfrm rot="-5400000">
        <a:off x="1275024" y="308392"/>
        <a:ext cx="513662" cy="513662"/>
      </dsp:txXfrm>
    </dsp:sp>
    <dsp:sp modelId="{FCAA71D5-3405-4EFD-BA5A-8D0539374063}">
      <dsp:nvSpPr>
        <dsp:cNvPr id="0" name=""/>
        <dsp:cNvSpPr/>
      </dsp:nvSpPr>
      <dsp:spPr>
        <a:xfrm rot="10800000">
          <a:off x="1275024" y="855608"/>
          <a:ext cx="726428" cy="726428"/>
        </a:xfrm>
        <a:prstGeom prst="pieWedge">
          <a:avLst/>
        </a:prstGeom>
        <a:solidFill>
          <a:srgbClr val="00B0F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C</a:t>
          </a:r>
          <a:endParaRPr lang="zh-CN" altLang="en-US" sz="1800" kern="1200" dirty="0"/>
        </a:p>
      </dsp:txBody>
      <dsp:txXfrm rot="10800000">
        <a:off x="1275024" y="855608"/>
        <a:ext cx="513662" cy="513662"/>
      </dsp:txXfrm>
    </dsp:sp>
    <dsp:sp modelId="{31892184-F1C0-41F1-9D20-DD81D60D0334}">
      <dsp:nvSpPr>
        <dsp:cNvPr id="0" name=""/>
        <dsp:cNvSpPr/>
      </dsp:nvSpPr>
      <dsp:spPr>
        <a:xfrm rot="16200000">
          <a:off x="515042" y="855608"/>
          <a:ext cx="726428" cy="726428"/>
        </a:xfrm>
        <a:prstGeom prst="pieWedge">
          <a:avLst/>
        </a:prstGeom>
        <a:solidFill>
          <a:srgbClr val="FF33CC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A</a:t>
          </a:r>
          <a:endParaRPr lang="zh-CN" altLang="en-US" sz="1800" kern="1200" dirty="0"/>
        </a:p>
      </dsp:txBody>
      <dsp:txXfrm rot="5400000">
        <a:off x="727808" y="855608"/>
        <a:ext cx="513662" cy="513662"/>
      </dsp:txXfrm>
    </dsp:sp>
    <dsp:sp modelId="{2D989759-7B2F-4AA7-96EC-33B11D8206A9}">
      <dsp:nvSpPr>
        <dsp:cNvPr id="0" name=""/>
        <dsp:cNvSpPr/>
      </dsp:nvSpPr>
      <dsp:spPr>
        <a:xfrm>
          <a:off x="1132842" y="687842"/>
          <a:ext cx="250810" cy="218096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66AC433-A563-4381-B5F6-274561ACC418}">
      <dsp:nvSpPr>
        <dsp:cNvPr id="0" name=""/>
        <dsp:cNvSpPr/>
      </dsp:nvSpPr>
      <dsp:spPr>
        <a:xfrm rot="10800000">
          <a:off x="1132842" y="771725"/>
          <a:ext cx="250810" cy="218096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9E868-B112-4BB1-830F-DAA5D182A7D4}">
      <dsp:nvSpPr>
        <dsp:cNvPr id="0" name=""/>
        <dsp:cNvSpPr/>
      </dsp:nvSpPr>
      <dsp:spPr>
        <a:xfrm>
          <a:off x="515042" y="95626"/>
          <a:ext cx="726428" cy="726428"/>
        </a:xfrm>
        <a:prstGeom prst="pieWedge">
          <a:avLst/>
        </a:prstGeom>
        <a:solidFill>
          <a:srgbClr val="FFC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P</a:t>
          </a:r>
          <a:endParaRPr lang="zh-CN" altLang="en-US" sz="1800" kern="1200" dirty="0"/>
        </a:p>
      </dsp:txBody>
      <dsp:txXfrm>
        <a:off x="727808" y="308392"/>
        <a:ext cx="513662" cy="513662"/>
      </dsp:txXfrm>
    </dsp:sp>
    <dsp:sp modelId="{8E0DF717-52CB-4604-AEAF-387D01E3BE59}">
      <dsp:nvSpPr>
        <dsp:cNvPr id="0" name=""/>
        <dsp:cNvSpPr/>
      </dsp:nvSpPr>
      <dsp:spPr>
        <a:xfrm rot="5400000">
          <a:off x="1275024" y="95626"/>
          <a:ext cx="726428" cy="726428"/>
        </a:xfrm>
        <a:prstGeom prst="pieWedge">
          <a:avLst/>
        </a:prstGeom>
        <a:solidFill>
          <a:srgbClr val="92D05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D</a:t>
          </a:r>
          <a:endParaRPr lang="zh-CN" altLang="en-US" sz="1800" kern="1200" dirty="0"/>
        </a:p>
      </dsp:txBody>
      <dsp:txXfrm rot="-5400000">
        <a:off x="1275024" y="308392"/>
        <a:ext cx="513662" cy="513662"/>
      </dsp:txXfrm>
    </dsp:sp>
    <dsp:sp modelId="{FCAA71D5-3405-4EFD-BA5A-8D0539374063}">
      <dsp:nvSpPr>
        <dsp:cNvPr id="0" name=""/>
        <dsp:cNvSpPr/>
      </dsp:nvSpPr>
      <dsp:spPr>
        <a:xfrm rot="10800000">
          <a:off x="1275024" y="855608"/>
          <a:ext cx="726428" cy="726428"/>
        </a:xfrm>
        <a:prstGeom prst="pieWedge">
          <a:avLst/>
        </a:prstGeom>
        <a:solidFill>
          <a:srgbClr val="00B0F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C</a:t>
          </a:r>
          <a:endParaRPr lang="zh-CN" altLang="en-US" sz="1800" kern="1200" dirty="0"/>
        </a:p>
      </dsp:txBody>
      <dsp:txXfrm rot="10800000">
        <a:off x="1275024" y="855608"/>
        <a:ext cx="513662" cy="513662"/>
      </dsp:txXfrm>
    </dsp:sp>
    <dsp:sp modelId="{31892184-F1C0-41F1-9D20-DD81D60D0334}">
      <dsp:nvSpPr>
        <dsp:cNvPr id="0" name=""/>
        <dsp:cNvSpPr/>
      </dsp:nvSpPr>
      <dsp:spPr>
        <a:xfrm rot="16200000">
          <a:off x="515042" y="855608"/>
          <a:ext cx="726428" cy="726428"/>
        </a:xfrm>
        <a:prstGeom prst="pieWedge">
          <a:avLst/>
        </a:prstGeom>
        <a:solidFill>
          <a:srgbClr val="FF33CC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A</a:t>
          </a:r>
          <a:endParaRPr lang="zh-CN" altLang="en-US" sz="1800" kern="1200" dirty="0"/>
        </a:p>
      </dsp:txBody>
      <dsp:txXfrm rot="5400000">
        <a:off x="727808" y="855608"/>
        <a:ext cx="513662" cy="513662"/>
      </dsp:txXfrm>
    </dsp:sp>
    <dsp:sp modelId="{2D989759-7B2F-4AA7-96EC-33B11D8206A9}">
      <dsp:nvSpPr>
        <dsp:cNvPr id="0" name=""/>
        <dsp:cNvSpPr/>
      </dsp:nvSpPr>
      <dsp:spPr>
        <a:xfrm>
          <a:off x="1132842" y="687842"/>
          <a:ext cx="250810" cy="218096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66AC433-A563-4381-B5F6-274561ACC418}">
      <dsp:nvSpPr>
        <dsp:cNvPr id="0" name=""/>
        <dsp:cNvSpPr/>
      </dsp:nvSpPr>
      <dsp:spPr>
        <a:xfrm rot="10800000">
          <a:off x="1132842" y="771725"/>
          <a:ext cx="250810" cy="218096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type="pieWedge" r:blip="" rot="90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type="pieWedge" r:blip="" rot="90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type="pieWedge" r:blip="" rot="180">
                  <dgm:adjLst/>
                </dgm:shape>
              </dgm:if>
              <dgm:else name="Name40">
                <dgm:shape xmlns:r="http://schemas.openxmlformats.org/officeDocument/2006/relationships" type="pieWedge" r:blip="" rot="270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type="pieWedge" r:blip="" rot="270">
                  <dgm:adjLst/>
                </dgm:shape>
              </dgm:if>
              <dgm:else name="Name43">
                <dgm:shape xmlns:r="http://schemas.openxmlformats.org/officeDocument/2006/relationships" type="pieWedge" r:blip="" rot="180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type="leftCircularArrow" r:blip="" rot="180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type="circularArrow" r:blip="" rot="180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type="pieWedge" r:blip="" rot="90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type="pieWedge" r:blip="" rot="90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type="pieWedge" r:blip="" rot="180">
                  <dgm:adjLst/>
                </dgm:shape>
              </dgm:if>
              <dgm:else name="Name40">
                <dgm:shape xmlns:r="http://schemas.openxmlformats.org/officeDocument/2006/relationships" type="pieWedge" r:blip="" rot="270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type="pieWedge" r:blip="" rot="270">
                  <dgm:adjLst/>
                </dgm:shape>
              </dgm:if>
              <dgm:else name="Name43">
                <dgm:shape xmlns:r="http://schemas.openxmlformats.org/officeDocument/2006/relationships" type="pieWedge" r:blip="" rot="180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type="leftCircularArrow" r:blip="" rot="180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type="circularArrow" r:blip="" rot="180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4178D10-E2C8-48DB-A547-3094D71BCD13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6E2653-CA89-4E21-B997-1284319A66A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E2653-CA89-4E21-B997-1284319A6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351224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45DA9-3098-4BF2-9EE1-8E9120DABEE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36173-9180-4BA1-872E-9655641076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C44F0-D1CE-4C7A-8071-C3BDF644BBB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FE114-66F5-455F-9973-4998EDEAAF4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 userDrawn="1"/>
        </p:nvSpPr>
        <p:spPr>
          <a:xfrm>
            <a:off x="9578447" y="3908106"/>
            <a:ext cx="5051635" cy="4727488"/>
          </a:xfrm>
          <a:prstGeom prst="rect">
            <a:avLst/>
          </a:prstGeom>
          <a:blipFill dpi="0" rotWithShape="1">
            <a:blip r:embed="rId2">
              <a:alphaModFix amt="10000"/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484A0-9CAA-43B8-AC8D-96C10D5DF6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5B267-6509-4643-AE88-D80591F3434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“</a:t>
            </a:r>
            <a:endParaRPr lang="en-US" sz="8000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”</a:t>
            </a:r>
            <a:endParaRPr lang="en-US" sz="8000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“</a:t>
            </a:r>
            <a:endParaRPr lang="en-US" sz="8000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”</a:t>
            </a:r>
            <a:endParaRPr lang="en-US" sz="8000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</a:rPr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FAB7B-9AC9-45E8-A2D6-6B3A8DB4030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4A22E-8E83-400E-857F-7FB76F30793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A089A-FEA6-45A9-B36D-626F4DA3BFBE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A325C-3F95-42C2-AE53-700E43D8848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1CAA8-91B0-40F9-8AFF-76E6262DC0D8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B5BE6-5F16-445C-AD78-2EFE1D2ECDA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9F2B3-A9EC-464E-9E0D-B7640340D00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D65A2-7854-4719-8841-B6FEC0C38F9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22F41-5AEF-4F2C-8696-9A5081ED41FF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FFD94-A38F-426D-A86A-C870D93CFD9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6EC2F-6C4B-4037-9393-1F6D682CA89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27DA4-9535-4E5D-B6CE-CFB8DB4201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1ACF5-2BD7-4B41-9BFF-934FB4E9541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E4C85-C937-4F2E-B22B-DA6967E3D00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image" Target="../media/image4.png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 descr="C:\Users\Administrator\Desktop\余佳 医院学习汇报\大图 拷贝.gi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26" y="279352"/>
            <a:ext cx="645710" cy="64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 userDrawn="1"/>
        </p:nvSpPr>
        <p:spPr bwMode="auto">
          <a:xfrm>
            <a:off x="9950994" y="360387"/>
            <a:ext cx="2241006" cy="523220"/>
          </a:xfrm>
          <a:prstGeom prst="rect">
            <a:avLst/>
          </a:prstGeom>
          <a:noFill/>
          <a:ln>
            <a:noFill/>
          </a:ln>
          <a:effectLst>
            <a:glow rad="101600">
              <a:srgbClr val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008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扬中市中医院</a:t>
            </a:r>
            <a:endParaRPr lang="en-US" altLang="zh-CN" dirty="0">
              <a:solidFill>
                <a:srgbClr val="008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/>
            <a:r>
              <a:rPr lang="en-US" altLang="zh-CN" sz="1000" dirty="0">
                <a:latin typeface="Microsoft Himalaya" panose="01010100010101010101" pitchFamily="2" charset="0"/>
              </a:rPr>
              <a:t>Chinese Medicine Hospital In </a:t>
            </a:r>
            <a:r>
              <a:rPr lang="en-US" altLang="zh-CN" sz="1000" dirty="0" err="1">
                <a:latin typeface="Microsoft Himalaya" panose="01010100010101010101" pitchFamily="2" charset="0"/>
              </a:rPr>
              <a:t>YangZhong</a:t>
            </a:r>
            <a:r>
              <a:rPr lang="en-US" altLang="zh-CN" sz="1000" dirty="0">
                <a:latin typeface="Microsoft Himalaya" panose="01010100010101010101" pitchFamily="2" charset="0"/>
              </a:rPr>
              <a:t> City</a:t>
            </a:r>
            <a:endParaRPr lang="zh-CN" altLang="en-US" sz="1000" dirty="0">
              <a:latin typeface="Microsoft Himalaya" panose="01010100010101010101" pitchFamily="2" charset="0"/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0">
    <p:pull/>
  </p:transition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61BEF0D-F0BB-DE4B-95CE-6DB70DBA9567}" type="datetimeFigureOut">
              <a:rPr lang="en-US" dirty="0">
                <a:solidFill>
                  <a:srgbClr val="146194">
                    <a:lumMod val="50000"/>
                  </a:srgbClr>
                </a:solidFill>
                <a:ea typeface="+mn-ea"/>
              </a:rPr>
            </a:fld>
            <a:endParaRPr lang="en-US" dirty="0">
              <a:solidFill>
                <a:srgbClr val="146194">
                  <a:lumMod val="50000"/>
                </a:srgb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46194">
                  <a:lumMod val="50000"/>
                </a:srgb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57F1E4F-1CFF-5643-939E-217C01CDF565}" type="slidenum">
              <a:rPr lang="en-US" dirty="0">
                <a:solidFill>
                  <a:srgbClr val="146194">
                    <a:lumMod val="50000"/>
                  </a:srgbClr>
                </a:solidFill>
                <a:ea typeface="+mn-ea"/>
              </a:rPr>
            </a:fld>
            <a:endParaRPr lang="en-US" dirty="0">
              <a:solidFill>
                <a:srgbClr val="146194">
                  <a:lumMod val="50000"/>
                </a:srgbClr>
              </a:solidFill>
              <a:ea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2" y="262738"/>
            <a:ext cx="2952552" cy="58955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 advClick="0" advTm="0">
    <p:pull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32.png"/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3.xml"/><Relationship Id="rId7" Type="http://schemas.microsoft.com/office/2007/relationships/hdphoto" Target="../media/hdphoto8.wdp"/><Relationship Id="rId6" Type="http://schemas.openxmlformats.org/officeDocument/2006/relationships/image" Target="../media/image36.png"/><Relationship Id="rId5" Type="http://schemas.microsoft.com/office/2007/relationships/hdphoto" Target="../media/hdphoto7.wdp"/><Relationship Id="rId4" Type="http://schemas.openxmlformats.org/officeDocument/2006/relationships/image" Target="../media/image35.png"/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1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1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GIF"/><Relationship Id="rId1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microsoft.com/office/2007/relationships/hdphoto" Target="../media/hdphoto2.wdp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microsoft.com/office/2007/relationships/hdphoto" Target="../media/hdphoto3.wdp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29"/>
            <a:ext cx="9049871" cy="473085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94494" y="3947859"/>
            <a:ext cx="5006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 smtClean="0">
                <a:solidFill>
                  <a:prstClr val="white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大 家 手 拉 手 共 同 呵 护 健 康 目 标 的 达 成</a:t>
            </a:r>
            <a:endParaRPr lang="zh-CN" altLang="en-US" sz="1600" dirty="0">
              <a:solidFill>
                <a:prstClr val="white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38" y="1001670"/>
            <a:ext cx="1295131" cy="12217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92149" y="2374793"/>
            <a:ext cx="12747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呵 护 圈  </a:t>
            </a:r>
            <a:r>
              <a:rPr lang="en-US" altLang="zh-CN" sz="1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endParaRPr lang="zh-CN" altLang="en-US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963" y="5841471"/>
            <a:ext cx="121260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6000" dirty="0">
                <a:solidFill>
                  <a:prstClr val="white">
                    <a:alpha val="15000"/>
                  </a:prstClr>
                </a:solidFill>
                <a:latin typeface="Segoe UI Light" panose="020B0502040204020203" pitchFamily="34" charset="0"/>
                <a:ea typeface="幼圆" panose="02010509060101010101" pitchFamily="49" charset="-122"/>
                <a:cs typeface="Segoe UI Light" panose="020B0502040204020203" pitchFamily="34" charset="0"/>
              </a:rPr>
              <a:t>Mutual </a:t>
            </a:r>
            <a:r>
              <a:rPr lang="en-US" altLang="zh-CN" sz="6000" dirty="0" smtClean="0">
                <a:solidFill>
                  <a:prstClr val="white">
                    <a:alpha val="15000"/>
                  </a:prstClr>
                </a:solidFill>
                <a:latin typeface="Segoe UI Light" panose="020B0502040204020203" pitchFamily="34" charset="0"/>
                <a:ea typeface="幼圆" panose="02010509060101010101" pitchFamily="49" charset="-122"/>
                <a:cs typeface="Segoe UI Light" panose="020B0502040204020203" pitchFamily="34" charset="0"/>
              </a:rPr>
              <a:t>C</a:t>
            </a:r>
            <a:r>
              <a:rPr lang="zh-CN" altLang="en-US" sz="6000" dirty="0" smtClean="0">
                <a:solidFill>
                  <a:prstClr val="white">
                    <a:alpha val="15000"/>
                  </a:prstClr>
                </a:solidFill>
                <a:latin typeface="Segoe UI Light" panose="020B0502040204020203" pitchFamily="34" charset="0"/>
                <a:ea typeface="幼圆" panose="02010509060101010101" pitchFamily="49" charset="-122"/>
                <a:cs typeface="Segoe UI Light" panose="020B0502040204020203" pitchFamily="34" charset="0"/>
              </a:rPr>
              <a:t>ooperation</a:t>
            </a:r>
            <a:r>
              <a:rPr lang="en-US" altLang="zh-CN" sz="6000" dirty="0" smtClean="0">
                <a:solidFill>
                  <a:prstClr val="white">
                    <a:alpha val="15000"/>
                  </a:prstClr>
                </a:solidFill>
                <a:latin typeface="Segoe UI Light" panose="020B0502040204020203" pitchFamily="34" charset="0"/>
                <a:ea typeface="幼圆" panose="02010509060101010101" pitchFamily="49" charset="-122"/>
                <a:cs typeface="Segoe UI Light" panose="020B0502040204020203" pitchFamily="34" charset="0"/>
              </a:rPr>
              <a:t>,</a:t>
            </a:r>
            <a:r>
              <a:rPr lang="zh-CN" altLang="en-US" sz="6000" dirty="0" smtClean="0">
                <a:solidFill>
                  <a:prstClr val="white">
                    <a:alpha val="15000"/>
                  </a:prstClr>
                </a:solidFill>
                <a:latin typeface="Segoe UI Light" panose="020B0502040204020203" pitchFamily="34" charset="0"/>
                <a:ea typeface="幼圆" panose="02010509060101010101" pitchFamily="49" charset="-122"/>
                <a:cs typeface="Segoe UI Light" panose="020B0502040204020203" pitchFamily="34" charset="0"/>
              </a:rPr>
              <a:t>  </a:t>
            </a:r>
            <a:r>
              <a:rPr lang="en-US" altLang="zh-CN" sz="6000" dirty="0" smtClean="0">
                <a:solidFill>
                  <a:prstClr val="white">
                    <a:alpha val="15000"/>
                  </a:prstClr>
                </a:solidFill>
                <a:latin typeface="Segoe UI Light" panose="020B0502040204020203" pitchFamily="34" charset="0"/>
                <a:ea typeface="幼圆" panose="02010509060101010101" pitchFamily="49" charset="-122"/>
                <a:cs typeface="Segoe UI Light" panose="020B0502040204020203" pitchFamily="34" charset="0"/>
              </a:rPr>
              <a:t>C</a:t>
            </a:r>
            <a:r>
              <a:rPr lang="zh-CN" altLang="en-US" sz="6000" dirty="0" smtClean="0">
                <a:solidFill>
                  <a:prstClr val="white">
                    <a:alpha val="15000"/>
                  </a:prstClr>
                </a:solidFill>
                <a:latin typeface="Segoe UI Light" panose="020B0502040204020203" pitchFamily="34" charset="0"/>
                <a:ea typeface="幼圆" panose="02010509060101010101" pitchFamily="49" charset="-122"/>
                <a:cs typeface="Segoe UI Light" panose="020B0502040204020203" pitchFamily="34" charset="0"/>
              </a:rPr>
              <a:t>are </a:t>
            </a:r>
            <a:r>
              <a:rPr lang="zh-CN" altLang="en-US" sz="6000" dirty="0">
                <a:solidFill>
                  <a:prstClr val="white">
                    <a:alpha val="15000"/>
                  </a:prstClr>
                </a:solidFill>
                <a:latin typeface="Segoe UI Light" panose="020B0502040204020203" pitchFamily="34" charset="0"/>
                <a:ea typeface="幼圆" panose="02010509060101010101" pitchFamily="49" charset="-122"/>
                <a:cs typeface="Segoe UI Light" panose="020B0502040204020203" pitchFamily="34" charset="0"/>
              </a:rPr>
              <a:t>for </a:t>
            </a:r>
            <a:r>
              <a:rPr lang="en-US" altLang="zh-CN" sz="6000" dirty="0" smtClean="0">
                <a:solidFill>
                  <a:prstClr val="white">
                    <a:alpha val="15000"/>
                  </a:prstClr>
                </a:solidFill>
                <a:latin typeface="Segoe UI Light" panose="020B0502040204020203" pitchFamily="34" charset="0"/>
                <a:ea typeface="幼圆" panose="02010509060101010101" pitchFamily="49" charset="-122"/>
                <a:cs typeface="Segoe UI Light" panose="020B0502040204020203" pitchFamily="34" charset="0"/>
              </a:rPr>
              <a:t>H</a:t>
            </a:r>
            <a:r>
              <a:rPr lang="zh-CN" altLang="en-US" sz="6000" dirty="0" smtClean="0">
                <a:solidFill>
                  <a:prstClr val="white">
                    <a:alpha val="15000"/>
                  </a:prstClr>
                </a:solidFill>
                <a:latin typeface="Segoe UI Light" panose="020B0502040204020203" pitchFamily="34" charset="0"/>
                <a:ea typeface="幼圆" panose="02010509060101010101" pitchFamily="49" charset="-122"/>
                <a:cs typeface="Segoe UI Light" panose="020B0502040204020203" pitchFamily="34" charset="0"/>
              </a:rPr>
              <a:t>ealth</a:t>
            </a:r>
            <a:endParaRPr lang="zh-CN" altLang="en-US" sz="6000" dirty="0">
              <a:solidFill>
                <a:prstClr val="white">
                  <a:alpha val="15000"/>
                </a:prstClr>
              </a:solidFill>
              <a:latin typeface="Segoe UI Light" panose="020B0502040204020203" pitchFamily="34" charset="0"/>
              <a:ea typeface="幼圆" panose="02010509060101010101" pitchFamily="49" charset="-122"/>
              <a:cs typeface="Segoe UI Light" panose="020B0502040204020203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61314" y="5474732"/>
            <a:ext cx="3434686" cy="307777"/>
            <a:chOff x="1164613" y="5624858"/>
            <a:chExt cx="3434686" cy="307777"/>
          </a:xfrm>
        </p:grpSpPr>
        <p:sp>
          <p:nvSpPr>
            <p:cNvPr id="10" name="矩形 9"/>
            <p:cNvSpPr/>
            <p:nvPr/>
          </p:nvSpPr>
          <p:spPr>
            <a:xfrm>
              <a:off x="1164613" y="5624858"/>
              <a:ext cx="2247331" cy="307777"/>
            </a:xfrm>
            <a:prstGeom prst="rect">
              <a:avLst/>
            </a:prstGeom>
            <a:solidFill>
              <a:srgbClr val="44ADCB"/>
            </a:solidFill>
            <a:ln w="12700">
              <a:solidFill>
                <a:srgbClr val="3093AE"/>
              </a:solidFill>
            </a:ln>
          </p:spPr>
          <p:txBody>
            <a:bodyPr wrap="square">
              <a:spAutoFit/>
            </a:bodyPr>
            <a:lstStyle/>
            <a:p>
              <a:pPr algn="ctr" eaLnBrk="1" hangingPunct="1">
                <a:buFont typeface="Wingdings" panose="05000000000000000000" pitchFamily="2" charset="2"/>
                <a:buNone/>
              </a:pP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医疗医院某科室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411775" y="5624858"/>
              <a:ext cx="1187524" cy="30670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3093AE"/>
              </a:solidFill>
            </a:ln>
          </p:spPr>
          <p:txBody>
            <a:bodyPr wrap="square">
              <a:spAutoFit/>
            </a:bodyPr>
            <a:lstStyle/>
            <a:p>
              <a:pPr algn="ctr" eaLnBrk="1" hangingPunct="1">
                <a:buFont typeface="Wingdings" panose="05000000000000000000" pitchFamily="2" charset="2"/>
                <a:buNone/>
              </a:pPr>
              <a:r>
                <a:rPr lang="en-US" altLang="zh-CN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情缘素材</a:t>
              </a:r>
              <a:endPara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KSO_Shape"/>
          <p:cNvSpPr/>
          <p:nvPr/>
        </p:nvSpPr>
        <p:spPr>
          <a:xfrm rot="12759818">
            <a:off x="233144" y="2545096"/>
            <a:ext cx="1905000" cy="1905000"/>
          </a:xfrm>
          <a:prstGeom prst="blockArc">
            <a:avLst>
              <a:gd name="adj1" fmla="val 10800000"/>
              <a:gd name="adj2" fmla="val 6839427"/>
              <a:gd name="adj3" fmla="val 3062"/>
            </a:avLst>
          </a:prstGeom>
          <a:solidFill>
            <a:schemeClr val="bg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76" y="2966978"/>
            <a:ext cx="6900769" cy="997069"/>
          </a:xfrm>
          <a:prstGeom prst="rect">
            <a:avLst/>
          </a:prstGeom>
        </p:spPr>
      </p:pic>
      <p:pic>
        <p:nvPicPr>
          <p:cNvPr id="5" name="安妮的仙境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0863" y="7032523"/>
            <a:ext cx="609600" cy="6096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6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47556" y="446541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切口引流导管护理流程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625252" y="1119115"/>
            <a:ext cx="5220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3316406" y="1387459"/>
            <a:ext cx="6952357" cy="5253974"/>
            <a:chOff x="3316406" y="1387459"/>
            <a:chExt cx="6952357" cy="5253974"/>
          </a:xfrm>
        </p:grpSpPr>
        <p:sp>
          <p:nvSpPr>
            <p:cNvPr id="32" name="矩形 31"/>
            <p:cNvSpPr/>
            <p:nvPr/>
          </p:nvSpPr>
          <p:spPr>
            <a:xfrm>
              <a:off x="3316406" y="4080681"/>
              <a:ext cx="5472752" cy="1501253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2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196078" y="1387459"/>
              <a:ext cx="1800000" cy="338554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rgbClr val="3093AE"/>
              </a:solidFill>
            </a:ln>
          </p:spPr>
          <p:txBody>
            <a:bodyPr wrap="none" anchor="ctr">
              <a:noAutofit/>
            </a:bodyPr>
            <a:lstStyle/>
            <a:p>
              <a:pPr algn="ctr"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医生开置管医嘱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196078" y="1932096"/>
              <a:ext cx="1800000" cy="338554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rgbClr val="3093AE"/>
              </a:solidFill>
            </a:ln>
          </p:spPr>
          <p:txBody>
            <a:bodyPr wrap="none" anchor="ctr">
              <a:noAutofit/>
            </a:bodyPr>
            <a:lstStyle/>
            <a:p>
              <a:pPr algn="ctr"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办公班处理医嘱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196078" y="2476733"/>
              <a:ext cx="1800000" cy="338554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rgbClr val="3093AE"/>
              </a:solidFill>
            </a:ln>
          </p:spPr>
          <p:txBody>
            <a:bodyPr wrap="none" anchor="ctr">
              <a:noAutofit/>
            </a:bodyPr>
            <a:lstStyle/>
            <a:p>
              <a:pPr algn="ctr"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通知责任护士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464784" y="3021369"/>
              <a:ext cx="3420000" cy="276999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rgbClr val="3093AE"/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责任护士评估：病人意识、年龄、有无脱管史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菱形 7"/>
            <p:cNvSpPr/>
            <p:nvPr/>
          </p:nvSpPr>
          <p:spPr>
            <a:xfrm>
              <a:off x="4689891" y="3504450"/>
              <a:ext cx="2812375" cy="433317"/>
            </a:xfrm>
            <a:prstGeom prst="diamond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rgbClr val="3093AE"/>
              </a:solidFill>
            </a:ln>
          </p:spPr>
          <p:txBody>
            <a:bodyPr wrap="none" anchor="ctr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评估置管耐受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826047" y="4143849"/>
              <a:ext cx="4555958" cy="54989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rgbClr val="3093AE"/>
              </a:solidFill>
            </a:ln>
          </p:spPr>
          <p:txBody>
            <a:bodyPr wrap="square" anchor="ctr">
              <a:noAutofit/>
            </a:bodyPr>
            <a:lstStyle/>
            <a:p>
              <a:pPr algn="ctr"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置管（手术室带回）：妥善固定并做好标识，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引流管知识宣教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记录导管类型、型号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初始状态（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深度部位、通畅程度等）。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菱形 9"/>
            <p:cNvSpPr/>
            <p:nvPr/>
          </p:nvSpPr>
          <p:spPr>
            <a:xfrm>
              <a:off x="3485932" y="4899829"/>
              <a:ext cx="5220136" cy="632244"/>
            </a:xfrm>
            <a:prstGeom prst="diamond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rgbClr val="3093AE"/>
              </a:solidFill>
            </a:ln>
          </p:spPr>
          <p:txBody>
            <a:bodyPr wrap="square" anchor="ctr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常规护理：观察引流情况，更换引流袋，记录引流量 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菱形 10"/>
            <p:cNvSpPr/>
            <p:nvPr/>
          </p:nvSpPr>
          <p:spPr>
            <a:xfrm>
              <a:off x="5097481" y="5738155"/>
              <a:ext cx="1997194" cy="441341"/>
            </a:xfrm>
            <a:prstGeom prst="diamond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rgbClr val="3093AE"/>
              </a:solidFill>
            </a:ln>
          </p:spPr>
          <p:txBody>
            <a:bodyPr wrap="none" anchor="ctr">
              <a:noAutofit/>
            </a:bodyPr>
            <a:lstStyle/>
            <a:p>
              <a:pPr algn="ctr"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拔管评估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617583" y="6337453"/>
              <a:ext cx="956990" cy="30398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solidFill>
                <a:srgbClr val="3093AE"/>
              </a:solidFill>
            </a:ln>
          </p:spPr>
          <p:txBody>
            <a:bodyPr wrap="none" anchor="ctr">
              <a:noAutofit/>
            </a:bodyPr>
            <a:lstStyle/>
            <a:p>
              <a:pPr algn="ctr"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拔管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6096078" y="1726013"/>
              <a:ext cx="0" cy="206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6096078" y="2259413"/>
              <a:ext cx="0" cy="206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6096078" y="2821388"/>
              <a:ext cx="0" cy="206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>
              <a:off x="6096078" y="3297638"/>
              <a:ext cx="0" cy="206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6096078" y="3935813"/>
              <a:ext cx="0" cy="206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>
              <a:off x="6096078" y="4697813"/>
              <a:ext cx="0" cy="206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>
              <a:off x="6096078" y="5526488"/>
              <a:ext cx="0" cy="206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6096078" y="6155138"/>
              <a:ext cx="0" cy="206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9008763" y="3580796"/>
              <a:ext cx="1260000" cy="276999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rgbClr val="3093AE"/>
              </a:solidFill>
            </a:ln>
          </p:spPr>
          <p:txBody>
            <a:bodyPr wrap="none" anchor="ctr">
              <a:noAutofit/>
            </a:bodyPr>
            <a:lstStyle/>
            <a:p>
              <a:pPr algn="ctr"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汇报床位医生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9008763" y="4054248"/>
              <a:ext cx="1260000" cy="276999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rgbClr val="3093AE"/>
              </a:solidFill>
            </a:ln>
          </p:spPr>
          <p:txBody>
            <a:bodyPr wrap="none" anchor="ctr">
              <a:noAutofit/>
            </a:bodyPr>
            <a:lstStyle/>
            <a:p>
              <a:pPr algn="ctr"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医嘱予处理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V="1">
              <a:off x="7502266" y="3719296"/>
              <a:ext cx="150376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>
              <a:stCxn id="22" idx="1"/>
              <a:endCxn id="8" idx="3"/>
            </p:cNvCxnSpPr>
            <p:nvPr/>
          </p:nvCxnSpPr>
          <p:spPr>
            <a:xfrm flipH="1" flipV="1">
              <a:off x="7502266" y="3721109"/>
              <a:ext cx="1506497" cy="4716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7378814" y="3444902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solidFill>
                    <a:srgbClr val="36A6C4"/>
                  </a:solidFill>
                </a:rPr>
                <a:t>NO</a:t>
              </a:r>
              <a:endParaRPr lang="zh-CN" altLang="en-US" sz="1200" dirty="0">
                <a:solidFill>
                  <a:srgbClr val="36A6C4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135607" y="3891500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solidFill>
                    <a:srgbClr val="36A6C4"/>
                  </a:solidFill>
                </a:rPr>
                <a:t>YES</a:t>
              </a:r>
              <a:endParaRPr lang="zh-CN" altLang="en-US" sz="1200" dirty="0">
                <a:solidFill>
                  <a:srgbClr val="36A6C4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008763" y="5078536"/>
              <a:ext cx="1260000" cy="276999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rgbClr val="3093AE"/>
              </a:solidFill>
            </a:ln>
          </p:spPr>
          <p:txBody>
            <a:bodyPr wrap="none" anchor="ctr">
              <a:noAutofit/>
            </a:bodyPr>
            <a:lstStyle/>
            <a:p>
              <a:pPr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汇报床位医生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9008763" y="5557488"/>
              <a:ext cx="1260000" cy="276999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rgbClr val="3093AE"/>
              </a:solidFill>
            </a:ln>
          </p:spPr>
          <p:txBody>
            <a:bodyPr wrap="none" anchor="ctr">
              <a:noAutofit/>
            </a:bodyPr>
            <a:lstStyle/>
            <a:p>
              <a:pPr algn="ctr" eaLnBrk="1" hangingPunct="1"/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医嘱予处理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9" name="直接箭头连接符 28"/>
            <p:cNvCxnSpPr>
              <a:stCxn id="10" idx="3"/>
              <a:endCxn id="27" idx="1"/>
            </p:cNvCxnSpPr>
            <p:nvPr/>
          </p:nvCxnSpPr>
          <p:spPr>
            <a:xfrm>
              <a:off x="8706068" y="5215951"/>
              <a:ext cx="302695" cy="10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>
              <a:off x="9638763" y="5364563"/>
              <a:ext cx="0" cy="206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圆角矩形标注 32"/>
          <p:cNvSpPr/>
          <p:nvPr/>
        </p:nvSpPr>
        <p:spPr>
          <a:xfrm>
            <a:off x="1691533" y="4452136"/>
            <a:ext cx="1378424" cy="600501"/>
          </a:xfrm>
          <a:prstGeom prst="wedgeRoundRectCallout">
            <a:avLst>
              <a:gd name="adj1" fmla="val 88078"/>
              <a:gd name="adj2" fmla="val 5682"/>
              <a:gd name="adj3" fmla="val 16667"/>
            </a:avLst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此次改善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56096" y="2306472"/>
            <a:ext cx="8297838" cy="4135271"/>
          </a:xfrm>
          <a:prstGeom prst="rect">
            <a:avLst/>
          </a:prstGeom>
          <a:solidFill>
            <a:schemeClr val="tx1">
              <a:lumMod val="95000"/>
            </a:schemeClr>
          </a:solidFill>
          <a:ln w="3175">
            <a:solidFill>
              <a:srgbClr val="36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575964" y="44654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改善前现况查检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表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493826" y="1119115"/>
            <a:ext cx="5220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Group 81"/>
          <p:cNvGraphicFramePr>
            <a:graphicFrameLocks noGrp="1"/>
          </p:cNvGraphicFramePr>
          <p:nvPr>
            <p:ph idx="4294967295"/>
          </p:nvPr>
        </p:nvGraphicFramePr>
        <p:xfrm>
          <a:off x="1968796" y="2386320"/>
          <a:ext cx="8072438" cy="3975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8413"/>
                <a:gridCol w="1031875"/>
                <a:gridCol w="973137"/>
                <a:gridCol w="928688"/>
                <a:gridCol w="952500"/>
                <a:gridCol w="950912"/>
                <a:gridCol w="635000"/>
                <a:gridCol w="1331913"/>
              </a:tblGrid>
              <a:tr h="5973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第一周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第二周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第三周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第四周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第五周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累计百分比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</a:tr>
              <a:tr h="375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1079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更换不及时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33.33%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5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1079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记录不精确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57.14%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5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1079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无导管标识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78.57%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5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1079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固定不良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88.10%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5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1079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宣教不到位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92.86%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5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1079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引流不畅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95.24%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64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1079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切口感染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97.62%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5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1079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意外拔管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64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10795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缺陷例数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842448" y="1561617"/>
            <a:ext cx="8325134" cy="68223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3093AE"/>
            </a:solidFill>
          </a:ln>
        </p:spPr>
        <p:txBody>
          <a:bodyPr wrap="square">
            <a:spAutoFit/>
          </a:bodyPr>
          <a:lstStyle/>
          <a:p>
            <a:pPr marL="179705">
              <a:lnSpc>
                <a:spcPts val="23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日至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  地点：四病区  查检汇总人员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b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注明：查检人员为本圈中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N2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N3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级护士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56228" y="2335614"/>
            <a:ext cx="7451678" cy="388961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3093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360600" y="446541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2800" dirty="0">
                <a:latin typeface="Tahoma" panose="020B0604030504040204" pitchFamily="34" charset="0"/>
                <a:ea typeface="微软雅黑" panose="020B0503020204020204" pitchFamily="34" charset="-122"/>
              </a:rPr>
              <a:t>切口引流管缺陷检查</a:t>
            </a:r>
            <a:r>
              <a:rPr lang="zh-CN" altLang="zh-CN" sz="2800" dirty="0" smtClean="0">
                <a:latin typeface="Tahoma" panose="020B0604030504040204" pitchFamily="34" charset="0"/>
                <a:ea typeface="微软雅黑" panose="020B0503020204020204" pitchFamily="34" charset="-122"/>
              </a:rPr>
              <a:t>表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637535" y="1119115"/>
            <a:ext cx="5220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内容占位符 3"/>
          <p:cNvGraphicFramePr>
            <a:graphicFrameLocks noGrp="1"/>
          </p:cNvGraphicFramePr>
          <p:nvPr>
            <p:ph idx="4294967295"/>
          </p:nvPr>
        </p:nvGraphicFramePr>
        <p:xfrm>
          <a:off x="2613550" y="2400157"/>
          <a:ext cx="7337035" cy="3760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1973"/>
                <a:gridCol w="1801973"/>
                <a:gridCol w="1801973"/>
                <a:gridCol w="1931116"/>
              </a:tblGrid>
              <a:tr h="724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查检</a:t>
                      </a:r>
                      <a:r>
                        <a:rPr lang="zh-CN" sz="14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床</a:t>
                      </a:r>
                      <a:r>
                        <a:rPr lang="zh-CN" sz="14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引流</a:t>
                      </a:r>
                      <a:r>
                        <a:rPr lang="zh-CN" sz="14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管名称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切口引流（袋）</a:t>
                      </a:r>
                      <a:endParaRPr lang="zh-CN" sz="14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rgbClr val="36A6C4"/>
                    </a:solidFill>
                  </a:tcPr>
                </a:tc>
              </a:tr>
              <a:tr h="433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更换</a:t>
                      </a:r>
                      <a:r>
                        <a:rPr lang="zh-CN" sz="13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不及时</a:t>
                      </a:r>
                      <a:endParaRPr lang="zh-CN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3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记录</a:t>
                      </a:r>
                      <a:r>
                        <a:rPr lang="zh-CN" sz="13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不精确</a:t>
                      </a:r>
                      <a:endParaRPr lang="zh-CN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33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导管</a:t>
                      </a:r>
                      <a:r>
                        <a:rPr lang="zh-CN" sz="13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标识</a:t>
                      </a:r>
                      <a:endParaRPr lang="zh-CN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3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导管</a:t>
                      </a:r>
                      <a:r>
                        <a:rPr lang="zh-CN" sz="13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固定</a:t>
                      </a:r>
                      <a:endParaRPr lang="zh-CN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33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宣教</a:t>
                      </a:r>
                      <a:endParaRPr lang="zh-CN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3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切口</a:t>
                      </a:r>
                      <a:r>
                        <a:rPr lang="zh-CN" sz="13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感染</a:t>
                      </a:r>
                      <a:endParaRPr lang="zh-CN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33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意外</a:t>
                      </a:r>
                      <a:r>
                        <a:rPr lang="zh-CN" sz="13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拔管</a:t>
                      </a:r>
                      <a:endParaRPr lang="zh-CN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3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4" marR="6858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2639483" y="1707108"/>
            <a:ext cx="2301080" cy="327546"/>
            <a:chOff x="1187355" y="1679812"/>
            <a:chExt cx="2301080" cy="327546"/>
          </a:xfrm>
        </p:grpSpPr>
        <p:sp>
          <p:nvSpPr>
            <p:cNvPr id="7" name="矩形 6"/>
            <p:cNvSpPr/>
            <p:nvPr/>
          </p:nvSpPr>
          <p:spPr>
            <a:xfrm>
              <a:off x="1187355" y="1679812"/>
              <a:ext cx="1152000" cy="327546"/>
            </a:xfrm>
            <a:prstGeom prst="rect">
              <a:avLst/>
            </a:prstGeom>
            <a:solidFill>
              <a:srgbClr val="36A6C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日期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: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336435" y="1679812"/>
              <a:ext cx="1152000" cy="327546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141573" y="1707108"/>
            <a:ext cx="2301080" cy="327546"/>
            <a:chOff x="1187355" y="1679812"/>
            <a:chExt cx="2301080" cy="327546"/>
          </a:xfrm>
        </p:grpSpPr>
        <p:sp>
          <p:nvSpPr>
            <p:cNvPr id="10" name="矩形 9"/>
            <p:cNvSpPr/>
            <p:nvPr/>
          </p:nvSpPr>
          <p:spPr>
            <a:xfrm>
              <a:off x="1187355" y="1679812"/>
              <a:ext cx="1152000" cy="327546"/>
            </a:xfrm>
            <a:prstGeom prst="rect">
              <a:avLst/>
            </a:prstGeom>
            <a:solidFill>
              <a:srgbClr val="36A6C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检查人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: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336435" y="1679812"/>
              <a:ext cx="1152000" cy="327546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643662" y="1707108"/>
            <a:ext cx="2301080" cy="327546"/>
            <a:chOff x="1187355" y="1679812"/>
            <a:chExt cx="2301080" cy="327546"/>
          </a:xfrm>
        </p:grpSpPr>
        <p:sp>
          <p:nvSpPr>
            <p:cNvPr id="13" name="矩形 12"/>
            <p:cNvSpPr/>
            <p:nvPr/>
          </p:nvSpPr>
          <p:spPr>
            <a:xfrm>
              <a:off x="1187355" y="1679812"/>
              <a:ext cx="1152000" cy="327546"/>
            </a:xfrm>
            <a:prstGeom prst="rect">
              <a:avLst/>
            </a:prstGeom>
            <a:solidFill>
              <a:srgbClr val="36A6C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层级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: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336435" y="1679812"/>
              <a:ext cx="1152000" cy="327546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75963" y="44654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（改善前）柏拉图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39988" y="1119115"/>
            <a:ext cx="3816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表 6"/>
          <p:cNvPicPr>
            <a:picLocks noGrp="1"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50" y="1714048"/>
            <a:ext cx="8429522" cy="430396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3093AE"/>
            </a:solidFill>
          </a:ln>
        </p:spPr>
      </p:pic>
      <p:sp>
        <p:nvSpPr>
          <p:cNvPr id="5" name="矩形 4"/>
          <p:cNvSpPr/>
          <p:nvPr/>
        </p:nvSpPr>
        <p:spPr>
          <a:xfrm>
            <a:off x="1936376" y="1627094"/>
            <a:ext cx="8592671" cy="4477871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边形 6"/>
          <p:cNvSpPr/>
          <p:nvPr/>
        </p:nvSpPr>
        <p:spPr>
          <a:xfrm>
            <a:off x="1752599" y="3465513"/>
            <a:ext cx="2600619" cy="2310447"/>
          </a:xfrm>
          <a:prstGeom prst="hexagon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改 善 重 点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800600" y="1770800"/>
            <a:ext cx="533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09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80/20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法则，结合查检结果和科室的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实际情况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，我们将我们将选择占切口引流管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护理的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缺陷比例</a:t>
            </a:r>
            <a:r>
              <a:rPr lang="zh-CN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8.57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﹪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的更换不及时、记录不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精确、无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导管标识作为改善重点。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六边形 4"/>
          <p:cNvSpPr/>
          <p:nvPr/>
        </p:nvSpPr>
        <p:spPr>
          <a:xfrm>
            <a:off x="1112520" y="2057400"/>
            <a:ext cx="1584960" cy="1408113"/>
          </a:xfrm>
          <a:prstGeom prst="hexagon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uiExpand="1" build="p"/>
      <p:bldP spid="5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图片 4"/>
          <p:cNvPicPr>
            <a:picLocks noChangeAspect="1"/>
          </p:cNvPicPr>
          <p:nvPr/>
        </p:nvPicPr>
        <p:blipFill>
          <a:blip r:embed="rId1"/>
          <a:srcRect t="21495" r="1096" b="4445"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-1" y="0"/>
            <a:ext cx="6701051" cy="6858000"/>
          </a:xfrm>
          <a:prstGeom prst="rect">
            <a:avLst/>
          </a:prstGeom>
          <a:solidFill>
            <a:srgbClr val="3093A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20702" y="928047"/>
            <a:ext cx="5675313" cy="5895027"/>
          </a:xfrm>
          <a:prstGeom prst="rect">
            <a:avLst/>
          </a:prstGeom>
          <a:solidFill>
            <a:srgbClr val="16435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20702" y="0"/>
            <a:ext cx="5675313" cy="946150"/>
          </a:xfrm>
          <a:prstGeom prst="rect">
            <a:avLst/>
          </a:prstGeom>
          <a:solidFill>
            <a:srgbClr val="309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 定 目 标</a:t>
            </a:r>
            <a:endParaRPr lang="zh-CN" altLang="en-US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0752" y="1880064"/>
            <a:ext cx="49677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zh-CN" altLang="en-US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目标值=现况值-（现况值×圈能力）</a:t>
            </a:r>
            <a:endParaRPr lang="zh-CN" altLang="en-US" sz="20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zh-CN" altLang="en-US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现况</a:t>
            </a:r>
            <a:r>
              <a:rPr lang="zh-CN" altLang="en-US" sz="2000" noProof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 </a:t>
            </a:r>
            <a:r>
              <a:rPr lang="zh-CN" altLang="en-US" sz="2800" noProof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切口</a:t>
            </a:r>
            <a:r>
              <a:rPr lang="zh-CN" altLang="en-US" sz="2800" noProof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引流管护理的缺陷率：</a:t>
            </a:r>
            <a:r>
              <a:rPr lang="en-US" altLang="zh-CN" sz="48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10.5%</a:t>
            </a:r>
            <a:endParaRPr lang="zh-CN" altLang="en-US" sz="4800" u="sng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zh-CN" altLang="en-US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圈能力为主题选定时</a:t>
            </a:r>
            <a:r>
              <a:rPr lang="zh-CN" altLang="en-US" sz="2000" noProof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总分</a:t>
            </a:r>
            <a:endParaRPr lang="en-US" altLang="zh-CN" sz="2000" noProof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zh-CN" altLang="en-US" sz="2000" noProof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／</a:t>
            </a:r>
            <a:r>
              <a:rPr lang="en-US" altLang="zh-CN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x100﹪=</a:t>
            </a:r>
            <a:r>
              <a:rPr lang="en-US" altLang="zh-CN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52.5</a:t>
            </a:r>
            <a:r>
              <a:rPr lang="zh-CN" altLang="en-US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﹪</a:t>
            </a:r>
            <a:endParaRPr lang="zh-CN" altLang="en-US" sz="2000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zh-CN" altLang="en-US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目标值=现况值</a:t>
            </a:r>
            <a:r>
              <a:rPr lang="en-US" altLang="zh-CN" sz="2000" u="sng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10.5</a:t>
            </a:r>
            <a:r>
              <a:rPr lang="zh-CN" altLang="en-US" sz="2000" u="sng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﹪</a:t>
            </a:r>
            <a:r>
              <a:rPr lang="zh-CN" altLang="en-US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-（现况值</a:t>
            </a:r>
            <a:r>
              <a:rPr lang="en-US" altLang="zh-CN" sz="2000" u="sng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10.5</a:t>
            </a:r>
            <a:r>
              <a:rPr lang="zh-CN" altLang="en-US" sz="2000" u="sng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﹪</a:t>
            </a:r>
            <a:r>
              <a:rPr lang="zh-CN" altLang="en-US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×圈能力</a:t>
            </a:r>
            <a:r>
              <a:rPr lang="en-US" altLang="zh-CN" sz="2000" u="sng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52.5</a:t>
            </a:r>
            <a:r>
              <a:rPr lang="zh-CN" altLang="en-US" sz="2000" u="sng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﹪</a:t>
            </a:r>
            <a:r>
              <a:rPr lang="zh-CN" altLang="en-US" sz="2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）=</a:t>
            </a:r>
            <a:r>
              <a:rPr lang="zh-CN" altLang="en-US" sz="2000" u="sng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u="sng" noProof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4.99</a:t>
            </a:r>
            <a:r>
              <a:rPr lang="zh-CN" altLang="en-US" sz="2000" u="sng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﹪</a:t>
            </a:r>
            <a:endParaRPr lang="zh-CN" altLang="en-US" sz="2000" u="sng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C:\Users\Administrator\Desktop\余佳 医院学习汇报\大图 拷贝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26" y="279352"/>
            <a:ext cx="645710" cy="64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9950994" y="360387"/>
            <a:ext cx="2241006" cy="523220"/>
          </a:xfrm>
          <a:prstGeom prst="rect">
            <a:avLst/>
          </a:prstGeom>
          <a:noFill/>
          <a:ln>
            <a:noFill/>
          </a:ln>
          <a:effectLst>
            <a:glow rad="101600">
              <a:srgbClr val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36A6C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扬中市中医院</a:t>
            </a:r>
            <a:endParaRPr lang="en-US" altLang="zh-CN" dirty="0">
              <a:solidFill>
                <a:srgbClr val="36A6C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/>
            <a:r>
              <a:rPr lang="en-US" altLang="zh-CN" sz="1000" dirty="0">
                <a:solidFill>
                  <a:srgbClr val="36A6C4"/>
                </a:solidFill>
                <a:latin typeface="Microsoft Himalaya" panose="01010100010101010101" pitchFamily="2" charset="0"/>
              </a:rPr>
              <a:t>Chinese Medicine Hospital In </a:t>
            </a:r>
            <a:r>
              <a:rPr lang="en-US" altLang="zh-CN" sz="1000" dirty="0" err="1">
                <a:solidFill>
                  <a:srgbClr val="36A6C4"/>
                </a:solidFill>
                <a:latin typeface="Microsoft Himalaya" panose="01010100010101010101" pitchFamily="2" charset="0"/>
              </a:rPr>
              <a:t>YangZhong</a:t>
            </a:r>
            <a:r>
              <a:rPr lang="en-US" altLang="zh-CN" sz="1000" dirty="0">
                <a:solidFill>
                  <a:srgbClr val="36A6C4"/>
                </a:solidFill>
                <a:latin typeface="Microsoft Himalaya" panose="01010100010101010101" pitchFamily="2" charset="0"/>
              </a:rPr>
              <a:t> City</a:t>
            </a:r>
            <a:endParaRPr lang="zh-CN" altLang="en-US" sz="1000" dirty="0">
              <a:solidFill>
                <a:srgbClr val="36A6C4"/>
              </a:solidFill>
              <a:latin typeface="Microsoft Himalaya" panose="01010100010101010101" pitchFamily="2" charset="0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效 果 评 估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3500868" y="2443151"/>
            <a:ext cx="74719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zh-CN" altLang="en-US" sz="28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en-US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本次品管圈活动，护士的切口引流管护理的缺陷率由改善前的</a:t>
            </a:r>
            <a:r>
              <a:rPr lang="en-US" altLang="zh-CN" sz="40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10.5</a:t>
            </a:r>
            <a:r>
              <a:rPr lang="en-US" altLang="zh-CN" sz="24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% </a:t>
            </a:r>
            <a:r>
              <a:rPr lang="zh-CN" altLang="en-US" sz="24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降低到</a:t>
            </a:r>
            <a:r>
              <a:rPr lang="zh-CN" altLang="en-US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改善后</a:t>
            </a:r>
            <a:r>
              <a:rPr lang="zh-CN" altLang="en-US" sz="24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 </a:t>
            </a:r>
            <a:r>
              <a:rPr lang="en-US" altLang="zh-CN" sz="4000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4.99</a:t>
            </a:r>
            <a:r>
              <a:rPr lang="zh-CN" altLang="zh-CN" sz="28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﹪ </a:t>
            </a:r>
            <a:r>
              <a:rPr lang="en-US" altLang="zh-CN" sz="28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zh-CN" sz="28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zh-CN" altLang="en-US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改善幅度</a:t>
            </a:r>
            <a:r>
              <a:rPr lang="zh-CN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（现况值</a:t>
            </a:r>
            <a:r>
              <a:rPr lang="zh-CN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目标值）</a:t>
            </a:r>
            <a:r>
              <a:rPr lang="zh-CN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现况值</a:t>
            </a:r>
            <a:r>
              <a:rPr lang="zh-CN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×100 ﹪</a:t>
            </a:r>
            <a:endParaRPr lang="zh-CN" altLang="zh-CN" sz="2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 =</a:t>
            </a:r>
            <a:r>
              <a:rPr lang="zh-CN" altLang="en-US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10.5</a:t>
            </a:r>
            <a:r>
              <a:rPr lang="zh-CN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-</a:t>
            </a:r>
            <a:r>
              <a:rPr lang="en-US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4.99</a:t>
            </a:r>
            <a:r>
              <a:rPr lang="zh-CN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en-US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10.5</a:t>
            </a:r>
            <a:r>
              <a:rPr lang="zh-CN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× 100 ﹪</a:t>
            </a:r>
            <a:endParaRPr lang="zh-CN" altLang="zh-CN" sz="24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zh-CN" sz="24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 =  </a:t>
            </a:r>
            <a:r>
              <a:rPr lang="en-US" altLang="zh-CN" sz="40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52.5</a:t>
            </a:r>
            <a:r>
              <a:rPr lang="zh-CN" altLang="zh-CN" sz="40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﹪</a:t>
            </a:r>
            <a:endParaRPr lang="zh-CN" altLang="zh-CN" sz="4000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KSO_Shape"/>
          <p:cNvSpPr/>
          <p:nvPr/>
        </p:nvSpPr>
        <p:spPr bwMode="auto">
          <a:xfrm>
            <a:off x="8808238" y="5912361"/>
            <a:ext cx="567922" cy="580500"/>
          </a:xfrm>
          <a:custGeom>
            <a:avLst/>
            <a:gdLst>
              <a:gd name="T0" fmla="*/ 1693248 w 2376488"/>
              <a:gd name="T1" fmla="*/ 1122987 h 2427288"/>
              <a:gd name="T2" fmla="*/ 1907772 w 2376488"/>
              <a:gd name="T3" fmla="*/ 1606108 h 2427288"/>
              <a:gd name="T4" fmla="*/ 1988695 w 2376488"/>
              <a:gd name="T5" fmla="*/ 1598807 h 2427288"/>
              <a:gd name="T6" fmla="*/ 2142606 w 2376488"/>
              <a:gd name="T7" fmla="*/ 1628328 h 2427288"/>
              <a:gd name="T8" fmla="*/ 2206392 w 2376488"/>
              <a:gd name="T9" fmla="*/ 1617536 h 2427288"/>
              <a:gd name="T10" fmla="*/ 2371093 w 2376488"/>
              <a:gd name="T11" fmla="*/ 1799738 h 2427288"/>
              <a:gd name="T12" fmla="*/ 2334916 w 2376488"/>
              <a:gd name="T13" fmla="*/ 1898457 h 2427288"/>
              <a:gd name="T14" fmla="*/ 2189573 w 2376488"/>
              <a:gd name="T15" fmla="*/ 1820688 h 2427288"/>
              <a:gd name="T16" fmla="*/ 2082311 w 2376488"/>
              <a:gd name="T17" fmla="*/ 1923534 h 2427288"/>
              <a:gd name="T18" fmla="*/ 2018208 w 2376488"/>
              <a:gd name="T19" fmla="*/ 1900362 h 2427288"/>
              <a:gd name="T20" fmla="*/ 1844938 w 2376488"/>
              <a:gd name="T21" fmla="*/ 2417765 h 2427288"/>
              <a:gd name="T22" fmla="*/ 1751322 w 2376488"/>
              <a:gd name="T23" fmla="*/ 2403164 h 2427288"/>
              <a:gd name="T24" fmla="*/ 1468887 w 2376488"/>
              <a:gd name="T25" fmla="*/ 1960038 h 2427288"/>
              <a:gd name="T26" fmla="*/ 1394311 w 2376488"/>
              <a:gd name="T27" fmla="*/ 1986384 h 2427288"/>
              <a:gd name="T28" fmla="*/ 1148053 w 2376488"/>
              <a:gd name="T29" fmla="*/ 2204455 h 2427288"/>
              <a:gd name="T30" fmla="*/ 1069352 w 2376488"/>
              <a:gd name="T31" fmla="*/ 2238103 h 2427288"/>
              <a:gd name="T32" fmla="*/ 1006835 w 2376488"/>
              <a:gd name="T33" fmla="*/ 2179696 h 2427288"/>
              <a:gd name="T34" fmla="*/ 840865 w 2376488"/>
              <a:gd name="T35" fmla="*/ 1978131 h 2427288"/>
              <a:gd name="T36" fmla="*/ 772953 w 2376488"/>
              <a:gd name="T37" fmla="*/ 1976226 h 2427288"/>
              <a:gd name="T38" fmla="*/ 532090 w 2376488"/>
              <a:gd name="T39" fmla="*/ 1989558 h 2427288"/>
              <a:gd name="T40" fmla="*/ 451167 w 2376488"/>
              <a:gd name="T41" fmla="*/ 1922264 h 2427288"/>
              <a:gd name="T42" fmla="*/ 617455 w 2376488"/>
              <a:gd name="T43" fmla="*/ 1687687 h 2427288"/>
              <a:gd name="T44" fmla="*/ 874186 w 2376488"/>
              <a:gd name="T45" fmla="*/ 1530561 h 2427288"/>
              <a:gd name="T46" fmla="*/ 955743 w 2376488"/>
              <a:gd name="T47" fmla="*/ 1499136 h 2427288"/>
              <a:gd name="T48" fmla="*/ 1104894 w 2376488"/>
              <a:gd name="T49" fmla="*/ 1923851 h 2427288"/>
              <a:gd name="T50" fmla="*/ 1263566 w 2376488"/>
              <a:gd name="T51" fmla="*/ 1648961 h 2427288"/>
              <a:gd name="T52" fmla="*/ 1334968 w 2376488"/>
              <a:gd name="T53" fmla="*/ 1668641 h 2427288"/>
              <a:gd name="T54" fmla="*/ 1587256 w 2376488"/>
              <a:gd name="T55" fmla="*/ 1084261 h 2427288"/>
              <a:gd name="T56" fmla="*/ 291605 w 2376488"/>
              <a:gd name="T57" fmla="*/ 185501 h 2427288"/>
              <a:gd name="T58" fmla="*/ 185624 w 2376488"/>
              <a:gd name="T59" fmla="*/ 300486 h 2427288"/>
              <a:gd name="T60" fmla="*/ 157067 w 2376488"/>
              <a:gd name="T61" fmla="*/ 456129 h 2427288"/>
              <a:gd name="T62" fmla="*/ 195461 w 2376488"/>
              <a:gd name="T63" fmla="*/ 617489 h 2427288"/>
              <a:gd name="T64" fmla="*/ 371883 w 2376488"/>
              <a:gd name="T65" fmla="*/ 878270 h 2427288"/>
              <a:gd name="T66" fmla="*/ 772008 w 2376488"/>
              <a:gd name="T67" fmla="*/ 1244507 h 2427288"/>
              <a:gd name="T68" fmla="*/ 1166960 w 2376488"/>
              <a:gd name="T69" fmla="*/ 906626 h 2427288"/>
              <a:gd name="T70" fmla="*/ 1350408 w 2376488"/>
              <a:gd name="T71" fmla="*/ 661765 h 2427288"/>
              <a:gd name="T72" fmla="*/ 1409758 w 2376488"/>
              <a:gd name="T73" fmla="*/ 424844 h 2427288"/>
              <a:gd name="T74" fmla="*/ 1370449 w 2376488"/>
              <a:gd name="T75" fmla="*/ 280475 h 2427288"/>
              <a:gd name="T76" fmla="*/ 1227343 w 2376488"/>
              <a:gd name="T77" fmla="*/ 168348 h 2427288"/>
              <a:gd name="T78" fmla="*/ 1011257 w 2376488"/>
              <a:gd name="T79" fmla="*/ 188677 h 2427288"/>
              <a:gd name="T80" fmla="*/ 842450 w 2376488"/>
              <a:gd name="T81" fmla="*/ 359884 h 2427288"/>
              <a:gd name="T82" fmla="*/ 778354 w 2376488"/>
              <a:gd name="T83" fmla="*/ 386884 h 2427288"/>
              <a:gd name="T84" fmla="*/ 718066 w 2376488"/>
              <a:gd name="T85" fmla="*/ 352261 h 2427288"/>
              <a:gd name="T86" fmla="*/ 528316 w 2376488"/>
              <a:gd name="T87" fmla="*/ 175654 h 2427288"/>
              <a:gd name="T88" fmla="*/ 535614 w 2376488"/>
              <a:gd name="T89" fmla="*/ 15564 h 2427288"/>
              <a:gd name="T90" fmla="*/ 679037 w 2376488"/>
              <a:gd name="T91" fmla="*/ 87351 h 2427288"/>
              <a:gd name="T92" fmla="*/ 820873 w 2376488"/>
              <a:gd name="T93" fmla="*/ 144526 h 2427288"/>
              <a:gd name="T94" fmla="*/ 963979 w 2376488"/>
              <a:gd name="T95" fmla="*/ 40975 h 2427288"/>
              <a:gd name="T96" fmla="*/ 1177843 w 2376488"/>
              <a:gd name="T97" fmla="*/ 1271 h 2427288"/>
              <a:gd name="T98" fmla="*/ 1387583 w 2376488"/>
              <a:gd name="T99" fmla="*/ 67975 h 2427288"/>
              <a:gd name="T100" fmla="*/ 1505939 w 2376488"/>
              <a:gd name="T101" fmla="*/ 201065 h 2427288"/>
              <a:gd name="T102" fmla="*/ 1566546 w 2376488"/>
              <a:gd name="T103" fmla="*/ 417539 h 2427288"/>
              <a:gd name="T104" fmla="*/ 1489422 w 2376488"/>
              <a:gd name="T105" fmla="*/ 732905 h 2427288"/>
              <a:gd name="T106" fmla="*/ 1287249 w 2376488"/>
              <a:gd name="T107" fmla="*/ 1007937 h 2427288"/>
              <a:gd name="T108" fmla="*/ 877824 w 2376488"/>
              <a:gd name="T109" fmla="*/ 1380787 h 2427288"/>
              <a:gd name="T110" fmla="*/ 812306 w 2376488"/>
              <a:gd name="T111" fmla="*/ 1452878 h 2427288"/>
              <a:gd name="T112" fmla="*/ 713941 w 2376488"/>
              <a:gd name="T113" fmla="*/ 1417620 h 2427288"/>
              <a:gd name="T114" fmla="*/ 393143 w 2376488"/>
              <a:gd name="T115" fmla="*/ 1120628 h 2427288"/>
              <a:gd name="T116" fmla="*/ 135173 w 2376488"/>
              <a:gd name="T117" fmla="*/ 831577 h 2427288"/>
              <a:gd name="T118" fmla="*/ 13009 w 2376488"/>
              <a:gd name="T119" fmla="*/ 558408 h 2427288"/>
              <a:gd name="T120" fmla="*/ 7615 w 2376488"/>
              <a:gd name="T121" fmla="*/ 350673 h 2427288"/>
              <a:gd name="T122" fmla="*/ 68221 w 2376488"/>
              <a:gd name="T123" fmla="*/ 188360 h 2427288"/>
              <a:gd name="T124" fmla="*/ 254163 w 2376488"/>
              <a:gd name="T125" fmla="*/ 31764 h 2427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76488" h="2427288">
                <a:moveTo>
                  <a:pt x="1619308" y="1076325"/>
                </a:moveTo>
                <a:lnTo>
                  <a:pt x="1625972" y="1076325"/>
                </a:lnTo>
                <a:lnTo>
                  <a:pt x="1632953" y="1076960"/>
                </a:lnTo>
                <a:lnTo>
                  <a:pt x="1639617" y="1078230"/>
                </a:lnTo>
                <a:lnTo>
                  <a:pt x="1645964" y="1080134"/>
                </a:lnTo>
                <a:lnTo>
                  <a:pt x="1652311" y="1082674"/>
                </a:lnTo>
                <a:lnTo>
                  <a:pt x="1658341" y="1085530"/>
                </a:lnTo>
                <a:lnTo>
                  <a:pt x="1663736" y="1088705"/>
                </a:lnTo>
                <a:lnTo>
                  <a:pt x="1668813" y="1092514"/>
                </a:lnTo>
                <a:lnTo>
                  <a:pt x="1674208" y="1096640"/>
                </a:lnTo>
                <a:lnTo>
                  <a:pt x="1678968" y="1101402"/>
                </a:lnTo>
                <a:lnTo>
                  <a:pt x="1682776" y="1106163"/>
                </a:lnTo>
                <a:lnTo>
                  <a:pt x="1686902" y="1111559"/>
                </a:lnTo>
                <a:lnTo>
                  <a:pt x="1690392" y="1117273"/>
                </a:lnTo>
                <a:lnTo>
                  <a:pt x="1693248" y="1122987"/>
                </a:lnTo>
                <a:lnTo>
                  <a:pt x="1695470" y="1129018"/>
                </a:lnTo>
                <a:lnTo>
                  <a:pt x="1697374" y="1135684"/>
                </a:lnTo>
                <a:lnTo>
                  <a:pt x="1698643" y="1142667"/>
                </a:lnTo>
                <a:lnTo>
                  <a:pt x="1820186" y="1919407"/>
                </a:lnTo>
                <a:lnTo>
                  <a:pt x="1877625" y="1652770"/>
                </a:lnTo>
                <a:lnTo>
                  <a:pt x="1878894" y="1646739"/>
                </a:lnTo>
                <a:lnTo>
                  <a:pt x="1880798" y="1641660"/>
                </a:lnTo>
                <a:lnTo>
                  <a:pt x="1882702" y="1636264"/>
                </a:lnTo>
                <a:lnTo>
                  <a:pt x="1885558" y="1630867"/>
                </a:lnTo>
                <a:lnTo>
                  <a:pt x="1888414" y="1626106"/>
                </a:lnTo>
                <a:lnTo>
                  <a:pt x="1891905" y="1621980"/>
                </a:lnTo>
                <a:lnTo>
                  <a:pt x="1895396" y="1617536"/>
                </a:lnTo>
                <a:lnTo>
                  <a:pt x="1898887" y="1613092"/>
                </a:lnTo>
                <a:lnTo>
                  <a:pt x="1903329" y="1609600"/>
                </a:lnTo>
                <a:lnTo>
                  <a:pt x="1907772" y="1606108"/>
                </a:lnTo>
                <a:lnTo>
                  <a:pt x="1912532" y="1602934"/>
                </a:lnTo>
                <a:lnTo>
                  <a:pt x="1917292" y="1600077"/>
                </a:lnTo>
                <a:lnTo>
                  <a:pt x="1922370" y="1597220"/>
                </a:lnTo>
                <a:lnTo>
                  <a:pt x="1927448" y="1595316"/>
                </a:lnTo>
                <a:lnTo>
                  <a:pt x="1933160" y="1593729"/>
                </a:lnTo>
                <a:lnTo>
                  <a:pt x="1938872" y="1592142"/>
                </a:lnTo>
                <a:lnTo>
                  <a:pt x="1944584" y="1591189"/>
                </a:lnTo>
                <a:lnTo>
                  <a:pt x="1950614" y="1590872"/>
                </a:lnTo>
                <a:lnTo>
                  <a:pt x="1956008" y="1590872"/>
                </a:lnTo>
                <a:lnTo>
                  <a:pt x="1961720" y="1591189"/>
                </a:lnTo>
                <a:lnTo>
                  <a:pt x="1967433" y="1592142"/>
                </a:lnTo>
                <a:lnTo>
                  <a:pt x="1972828" y="1593411"/>
                </a:lnTo>
                <a:lnTo>
                  <a:pt x="1978222" y="1594998"/>
                </a:lnTo>
                <a:lnTo>
                  <a:pt x="1983300" y="1596903"/>
                </a:lnTo>
                <a:lnTo>
                  <a:pt x="1988695" y="1598807"/>
                </a:lnTo>
                <a:lnTo>
                  <a:pt x="1993772" y="1601664"/>
                </a:lnTo>
                <a:lnTo>
                  <a:pt x="1998532" y="1604839"/>
                </a:lnTo>
                <a:lnTo>
                  <a:pt x="2002975" y="1608013"/>
                </a:lnTo>
                <a:lnTo>
                  <a:pt x="2007101" y="1611822"/>
                </a:lnTo>
                <a:lnTo>
                  <a:pt x="2011226" y="1615948"/>
                </a:lnTo>
                <a:lnTo>
                  <a:pt x="2015034" y="1620392"/>
                </a:lnTo>
                <a:lnTo>
                  <a:pt x="2018842" y="1625154"/>
                </a:lnTo>
                <a:lnTo>
                  <a:pt x="2076599" y="1709906"/>
                </a:lnTo>
                <a:lnTo>
                  <a:pt x="2122931" y="1646739"/>
                </a:lnTo>
                <a:lnTo>
                  <a:pt x="2125787" y="1643247"/>
                </a:lnTo>
                <a:lnTo>
                  <a:pt x="2128960" y="1639755"/>
                </a:lnTo>
                <a:lnTo>
                  <a:pt x="2132134" y="1636581"/>
                </a:lnTo>
                <a:lnTo>
                  <a:pt x="2135307" y="1633724"/>
                </a:lnTo>
                <a:lnTo>
                  <a:pt x="2138798" y="1630867"/>
                </a:lnTo>
                <a:lnTo>
                  <a:pt x="2142606" y="1628328"/>
                </a:lnTo>
                <a:lnTo>
                  <a:pt x="2146097" y="1625789"/>
                </a:lnTo>
                <a:lnTo>
                  <a:pt x="2149905" y="1623884"/>
                </a:lnTo>
                <a:lnTo>
                  <a:pt x="2154030" y="1621980"/>
                </a:lnTo>
                <a:lnTo>
                  <a:pt x="2157839" y="1620392"/>
                </a:lnTo>
                <a:lnTo>
                  <a:pt x="2162281" y="1618805"/>
                </a:lnTo>
                <a:lnTo>
                  <a:pt x="2166407" y="1617536"/>
                </a:lnTo>
                <a:lnTo>
                  <a:pt x="2170532" y="1616266"/>
                </a:lnTo>
                <a:lnTo>
                  <a:pt x="2174975" y="1615631"/>
                </a:lnTo>
                <a:lnTo>
                  <a:pt x="2179735" y="1614996"/>
                </a:lnTo>
                <a:lnTo>
                  <a:pt x="2184178" y="1614679"/>
                </a:lnTo>
                <a:lnTo>
                  <a:pt x="2188621" y="1614679"/>
                </a:lnTo>
                <a:lnTo>
                  <a:pt x="2192746" y="1614996"/>
                </a:lnTo>
                <a:lnTo>
                  <a:pt x="2197506" y="1615631"/>
                </a:lnTo>
                <a:lnTo>
                  <a:pt x="2201949" y="1616266"/>
                </a:lnTo>
                <a:lnTo>
                  <a:pt x="2206392" y="1617536"/>
                </a:lnTo>
                <a:lnTo>
                  <a:pt x="2210200" y="1618805"/>
                </a:lnTo>
                <a:lnTo>
                  <a:pt x="2214643" y="1620392"/>
                </a:lnTo>
                <a:lnTo>
                  <a:pt x="2218768" y="1621980"/>
                </a:lnTo>
                <a:lnTo>
                  <a:pt x="2222577" y="1623884"/>
                </a:lnTo>
                <a:lnTo>
                  <a:pt x="2226702" y="1625789"/>
                </a:lnTo>
                <a:lnTo>
                  <a:pt x="2230193" y="1628328"/>
                </a:lnTo>
                <a:lnTo>
                  <a:pt x="2233684" y="1630867"/>
                </a:lnTo>
                <a:lnTo>
                  <a:pt x="2237174" y="1633724"/>
                </a:lnTo>
                <a:lnTo>
                  <a:pt x="2240348" y="1636899"/>
                </a:lnTo>
                <a:lnTo>
                  <a:pt x="2243521" y="1640073"/>
                </a:lnTo>
                <a:lnTo>
                  <a:pt x="2246377" y="1643247"/>
                </a:lnTo>
                <a:lnTo>
                  <a:pt x="2358717" y="1779740"/>
                </a:lnTo>
                <a:lnTo>
                  <a:pt x="2363477" y="1786089"/>
                </a:lnTo>
                <a:lnTo>
                  <a:pt x="2367285" y="1792754"/>
                </a:lnTo>
                <a:lnTo>
                  <a:pt x="2371093" y="1799738"/>
                </a:lnTo>
                <a:lnTo>
                  <a:pt x="2373315" y="1807039"/>
                </a:lnTo>
                <a:lnTo>
                  <a:pt x="2375219" y="1814339"/>
                </a:lnTo>
                <a:lnTo>
                  <a:pt x="2376171" y="1821958"/>
                </a:lnTo>
                <a:lnTo>
                  <a:pt x="2376488" y="1829258"/>
                </a:lnTo>
                <a:lnTo>
                  <a:pt x="2376171" y="1836877"/>
                </a:lnTo>
                <a:lnTo>
                  <a:pt x="2374901" y="1844495"/>
                </a:lnTo>
                <a:lnTo>
                  <a:pt x="2373315" y="1851478"/>
                </a:lnTo>
                <a:lnTo>
                  <a:pt x="2371093" y="1858779"/>
                </a:lnTo>
                <a:lnTo>
                  <a:pt x="2367920" y="1865445"/>
                </a:lnTo>
                <a:lnTo>
                  <a:pt x="2363794" y="1872111"/>
                </a:lnTo>
                <a:lnTo>
                  <a:pt x="2359034" y="1878459"/>
                </a:lnTo>
                <a:lnTo>
                  <a:pt x="2353957" y="1884490"/>
                </a:lnTo>
                <a:lnTo>
                  <a:pt x="2347927" y="1889569"/>
                </a:lnTo>
                <a:lnTo>
                  <a:pt x="2341580" y="1894331"/>
                </a:lnTo>
                <a:lnTo>
                  <a:pt x="2334916" y="1898457"/>
                </a:lnTo>
                <a:lnTo>
                  <a:pt x="2327617" y="1901949"/>
                </a:lnTo>
                <a:lnTo>
                  <a:pt x="2320636" y="1904488"/>
                </a:lnTo>
                <a:lnTo>
                  <a:pt x="2313019" y="1906393"/>
                </a:lnTo>
                <a:lnTo>
                  <a:pt x="2306038" y="1907028"/>
                </a:lnTo>
                <a:lnTo>
                  <a:pt x="2298422" y="1907663"/>
                </a:lnTo>
                <a:lnTo>
                  <a:pt x="2290805" y="1907028"/>
                </a:lnTo>
                <a:lnTo>
                  <a:pt x="2283189" y="1906393"/>
                </a:lnTo>
                <a:lnTo>
                  <a:pt x="2276208" y="1904488"/>
                </a:lnTo>
                <a:lnTo>
                  <a:pt x="2268909" y="1901949"/>
                </a:lnTo>
                <a:lnTo>
                  <a:pt x="2261927" y="1898775"/>
                </a:lnTo>
                <a:lnTo>
                  <a:pt x="2255580" y="1894966"/>
                </a:lnTo>
                <a:lnTo>
                  <a:pt x="2249233" y="1890204"/>
                </a:lnTo>
                <a:lnTo>
                  <a:pt x="2243204" y="1884808"/>
                </a:lnTo>
                <a:lnTo>
                  <a:pt x="2237809" y="1879094"/>
                </a:lnTo>
                <a:lnTo>
                  <a:pt x="2189573" y="1820688"/>
                </a:lnTo>
                <a:lnTo>
                  <a:pt x="2136894" y="1891791"/>
                </a:lnTo>
                <a:lnTo>
                  <a:pt x="2134038" y="1895600"/>
                </a:lnTo>
                <a:lnTo>
                  <a:pt x="2130864" y="1899092"/>
                </a:lnTo>
                <a:lnTo>
                  <a:pt x="2127691" y="1902266"/>
                </a:lnTo>
                <a:lnTo>
                  <a:pt x="2124200" y="1905441"/>
                </a:lnTo>
                <a:lnTo>
                  <a:pt x="2120710" y="1908297"/>
                </a:lnTo>
                <a:lnTo>
                  <a:pt x="2116584" y="1911154"/>
                </a:lnTo>
                <a:lnTo>
                  <a:pt x="2112776" y="1913376"/>
                </a:lnTo>
                <a:lnTo>
                  <a:pt x="2108650" y="1915598"/>
                </a:lnTo>
                <a:lnTo>
                  <a:pt x="2104525" y="1917503"/>
                </a:lnTo>
                <a:lnTo>
                  <a:pt x="2100082" y="1919090"/>
                </a:lnTo>
                <a:lnTo>
                  <a:pt x="2095639" y="1920677"/>
                </a:lnTo>
                <a:lnTo>
                  <a:pt x="2091196" y="1921947"/>
                </a:lnTo>
                <a:lnTo>
                  <a:pt x="2086436" y="1922582"/>
                </a:lnTo>
                <a:lnTo>
                  <a:pt x="2082311" y="1923534"/>
                </a:lnTo>
                <a:lnTo>
                  <a:pt x="2077551" y="1923534"/>
                </a:lnTo>
                <a:lnTo>
                  <a:pt x="2072791" y="1923851"/>
                </a:lnTo>
                <a:lnTo>
                  <a:pt x="2068030" y="1923534"/>
                </a:lnTo>
                <a:lnTo>
                  <a:pt x="2063270" y="1922899"/>
                </a:lnTo>
                <a:lnTo>
                  <a:pt x="2058510" y="1922264"/>
                </a:lnTo>
                <a:lnTo>
                  <a:pt x="2054067" y="1920994"/>
                </a:lnTo>
                <a:lnTo>
                  <a:pt x="2049625" y="1919725"/>
                </a:lnTo>
                <a:lnTo>
                  <a:pt x="2045182" y="1918138"/>
                </a:lnTo>
                <a:lnTo>
                  <a:pt x="2041056" y="1916233"/>
                </a:lnTo>
                <a:lnTo>
                  <a:pt x="2036931" y="1914328"/>
                </a:lnTo>
                <a:lnTo>
                  <a:pt x="2033123" y="1911789"/>
                </a:lnTo>
                <a:lnTo>
                  <a:pt x="2028997" y="1909567"/>
                </a:lnTo>
                <a:lnTo>
                  <a:pt x="2025189" y="1906710"/>
                </a:lnTo>
                <a:lnTo>
                  <a:pt x="2022016" y="1903536"/>
                </a:lnTo>
                <a:lnTo>
                  <a:pt x="2018208" y="1900362"/>
                </a:lnTo>
                <a:lnTo>
                  <a:pt x="2015034" y="1896870"/>
                </a:lnTo>
                <a:lnTo>
                  <a:pt x="2011861" y="1893378"/>
                </a:lnTo>
                <a:lnTo>
                  <a:pt x="2009322" y="1889252"/>
                </a:lnTo>
                <a:lnTo>
                  <a:pt x="1992186" y="1863858"/>
                </a:lnTo>
                <a:lnTo>
                  <a:pt x="1884289" y="2365390"/>
                </a:lnTo>
                <a:lnTo>
                  <a:pt x="1882702" y="2372056"/>
                </a:lnTo>
                <a:lnTo>
                  <a:pt x="1880481" y="2378405"/>
                </a:lnTo>
                <a:lnTo>
                  <a:pt x="1877307" y="2384753"/>
                </a:lnTo>
                <a:lnTo>
                  <a:pt x="1874134" y="2390784"/>
                </a:lnTo>
                <a:lnTo>
                  <a:pt x="1870008" y="2396498"/>
                </a:lnTo>
                <a:lnTo>
                  <a:pt x="1865566" y="2401577"/>
                </a:lnTo>
                <a:lnTo>
                  <a:pt x="1861440" y="2406338"/>
                </a:lnTo>
                <a:lnTo>
                  <a:pt x="1856045" y="2410782"/>
                </a:lnTo>
                <a:lnTo>
                  <a:pt x="1850650" y="2414274"/>
                </a:lnTo>
                <a:lnTo>
                  <a:pt x="1844938" y="2417765"/>
                </a:lnTo>
                <a:lnTo>
                  <a:pt x="1839226" y="2420622"/>
                </a:lnTo>
                <a:lnTo>
                  <a:pt x="1832879" y="2422844"/>
                </a:lnTo>
                <a:lnTo>
                  <a:pt x="1825898" y="2425066"/>
                </a:lnTo>
                <a:lnTo>
                  <a:pt x="1819551" y="2426018"/>
                </a:lnTo>
                <a:lnTo>
                  <a:pt x="1812569" y="2426971"/>
                </a:lnTo>
                <a:lnTo>
                  <a:pt x="1805905" y="2427288"/>
                </a:lnTo>
                <a:lnTo>
                  <a:pt x="1798606" y="2426653"/>
                </a:lnTo>
                <a:lnTo>
                  <a:pt x="1791942" y="2425384"/>
                </a:lnTo>
                <a:lnTo>
                  <a:pt x="1785278" y="2423797"/>
                </a:lnTo>
                <a:lnTo>
                  <a:pt x="1778931" y="2421892"/>
                </a:lnTo>
                <a:lnTo>
                  <a:pt x="1772584" y="2419035"/>
                </a:lnTo>
                <a:lnTo>
                  <a:pt x="1766872" y="2415543"/>
                </a:lnTo>
                <a:lnTo>
                  <a:pt x="1761477" y="2411734"/>
                </a:lnTo>
                <a:lnTo>
                  <a:pt x="1756082" y="2407608"/>
                </a:lnTo>
                <a:lnTo>
                  <a:pt x="1751322" y="2403164"/>
                </a:lnTo>
                <a:lnTo>
                  <a:pt x="1746562" y="2398085"/>
                </a:lnTo>
                <a:lnTo>
                  <a:pt x="1742754" y="2392689"/>
                </a:lnTo>
                <a:lnTo>
                  <a:pt x="1739581" y="2386975"/>
                </a:lnTo>
                <a:lnTo>
                  <a:pt x="1736407" y="2380944"/>
                </a:lnTo>
                <a:lnTo>
                  <a:pt x="1733868" y="2374596"/>
                </a:lnTo>
                <a:lnTo>
                  <a:pt x="1731964" y="2367930"/>
                </a:lnTo>
                <a:lnTo>
                  <a:pt x="1730378" y="2360946"/>
                </a:lnTo>
                <a:lnTo>
                  <a:pt x="1599632" y="1521356"/>
                </a:lnTo>
                <a:lnTo>
                  <a:pt x="1484437" y="1930517"/>
                </a:lnTo>
                <a:lnTo>
                  <a:pt x="1482850" y="1936231"/>
                </a:lnTo>
                <a:lnTo>
                  <a:pt x="1480946" y="1941310"/>
                </a:lnTo>
                <a:lnTo>
                  <a:pt x="1478090" y="1946388"/>
                </a:lnTo>
                <a:lnTo>
                  <a:pt x="1475234" y="1951150"/>
                </a:lnTo>
                <a:lnTo>
                  <a:pt x="1472695" y="1955594"/>
                </a:lnTo>
                <a:lnTo>
                  <a:pt x="1468887" y="1960038"/>
                </a:lnTo>
                <a:lnTo>
                  <a:pt x="1465396" y="1963847"/>
                </a:lnTo>
                <a:lnTo>
                  <a:pt x="1461588" y="1967973"/>
                </a:lnTo>
                <a:lnTo>
                  <a:pt x="1457463" y="1971465"/>
                </a:lnTo>
                <a:lnTo>
                  <a:pt x="1452702" y="1974639"/>
                </a:lnTo>
                <a:lnTo>
                  <a:pt x="1448260" y="1977496"/>
                </a:lnTo>
                <a:lnTo>
                  <a:pt x="1443182" y="1979718"/>
                </a:lnTo>
                <a:lnTo>
                  <a:pt x="1438422" y="1982258"/>
                </a:lnTo>
                <a:lnTo>
                  <a:pt x="1433344" y="1984162"/>
                </a:lnTo>
                <a:lnTo>
                  <a:pt x="1427632" y="1985749"/>
                </a:lnTo>
                <a:lnTo>
                  <a:pt x="1422237" y="1986384"/>
                </a:lnTo>
                <a:lnTo>
                  <a:pt x="1416525" y="1987336"/>
                </a:lnTo>
                <a:lnTo>
                  <a:pt x="1411130" y="1987654"/>
                </a:lnTo>
                <a:lnTo>
                  <a:pt x="1405418" y="1987654"/>
                </a:lnTo>
                <a:lnTo>
                  <a:pt x="1400023" y="1987336"/>
                </a:lnTo>
                <a:lnTo>
                  <a:pt x="1394311" y="1986384"/>
                </a:lnTo>
                <a:lnTo>
                  <a:pt x="1389234" y="1985432"/>
                </a:lnTo>
                <a:lnTo>
                  <a:pt x="1384156" y="1983845"/>
                </a:lnTo>
                <a:lnTo>
                  <a:pt x="1379079" y="1981623"/>
                </a:lnTo>
                <a:lnTo>
                  <a:pt x="1373684" y="1979401"/>
                </a:lnTo>
                <a:lnTo>
                  <a:pt x="1368924" y="1976544"/>
                </a:lnTo>
                <a:lnTo>
                  <a:pt x="1364798" y="1973687"/>
                </a:lnTo>
                <a:lnTo>
                  <a:pt x="1360356" y="1970513"/>
                </a:lnTo>
                <a:lnTo>
                  <a:pt x="1355913" y="1967021"/>
                </a:lnTo>
                <a:lnTo>
                  <a:pt x="1352105" y="1963212"/>
                </a:lnTo>
                <a:lnTo>
                  <a:pt x="1348297" y="1958768"/>
                </a:lnTo>
                <a:lnTo>
                  <a:pt x="1344806" y="1954324"/>
                </a:lnTo>
                <a:lnTo>
                  <a:pt x="1295300" y="1882903"/>
                </a:lnTo>
                <a:lnTo>
                  <a:pt x="1154083" y="2193663"/>
                </a:lnTo>
                <a:lnTo>
                  <a:pt x="1151226" y="2199059"/>
                </a:lnTo>
                <a:lnTo>
                  <a:pt x="1148053" y="2204455"/>
                </a:lnTo>
                <a:lnTo>
                  <a:pt x="1144562" y="2209217"/>
                </a:lnTo>
                <a:lnTo>
                  <a:pt x="1140754" y="2213978"/>
                </a:lnTo>
                <a:lnTo>
                  <a:pt x="1136311" y="2218105"/>
                </a:lnTo>
                <a:lnTo>
                  <a:pt x="1131869" y="2221914"/>
                </a:lnTo>
                <a:lnTo>
                  <a:pt x="1127108" y="2225406"/>
                </a:lnTo>
                <a:lnTo>
                  <a:pt x="1122031" y="2228580"/>
                </a:lnTo>
                <a:lnTo>
                  <a:pt x="1116953" y="2231437"/>
                </a:lnTo>
                <a:lnTo>
                  <a:pt x="1111241" y="2233659"/>
                </a:lnTo>
                <a:lnTo>
                  <a:pt x="1105846" y="2235563"/>
                </a:lnTo>
                <a:lnTo>
                  <a:pt x="1099817" y="2237150"/>
                </a:lnTo>
                <a:lnTo>
                  <a:pt x="1093787" y="2238420"/>
                </a:lnTo>
                <a:lnTo>
                  <a:pt x="1087758" y="2239372"/>
                </a:lnTo>
                <a:lnTo>
                  <a:pt x="1082046" y="2239372"/>
                </a:lnTo>
                <a:lnTo>
                  <a:pt x="1075699" y="2238737"/>
                </a:lnTo>
                <a:lnTo>
                  <a:pt x="1069352" y="2238103"/>
                </a:lnTo>
                <a:lnTo>
                  <a:pt x="1063322" y="2236833"/>
                </a:lnTo>
                <a:lnTo>
                  <a:pt x="1057610" y="2235246"/>
                </a:lnTo>
                <a:lnTo>
                  <a:pt x="1051898" y="2233024"/>
                </a:lnTo>
                <a:lnTo>
                  <a:pt x="1046503" y="2230484"/>
                </a:lnTo>
                <a:lnTo>
                  <a:pt x="1041426" y="2227310"/>
                </a:lnTo>
                <a:lnTo>
                  <a:pt x="1036348" y="2224136"/>
                </a:lnTo>
                <a:lnTo>
                  <a:pt x="1031588" y="2220327"/>
                </a:lnTo>
                <a:lnTo>
                  <a:pt x="1027145" y="2216200"/>
                </a:lnTo>
                <a:lnTo>
                  <a:pt x="1023337" y="2211756"/>
                </a:lnTo>
                <a:lnTo>
                  <a:pt x="1019529" y="2206995"/>
                </a:lnTo>
                <a:lnTo>
                  <a:pt x="1016038" y="2202233"/>
                </a:lnTo>
                <a:lnTo>
                  <a:pt x="1013182" y="2196837"/>
                </a:lnTo>
                <a:lnTo>
                  <a:pt x="1010643" y="2191758"/>
                </a:lnTo>
                <a:lnTo>
                  <a:pt x="1008422" y="2185727"/>
                </a:lnTo>
                <a:lnTo>
                  <a:pt x="1006835" y="2179696"/>
                </a:lnTo>
                <a:lnTo>
                  <a:pt x="921153" y="1833385"/>
                </a:lnTo>
                <a:lnTo>
                  <a:pt x="881167" y="1935279"/>
                </a:lnTo>
                <a:lnTo>
                  <a:pt x="879581" y="1939722"/>
                </a:lnTo>
                <a:lnTo>
                  <a:pt x="877359" y="1943532"/>
                </a:lnTo>
                <a:lnTo>
                  <a:pt x="874821" y="1947658"/>
                </a:lnTo>
                <a:lnTo>
                  <a:pt x="872599" y="1951467"/>
                </a:lnTo>
                <a:lnTo>
                  <a:pt x="869743" y="1955594"/>
                </a:lnTo>
                <a:lnTo>
                  <a:pt x="866570" y="1959085"/>
                </a:lnTo>
                <a:lnTo>
                  <a:pt x="863396" y="1962260"/>
                </a:lnTo>
                <a:lnTo>
                  <a:pt x="860223" y="1965434"/>
                </a:lnTo>
                <a:lnTo>
                  <a:pt x="856732" y="1968291"/>
                </a:lnTo>
                <a:lnTo>
                  <a:pt x="852607" y="1971148"/>
                </a:lnTo>
                <a:lnTo>
                  <a:pt x="848798" y="1973687"/>
                </a:lnTo>
                <a:lnTo>
                  <a:pt x="844673" y="1975909"/>
                </a:lnTo>
                <a:lnTo>
                  <a:pt x="840865" y="1978131"/>
                </a:lnTo>
                <a:lnTo>
                  <a:pt x="836422" y="1979718"/>
                </a:lnTo>
                <a:lnTo>
                  <a:pt x="831979" y="1981305"/>
                </a:lnTo>
                <a:lnTo>
                  <a:pt x="827219" y="1982575"/>
                </a:lnTo>
                <a:lnTo>
                  <a:pt x="822459" y="1983845"/>
                </a:lnTo>
                <a:lnTo>
                  <a:pt x="818016" y="1984162"/>
                </a:lnTo>
                <a:lnTo>
                  <a:pt x="813256" y="1984797"/>
                </a:lnTo>
                <a:lnTo>
                  <a:pt x="808496" y="1984797"/>
                </a:lnTo>
                <a:lnTo>
                  <a:pt x="803736" y="1984797"/>
                </a:lnTo>
                <a:lnTo>
                  <a:pt x="799610" y="1984479"/>
                </a:lnTo>
                <a:lnTo>
                  <a:pt x="794850" y="1983845"/>
                </a:lnTo>
                <a:lnTo>
                  <a:pt x="790407" y="1982575"/>
                </a:lnTo>
                <a:lnTo>
                  <a:pt x="785647" y="1981305"/>
                </a:lnTo>
                <a:lnTo>
                  <a:pt x="781204" y="1980036"/>
                </a:lnTo>
                <a:lnTo>
                  <a:pt x="777396" y="1978131"/>
                </a:lnTo>
                <a:lnTo>
                  <a:pt x="772953" y="1976226"/>
                </a:lnTo>
                <a:lnTo>
                  <a:pt x="768828" y="1974322"/>
                </a:lnTo>
                <a:lnTo>
                  <a:pt x="765020" y="1971465"/>
                </a:lnTo>
                <a:lnTo>
                  <a:pt x="760894" y="1968608"/>
                </a:lnTo>
                <a:lnTo>
                  <a:pt x="757404" y="1965751"/>
                </a:lnTo>
                <a:lnTo>
                  <a:pt x="653632" y="1876237"/>
                </a:lnTo>
                <a:lnTo>
                  <a:pt x="591115" y="1958451"/>
                </a:lnTo>
                <a:lnTo>
                  <a:pt x="586038" y="1964799"/>
                </a:lnTo>
                <a:lnTo>
                  <a:pt x="580643" y="1970195"/>
                </a:lnTo>
                <a:lnTo>
                  <a:pt x="574614" y="1974957"/>
                </a:lnTo>
                <a:lnTo>
                  <a:pt x="568267" y="1979083"/>
                </a:lnTo>
                <a:lnTo>
                  <a:pt x="561602" y="1982575"/>
                </a:lnTo>
                <a:lnTo>
                  <a:pt x="554304" y="1985432"/>
                </a:lnTo>
                <a:lnTo>
                  <a:pt x="547322" y="1987654"/>
                </a:lnTo>
                <a:lnTo>
                  <a:pt x="539706" y="1988923"/>
                </a:lnTo>
                <a:lnTo>
                  <a:pt x="532090" y="1989558"/>
                </a:lnTo>
                <a:lnTo>
                  <a:pt x="525108" y="1989558"/>
                </a:lnTo>
                <a:lnTo>
                  <a:pt x="517492" y="1988923"/>
                </a:lnTo>
                <a:lnTo>
                  <a:pt x="509876" y="1987336"/>
                </a:lnTo>
                <a:lnTo>
                  <a:pt x="502577" y="1985432"/>
                </a:lnTo>
                <a:lnTo>
                  <a:pt x="495278" y="1982258"/>
                </a:lnTo>
                <a:lnTo>
                  <a:pt x="488614" y="1978448"/>
                </a:lnTo>
                <a:lnTo>
                  <a:pt x="481949" y="1973687"/>
                </a:lnTo>
                <a:lnTo>
                  <a:pt x="475920" y="1968608"/>
                </a:lnTo>
                <a:lnTo>
                  <a:pt x="470208" y="1963212"/>
                </a:lnTo>
                <a:lnTo>
                  <a:pt x="465448" y="1957181"/>
                </a:lnTo>
                <a:lnTo>
                  <a:pt x="461322" y="1950832"/>
                </a:lnTo>
                <a:lnTo>
                  <a:pt x="457514" y="1944166"/>
                </a:lnTo>
                <a:lnTo>
                  <a:pt x="454975" y="1936866"/>
                </a:lnTo>
                <a:lnTo>
                  <a:pt x="452754" y="1929882"/>
                </a:lnTo>
                <a:lnTo>
                  <a:pt x="451167" y="1922264"/>
                </a:lnTo>
                <a:lnTo>
                  <a:pt x="450850" y="1914646"/>
                </a:lnTo>
                <a:lnTo>
                  <a:pt x="450850" y="1907028"/>
                </a:lnTo>
                <a:lnTo>
                  <a:pt x="451802" y="1899727"/>
                </a:lnTo>
                <a:lnTo>
                  <a:pt x="452754" y="1892426"/>
                </a:lnTo>
                <a:lnTo>
                  <a:pt x="455293" y="1884808"/>
                </a:lnTo>
                <a:lnTo>
                  <a:pt x="458466" y="1877825"/>
                </a:lnTo>
                <a:lnTo>
                  <a:pt x="461957" y="1871159"/>
                </a:lnTo>
                <a:lnTo>
                  <a:pt x="466400" y="1864175"/>
                </a:lnTo>
                <a:lnTo>
                  <a:pt x="579056" y="1714985"/>
                </a:lnTo>
                <a:lnTo>
                  <a:pt x="584134" y="1708637"/>
                </a:lnTo>
                <a:lnTo>
                  <a:pt x="589529" y="1703240"/>
                </a:lnTo>
                <a:lnTo>
                  <a:pt x="595876" y="1698162"/>
                </a:lnTo>
                <a:lnTo>
                  <a:pt x="602857" y="1694035"/>
                </a:lnTo>
                <a:lnTo>
                  <a:pt x="609839" y="1690543"/>
                </a:lnTo>
                <a:lnTo>
                  <a:pt x="617455" y="1687687"/>
                </a:lnTo>
                <a:lnTo>
                  <a:pt x="625071" y="1685465"/>
                </a:lnTo>
                <a:lnTo>
                  <a:pt x="633005" y="1684195"/>
                </a:lnTo>
                <a:lnTo>
                  <a:pt x="641256" y="1683878"/>
                </a:lnTo>
                <a:lnTo>
                  <a:pt x="649189" y="1684195"/>
                </a:lnTo>
                <a:lnTo>
                  <a:pt x="657123" y="1685465"/>
                </a:lnTo>
                <a:lnTo>
                  <a:pt x="664739" y="1687369"/>
                </a:lnTo>
                <a:lnTo>
                  <a:pt x="672038" y="1690226"/>
                </a:lnTo>
                <a:lnTo>
                  <a:pt x="679337" y="1693718"/>
                </a:lnTo>
                <a:lnTo>
                  <a:pt x="686001" y="1698162"/>
                </a:lnTo>
                <a:lnTo>
                  <a:pt x="692348" y="1702923"/>
                </a:lnTo>
                <a:lnTo>
                  <a:pt x="776127" y="1774979"/>
                </a:lnTo>
                <a:lnTo>
                  <a:pt x="865300" y="1547385"/>
                </a:lnTo>
                <a:lnTo>
                  <a:pt x="867839" y="1541353"/>
                </a:lnTo>
                <a:lnTo>
                  <a:pt x="871013" y="1535640"/>
                </a:lnTo>
                <a:lnTo>
                  <a:pt x="874186" y="1530561"/>
                </a:lnTo>
                <a:lnTo>
                  <a:pt x="877994" y="1525482"/>
                </a:lnTo>
                <a:lnTo>
                  <a:pt x="882120" y="1521038"/>
                </a:lnTo>
                <a:lnTo>
                  <a:pt x="886245" y="1516594"/>
                </a:lnTo>
                <a:lnTo>
                  <a:pt x="891005" y="1513103"/>
                </a:lnTo>
                <a:lnTo>
                  <a:pt x="896400" y="1509611"/>
                </a:lnTo>
                <a:lnTo>
                  <a:pt x="901477" y="1506437"/>
                </a:lnTo>
                <a:lnTo>
                  <a:pt x="906872" y="1503897"/>
                </a:lnTo>
                <a:lnTo>
                  <a:pt x="912584" y="1501675"/>
                </a:lnTo>
                <a:lnTo>
                  <a:pt x="918614" y="1500088"/>
                </a:lnTo>
                <a:lnTo>
                  <a:pt x="924326" y="1498501"/>
                </a:lnTo>
                <a:lnTo>
                  <a:pt x="930673" y="1497549"/>
                </a:lnTo>
                <a:lnTo>
                  <a:pt x="937020" y="1497231"/>
                </a:lnTo>
                <a:lnTo>
                  <a:pt x="943367" y="1497549"/>
                </a:lnTo>
                <a:lnTo>
                  <a:pt x="949396" y="1498184"/>
                </a:lnTo>
                <a:lnTo>
                  <a:pt x="955743" y="1499136"/>
                </a:lnTo>
                <a:lnTo>
                  <a:pt x="961773" y="1500723"/>
                </a:lnTo>
                <a:lnTo>
                  <a:pt x="967802" y="1503262"/>
                </a:lnTo>
                <a:lnTo>
                  <a:pt x="973197" y="1505484"/>
                </a:lnTo>
                <a:lnTo>
                  <a:pt x="978274" y="1508341"/>
                </a:lnTo>
                <a:lnTo>
                  <a:pt x="983669" y="1511833"/>
                </a:lnTo>
                <a:lnTo>
                  <a:pt x="988429" y="1515642"/>
                </a:lnTo>
                <a:lnTo>
                  <a:pt x="993190" y="1519769"/>
                </a:lnTo>
                <a:lnTo>
                  <a:pt x="996998" y="1524212"/>
                </a:lnTo>
                <a:lnTo>
                  <a:pt x="1001123" y="1528974"/>
                </a:lnTo>
                <a:lnTo>
                  <a:pt x="1004614" y="1533735"/>
                </a:lnTo>
                <a:lnTo>
                  <a:pt x="1007470" y="1539449"/>
                </a:lnTo>
                <a:lnTo>
                  <a:pt x="1010009" y="1544845"/>
                </a:lnTo>
                <a:lnTo>
                  <a:pt x="1012548" y="1550876"/>
                </a:lnTo>
                <a:lnTo>
                  <a:pt x="1014134" y="1556907"/>
                </a:lnTo>
                <a:lnTo>
                  <a:pt x="1104894" y="1923851"/>
                </a:lnTo>
                <a:lnTo>
                  <a:pt x="1209935" y="1692765"/>
                </a:lnTo>
                <a:lnTo>
                  <a:pt x="1211839" y="1688004"/>
                </a:lnTo>
                <a:lnTo>
                  <a:pt x="1214695" y="1683243"/>
                </a:lnTo>
                <a:lnTo>
                  <a:pt x="1217551" y="1679434"/>
                </a:lnTo>
                <a:lnTo>
                  <a:pt x="1220725" y="1674990"/>
                </a:lnTo>
                <a:lnTo>
                  <a:pt x="1224215" y="1671498"/>
                </a:lnTo>
                <a:lnTo>
                  <a:pt x="1227706" y="1668006"/>
                </a:lnTo>
                <a:lnTo>
                  <a:pt x="1231832" y="1664197"/>
                </a:lnTo>
                <a:lnTo>
                  <a:pt x="1235640" y="1661023"/>
                </a:lnTo>
                <a:lnTo>
                  <a:pt x="1240083" y="1658483"/>
                </a:lnTo>
                <a:lnTo>
                  <a:pt x="1244525" y="1655944"/>
                </a:lnTo>
                <a:lnTo>
                  <a:pt x="1248968" y="1653722"/>
                </a:lnTo>
                <a:lnTo>
                  <a:pt x="1253728" y="1651500"/>
                </a:lnTo>
                <a:lnTo>
                  <a:pt x="1258806" y="1649913"/>
                </a:lnTo>
                <a:lnTo>
                  <a:pt x="1263566" y="1648961"/>
                </a:lnTo>
                <a:lnTo>
                  <a:pt x="1268643" y="1648008"/>
                </a:lnTo>
                <a:lnTo>
                  <a:pt x="1273721" y="1647374"/>
                </a:lnTo>
                <a:lnTo>
                  <a:pt x="1279433" y="1646739"/>
                </a:lnTo>
                <a:lnTo>
                  <a:pt x="1284511" y="1646739"/>
                </a:lnTo>
                <a:lnTo>
                  <a:pt x="1289588" y="1647374"/>
                </a:lnTo>
                <a:lnTo>
                  <a:pt x="1294348" y="1648008"/>
                </a:lnTo>
                <a:lnTo>
                  <a:pt x="1299743" y="1649278"/>
                </a:lnTo>
                <a:lnTo>
                  <a:pt x="1304821" y="1650548"/>
                </a:lnTo>
                <a:lnTo>
                  <a:pt x="1309581" y="1652452"/>
                </a:lnTo>
                <a:lnTo>
                  <a:pt x="1314023" y="1654357"/>
                </a:lnTo>
                <a:lnTo>
                  <a:pt x="1318784" y="1656262"/>
                </a:lnTo>
                <a:lnTo>
                  <a:pt x="1322909" y="1659118"/>
                </a:lnTo>
                <a:lnTo>
                  <a:pt x="1327352" y="1661975"/>
                </a:lnTo>
                <a:lnTo>
                  <a:pt x="1331477" y="1665149"/>
                </a:lnTo>
                <a:lnTo>
                  <a:pt x="1334968" y="1668641"/>
                </a:lnTo>
                <a:lnTo>
                  <a:pt x="1338776" y="1672133"/>
                </a:lnTo>
                <a:lnTo>
                  <a:pt x="1341950" y="1676259"/>
                </a:lnTo>
                <a:lnTo>
                  <a:pt x="1345123" y="1680703"/>
                </a:lnTo>
                <a:lnTo>
                  <a:pt x="1378444" y="1728635"/>
                </a:lnTo>
                <a:lnTo>
                  <a:pt x="1546001" y="1133462"/>
                </a:lnTo>
                <a:lnTo>
                  <a:pt x="1548223" y="1126796"/>
                </a:lnTo>
                <a:lnTo>
                  <a:pt x="1550761" y="1120765"/>
                </a:lnTo>
                <a:lnTo>
                  <a:pt x="1553935" y="1114734"/>
                </a:lnTo>
                <a:lnTo>
                  <a:pt x="1557426" y="1109337"/>
                </a:lnTo>
                <a:lnTo>
                  <a:pt x="1561868" y="1103941"/>
                </a:lnTo>
                <a:lnTo>
                  <a:pt x="1566311" y="1099180"/>
                </a:lnTo>
                <a:lnTo>
                  <a:pt x="1571071" y="1094418"/>
                </a:lnTo>
                <a:lnTo>
                  <a:pt x="1576149" y="1090609"/>
                </a:lnTo>
                <a:lnTo>
                  <a:pt x="1581544" y="1087118"/>
                </a:lnTo>
                <a:lnTo>
                  <a:pt x="1587256" y="1084261"/>
                </a:lnTo>
                <a:lnTo>
                  <a:pt x="1593285" y="1081404"/>
                </a:lnTo>
                <a:lnTo>
                  <a:pt x="1599632" y="1079499"/>
                </a:lnTo>
                <a:lnTo>
                  <a:pt x="1605979" y="1077912"/>
                </a:lnTo>
                <a:lnTo>
                  <a:pt x="1612643" y="1076642"/>
                </a:lnTo>
                <a:lnTo>
                  <a:pt x="1619308" y="1076325"/>
                </a:lnTo>
                <a:close/>
                <a:moveTo>
                  <a:pt x="429951" y="155008"/>
                </a:moveTo>
                <a:lnTo>
                  <a:pt x="415355" y="155325"/>
                </a:lnTo>
                <a:lnTo>
                  <a:pt x="400124" y="155960"/>
                </a:lnTo>
                <a:lnTo>
                  <a:pt x="385210" y="158184"/>
                </a:lnTo>
                <a:lnTo>
                  <a:pt x="369980" y="160725"/>
                </a:lnTo>
                <a:lnTo>
                  <a:pt x="354432" y="163901"/>
                </a:lnTo>
                <a:lnTo>
                  <a:pt x="339201" y="168348"/>
                </a:lnTo>
                <a:lnTo>
                  <a:pt x="323336" y="173113"/>
                </a:lnTo>
                <a:lnTo>
                  <a:pt x="307470" y="179148"/>
                </a:lnTo>
                <a:lnTo>
                  <a:pt x="291605" y="185501"/>
                </a:lnTo>
                <a:lnTo>
                  <a:pt x="274788" y="192489"/>
                </a:lnTo>
                <a:lnTo>
                  <a:pt x="270980" y="195030"/>
                </a:lnTo>
                <a:lnTo>
                  <a:pt x="265586" y="198206"/>
                </a:lnTo>
                <a:lnTo>
                  <a:pt x="260191" y="202018"/>
                </a:lnTo>
                <a:lnTo>
                  <a:pt x="254163" y="206783"/>
                </a:lnTo>
                <a:lnTo>
                  <a:pt x="247816" y="212500"/>
                </a:lnTo>
                <a:lnTo>
                  <a:pt x="241153" y="218853"/>
                </a:lnTo>
                <a:lnTo>
                  <a:pt x="234490" y="226476"/>
                </a:lnTo>
                <a:lnTo>
                  <a:pt x="227192" y="234417"/>
                </a:lnTo>
                <a:lnTo>
                  <a:pt x="219576" y="243311"/>
                </a:lnTo>
                <a:lnTo>
                  <a:pt x="212595" y="253475"/>
                </a:lnTo>
                <a:lnTo>
                  <a:pt x="205297" y="263957"/>
                </a:lnTo>
                <a:lnTo>
                  <a:pt x="198634" y="275710"/>
                </a:lnTo>
                <a:lnTo>
                  <a:pt x="191970" y="287463"/>
                </a:lnTo>
                <a:lnTo>
                  <a:pt x="185624" y="300486"/>
                </a:lnTo>
                <a:lnTo>
                  <a:pt x="179595" y="314462"/>
                </a:lnTo>
                <a:lnTo>
                  <a:pt x="174201" y="329073"/>
                </a:lnTo>
                <a:lnTo>
                  <a:pt x="171028" y="338603"/>
                </a:lnTo>
                <a:lnTo>
                  <a:pt x="168490" y="347814"/>
                </a:lnTo>
                <a:lnTo>
                  <a:pt x="165634" y="357343"/>
                </a:lnTo>
                <a:lnTo>
                  <a:pt x="163730" y="366872"/>
                </a:lnTo>
                <a:lnTo>
                  <a:pt x="161826" y="376402"/>
                </a:lnTo>
                <a:lnTo>
                  <a:pt x="160240" y="385931"/>
                </a:lnTo>
                <a:lnTo>
                  <a:pt x="158971" y="395777"/>
                </a:lnTo>
                <a:lnTo>
                  <a:pt x="157701" y="405942"/>
                </a:lnTo>
                <a:lnTo>
                  <a:pt x="157067" y="415789"/>
                </a:lnTo>
                <a:lnTo>
                  <a:pt x="156749" y="425635"/>
                </a:lnTo>
                <a:lnTo>
                  <a:pt x="156749" y="435482"/>
                </a:lnTo>
                <a:lnTo>
                  <a:pt x="156749" y="445964"/>
                </a:lnTo>
                <a:lnTo>
                  <a:pt x="157067" y="456129"/>
                </a:lnTo>
                <a:lnTo>
                  <a:pt x="157384" y="466611"/>
                </a:lnTo>
                <a:lnTo>
                  <a:pt x="158653" y="476775"/>
                </a:lnTo>
                <a:lnTo>
                  <a:pt x="159922" y="487257"/>
                </a:lnTo>
                <a:lnTo>
                  <a:pt x="160874" y="498057"/>
                </a:lnTo>
                <a:lnTo>
                  <a:pt x="163096" y="508539"/>
                </a:lnTo>
                <a:lnTo>
                  <a:pt x="164999" y="519021"/>
                </a:lnTo>
                <a:lnTo>
                  <a:pt x="167221" y="529821"/>
                </a:lnTo>
                <a:lnTo>
                  <a:pt x="169759" y="540303"/>
                </a:lnTo>
                <a:lnTo>
                  <a:pt x="172615" y="551420"/>
                </a:lnTo>
                <a:lnTo>
                  <a:pt x="175788" y="562220"/>
                </a:lnTo>
                <a:lnTo>
                  <a:pt x="179278" y="573337"/>
                </a:lnTo>
                <a:lnTo>
                  <a:pt x="182769" y="584137"/>
                </a:lnTo>
                <a:lnTo>
                  <a:pt x="186894" y="595254"/>
                </a:lnTo>
                <a:lnTo>
                  <a:pt x="191019" y="606372"/>
                </a:lnTo>
                <a:lnTo>
                  <a:pt x="195461" y="617489"/>
                </a:lnTo>
                <a:lnTo>
                  <a:pt x="205297" y="639724"/>
                </a:lnTo>
                <a:lnTo>
                  <a:pt x="216403" y="662276"/>
                </a:lnTo>
                <a:lnTo>
                  <a:pt x="225605" y="679746"/>
                </a:lnTo>
                <a:lnTo>
                  <a:pt x="235441" y="696899"/>
                </a:lnTo>
                <a:lnTo>
                  <a:pt x="245913" y="714369"/>
                </a:lnTo>
                <a:lnTo>
                  <a:pt x="256701" y="731521"/>
                </a:lnTo>
                <a:lnTo>
                  <a:pt x="267807" y="748356"/>
                </a:lnTo>
                <a:lnTo>
                  <a:pt x="279547" y="765191"/>
                </a:lnTo>
                <a:lnTo>
                  <a:pt x="291922" y="781708"/>
                </a:lnTo>
                <a:lnTo>
                  <a:pt x="304297" y="798543"/>
                </a:lnTo>
                <a:lnTo>
                  <a:pt x="317307" y="814742"/>
                </a:lnTo>
                <a:lnTo>
                  <a:pt x="330316" y="830942"/>
                </a:lnTo>
                <a:lnTo>
                  <a:pt x="343960" y="846824"/>
                </a:lnTo>
                <a:lnTo>
                  <a:pt x="357605" y="862706"/>
                </a:lnTo>
                <a:lnTo>
                  <a:pt x="371883" y="878270"/>
                </a:lnTo>
                <a:lnTo>
                  <a:pt x="386162" y="893834"/>
                </a:lnTo>
                <a:lnTo>
                  <a:pt x="400441" y="909399"/>
                </a:lnTo>
                <a:lnTo>
                  <a:pt x="415355" y="924328"/>
                </a:lnTo>
                <a:lnTo>
                  <a:pt x="444864" y="953868"/>
                </a:lnTo>
                <a:lnTo>
                  <a:pt x="474691" y="982773"/>
                </a:lnTo>
                <a:lnTo>
                  <a:pt x="504835" y="1010408"/>
                </a:lnTo>
                <a:lnTo>
                  <a:pt x="534979" y="1037407"/>
                </a:lnTo>
                <a:lnTo>
                  <a:pt x="564806" y="1063771"/>
                </a:lnTo>
                <a:lnTo>
                  <a:pt x="593681" y="1089182"/>
                </a:lnTo>
                <a:lnTo>
                  <a:pt x="649210" y="1136510"/>
                </a:lnTo>
                <a:lnTo>
                  <a:pt x="688873" y="1170180"/>
                </a:lnTo>
                <a:lnTo>
                  <a:pt x="725047" y="1201626"/>
                </a:lnTo>
                <a:lnTo>
                  <a:pt x="741546" y="1216237"/>
                </a:lnTo>
                <a:lnTo>
                  <a:pt x="757412" y="1230531"/>
                </a:lnTo>
                <a:lnTo>
                  <a:pt x="772008" y="1244507"/>
                </a:lnTo>
                <a:lnTo>
                  <a:pt x="782363" y="1254391"/>
                </a:lnTo>
                <a:lnTo>
                  <a:pt x="794670" y="1242636"/>
                </a:lnTo>
                <a:lnTo>
                  <a:pt x="809269" y="1228344"/>
                </a:lnTo>
                <a:lnTo>
                  <a:pt x="825456" y="1214053"/>
                </a:lnTo>
                <a:lnTo>
                  <a:pt x="842277" y="1198808"/>
                </a:lnTo>
                <a:lnTo>
                  <a:pt x="879094" y="1167050"/>
                </a:lnTo>
                <a:lnTo>
                  <a:pt x="920036" y="1132750"/>
                </a:lnTo>
                <a:lnTo>
                  <a:pt x="974943" y="1085429"/>
                </a:lnTo>
                <a:lnTo>
                  <a:pt x="1004143" y="1060340"/>
                </a:lnTo>
                <a:lnTo>
                  <a:pt x="1033342" y="1034297"/>
                </a:lnTo>
                <a:lnTo>
                  <a:pt x="1063176" y="1007620"/>
                </a:lnTo>
                <a:lnTo>
                  <a:pt x="1093327" y="979672"/>
                </a:lnTo>
                <a:lnTo>
                  <a:pt x="1123161" y="951089"/>
                </a:lnTo>
                <a:lnTo>
                  <a:pt x="1152678" y="921871"/>
                </a:lnTo>
                <a:lnTo>
                  <a:pt x="1166960" y="906626"/>
                </a:lnTo>
                <a:lnTo>
                  <a:pt x="1181877" y="891700"/>
                </a:lnTo>
                <a:lnTo>
                  <a:pt x="1195525" y="876138"/>
                </a:lnTo>
                <a:lnTo>
                  <a:pt x="1209807" y="860576"/>
                </a:lnTo>
                <a:lnTo>
                  <a:pt x="1223455" y="844696"/>
                </a:lnTo>
                <a:lnTo>
                  <a:pt x="1236785" y="828817"/>
                </a:lnTo>
                <a:lnTo>
                  <a:pt x="1249797" y="812938"/>
                </a:lnTo>
                <a:lnTo>
                  <a:pt x="1263127" y="796740"/>
                </a:lnTo>
                <a:lnTo>
                  <a:pt x="1275188" y="780543"/>
                </a:lnTo>
                <a:lnTo>
                  <a:pt x="1287566" y="763711"/>
                </a:lnTo>
                <a:lnTo>
                  <a:pt x="1298992" y="747197"/>
                </a:lnTo>
                <a:lnTo>
                  <a:pt x="1310100" y="730364"/>
                </a:lnTo>
                <a:lnTo>
                  <a:pt x="1320891" y="713532"/>
                </a:lnTo>
                <a:lnTo>
                  <a:pt x="1331365" y="696382"/>
                </a:lnTo>
                <a:lnTo>
                  <a:pt x="1341204" y="678915"/>
                </a:lnTo>
                <a:lnTo>
                  <a:pt x="1350408" y="661765"/>
                </a:lnTo>
                <a:lnTo>
                  <a:pt x="1358342" y="645250"/>
                </a:lnTo>
                <a:lnTo>
                  <a:pt x="1366277" y="628418"/>
                </a:lnTo>
                <a:lnTo>
                  <a:pt x="1372942" y="612221"/>
                </a:lnTo>
                <a:lnTo>
                  <a:pt x="1379290" y="596024"/>
                </a:lnTo>
                <a:lnTo>
                  <a:pt x="1385320" y="579509"/>
                </a:lnTo>
                <a:lnTo>
                  <a:pt x="1390398" y="563312"/>
                </a:lnTo>
                <a:lnTo>
                  <a:pt x="1395159" y="547433"/>
                </a:lnTo>
                <a:lnTo>
                  <a:pt x="1398967" y="531553"/>
                </a:lnTo>
                <a:lnTo>
                  <a:pt x="1402141" y="515992"/>
                </a:lnTo>
                <a:lnTo>
                  <a:pt x="1404998" y="500747"/>
                </a:lnTo>
                <a:lnTo>
                  <a:pt x="1407537" y="485185"/>
                </a:lnTo>
                <a:lnTo>
                  <a:pt x="1409124" y="469624"/>
                </a:lnTo>
                <a:lnTo>
                  <a:pt x="1409758" y="454697"/>
                </a:lnTo>
                <a:lnTo>
                  <a:pt x="1410076" y="439453"/>
                </a:lnTo>
                <a:lnTo>
                  <a:pt x="1409758" y="424844"/>
                </a:lnTo>
                <a:lnTo>
                  <a:pt x="1409124" y="410234"/>
                </a:lnTo>
                <a:lnTo>
                  <a:pt x="1409124" y="409733"/>
                </a:lnTo>
                <a:lnTo>
                  <a:pt x="1407891" y="398319"/>
                </a:lnTo>
                <a:lnTo>
                  <a:pt x="1406304" y="386884"/>
                </a:lnTo>
                <a:lnTo>
                  <a:pt x="1404718" y="375766"/>
                </a:lnTo>
                <a:lnTo>
                  <a:pt x="1402179" y="364649"/>
                </a:lnTo>
                <a:lnTo>
                  <a:pt x="1399641" y="353849"/>
                </a:lnTo>
                <a:lnTo>
                  <a:pt x="1396785" y="343367"/>
                </a:lnTo>
                <a:lnTo>
                  <a:pt x="1393612" y="333520"/>
                </a:lnTo>
                <a:lnTo>
                  <a:pt x="1390439" y="323674"/>
                </a:lnTo>
                <a:lnTo>
                  <a:pt x="1386949" y="314462"/>
                </a:lnTo>
                <a:lnTo>
                  <a:pt x="1382824" y="305250"/>
                </a:lnTo>
                <a:lnTo>
                  <a:pt x="1379016" y="296674"/>
                </a:lnTo>
                <a:lnTo>
                  <a:pt x="1374891" y="288416"/>
                </a:lnTo>
                <a:lnTo>
                  <a:pt x="1370449" y="280475"/>
                </a:lnTo>
                <a:lnTo>
                  <a:pt x="1366324" y="272534"/>
                </a:lnTo>
                <a:lnTo>
                  <a:pt x="1361564" y="265228"/>
                </a:lnTo>
                <a:lnTo>
                  <a:pt x="1357122" y="258240"/>
                </a:lnTo>
                <a:lnTo>
                  <a:pt x="1347603" y="244899"/>
                </a:lnTo>
                <a:lnTo>
                  <a:pt x="1338401" y="233147"/>
                </a:lnTo>
                <a:lnTo>
                  <a:pt x="1328882" y="222665"/>
                </a:lnTo>
                <a:lnTo>
                  <a:pt x="1320314" y="214088"/>
                </a:lnTo>
                <a:lnTo>
                  <a:pt x="1311747" y="206465"/>
                </a:lnTo>
                <a:lnTo>
                  <a:pt x="1303814" y="200430"/>
                </a:lnTo>
                <a:lnTo>
                  <a:pt x="1297151" y="195665"/>
                </a:lnTo>
                <a:lnTo>
                  <a:pt x="1291757" y="192489"/>
                </a:lnTo>
                <a:lnTo>
                  <a:pt x="1274939" y="185501"/>
                </a:lnTo>
                <a:lnTo>
                  <a:pt x="1259074" y="178830"/>
                </a:lnTo>
                <a:lnTo>
                  <a:pt x="1243209" y="173113"/>
                </a:lnTo>
                <a:lnTo>
                  <a:pt x="1227343" y="168348"/>
                </a:lnTo>
                <a:lnTo>
                  <a:pt x="1211795" y="163901"/>
                </a:lnTo>
                <a:lnTo>
                  <a:pt x="1196565" y="160725"/>
                </a:lnTo>
                <a:lnTo>
                  <a:pt x="1181334" y="158184"/>
                </a:lnTo>
                <a:lnTo>
                  <a:pt x="1166420" y="155960"/>
                </a:lnTo>
                <a:lnTo>
                  <a:pt x="1151190" y="155325"/>
                </a:lnTo>
                <a:lnTo>
                  <a:pt x="1136594" y="155008"/>
                </a:lnTo>
                <a:lnTo>
                  <a:pt x="1122315" y="155643"/>
                </a:lnTo>
                <a:lnTo>
                  <a:pt x="1107719" y="156913"/>
                </a:lnTo>
                <a:lnTo>
                  <a:pt x="1093757" y="158819"/>
                </a:lnTo>
                <a:lnTo>
                  <a:pt x="1079478" y="161996"/>
                </a:lnTo>
                <a:lnTo>
                  <a:pt x="1065517" y="165490"/>
                </a:lnTo>
                <a:lnTo>
                  <a:pt x="1051873" y="170254"/>
                </a:lnTo>
                <a:lnTo>
                  <a:pt x="1038228" y="175654"/>
                </a:lnTo>
                <a:lnTo>
                  <a:pt x="1024902" y="181372"/>
                </a:lnTo>
                <a:lnTo>
                  <a:pt x="1011257" y="188677"/>
                </a:lnTo>
                <a:lnTo>
                  <a:pt x="998248" y="196301"/>
                </a:lnTo>
                <a:lnTo>
                  <a:pt x="985238" y="204877"/>
                </a:lnTo>
                <a:lnTo>
                  <a:pt x="971911" y="214088"/>
                </a:lnTo>
                <a:lnTo>
                  <a:pt x="959219" y="224253"/>
                </a:lnTo>
                <a:lnTo>
                  <a:pt x="946527" y="235370"/>
                </a:lnTo>
                <a:lnTo>
                  <a:pt x="933834" y="247123"/>
                </a:lnTo>
                <a:lnTo>
                  <a:pt x="921777" y="259828"/>
                </a:lnTo>
                <a:lnTo>
                  <a:pt x="909085" y="273169"/>
                </a:lnTo>
                <a:lnTo>
                  <a:pt x="896710" y="287145"/>
                </a:lnTo>
                <a:lnTo>
                  <a:pt x="884335" y="302074"/>
                </a:lnTo>
                <a:lnTo>
                  <a:pt x="872594" y="317956"/>
                </a:lnTo>
                <a:lnTo>
                  <a:pt x="860219" y="334791"/>
                </a:lnTo>
                <a:lnTo>
                  <a:pt x="848162" y="352261"/>
                </a:lnTo>
                <a:lnTo>
                  <a:pt x="845623" y="356073"/>
                </a:lnTo>
                <a:lnTo>
                  <a:pt x="842450" y="359884"/>
                </a:lnTo>
                <a:lnTo>
                  <a:pt x="839277" y="363378"/>
                </a:lnTo>
                <a:lnTo>
                  <a:pt x="836104" y="366872"/>
                </a:lnTo>
                <a:lnTo>
                  <a:pt x="831979" y="370049"/>
                </a:lnTo>
                <a:lnTo>
                  <a:pt x="828489" y="372908"/>
                </a:lnTo>
                <a:lnTo>
                  <a:pt x="824364" y="375131"/>
                </a:lnTo>
                <a:lnTo>
                  <a:pt x="820239" y="377672"/>
                </a:lnTo>
                <a:lnTo>
                  <a:pt x="816114" y="379896"/>
                </a:lnTo>
                <a:lnTo>
                  <a:pt x="811354" y="381484"/>
                </a:lnTo>
                <a:lnTo>
                  <a:pt x="806912" y="383072"/>
                </a:lnTo>
                <a:lnTo>
                  <a:pt x="802787" y="384660"/>
                </a:lnTo>
                <a:lnTo>
                  <a:pt x="798027" y="385613"/>
                </a:lnTo>
                <a:lnTo>
                  <a:pt x="793268" y="386248"/>
                </a:lnTo>
                <a:lnTo>
                  <a:pt x="788508" y="386884"/>
                </a:lnTo>
                <a:lnTo>
                  <a:pt x="783114" y="387201"/>
                </a:lnTo>
                <a:lnTo>
                  <a:pt x="778354" y="386884"/>
                </a:lnTo>
                <a:lnTo>
                  <a:pt x="773594" y="386248"/>
                </a:lnTo>
                <a:lnTo>
                  <a:pt x="768835" y="385613"/>
                </a:lnTo>
                <a:lnTo>
                  <a:pt x="764075" y="384660"/>
                </a:lnTo>
                <a:lnTo>
                  <a:pt x="759316" y="383072"/>
                </a:lnTo>
                <a:lnTo>
                  <a:pt x="755191" y="381484"/>
                </a:lnTo>
                <a:lnTo>
                  <a:pt x="750748" y="379896"/>
                </a:lnTo>
                <a:lnTo>
                  <a:pt x="746306" y="377672"/>
                </a:lnTo>
                <a:lnTo>
                  <a:pt x="742498" y="375131"/>
                </a:lnTo>
                <a:lnTo>
                  <a:pt x="738373" y="372908"/>
                </a:lnTo>
                <a:lnTo>
                  <a:pt x="734566" y="370049"/>
                </a:lnTo>
                <a:lnTo>
                  <a:pt x="730758" y="366872"/>
                </a:lnTo>
                <a:lnTo>
                  <a:pt x="727268" y="363378"/>
                </a:lnTo>
                <a:lnTo>
                  <a:pt x="724095" y="360202"/>
                </a:lnTo>
                <a:lnTo>
                  <a:pt x="720922" y="356073"/>
                </a:lnTo>
                <a:lnTo>
                  <a:pt x="718066" y="352261"/>
                </a:lnTo>
                <a:lnTo>
                  <a:pt x="706325" y="334791"/>
                </a:lnTo>
                <a:lnTo>
                  <a:pt x="694267" y="317956"/>
                </a:lnTo>
                <a:lnTo>
                  <a:pt x="682210" y="302074"/>
                </a:lnTo>
                <a:lnTo>
                  <a:pt x="669835" y="287145"/>
                </a:lnTo>
                <a:lnTo>
                  <a:pt x="657460" y="273169"/>
                </a:lnTo>
                <a:lnTo>
                  <a:pt x="645085" y="259828"/>
                </a:lnTo>
                <a:lnTo>
                  <a:pt x="632392" y="247123"/>
                </a:lnTo>
                <a:lnTo>
                  <a:pt x="619700" y="235370"/>
                </a:lnTo>
                <a:lnTo>
                  <a:pt x="607008" y="224253"/>
                </a:lnTo>
                <a:lnTo>
                  <a:pt x="594316" y="214088"/>
                </a:lnTo>
                <a:lnTo>
                  <a:pt x="581306" y="204877"/>
                </a:lnTo>
                <a:lnTo>
                  <a:pt x="568296" y="196301"/>
                </a:lnTo>
                <a:lnTo>
                  <a:pt x="555287" y="188677"/>
                </a:lnTo>
                <a:lnTo>
                  <a:pt x="541643" y="182007"/>
                </a:lnTo>
                <a:lnTo>
                  <a:pt x="528316" y="175654"/>
                </a:lnTo>
                <a:lnTo>
                  <a:pt x="514672" y="170254"/>
                </a:lnTo>
                <a:lnTo>
                  <a:pt x="501027" y="165490"/>
                </a:lnTo>
                <a:lnTo>
                  <a:pt x="487066" y="161996"/>
                </a:lnTo>
                <a:lnTo>
                  <a:pt x="473104" y="159137"/>
                </a:lnTo>
                <a:lnTo>
                  <a:pt x="458826" y="156913"/>
                </a:lnTo>
                <a:lnTo>
                  <a:pt x="444229" y="155643"/>
                </a:lnTo>
                <a:lnTo>
                  <a:pt x="429951" y="155008"/>
                </a:lnTo>
                <a:close/>
                <a:moveTo>
                  <a:pt x="406470" y="0"/>
                </a:moveTo>
                <a:lnTo>
                  <a:pt x="424239" y="0"/>
                </a:lnTo>
                <a:lnTo>
                  <a:pt x="442643" y="318"/>
                </a:lnTo>
                <a:lnTo>
                  <a:pt x="460729" y="1588"/>
                </a:lnTo>
                <a:lnTo>
                  <a:pt x="479451" y="3494"/>
                </a:lnTo>
                <a:lnTo>
                  <a:pt x="498172" y="6670"/>
                </a:lnTo>
                <a:lnTo>
                  <a:pt x="516575" y="10800"/>
                </a:lnTo>
                <a:lnTo>
                  <a:pt x="535614" y="15564"/>
                </a:lnTo>
                <a:lnTo>
                  <a:pt x="545133" y="18741"/>
                </a:lnTo>
                <a:lnTo>
                  <a:pt x="554652" y="21599"/>
                </a:lnTo>
                <a:lnTo>
                  <a:pt x="564171" y="25093"/>
                </a:lnTo>
                <a:lnTo>
                  <a:pt x="573691" y="28587"/>
                </a:lnTo>
                <a:lnTo>
                  <a:pt x="583210" y="32717"/>
                </a:lnTo>
                <a:lnTo>
                  <a:pt x="592729" y="36528"/>
                </a:lnTo>
                <a:lnTo>
                  <a:pt x="602248" y="41293"/>
                </a:lnTo>
                <a:lnTo>
                  <a:pt x="611768" y="45740"/>
                </a:lnTo>
                <a:lnTo>
                  <a:pt x="621287" y="50822"/>
                </a:lnTo>
                <a:lnTo>
                  <a:pt x="630806" y="55904"/>
                </a:lnTo>
                <a:lnTo>
                  <a:pt x="640960" y="61940"/>
                </a:lnTo>
                <a:lnTo>
                  <a:pt x="650479" y="67975"/>
                </a:lnTo>
                <a:lnTo>
                  <a:pt x="659998" y="74010"/>
                </a:lnTo>
                <a:lnTo>
                  <a:pt x="669517" y="80680"/>
                </a:lnTo>
                <a:lnTo>
                  <a:pt x="679037" y="87351"/>
                </a:lnTo>
                <a:lnTo>
                  <a:pt x="688556" y="94656"/>
                </a:lnTo>
                <a:lnTo>
                  <a:pt x="698075" y="101962"/>
                </a:lnTo>
                <a:lnTo>
                  <a:pt x="707595" y="109903"/>
                </a:lnTo>
                <a:lnTo>
                  <a:pt x="717114" y="117844"/>
                </a:lnTo>
                <a:lnTo>
                  <a:pt x="726633" y="126738"/>
                </a:lnTo>
                <a:lnTo>
                  <a:pt x="736152" y="135314"/>
                </a:lnTo>
                <a:lnTo>
                  <a:pt x="745671" y="144526"/>
                </a:lnTo>
                <a:lnTo>
                  <a:pt x="755191" y="154372"/>
                </a:lnTo>
                <a:lnTo>
                  <a:pt x="764710" y="164537"/>
                </a:lnTo>
                <a:lnTo>
                  <a:pt x="773594" y="174701"/>
                </a:lnTo>
                <a:lnTo>
                  <a:pt x="783114" y="185183"/>
                </a:lnTo>
                <a:lnTo>
                  <a:pt x="792633" y="174701"/>
                </a:lnTo>
                <a:lnTo>
                  <a:pt x="801835" y="164537"/>
                </a:lnTo>
                <a:lnTo>
                  <a:pt x="811354" y="154372"/>
                </a:lnTo>
                <a:lnTo>
                  <a:pt x="820873" y="144526"/>
                </a:lnTo>
                <a:lnTo>
                  <a:pt x="830392" y="135314"/>
                </a:lnTo>
                <a:lnTo>
                  <a:pt x="839912" y="126738"/>
                </a:lnTo>
                <a:lnTo>
                  <a:pt x="849431" y="117844"/>
                </a:lnTo>
                <a:lnTo>
                  <a:pt x="858950" y="109903"/>
                </a:lnTo>
                <a:lnTo>
                  <a:pt x="868469" y="101962"/>
                </a:lnTo>
                <a:lnTo>
                  <a:pt x="877988" y="94656"/>
                </a:lnTo>
                <a:lnTo>
                  <a:pt x="887508" y="87351"/>
                </a:lnTo>
                <a:lnTo>
                  <a:pt x="897027" y="80680"/>
                </a:lnTo>
                <a:lnTo>
                  <a:pt x="906546" y="74010"/>
                </a:lnTo>
                <a:lnTo>
                  <a:pt x="916065" y="67657"/>
                </a:lnTo>
                <a:lnTo>
                  <a:pt x="925584" y="61940"/>
                </a:lnTo>
                <a:lnTo>
                  <a:pt x="935421" y="55904"/>
                </a:lnTo>
                <a:lnTo>
                  <a:pt x="944940" y="50822"/>
                </a:lnTo>
                <a:lnTo>
                  <a:pt x="954459" y="45740"/>
                </a:lnTo>
                <a:lnTo>
                  <a:pt x="963979" y="40975"/>
                </a:lnTo>
                <a:lnTo>
                  <a:pt x="973498" y="36528"/>
                </a:lnTo>
                <a:lnTo>
                  <a:pt x="983017" y="32717"/>
                </a:lnTo>
                <a:lnTo>
                  <a:pt x="992536" y="28587"/>
                </a:lnTo>
                <a:lnTo>
                  <a:pt x="1002055" y="25093"/>
                </a:lnTo>
                <a:lnTo>
                  <a:pt x="1011575" y="21599"/>
                </a:lnTo>
                <a:lnTo>
                  <a:pt x="1021094" y="18741"/>
                </a:lnTo>
                <a:lnTo>
                  <a:pt x="1030613" y="15564"/>
                </a:lnTo>
                <a:lnTo>
                  <a:pt x="1049334" y="10800"/>
                </a:lnTo>
                <a:lnTo>
                  <a:pt x="1068373" y="6670"/>
                </a:lnTo>
                <a:lnTo>
                  <a:pt x="1087094" y="3494"/>
                </a:lnTo>
                <a:lnTo>
                  <a:pt x="1105815" y="1588"/>
                </a:lnTo>
                <a:lnTo>
                  <a:pt x="1123901" y="318"/>
                </a:lnTo>
                <a:lnTo>
                  <a:pt x="1142305" y="0"/>
                </a:lnTo>
                <a:lnTo>
                  <a:pt x="1160074" y="0"/>
                </a:lnTo>
                <a:lnTo>
                  <a:pt x="1177843" y="1271"/>
                </a:lnTo>
                <a:lnTo>
                  <a:pt x="1195613" y="2859"/>
                </a:lnTo>
                <a:lnTo>
                  <a:pt x="1213065" y="5082"/>
                </a:lnTo>
                <a:lnTo>
                  <a:pt x="1230199" y="8259"/>
                </a:lnTo>
                <a:lnTo>
                  <a:pt x="1247334" y="12070"/>
                </a:lnTo>
                <a:lnTo>
                  <a:pt x="1263834" y="16200"/>
                </a:lnTo>
                <a:lnTo>
                  <a:pt x="1280016" y="20964"/>
                </a:lnTo>
                <a:lnTo>
                  <a:pt x="1296516" y="26364"/>
                </a:lnTo>
                <a:lnTo>
                  <a:pt x="1312382" y="31764"/>
                </a:lnTo>
                <a:lnTo>
                  <a:pt x="1327612" y="37799"/>
                </a:lnTo>
                <a:lnTo>
                  <a:pt x="1342843" y="44152"/>
                </a:lnTo>
                <a:lnTo>
                  <a:pt x="1357439" y="50822"/>
                </a:lnTo>
                <a:lnTo>
                  <a:pt x="1364737" y="53999"/>
                </a:lnTo>
                <a:lnTo>
                  <a:pt x="1372035" y="58446"/>
                </a:lnTo>
                <a:lnTo>
                  <a:pt x="1379651" y="62892"/>
                </a:lnTo>
                <a:lnTo>
                  <a:pt x="1387583" y="67975"/>
                </a:lnTo>
                <a:lnTo>
                  <a:pt x="1395516" y="73375"/>
                </a:lnTo>
                <a:lnTo>
                  <a:pt x="1403449" y="79410"/>
                </a:lnTo>
                <a:lnTo>
                  <a:pt x="1411381" y="85762"/>
                </a:lnTo>
                <a:lnTo>
                  <a:pt x="1419631" y="93068"/>
                </a:lnTo>
                <a:lnTo>
                  <a:pt x="1427564" y="100374"/>
                </a:lnTo>
                <a:lnTo>
                  <a:pt x="1436131" y="108315"/>
                </a:lnTo>
                <a:lnTo>
                  <a:pt x="1444381" y="116891"/>
                </a:lnTo>
                <a:lnTo>
                  <a:pt x="1452314" y="125467"/>
                </a:lnTo>
                <a:lnTo>
                  <a:pt x="1460564" y="134996"/>
                </a:lnTo>
                <a:lnTo>
                  <a:pt x="1468497" y="144843"/>
                </a:lnTo>
                <a:lnTo>
                  <a:pt x="1476112" y="155325"/>
                </a:lnTo>
                <a:lnTo>
                  <a:pt x="1484045" y="166125"/>
                </a:lnTo>
                <a:lnTo>
                  <a:pt x="1491660" y="177242"/>
                </a:lnTo>
                <a:lnTo>
                  <a:pt x="1498641" y="188995"/>
                </a:lnTo>
                <a:lnTo>
                  <a:pt x="1505939" y="201065"/>
                </a:lnTo>
                <a:lnTo>
                  <a:pt x="1512602" y="213771"/>
                </a:lnTo>
                <a:lnTo>
                  <a:pt x="1519266" y="226476"/>
                </a:lnTo>
                <a:lnTo>
                  <a:pt x="1525612" y="239817"/>
                </a:lnTo>
                <a:lnTo>
                  <a:pt x="1531323" y="253793"/>
                </a:lnTo>
                <a:lnTo>
                  <a:pt x="1536718" y="268087"/>
                </a:lnTo>
                <a:lnTo>
                  <a:pt x="1541794" y="283016"/>
                </a:lnTo>
                <a:lnTo>
                  <a:pt x="1546554" y="298262"/>
                </a:lnTo>
                <a:lnTo>
                  <a:pt x="1550996" y="313827"/>
                </a:lnTo>
                <a:lnTo>
                  <a:pt x="1555121" y="329709"/>
                </a:lnTo>
                <a:lnTo>
                  <a:pt x="1558294" y="346226"/>
                </a:lnTo>
                <a:lnTo>
                  <a:pt x="1560833" y="363061"/>
                </a:lnTo>
                <a:lnTo>
                  <a:pt x="1563371" y="380531"/>
                </a:lnTo>
                <a:lnTo>
                  <a:pt x="1565112" y="396505"/>
                </a:lnTo>
                <a:lnTo>
                  <a:pt x="1565276" y="397531"/>
                </a:lnTo>
                <a:lnTo>
                  <a:pt x="1566546" y="417539"/>
                </a:lnTo>
                <a:lnTo>
                  <a:pt x="1566863" y="437865"/>
                </a:lnTo>
                <a:lnTo>
                  <a:pt x="1566546" y="458508"/>
                </a:lnTo>
                <a:lnTo>
                  <a:pt x="1565276" y="479151"/>
                </a:lnTo>
                <a:lnTo>
                  <a:pt x="1563372" y="499795"/>
                </a:lnTo>
                <a:lnTo>
                  <a:pt x="1560516" y="520438"/>
                </a:lnTo>
                <a:lnTo>
                  <a:pt x="1557024" y="541399"/>
                </a:lnTo>
                <a:lnTo>
                  <a:pt x="1552581" y="562042"/>
                </a:lnTo>
                <a:lnTo>
                  <a:pt x="1547503" y="583321"/>
                </a:lnTo>
                <a:lnTo>
                  <a:pt x="1541473" y="604599"/>
                </a:lnTo>
                <a:lnTo>
                  <a:pt x="1534808" y="625560"/>
                </a:lnTo>
                <a:lnTo>
                  <a:pt x="1527190" y="647156"/>
                </a:lnTo>
                <a:lnTo>
                  <a:pt x="1519256" y="668117"/>
                </a:lnTo>
                <a:lnTo>
                  <a:pt x="1510052" y="689713"/>
                </a:lnTo>
                <a:lnTo>
                  <a:pt x="1500213" y="711309"/>
                </a:lnTo>
                <a:lnTo>
                  <a:pt x="1489422" y="732905"/>
                </a:lnTo>
                <a:lnTo>
                  <a:pt x="1479265" y="752596"/>
                </a:lnTo>
                <a:lnTo>
                  <a:pt x="1468157" y="772604"/>
                </a:lnTo>
                <a:lnTo>
                  <a:pt x="1456731" y="791977"/>
                </a:lnTo>
                <a:lnTo>
                  <a:pt x="1444353" y="811032"/>
                </a:lnTo>
                <a:lnTo>
                  <a:pt x="1431975" y="830087"/>
                </a:lnTo>
                <a:lnTo>
                  <a:pt x="1418963" y="849143"/>
                </a:lnTo>
                <a:lnTo>
                  <a:pt x="1405315" y="867880"/>
                </a:lnTo>
                <a:lnTo>
                  <a:pt x="1391668" y="885983"/>
                </a:lnTo>
                <a:lnTo>
                  <a:pt x="1377703" y="904403"/>
                </a:lnTo>
                <a:lnTo>
                  <a:pt x="1363103" y="922188"/>
                </a:lnTo>
                <a:lnTo>
                  <a:pt x="1348186" y="939656"/>
                </a:lnTo>
                <a:lnTo>
                  <a:pt x="1333587" y="957123"/>
                </a:lnTo>
                <a:lnTo>
                  <a:pt x="1318035" y="974273"/>
                </a:lnTo>
                <a:lnTo>
                  <a:pt x="1302800" y="991423"/>
                </a:lnTo>
                <a:lnTo>
                  <a:pt x="1287249" y="1007937"/>
                </a:lnTo>
                <a:lnTo>
                  <a:pt x="1271379" y="1024134"/>
                </a:lnTo>
                <a:lnTo>
                  <a:pt x="1255510" y="1040649"/>
                </a:lnTo>
                <a:lnTo>
                  <a:pt x="1239324" y="1056528"/>
                </a:lnTo>
                <a:lnTo>
                  <a:pt x="1207268" y="1087335"/>
                </a:lnTo>
                <a:lnTo>
                  <a:pt x="1174895" y="1117506"/>
                </a:lnTo>
                <a:lnTo>
                  <a:pt x="1142839" y="1146406"/>
                </a:lnTo>
                <a:lnTo>
                  <a:pt x="1111101" y="1174672"/>
                </a:lnTo>
                <a:lnTo>
                  <a:pt x="1080315" y="1201349"/>
                </a:lnTo>
                <a:lnTo>
                  <a:pt x="1020964" y="1252163"/>
                </a:lnTo>
                <a:lnTo>
                  <a:pt x="968278" y="1296944"/>
                </a:lnTo>
                <a:lnTo>
                  <a:pt x="942253" y="1319492"/>
                </a:lnTo>
                <a:lnTo>
                  <a:pt x="917497" y="1341724"/>
                </a:lnTo>
                <a:lnTo>
                  <a:pt x="895598" y="1362367"/>
                </a:lnTo>
                <a:lnTo>
                  <a:pt x="886076" y="1371895"/>
                </a:lnTo>
                <a:lnTo>
                  <a:pt x="877824" y="1380787"/>
                </a:lnTo>
                <a:lnTo>
                  <a:pt x="870207" y="1388727"/>
                </a:lnTo>
                <a:lnTo>
                  <a:pt x="864494" y="1396349"/>
                </a:lnTo>
                <a:lnTo>
                  <a:pt x="859733" y="1402701"/>
                </a:lnTo>
                <a:lnTo>
                  <a:pt x="858146" y="1405877"/>
                </a:lnTo>
                <a:lnTo>
                  <a:pt x="856877" y="1408100"/>
                </a:lnTo>
                <a:lnTo>
                  <a:pt x="853386" y="1415404"/>
                </a:lnTo>
                <a:lnTo>
                  <a:pt x="852602" y="1416672"/>
                </a:lnTo>
                <a:lnTo>
                  <a:pt x="851335" y="1419208"/>
                </a:lnTo>
                <a:lnTo>
                  <a:pt x="847527" y="1425561"/>
                </a:lnTo>
                <a:lnTo>
                  <a:pt x="843085" y="1430961"/>
                </a:lnTo>
                <a:lnTo>
                  <a:pt x="838008" y="1436678"/>
                </a:lnTo>
                <a:lnTo>
                  <a:pt x="832296" y="1441443"/>
                </a:lnTo>
                <a:lnTo>
                  <a:pt x="825950" y="1445572"/>
                </a:lnTo>
                <a:lnTo>
                  <a:pt x="819287" y="1449702"/>
                </a:lnTo>
                <a:lnTo>
                  <a:pt x="812306" y="1452878"/>
                </a:lnTo>
                <a:lnTo>
                  <a:pt x="804691" y="1455737"/>
                </a:lnTo>
                <a:lnTo>
                  <a:pt x="797392" y="1457643"/>
                </a:lnTo>
                <a:lnTo>
                  <a:pt x="789460" y="1458278"/>
                </a:lnTo>
                <a:lnTo>
                  <a:pt x="782162" y="1458913"/>
                </a:lnTo>
                <a:lnTo>
                  <a:pt x="774546" y="1457960"/>
                </a:lnTo>
                <a:lnTo>
                  <a:pt x="767248" y="1456690"/>
                </a:lnTo>
                <a:lnTo>
                  <a:pt x="759950" y="1454784"/>
                </a:lnTo>
                <a:lnTo>
                  <a:pt x="752970" y="1452560"/>
                </a:lnTo>
                <a:lnTo>
                  <a:pt x="746306" y="1449384"/>
                </a:lnTo>
                <a:lnTo>
                  <a:pt x="739643" y="1445255"/>
                </a:lnTo>
                <a:lnTo>
                  <a:pt x="733614" y="1440808"/>
                </a:lnTo>
                <a:lnTo>
                  <a:pt x="727585" y="1435725"/>
                </a:lnTo>
                <a:lnTo>
                  <a:pt x="722508" y="1430326"/>
                </a:lnTo>
                <a:lnTo>
                  <a:pt x="717748" y="1423973"/>
                </a:lnTo>
                <a:lnTo>
                  <a:pt x="713941" y="1417620"/>
                </a:lnTo>
                <a:lnTo>
                  <a:pt x="710133" y="1410314"/>
                </a:lnTo>
                <a:lnTo>
                  <a:pt x="706960" y="1404915"/>
                </a:lnTo>
                <a:lnTo>
                  <a:pt x="702835" y="1398562"/>
                </a:lnTo>
                <a:lnTo>
                  <a:pt x="696806" y="1391256"/>
                </a:lnTo>
                <a:lnTo>
                  <a:pt x="689508" y="1383315"/>
                </a:lnTo>
                <a:lnTo>
                  <a:pt x="680940" y="1374739"/>
                </a:lnTo>
                <a:lnTo>
                  <a:pt x="671421" y="1365210"/>
                </a:lnTo>
                <a:lnTo>
                  <a:pt x="649844" y="1344881"/>
                </a:lnTo>
                <a:lnTo>
                  <a:pt x="625729" y="1322964"/>
                </a:lnTo>
                <a:lnTo>
                  <a:pt x="600027" y="1300412"/>
                </a:lnTo>
                <a:lnTo>
                  <a:pt x="547672" y="1255942"/>
                </a:lnTo>
                <a:lnTo>
                  <a:pt x="488335" y="1205120"/>
                </a:lnTo>
                <a:lnTo>
                  <a:pt x="457239" y="1178121"/>
                </a:lnTo>
                <a:lnTo>
                  <a:pt x="425508" y="1149851"/>
                </a:lnTo>
                <a:lnTo>
                  <a:pt x="393143" y="1120628"/>
                </a:lnTo>
                <a:lnTo>
                  <a:pt x="360778" y="1090453"/>
                </a:lnTo>
                <a:lnTo>
                  <a:pt x="328412" y="1059006"/>
                </a:lnTo>
                <a:lnTo>
                  <a:pt x="312547" y="1043124"/>
                </a:lnTo>
                <a:lnTo>
                  <a:pt x="296364" y="1026925"/>
                </a:lnTo>
                <a:lnTo>
                  <a:pt x="280499" y="1010090"/>
                </a:lnTo>
                <a:lnTo>
                  <a:pt x="264951" y="993573"/>
                </a:lnTo>
                <a:lnTo>
                  <a:pt x="249403" y="976420"/>
                </a:lnTo>
                <a:lnTo>
                  <a:pt x="233855" y="959268"/>
                </a:lnTo>
                <a:lnTo>
                  <a:pt x="218942" y="941798"/>
                </a:lnTo>
                <a:lnTo>
                  <a:pt x="204345" y="924010"/>
                </a:lnTo>
                <a:lnTo>
                  <a:pt x="189432" y="906222"/>
                </a:lnTo>
                <a:lnTo>
                  <a:pt x="175153" y="887799"/>
                </a:lnTo>
                <a:lnTo>
                  <a:pt x="161509" y="869059"/>
                </a:lnTo>
                <a:lnTo>
                  <a:pt x="147865" y="850636"/>
                </a:lnTo>
                <a:lnTo>
                  <a:pt x="135173" y="831577"/>
                </a:lnTo>
                <a:lnTo>
                  <a:pt x="122480" y="812519"/>
                </a:lnTo>
                <a:lnTo>
                  <a:pt x="110105" y="792825"/>
                </a:lnTo>
                <a:lnTo>
                  <a:pt x="98682" y="773450"/>
                </a:lnTo>
                <a:lnTo>
                  <a:pt x="87576" y="753756"/>
                </a:lnTo>
                <a:lnTo>
                  <a:pt x="76788" y="733427"/>
                </a:lnTo>
                <a:lnTo>
                  <a:pt x="67903" y="714686"/>
                </a:lnTo>
                <a:lnTo>
                  <a:pt x="59019" y="695946"/>
                </a:lnTo>
                <a:lnTo>
                  <a:pt x="51086" y="678158"/>
                </a:lnTo>
                <a:lnTo>
                  <a:pt x="44105" y="660370"/>
                </a:lnTo>
                <a:lnTo>
                  <a:pt x="37125" y="642583"/>
                </a:lnTo>
                <a:lnTo>
                  <a:pt x="31413" y="625112"/>
                </a:lnTo>
                <a:lnTo>
                  <a:pt x="26019" y="607960"/>
                </a:lnTo>
                <a:lnTo>
                  <a:pt x="20942" y="591125"/>
                </a:lnTo>
                <a:lnTo>
                  <a:pt x="17134" y="574608"/>
                </a:lnTo>
                <a:lnTo>
                  <a:pt x="13009" y="558408"/>
                </a:lnTo>
                <a:lnTo>
                  <a:pt x="9836" y="542526"/>
                </a:lnTo>
                <a:lnTo>
                  <a:pt x="6981" y="526962"/>
                </a:lnTo>
                <a:lnTo>
                  <a:pt x="4759" y="511398"/>
                </a:lnTo>
                <a:lnTo>
                  <a:pt x="3173" y="496469"/>
                </a:lnTo>
                <a:lnTo>
                  <a:pt x="1586" y="481222"/>
                </a:lnTo>
                <a:lnTo>
                  <a:pt x="634" y="466929"/>
                </a:lnTo>
                <a:lnTo>
                  <a:pt x="0" y="452635"/>
                </a:lnTo>
                <a:lnTo>
                  <a:pt x="0" y="438659"/>
                </a:lnTo>
                <a:lnTo>
                  <a:pt x="0" y="425318"/>
                </a:lnTo>
                <a:lnTo>
                  <a:pt x="317" y="412295"/>
                </a:lnTo>
                <a:lnTo>
                  <a:pt x="1586" y="398954"/>
                </a:lnTo>
                <a:lnTo>
                  <a:pt x="2221" y="386248"/>
                </a:lnTo>
                <a:lnTo>
                  <a:pt x="3807" y="374178"/>
                </a:lnTo>
                <a:lnTo>
                  <a:pt x="5394" y="362108"/>
                </a:lnTo>
                <a:lnTo>
                  <a:pt x="7615" y="350673"/>
                </a:lnTo>
                <a:lnTo>
                  <a:pt x="9519" y="339238"/>
                </a:lnTo>
                <a:lnTo>
                  <a:pt x="11740" y="328121"/>
                </a:lnTo>
                <a:lnTo>
                  <a:pt x="14596" y="317638"/>
                </a:lnTo>
                <a:lnTo>
                  <a:pt x="17134" y="307474"/>
                </a:lnTo>
                <a:lnTo>
                  <a:pt x="20307" y="297310"/>
                </a:lnTo>
                <a:lnTo>
                  <a:pt x="26019" y="278251"/>
                </a:lnTo>
                <a:lnTo>
                  <a:pt x="30144" y="267769"/>
                </a:lnTo>
                <a:lnTo>
                  <a:pt x="33952" y="256969"/>
                </a:lnTo>
                <a:lnTo>
                  <a:pt x="38394" y="246487"/>
                </a:lnTo>
                <a:lnTo>
                  <a:pt x="42836" y="236323"/>
                </a:lnTo>
                <a:lnTo>
                  <a:pt x="47596" y="226476"/>
                </a:lnTo>
                <a:lnTo>
                  <a:pt x="52673" y="216312"/>
                </a:lnTo>
                <a:lnTo>
                  <a:pt x="57432" y="206783"/>
                </a:lnTo>
                <a:lnTo>
                  <a:pt x="63144" y="197253"/>
                </a:lnTo>
                <a:lnTo>
                  <a:pt x="68221" y="188360"/>
                </a:lnTo>
                <a:lnTo>
                  <a:pt x="73615" y="179466"/>
                </a:lnTo>
                <a:lnTo>
                  <a:pt x="85355" y="162313"/>
                </a:lnTo>
                <a:lnTo>
                  <a:pt x="97096" y="146431"/>
                </a:lnTo>
                <a:lnTo>
                  <a:pt x="109471" y="131502"/>
                </a:lnTo>
                <a:lnTo>
                  <a:pt x="121846" y="117526"/>
                </a:lnTo>
                <a:lnTo>
                  <a:pt x="134538" y="104503"/>
                </a:lnTo>
                <a:lnTo>
                  <a:pt x="147230" y="93068"/>
                </a:lnTo>
                <a:lnTo>
                  <a:pt x="159922" y="82268"/>
                </a:lnTo>
                <a:lnTo>
                  <a:pt x="172615" y="72422"/>
                </a:lnTo>
                <a:lnTo>
                  <a:pt x="184672" y="63845"/>
                </a:lnTo>
                <a:lnTo>
                  <a:pt x="197047" y="56857"/>
                </a:lnTo>
                <a:lnTo>
                  <a:pt x="209105" y="50822"/>
                </a:lnTo>
                <a:lnTo>
                  <a:pt x="223701" y="44152"/>
                </a:lnTo>
                <a:lnTo>
                  <a:pt x="238615" y="37799"/>
                </a:lnTo>
                <a:lnTo>
                  <a:pt x="254163" y="31764"/>
                </a:lnTo>
                <a:lnTo>
                  <a:pt x="270028" y="26364"/>
                </a:lnTo>
                <a:lnTo>
                  <a:pt x="285893" y="20964"/>
                </a:lnTo>
                <a:lnTo>
                  <a:pt x="302711" y="16200"/>
                </a:lnTo>
                <a:lnTo>
                  <a:pt x="319211" y="12070"/>
                </a:lnTo>
                <a:lnTo>
                  <a:pt x="336345" y="8259"/>
                </a:lnTo>
                <a:lnTo>
                  <a:pt x="353480" y="5718"/>
                </a:lnTo>
                <a:lnTo>
                  <a:pt x="370932" y="2859"/>
                </a:lnTo>
                <a:lnTo>
                  <a:pt x="388701" y="1271"/>
                </a:lnTo>
                <a:lnTo>
                  <a:pt x="406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/>
          </a:p>
        </p:txBody>
      </p:sp>
      <p:sp>
        <p:nvSpPr>
          <p:cNvPr id="9" name="KSO_Shape"/>
          <p:cNvSpPr/>
          <p:nvPr/>
        </p:nvSpPr>
        <p:spPr>
          <a:xfrm rot="1990979">
            <a:off x="1263103" y="1491703"/>
            <a:ext cx="2318297" cy="2318297"/>
          </a:xfrm>
          <a:prstGeom prst="blockArc">
            <a:avLst>
              <a:gd name="adj1" fmla="val 2658089"/>
              <a:gd name="adj2" fmla="val 19385860"/>
              <a:gd name="adj3" fmla="val 6186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KSO_Shape"/>
          <p:cNvSpPr/>
          <p:nvPr/>
        </p:nvSpPr>
        <p:spPr bwMode="auto">
          <a:xfrm>
            <a:off x="1927859" y="2304288"/>
            <a:ext cx="925551" cy="758952"/>
          </a:xfrm>
          <a:custGeom>
            <a:avLst/>
            <a:gdLst>
              <a:gd name="T0" fmla="*/ 1270725 w 1979612"/>
              <a:gd name="T1" fmla="*/ 856194 h 1624013"/>
              <a:gd name="T2" fmla="*/ 1188148 w 1979612"/>
              <a:gd name="T3" fmla="*/ 961388 h 1624013"/>
              <a:gd name="T4" fmla="*/ 1184655 w 1979612"/>
              <a:gd name="T5" fmla="*/ 1100586 h 1624013"/>
              <a:gd name="T6" fmla="*/ 1261832 w 1979612"/>
              <a:gd name="T7" fmla="*/ 1209594 h 1624013"/>
              <a:gd name="T8" fmla="*/ 1391731 w 1979612"/>
              <a:gd name="T9" fmla="*/ 1252815 h 1624013"/>
              <a:gd name="T10" fmla="*/ 1520995 w 1979612"/>
              <a:gd name="T11" fmla="*/ 1209594 h 1624013"/>
              <a:gd name="T12" fmla="*/ 1598172 w 1979612"/>
              <a:gd name="T13" fmla="*/ 1100586 h 1624013"/>
              <a:gd name="T14" fmla="*/ 1594996 w 1979612"/>
              <a:gd name="T15" fmla="*/ 961388 h 1624013"/>
              <a:gd name="T16" fmla="*/ 1512737 w 1979612"/>
              <a:gd name="T17" fmla="*/ 856194 h 1624013"/>
              <a:gd name="T18" fmla="*/ 1381250 w 1979612"/>
              <a:gd name="T19" fmla="*/ 633412 h 1624013"/>
              <a:gd name="T20" fmla="*/ 1511149 w 1979612"/>
              <a:gd name="T21" fmla="*/ 651527 h 1624013"/>
              <a:gd name="T22" fmla="*/ 1662010 w 1979612"/>
              <a:gd name="T23" fmla="*/ 737652 h 1624013"/>
              <a:gd name="T24" fmla="*/ 1765866 w 1979612"/>
              <a:gd name="T25" fmla="*/ 888292 h 1624013"/>
              <a:gd name="T26" fmla="*/ 1793180 w 1979612"/>
              <a:gd name="T27" fmla="*/ 1015097 h 1624013"/>
              <a:gd name="T28" fmla="*/ 1772218 w 1979612"/>
              <a:gd name="T29" fmla="*/ 1165737 h 1624013"/>
              <a:gd name="T30" fmla="*/ 1967861 w 1979612"/>
              <a:gd name="T31" fmla="*/ 1447948 h 1624013"/>
              <a:gd name="T32" fmla="*/ 1977389 w 1979612"/>
              <a:gd name="T33" fmla="*/ 1524221 h 1624013"/>
              <a:gd name="T34" fmla="*/ 1938324 w 1979612"/>
              <a:gd name="T35" fmla="*/ 1592232 h 1624013"/>
              <a:gd name="T36" fmla="*/ 1867499 w 1979612"/>
              <a:gd name="T37" fmla="*/ 1623694 h 1624013"/>
              <a:gd name="T38" fmla="*/ 1792545 w 1979612"/>
              <a:gd name="T39" fmla="*/ 1606851 h 1624013"/>
              <a:gd name="T40" fmla="*/ 1498763 w 1979612"/>
              <a:gd name="T41" fmla="*/ 1424113 h 1624013"/>
              <a:gd name="T42" fmla="*/ 1350443 w 1979612"/>
              <a:gd name="T43" fmla="*/ 1436189 h 1624013"/>
              <a:gd name="T44" fmla="*/ 1225943 w 1979612"/>
              <a:gd name="T45" fmla="*/ 1402820 h 1624013"/>
              <a:gd name="T46" fmla="*/ 1069048 w 1979612"/>
              <a:gd name="T47" fmla="*/ 1276651 h 1624013"/>
              <a:gd name="T48" fmla="*/ 1004574 w 1979612"/>
              <a:gd name="T49" fmla="*/ 1146033 h 1624013"/>
              <a:gd name="T50" fmla="*/ 989965 w 1979612"/>
              <a:gd name="T51" fmla="*/ 1015097 h 1624013"/>
              <a:gd name="T52" fmla="*/ 1017279 w 1979612"/>
              <a:gd name="T53" fmla="*/ 888292 h 1624013"/>
              <a:gd name="T54" fmla="*/ 1121134 w 1979612"/>
              <a:gd name="T55" fmla="*/ 737652 h 1624013"/>
              <a:gd name="T56" fmla="*/ 1262785 w 1979612"/>
              <a:gd name="T57" fmla="*/ 654705 h 1624013"/>
              <a:gd name="T58" fmla="*/ 492993 w 1979612"/>
              <a:gd name="T59" fmla="*/ 0 h 1624013"/>
              <a:gd name="T60" fmla="*/ 647907 w 1979612"/>
              <a:gd name="T61" fmla="*/ 25083 h 1624013"/>
              <a:gd name="T62" fmla="*/ 785996 w 1979612"/>
              <a:gd name="T63" fmla="*/ 96838 h 1624013"/>
              <a:gd name="T64" fmla="*/ 919006 w 1979612"/>
              <a:gd name="T65" fmla="*/ 245110 h 1624013"/>
              <a:gd name="T66" fmla="*/ 1050428 w 1979612"/>
              <a:gd name="T67" fmla="*/ 111760 h 1624013"/>
              <a:gd name="T68" fmla="*/ 1185025 w 1979612"/>
              <a:gd name="T69" fmla="*/ 33020 h 1624013"/>
              <a:gd name="T70" fmla="*/ 1338351 w 1979612"/>
              <a:gd name="T71" fmla="*/ 953 h 1624013"/>
              <a:gd name="T72" fmla="*/ 1494535 w 1979612"/>
              <a:gd name="T73" fmla="*/ 18098 h 1624013"/>
              <a:gd name="T74" fmla="*/ 1636116 w 1979612"/>
              <a:gd name="T75" fmla="*/ 82868 h 1624013"/>
              <a:gd name="T76" fmla="*/ 1751983 w 1979612"/>
              <a:gd name="T77" fmla="*/ 190500 h 1624013"/>
              <a:gd name="T78" fmla="*/ 1827218 w 1979612"/>
              <a:gd name="T79" fmla="*/ 326708 h 1624013"/>
              <a:gd name="T80" fmla="*/ 1855470 w 1979612"/>
              <a:gd name="T81" fmla="*/ 480695 h 1624013"/>
              <a:gd name="T82" fmla="*/ 1826900 w 1979612"/>
              <a:gd name="T83" fmla="*/ 659765 h 1624013"/>
              <a:gd name="T84" fmla="*/ 1711668 w 1979612"/>
              <a:gd name="T85" fmla="*/ 619443 h 1624013"/>
              <a:gd name="T86" fmla="*/ 1542469 w 1979612"/>
              <a:gd name="T87" fmla="*/ 532448 h 1624013"/>
              <a:gd name="T88" fmla="*/ 1351684 w 1979612"/>
              <a:gd name="T89" fmla="*/ 512128 h 1624013"/>
              <a:gd name="T90" fmla="*/ 1187565 w 1979612"/>
              <a:gd name="T91" fmla="*/ 552133 h 1624013"/>
              <a:gd name="T92" fmla="*/ 1047888 w 1979612"/>
              <a:gd name="T93" fmla="*/ 639128 h 1624013"/>
              <a:gd name="T94" fmla="*/ 942179 w 1979612"/>
              <a:gd name="T95" fmla="*/ 764223 h 1624013"/>
              <a:gd name="T96" fmla="*/ 879642 w 1979612"/>
              <a:gd name="T97" fmla="*/ 917575 h 1624013"/>
              <a:gd name="T98" fmla="*/ 870436 w 1979612"/>
              <a:gd name="T99" fmla="*/ 1105536 h 1624013"/>
              <a:gd name="T100" fmla="*/ 941862 w 1979612"/>
              <a:gd name="T101" fmla="*/ 1308418 h 1624013"/>
              <a:gd name="T102" fmla="*/ 1084712 w 1979612"/>
              <a:gd name="T103" fmla="*/ 1463041 h 1624013"/>
              <a:gd name="T104" fmla="*/ 963130 w 1979612"/>
              <a:gd name="T105" fmla="*/ 1618616 h 1624013"/>
              <a:gd name="T106" fmla="*/ 886944 w 1979612"/>
              <a:gd name="T107" fmla="*/ 1616711 h 1624013"/>
              <a:gd name="T108" fmla="*/ 119042 w 1979612"/>
              <a:gd name="T109" fmla="*/ 815023 h 1624013"/>
              <a:gd name="T110" fmla="*/ 37141 w 1979612"/>
              <a:gd name="T111" fmla="*/ 681990 h 1624013"/>
              <a:gd name="T112" fmla="*/ 1270 w 1979612"/>
              <a:gd name="T113" fmla="*/ 530225 h 1624013"/>
              <a:gd name="T114" fmla="*/ 14603 w 1979612"/>
              <a:gd name="T115" fmla="*/ 372745 h 1624013"/>
              <a:gd name="T116" fmla="*/ 76187 w 1979612"/>
              <a:gd name="T117" fmla="*/ 230188 h 1624013"/>
              <a:gd name="T118" fmla="*/ 180627 w 1979612"/>
              <a:gd name="T119" fmla="*/ 111760 h 1624013"/>
              <a:gd name="T120" fmla="*/ 315541 w 1979612"/>
              <a:gd name="T121" fmla="*/ 33020 h 1624013"/>
              <a:gd name="T122" fmla="*/ 468233 w 1979612"/>
              <a:gd name="T123" fmla="*/ 953 h 1624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79612" h="1624013">
                <a:moveTo>
                  <a:pt x="1391731" y="819011"/>
                </a:moveTo>
                <a:lnTo>
                  <a:pt x="1380297" y="819328"/>
                </a:lnTo>
                <a:lnTo>
                  <a:pt x="1369499" y="820282"/>
                </a:lnTo>
                <a:lnTo>
                  <a:pt x="1358700" y="821871"/>
                </a:lnTo>
                <a:lnTo>
                  <a:pt x="1347902" y="823778"/>
                </a:lnTo>
                <a:lnTo>
                  <a:pt x="1337739" y="826002"/>
                </a:lnTo>
                <a:lnTo>
                  <a:pt x="1326940" y="828863"/>
                </a:lnTo>
                <a:lnTo>
                  <a:pt x="1317095" y="832358"/>
                </a:lnTo>
                <a:lnTo>
                  <a:pt x="1307567" y="836172"/>
                </a:lnTo>
                <a:lnTo>
                  <a:pt x="1297721" y="840621"/>
                </a:lnTo>
                <a:lnTo>
                  <a:pt x="1288193" y="845388"/>
                </a:lnTo>
                <a:lnTo>
                  <a:pt x="1279300" y="850791"/>
                </a:lnTo>
                <a:lnTo>
                  <a:pt x="1270725" y="856194"/>
                </a:lnTo>
                <a:lnTo>
                  <a:pt x="1261832" y="862232"/>
                </a:lnTo>
                <a:lnTo>
                  <a:pt x="1253574" y="868906"/>
                </a:lnTo>
                <a:lnTo>
                  <a:pt x="1245952" y="875580"/>
                </a:lnTo>
                <a:lnTo>
                  <a:pt x="1238329" y="882572"/>
                </a:lnTo>
                <a:lnTo>
                  <a:pt x="1231342" y="890199"/>
                </a:lnTo>
                <a:lnTo>
                  <a:pt x="1224355" y="898144"/>
                </a:lnTo>
                <a:lnTo>
                  <a:pt x="1218003" y="906407"/>
                </a:lnTo>
                <a:lnTo>
                  <a:pt x="1211651" y="914670"/>
                </a:lnTo>
                <a:lnTo>
                  <a:pt x="1206252" y="923569"/>
                </a:lnTo>
                <a:lnTo>
                  <a:pt x="1201170" y="932785"/>
                </a:lnTo>
                <a:lnTo>
                  <a:pt x="1196406" y="942001"/>
                </a:lnTo>
                <a:lnTo>
                  <a:pt x="1191642" y="951536"/>
                </a:lnTo>
                <a:lnTo>
                  <a:pt x="1188148" y="961388"/>
                </a:lnTo>
                <a:lnTo>
                  <a:pt x="1184655" y="971557"/>
                </a:lnTo>
                <a:lnTo>
                  <a:pt x="1181479" y="981727"/>
                </a:lnTo>
                <a:lnTo>
                  <a:pt x="1179255" y="992215"/>
                </a:lnTo>
                <a:lnTo>
                  <a:pt x="1177350" y="1003020"/>
                </a:lnTo>
                <a:lnTo>
                  <a:pt x="1176079" y="1013825"/>
                </a:lnTo>
                <a:lnTo>
                  <a:pt x="1175444" y="1024949"/>
                </a:lnTo>
                <a:lnTo>
                  <a:pt x="1174809" y="1035754"/>
                </a:lnTo>
                <a:lnTo>
                  <a:pt x="1175444" y="1047195"/>
                </a:lnTo>
                <a:lnTo>
                  <a:pt x="1176079" y="1058318"/>
                </a:lnTo>
                <a:lnTo>
                  <a:pt x="1177350" y="1068806"/>
                </a:lnTo>
                <a:lnTo>
                  <a:pt x="1179255" y="1079929"/>
                </a:lnTo>
                <a:lnTo>
                  <a:pt x="1181479" y="1090099"/>
                </a:lnTo>
                <a:lnTo>
                  <a:pt x="1184655" y="1100586"/>
                </a:lnTo>
                <a:lnTo>
                  <a:pt x="1188148" y="1110438"/>
                </a:lnTo>
                <a:lnTo>
                  <a:pt x="1191642" y="1120290"/>
                </a:lnTo>
                <a:lnTo>
                  <a:pt x="1196406" y="1129824"/>
                </a:lnTo>
                <a:lnTo>
                  <a:pt x="1201170" y="1139359"/>
                </a:lnTo>
                <a:lnTo>
                  <a:pt x="1206252" y="1148257"/>
                </a:lnTo>
                <a:lnTo>
                  <a:pt x="1211651" y="1157156"/>
                </a:lnTo>
                <a:lnTo>
                  <a:pt x="1218003" y="1165737"/>
                </a:lnTo>
                <a:lnTo>
                  <a:pt x="1224355" y="1173999"/>
                </a:lnTo>
                <a:lnTo>
                  <a:pt x="1231342" y="1181627"/>
                </a:lnTo>
                <a:lnTo>
                  <a:pt x="1238329" y="1189254"/>
                </a:lnTo>
                <a:lnTo>
                  <a:pt x="1245952" y="1196246"/>
                </a:lnTo>
                <a:lnTo>
                  <a:pt x="1253574" y="1203238"/>
                </a:lnTo>
                <a:lnTo>
                  <a:pt x="1261832" y="1209594"/>
                </a:lnTo>
                <a:lnTo>
                  <a:pt x="1270725" y="1215632"/>
                </a:lnTo>
                <a:lnTo>
                  <a:pt x="1279300" y="1221352"/>
                </a:lnTo>
                <a:lnTo>
                  <a:pt x="1288193" y="1226437"/>
                </a:lnTo>
                <a:lnTo>
                  <a:pt x="1297721" y="1231204"/>
                </a:lnTo>
                <a:lnTo>
                  <a:pt x="1307567" y="1235336"/>
                </a:lnTo>
                <a:lnTo>
                  <a:pt x="1317095" y="1239467"/>
                </a:lnTo>
                <a:lnTo>
                  <a:pt x="1326940" y="1242963"/>
                </a:lnTo>
                <a:lnTo>
                  <a:pt x="1337739" y="1245824"/>
                </a:lnTo>
                <a:lnTo>
                  <a:pt x="1347902" y="1248366"/>
                </a:lnTo>
                <a:lnTo>
                  <a:pt x="1358700" y="1249955"/>
                </a:lnTo>
                <a:lnTo>
                  <a:pt x="1369499" y="1251544"/>
                </a:lnTo>
                <a:lnTo>
                  <a:pt x="1380297" y="1252497"/>
                </a:lnTo>
                <a:lnTo>
                  <a:pt x="1391731" y="1252815"/>
                </a:lnTo>
                <a:lnTo>
                  <a:pt x="1402530" y="1252497"/>
                </a:lnTo>
                <a:lnTo>
                  <a:pt x="1413646" y="1251544"/>
                </a:lnTo>
                <a:lnTo>
                  <a:pt x="1424762" y="1249955"/>
                </a:lnTo>
                <a:lnTo>
                  <a:pt x="1435243" y="1248366"/>
                </a:lnTo>
                <a:lnTo>
                  <a:pt x="1445723" y="1245824"/>
                </a:lnTo>
                <a:lnTo>
                  <a:pt x="1455887" y="1242963"/>
                </a:lnTo>
                <a:lnTo>
                  <a:pt x="1466050" y="1239467"/>
                </a:lnTo>
                <a:lnTo>
                  <a:pt x="1475896" y="1235336"/>
                </a:lnTo>
                <a:lnTo>
                  <a:pt x="1485424" y="1231204"/>
                </a:lnTo>
                <a:lnTo>
                  <a:pt x="1494634" y="1226437"/>
                </a:lnTo>
                <a:lnTo>
                  <a:pt x="1503844" y="1221352"/>
                </a:lnTo>
                <a:lnTo>
                  <a:pt x="1512737" y="1215632"/>
                </a:lnTo>
                <a:lnTo>
                  <a:pt x="1520995" y="1209594"/>
                </a:lnTo>
                <a:lnTo>
                  <a:pt x="1529253" y="1203238"/>
                </a:lnTo>
                <a:lnTo>
                  <a:pt x="1537193" y="1196246"/>
                </a:lnTo>
                <a:lnTo>
                  <a:pt x="1544815" y="1189254"/>
                </a:lnTo>
                <a:lnTo>
                  <a:pt x="1552120" y="1181627"/>
                </a:lnTo>
                <a:lnTo>
                  <a:pt x="1558790" y="1173999"/>
                </a:lnTo>
                <a:lnTo>
                  <a:pt x="1565459" y="1165737"/>
                </a:lnTo>
                <a:lnTo>
                  <a:pt x="1571176" y="1157156"/>
                </a:lnTo>
                <a:lnTo>
                  <a:pt x="1576575" y="1148257"/>
                </a:lnTo>
                <a:lnTo>
                  <a:pt x="1582292" y="1139359"/>
                </a:lnTo>
                <a:lnTo>
                  <a:pt x="1586739" y="1129824"/>
                </a:lnTo>
                <a:lnTo>
                  <a:pt x="1591185" y="1120290"/>
                </a:lnTo>
                <a:lnTo>
                  <a:pt x="1594996" y="1110438"/>
                </a:lnTo>
                <a:lnTo>
                  <a:pt x="1598172" y="1100586"/>
                </a:lnTo>
                <a:lnTo>
                  <a:pt x="1601348" y="1090099"/>
                </a:lnTo>
                <a:lnTo>
                  <a:pt x="1603889" y="1079929"/>
                </a:lnTo>
                <a:lnTo>
                  <a:pt x="1605795" y="1068806"/>
                </a:lnTo>
                <a:lnTo>
                  <a:pt x="1606748" y="1058318"/>
                </a:lnTo>
                <a:lnTo>
                  <a:pt x="1608018" y="1047195"/>
                </a:lnTo>
                <a:lnTo>
                  <a:pt x="1608018" y="1035754"/>
                </a:lnTo>
                <a:lnTo>
                  <a:pt x="1608018" y="1024949"/>
                </a:lnTo>
                <a:lnTo>
                  <a:pt x="1606748" y="1013825"/>
                </a:lnTo>
                <a:lnTo>
                  <a:pt x="1605795" y="1003020"/>
                </a:lnTo>
                <a:lnTo>
                  <a:pt x="1603889" y="992215"/>
                </a:lnTo>
                <a:lnTo>
                  <a:pt x="1601348" y="981727"/>
                </a:lnTo>
                <a:lnTo>
                  <a:pt x="1598172" y="971557"/>
                </a:lnTo>
                <a:lnTo>
                  <a:pt x="1594996" y="961388"/>
                </a:lnTo>
                <a:lnTo>
                  <a:pt x="1591185" y="951536"/>
                </a:lnTo>
                <a:lnTo>
                  <a:pt x="1586739" y="942001"/>
                </a:lnTo>
                <a:lnTo>
                  <a:pt x="1582292" y="932785"/>
                </a:lnTo>
                <a:lnTo>
                  <a:pt x="1576575" y="923569"/>
                </a:lnTo>
                <a:lnTo>
                  <a:pt x="1571176" y="914670"/>
                </a:lnTo>
                <a:lnTo>
                  <a:pt x="1565459" y="906407"/>
                </a:lnTo>
                <a:lnTo>
                  <a:pt x="1558790" y="898144"/>
                </a:lnTo>
                <a:lnTo>
                  <a:pt x="1552120" y="890199"/>
                </a:lnTo>
                <a:lnTo>
                  <a:pt x="1544815" y="882572"/>
                </a:lnTo>
                <a:lnTo>
                  <a:pt x="1537193" y="875580"/>
                </a:lnTo>
                <a:lnTo>
                  <a:pt x="1529253" y="868906"/>
                </a:lnTo>
                <a:lnTo>
                  <a:pt x="1520995" y="862232"/>
                </a:lnTo>
                <a:lnTo>
                  <a:pt x="1512737" y="856194"/>
                </a:lnTo>
                <a:lnTo>
                  <a:pt x="1503844" y="850791"/>
                </a:lnTo>
                <a:lnTo>
                  <a:pt x="1494634" y="845388"/>
                </a:lnTo>
                <a:lnTo>
                  <a:pt x="1485424" y="840621"/>
                </a:lnTo>
                <a:lnTo>
                  <a:pt x="1475896" y="836172"/>
                </a:lnTo>
                <a:lnTo>
                  <a:pt x="1466050" y="832358"/>
                </a:lnTo>
                <a:lnTo>
                  <a:pt x="1455887" y="828863"/>
                </a:lnTo>
                <a:lnTo>
                  <a:pt x="1445723" y="826002"/>
                </a:lnTo>
                <a:lnTo>
                  <a:pt x="1435243" y="823778"/>
                </a:lnTo>
                <a:lnTo>
                  <a:pt x="1424762" y="821871"/>
                </a:lnTo>
                <a:lnTo>
                  <a:pt x="1413646" y="820282"/>
                </a:lnTo>
                <a:lnTo>
                  <a:pt x="1402530" y="819328"/>
                </a:lnTo>
                <a:lnTo>
                  <a:pt x="1391731" y="819011"/>
                </a:lnTo>
                <a:close/>
                <a:moveTo>
                  <a:pt x="1381250" y="633412"/>
                </a:moveTo>
                <a:lnTo>
                  <a:pt x="1391731" y="633412"/>
                </a:lnTo>
                <a:lnTo>
                  <a:pt x="1401894" y="633412"/>
                </a:lnTo>
                <a:lnTo>
                  <a:pt x="1412375" y="633730"/>
                </a:lnTo>
                <a:lnTo>
                  <a:pt x="1422538" y="634683"/>
                </a:lnTo>
                <a:lnTo>
                  <a:pt x="1432702" y="635319"/>
                </a:lnTo>
                <a:lnTo>
                  <a:pt x="1442547" y="636590"/>
                </a:lnTo>
                <a:lnTo>
                  <a:pt x="1452711" y="638179"/>
                </a:lnTo>
                <a:lnTo>
                  <a:pt x="1462556" y="639768"/>
                </a:lnTo>
                <a:lnTo>
                  <a:pt x="1472402" y="641675"/>
                </a:lnTo>
                <a:lnTo>
                  <a:pt x="1482248" y="643582"/>
                </a:lnTo>
                <a:lnTo>
                  <a:pt x="1492093" y="646124"/>
                </a:lnTo>
                <a:lnTo>
                  <a:pt x="1501939" y="648667"/>
                </a:lnTo>
                <a:lnTo>
                  <a:pt x="1511149" y="651527"/>
                </a:lnTo>
                <a:lnTo>
                  <a:pt x="1520677" y="654705"/>
                </a:lnTo>
                <a:lnTo>
                  <a:pt x="1529570" y="657883"/>
                </a:lnTo>
                <a:lnTo>
                  <a:pt x="1539098" y="661379"/>
                </a:lnTo>
                <a:lnTo>
                  <a:pt x="1547991" y="664875"/>
                </a:lnTo>
                <a:lnTo>
                  <a:pt x="1557202" y="668689"/>
                </a:lnTo>
                <a:lnTo>
                  <a:pt x="1566094" y="673138"/>
                </a:lnTo>
                <a:lnTo>
                  <a:pt x="1574670" y="677269"/>
                </a:lnTo>
                <a:lnTo>
                  <a:pt x="1583245" y="682036"/>
                </a:lnTo>
                <a:lnTo>
                  <a:pt x="1600078" y="691571"/>
                </a:lnTo>
                <a:lnTo>
                  <a:pt x="1616276" y="702058"/>
                </a:lnTo>
                <a:lnTo>
                  <a:pt x="1632473" y="713499"/>
                </a:lnTo>
                <a:lnTo>
                  <a:pt x="1647083" y="725258"/>
                </a:lnTo>
                <a:lnTo>
                  <a:pt x="1662010" y="737652"/>
                </a:lnTo>
                <a:lnTo>
                  <a:pt x="1675985" y="751000"/>
                </a:lnTo>
                <a:lnTo>
                  <a:pt x="1689324" y="765301"/>
                </a:lnTo>
                <a:lnTo>
                  <a:pt x="1701710" y="779603"/>
                </a:lnTo>
                <a:lnTo>
                  <a:pt x="1713779" y="795175"/>
                </a:lnTo>
                <a:lnTo>
                  <a:pt x="1725213" y="810748"/>
                </a:lnTo>
                <a:lnTo>
                  <a:pt x="1735376" y="827274"/>
                </a:lnTo>
                <a:lnTo>
                  <a:pt x="1740458" y="835536"/>
                </a:lnTo>
                <a:lnTo>
                  <a:pt x="1745222" y="844117"/>
                </a:lnTo>
                <a:lnTo>
                  <a:pt x="1749668" y="852698"/>
                </a:lnTo>
                <a:lnTo>
                  <a:pt x="1754115" y="861279"/>
                </a:lnTo>
                <a:lnTo>
                  <a:pt x="1758244" y="870495"/>
                </a:lnTo>
                <a:lnTo>
                  <a:pt x="1762055" y="879394"/>
                </a:lnTo>
                <a:lnTo>
                  <a:pt x="1765866" y="888292"/>
                </a:lnTo>
                <a:lnTo>
                  <a:pt x="1769042" y="897509"/>
                </a:lnTo>
                <a:lnTo>
                  <a:pt x="1772536" y="906725"/>
                </a:lnTo>
                <a:lnTo>
                  <a:pt x="1775712" y="916259"/>
                </a:lnTo>
                <a:lnTo>
                  <a:pt x="1778570" y="925793"/>
                </a:lnTo>
                <a:lnTo>
                  <a:pt x="1780793" y="935327"/>
                </a:lnTo>
                <a:lnTo>
                  <a:pt x="1783334" y="944862"/>
                </a:lnTo>
                <a:lnTo>
                  <a:pt x="1785557" y="954714"/>
                </a:lnTo>
                <a:lnTo>
                  <a:pt x="1787463" y="964883"/>
                </a:lnTo>
                <a:lnTo>
                  <a:pt x="1789051" y="974735"/>
                </a:lnTo>
                <a:lnTo>
                  <a:pt x="1790639" y="984587"/>
                </a:lnTo>
                <a:lnTo>
                  <a:pt x="1791592" y="994757"/>
                </a:lnTo>
                <a:lnTo>
                  <a:pt x="1792545" y="1004927"/>
                </a:lnTo>
                <a:lnTo>
                  <a:pt x="1793180" y="1015097"/>
                </a:lnTo>
                <a:lnTo>
                  <a:pt x="1793497" y="1025584"/>
                </a:lnTo>
                <a:lnTo>
                  <a:pt x="1793815" y="1035754"/>
                </a:lnTo>
                <a:lnTo>
                  <a:pt x="1793497" y="1048466"/>
                </a:lnTo>
                <a:lnTo>
                  <a:pt x="1793180" y="1060543"/>
                </a:lnTo>
                <a:lnTo>
                  <a:pt x="1792227" y="1072619"/>
                </a:lnTo>
                <a:lnTo>
                  <a:pt x="1790639" y="1084378"/>
                </a:lnTo>
                <a:lnTo>
                  <a:pt x="1789051" y="1096773"/>
                </a:lnTo>
                <a:lnTo>
                  <a:pt x="1787145" y="1108531"/>
                </a:lnTo>
                <a:lnTo>
                  <a:pt x="1784922" y="1120290"/>
                </a:lnTo>
                <a:lnTo>
                  <a:pt x="1782381" y="1131413"/>
                </a:lnTo>
                <a:lnTo>
                  <a:pt x="1779205" y="1143172"/>
                </a:lnTo>
                <a:lnTo>
                  <a:pt x="1776347" y="1154295"/>
                </a:lnTo>
                <a:lnTo>
                  <a:pt x="1772218" y="1165737"/>
                </a:lnTo>
                <a:lnTo>
                  <a:pt x="1768407" y="1176542"/>
                </a:lnTo>
                <a:lnTo>
                  <a:pt x="1763960" y="1187665"/>
                </a:lnTo>
                <a:lnTo>
                  <a:pt x="1759832" y="1198153"/>
                </a:lnTo>
                <a:lnTo>
                  <a:pt x="1755068" y="1208958"/>
                </a:lnTo>
                <a:lnTo>
                  <a:pt x="1749986" y="1219128"/>
                </a:lnTo>
                <a:lnTo>
                  <a:pt x="1943088" y="1412672"/>
                </a:lnTo>
                <a:lnTo>
                  <a:pt x="1947534" y="1417439"/>
                </a:lnTo>
                <a:lnTo>
                  <a:pt x="1951663" y="1422206"/>
                </a:lnTo>
                <a:lnTo>
                  <a:pt x="1955792" y="1427291"/>
                </a:lnTo>
                <a:lnTo>
                  <a:pt x="1959286" y="1432375"/>
                </a:lnTo>
                <a:lnTo>
                  <a:pt x="1962462" y="1437460"/>
                </a:lnTo>
                <a:lnTo>
                  <a:pt x="1965002" y="1442863"/>
                </a:lnTo>
                <a:lnTo>
                  <a:pt x="1967861" y="1447948"/>
                </a:lnTo>
                <a:lnTo>
                  <a:pt x="1970084" y="1453986"/>
                </a:lnTo>
                <a:lnTo>
                  <a:pt x="1972625" y="1459389"/>
                </a:lnTo>
                <a:lnTo>
                  <a:pt x="1974530" y="1465427"/>
                </a:lnTo>
                <a:lnTo>
                  <a:pt x="1976118" y="1470830"/>
                </a:lnTo>
                <a:lnTo>
                  <a:pt x="1977389" y="1476550"/>
                </a:lnTo>
                <a:lnTo>
                  <a:pt x="1978024" y="1482589"/>
                </a:lnTo>
                <a:lnTo>
                  <a:pt x="1978977" y="1488309"/>
                </a:lnTo>
                <a:lnTo>
                  <a:pt x="1979294" y="1494348"/>
                </a:lnTo>
                <a:lnTo>
                  <a:pt x="1979612" y="1500068"/>
                </a:lnTo>
                <a:lnTo>
                  <a:pt x="1979294" y="1506424"/>
                </a:lnTo>
                <a:lnTo>
                  <a:pt x="1978977" y="1512462"/>
                </a:lnTo>
                <a:lnTo>
                  <a:pt x="1978024" y="1518183"/>
                </a:lnTo>
                <a:lnTo>
                  <a:pt x="1977389" y="1524221"/>
                </a:lnTo>
                <a:lnTo>
                  <a:pt x="1976118" y="1529942"/>
                </a:lnTo>
                <a:lnTo>
                  <a:pt x="1974530" y="1535344"/>
                </a:lnTo>
                <a:lnTo>
                  <a:pt x="1972625" y="1541383"/>
                </a:lnTo>
                <a:lnTo>
                  <a:pt x="1970084" y="1546785"/>
                </a:lnTo>
                <a:lnTo>
                  <a:pt x="1967861" y="1552506"/>
                </a:lnTo>
                <a:lnTo>
                  <a:pt x="1965002" y="1557909"/>
                </a:lnTo>
                <a:lnTo>
                  <a:pt x="1962462" y="1563311"/>
                </a:lnTo>
                <a:lnTo>
                  <a:pt x="1959286" y="1568396"/>
                </a:lnTo>
                <a:lnTo>
                  <a:pt x="1955792" y="1573481"/>
                </a:lnTo>
                <a:lnTo>
                  <a:pt x="1951663" y="1578566"/>
                </a:lnTo>
                <a:lnTo>
                  <a:pt x="1947534" y="1583333"/>
                </a:lnTo>
                <a:lnTo>
                  <a:pt x="1943088" y="1588100"/>
                </a:lnTo>
                <a:lnTo>
                  <a:pt x="1938324" y="1592232"/>
                </a:lnTo>
                <a:lnTo>
                  <a:pt x="1933877" y="1596363"/>
                </a:lnTo>
                <a:lnTo>
                  <a:pt x="1929113" y="1600177"/>
                </a:lnTo>
                <a:lnTo>
                  <a:pt x="1924032" y="1603673"/>
                </a:lnTo>
                <a:lnTo>
                  <a:pt x="1918315" y="1606851"/>
                </a:lnTo>
                <a:lnTo>
                  <a:pt x="1913233" y="1610029"/>
                </a:lnTo>
                <a:lnTo>
                  <a:pt x="1907834" y="1612889"/>
                </a:lnTo>
                <a:lnTo>
                  <a:pt x="1902435" y="1615114"/>
                </a:lnTo>
                <a:lnTo>
                  <a:pt x="1896400" y="1617020"/>
                </a:lnTo>
                <a:lnTo>
                  <a:pt x="1891001" y="1618927"/>
                </a:lnTo>
                <a:lnTo>
                  <a:pt x="1885284" y="1620516"/>
                </a:lnTo>
                <a:lnTo>
                  <a:pt x="1879250" y="1621788"/>
                </a:lnTo>
                <a:lnTo>
                  <a:pt x="1873533" y="1623059"/>
                </a:lnTo>
                <a:lnTo>
                  <a:pt x="1867499" y="1623694"/>
                </a:lnTo>
                <a:lnTo>
                  <a:pt x="1861782" y="1624012"/>
                </a:lnTo>
                <a:lnTo>
                  <a:pt x="1855747" y="1624012"/>
                </a:lnTo>
                <a:lnTo>
                  <a:pt x="1850030" y="1624012"/>
                </a:lnTo>
                <a:lnTo>
                  <a:pt x="1843996" y="1623694"/>
                </a:lnTo>
                <a:lnTo>
                  <a:pt x="1837644" y="1623059"/>
                </a:lnTo>
                <a:lnTo>
                  <a:pt x="1831927" y="1621788"/>
                </a:lnTo>
                <a:lnTo>
                  <a:pt x="1826210" y="1620516"/>
                </a:lnTo>
                <a:lnTo>
                  <a:pt x="1820494" y="1618927"/>
                </a:lnTo>
                <a:lnTo>
                  <a:pt x="1814459" y="1617020"/>
                </a:lnTo>
                <a:lnTo>
                  <a:pt x="1809060" y="1615114"/>
                </a:lnTo>
                <a:lnTo>
                  <a:pt x="1803661" y="1612889"/>
                </a:lnTo>
                <a:lnTo>
                  <a:pt x="1798261" y="1610029"/>
                </a:lnTo>
                <a:lnTo>
                  <a:pt x="1792545" y="1606851"/>
                </a:lnTo>
                <a:lnTo>
                  <a:pt x="1787463" y="1603673"/>
                </a:lnTo>
                <a:lnTo>
                  <a:pt x="1782381" y="1600177"/>
                </a:lnTo>
                <a:lnTo>
                  <a:pt x="1777617" y="1596363"/>
                </a:lnTo>
                <a:lnTo>
                  <a:pt x="1772536" y="1592232"/>
                </a:lnTo>
                <a:lnTo>
                  <a:pt x="1768407" y="1588100"/>
                </a:lnTo>
                <a:lnTo>
                  <a:pt x="1574670" y="1394239"/>
                </a:lnTo>
                <a:lnTo>
                  <a:pt x="1564189" y="1399324"/>
                </a:lnTo>
                <a:lnTo>
                  <a:pt x="1553708" y="1404091"/>
                </a:lnTo>
                <a:lnTo>
                  <a:pt x="1542910" y="1408858"/>
                </a:lnTo>
                <a:lnTo>
                  <a:pt x="1532111" y="1412989"/>
                </a:lnTo>
                <a:lnTo>
                  <a:pt x="1520995" y="1417121"/>
                </a:lnTo>
                <a:lnTo>
                  <a:pt x="1510197" y="1420617"/>
                </a:lnTo>
                <a:lnTo>
                  <a:pt x="1498763" y="1424113"/>
                </a:lnTo>
                <a:lnTo>
                  <a:pt x="1487329" y="1426973"/>
                </a:lnTo>
                <a:lnTo>
                  <a:pt x="1475578" y="1429515"/>
                </a:lnTo>
                <a:lnTo>
                  <a:pt x="1463827" y="1432058"/>
                </a:lnTo>
                <a:lnTo>
                  <a:pt x="1452075" y="1433964"/>
                </a:lnTo>
                <a:lnTo>
                  <a:pt x="1440324" y="1435554"/>
                </a:lnTo>
                <a:lnTo>
                  <a:pt x="1428255" y="1436507"/>
                </a:lnTo>
                <a:lnTo>
                  <a:pt x="1415869" y="1437778"/>
                </a:lnTo>
                <a:lnTo>
                  <a:pt x="1403800" y="1438096"/>
                </a:lnTo>
                <a:lnTo>
                  <a:pt x="1391731" y="1438096"/>
                </a:lnTo>
                <a:lnTo>
                  <a:pt x="1381250" y="1438096"/>
                </a:lnTo>
                <a:lnTo>
                  <a:pt x="1370769" y="1437778"/>
                </a:lnTo>
                <a:lnTo>
                  <a:pt x="1360606" y="1437460"/>
                </a:lnTo>
                <a:lnTo>
                  <a:pt x="1350443" y="1436189"/>
                </a:lnTo>
                <a:lnTo>
                  <a:pt x="1340280" y="1435236"/>
                </a:lnTo>
                <a:lnTo>
                  <a:pt x="1330116" y="1433964"/>
                </a:lnTo>
                <a:lnTo>
                  <a:pt x="1320271" y="1432058"/>
                </a:lnTo>
                <a:lnTo>
                  <a:pt x="1310425" y="1430469"/>
                </a:lnTo>
                <a:lnTo>
                  <a:pt x="1300897" y="1427926"/>
                </a:lnTo>
                <a:lnTo>
                  <a:pt x="1291051" y="1425702"/>
                </a:lnTo>
                <a:lnTo>
                  <a:pt x="1281523" y="1423477"/>
                </a:lnTo>
                <a:lnTo>
                  <a:pt x="1271995" y="1420299"/>
                </a:lnTo>
                <a:lnTo>
                  <a:pt x="1262785" y="1417439"/>
                </a:lnTo>
                <a:lnTo>
                  <a:pt x="1253257" y="1413943"/>
                </a:lnTo>
                <a:lnTo>
                  <a:pt x="1244046" y="1410447"/>
                </a:lnTo>
                <a:lnTo>
                  <a:pt x="1234836" y="1406951"/>
                </a:lnTo>
                <a:lnTo>
                  <a:pt x="1225943" y="1402820"/>
                </a:lnTo>
                <a:lnTo>
                  <a:pt x="1217368" y="1398688"/>
                </a:lnTo>
                <a:lnTo>
                  <a:pt x="1208157" y="1394239"/>
                </a:lnTo>
                <a:lnTo>
                  <a:pt x="1199582" y="1390107"/>
                </a:lnTo>
                <a:lnTo>
                  <a:pt x="1191324" y="1385340"/>
                </a:lnTo>
                <a:lnTo>
                  <a:pt x="1182749" y="1380255"/>
                </a:lnTo>
                <a:lnTo>
                  <a:pt x="1166551" y="1369450"/>
                </a:lnTo>
                <a:lnTo>
                  <a:pt x="1150989" y="1358645"/>
                </a:lnTo>
                <a:lnTo>
                  <a:pt x="1135744" y="1346568"/>
                </a:lnTo>
                <a:lnTo>
                  <a:pt x="1121134" y="1333856"/>
                </a:lnTo>
                <a:lnTo>
                  <a:pt x="1107160" y="1320508"/>
                </a:lnTo>
                <a:lnTo>
                  <a:pt x="1093821" y="1306524"/>
                </a:lnTo>
                <a:lnTo>
                  <a:pt x="1081117" y="1291905"/>
                </a:lnTo>
                <a:lnTo>
                  <a:pt x="1069048" y="1276651"/>
                </a:lnTo>
                <a:lnTo>
                  <a:pt x="1058249" y="1261078"/>
                </a:lnTo>
                <a:lnTo>
                  <a:pt x="1047451" y="1244552"/>
                </a:lnTo>
                <a:lnTo>
                  <a:pt x="1042369" y="1236289"/>
                </a:lnTo>
                <a:lnTo>
                  <a:pt x="1037605" y="1227709"/>
                </a:lnTo>
                <a:lnTo>
                  <a:pt x="1033476" y="1219128"/>
                </a:lnTo>
                <a:lnTo>
                  <a:pt x="1029030" y="1210229"/>
                </a:lnTo>
                <a:lnTo>
                  <a:pt x="1024901" y="1201649"/>
                </a:lnTo>
                <a:lnTo>
                  <a:pt x="1020772" y="1192750"/>
                </a:lnTo>
                <a:lnTo>
                  <a:pt x="1017279" y="1183216"/>
                </a:lnTo>
                <a:lnTo>
                  <a:pt x="1013785" y="1174317"/>
                </a:lnTo>
                <a:lnTo>
                  <a:pt x="1010291" y="1164783"/>
                </a:lnTo>
                <a:lnTo>
                  <a:pt x="1007115" y="1155567"/>
                </a:lnTo>
                <a:lnTo>
                  <a:pt x="1004574" y="1146033"/>
                </a:lnTo>
                <a:lnTo>
                  <a:pt x="1002034" y="1136498"/>
                </a:lnTo>
                <a:lnTo>
                  <a:pt x="999810" y="1126964"/>
                </a:lnTo>
                <a:lnTo>
                  <a:pt x="997270" y="1117112"/>
                </a:lnTo>
                <a:lnTo>
                  <a:pt x="995364" y="1107260"/>
                </a:lnTo>
                <a:lnTo>
                  <a:pt x="993776" y="1097090"/>
                </a:lnTo>
                <a:lnTo>
                  <a:pt x="992823" y="1087239"/>
                </a:lnTo>
                <a:lnTo>
                  <a:pt x="991553" y="1077069"/>
                </a:lnTo>
                <a:lnTo>
                  <a:pt x="990282" y="1066899"/>
                </a:lnTo>
                <a:lnTo>
                  <a:pt x="989965" y="1056729"/>
                </a:lnTo>
                <a:lnTo>
                  <a:pt x="989647" y="1046559"/>
                </a:lnTo>
                <a:lnTo>
                  <a:pt x="989012" y="1035754"/>
                </a:lnTo>
                <a:lnTo>
                  <a:pt x="989647" y="1025584"/>
                </a:lnTo>
                <a:lnTo>
                  <a:pt x="989965" y="1015097"/>
                </a:lnTo>
                <a:lnTo>
                  <a:pt x="990282" y="1004927"/>
                </a:lnTo>
                <a:lnTo>
                  <a:pt x="991553" y="994757"/>
                </a:lnTo>
                <a:lnTo>
                  <a:pt x="992823" y="984587"/>
                </a:lnTo>
                <a:lnTo>
                  <a:pt x="993776" y="974735"/>
                </a:lnTo>
                <a:lnTo>
                  <a:pt x="995364" y="964883"/>
                </a:lnTo>
                <a:lnTo>
                  <a:pt x="997270" y="954714"/>
                </a:lnTo>
                <a:lnTo>
                  <a:pt x="999810" y="944862"/>
                </a:lnTo>
                <a:lnTo>
                  <a:pt x="1002034" y="935327"/>
                </a:lnTo>
                <a:lnTo>
                  <a:pt x="1004574" y="925793"/>
                </a:lnTo>
                <a:lnTo>
                  <a:pt x="1007115" y="916259"/>
                </a:lnTo>
                <a:lnTo>
                  <a:pt x="1010291" y="906725"/>
                </a:lnTo>
                <a:lnTo>
                  <a:pt x="1013785" y="897509"/>
                </a:lnTo>
                <a:lnTo>
                  <a:pt x="1017279" y="888292"/>
                </a:lnTo>
                <a:lnTo>
                  <a:pt x="1020772" y="879394"/>
                </a:lnTo>
                <a:lnTo>
                  <a:pt x="1024901" y="870495"/>
                </a:lnTo>
                <a:lnTo>
                  <a:pt x="1029030" y="861279"/>
                </a:lnTo>
                <a:lnTo>
                  <a:pt x="1033476" y="852698"/>
                </a:lnTo>
                <a:lnTo>
                  <a:pt x="1037605" y="844117"/>
                </a:lnTo>
                <a:lnTo>
                  <a:pt x="1042369" y="835536"/>
                </a:lnTo>
                <a:lnTo>
                  <a:pt x="1047451" y="827274"/>
                </a:lnTo>
                <a:lnTo>
                  <a:pt x="1058249" y="810748"/>
                </a:lnTo>
                <a:lnTo>
                  <a:pt x="1069048" y="795175"/>
                </a:lnTo>
                <a:lnTo>
                  <a:pt x="1081117" y="779603"/>
                </a:lnTo>
                <a:lnTo>
                  <a:pt x="1093821" y="765301"/>
                </a:lnTo>
                <a:lnTo>
                  <a:pt x="1107160" y="751000"/>
                </a:lnTo>
                <a:lnTo>
                  <a:pt x="1121134" y="737652"/>
                </a:lnTo>
                <a:lnTo>
                  <a:pt x="1135744" y="725258"/>
                </a:lnTo>
                <a:lnTo>
                  <a:pt x="1150989" y="713499"/>
                </a:lnTo>
                <a:lnTo>
                  <a:pt x="1166551" y="702058"/>
                </a:lnTo>
                <a:lnTo>
                  <a:pt x="1182749" y="691571"/>
                </a:lnTo>
                <a:lnTo>
                  <a:pt x="1191324" y="686803"/>
                </a:lnTo>
                <a:lnTo>
                  <a:pt x="1199582" y="682036"/>
                </a:lnTo>
                <a:lnTo>
                  <a:pt x="1208157" y="677269"/>
                </a:lnTo>
                <a:lnTo>
                  <a:pt x="1217368" y="673138"/>
                </a:lnTo>
                <a:lnTo>
                  <a:pt x="1225943" y="668689"/>
                </a:lnTo>
                <a:lnTo>
                  <a:pt x="1234836" y="664875"/>
                </a:lnTo>
                <a:lnTo>
                  <a:pt x="1244046" y="661379"/>
                </a:lnTo>
                <a:lnTo>
                  <a:pt x="1253257" y="657883"/>
                </a:lnTo>
                <a:lnTo>
                  <a:pt x="1262785" y="654705"/>
                </a:lnTo>
                <a:lnTo>
                  <a:pt x="1271995" y="651527"/>
                </a:lnTo>
                <a:lnTo>
                  <a:pt x="1281523" y="648667"/>
                </a:lnTo>
                <a:lnTo>
                  <a:pt x="1291051" y="646124"/>
                </a:lnTo>
                <a:lnTo>
                  <a:pt x="1300897" y="643582"/>
                </a:lnTo>
                <a:lnTo>
                  <a:pt x="1310425" y="641675"/>
                </a:lnTo>
                <a:lnTo>
                  <a:pt x="1320271" y="639768"/>
                </a:lnTo>
                <a:lnTo>
                  <a:pt x="1330116" y="638179"/>
                </a:lnTo>
                <a:lnTo>
                  <a:pt x="1340280" y="636590"/>
                </a:lnTo>
                <a:lnTo>
                  <a:pt x="1350443" y="635319"/>
                </a:lnTo>
                <a:lnTo>
                  <a:pt x="1360606" y="634683"/>
                </a:lnTo>
                <a:lnTo>
                  <a:pt x="1370769" y="633730"/>
                </a:lnTo>
                <a:lnTo>
                  <a:pt x="1381250" y="633412"/>
                </a:lnTo>
                <a:close/>
                <a:moveTo>
                  <a:pt x="492993" y="0"/>
                </a:moveTo>
                <a:lnTo>
                  <a:pt x="505374" y="635"/>
                </a:lnTo>
                <a:lnTo>
                  <a:pt x="517437" y="953"/>
                </a:lnTo>
                <a:lnTo>
                  <a:pt x="529817" y="1588"/>
                </a:lnTo>
                <a:lnTo>
                  <a:pt x="541880" y="2858"/>
                </a:lnTo>
                <a:lnTo>
                  <a:pt x="553943" y="4128"/>
                </a:lnTo>
                <a:lnTo>
                  <a:pt x="566006" y="5715"/>
                </a:lnTo>
                <a:lnTo>
                  <a:pt x="577751" y="7620"/>
                </a:lnTo>
                <a:lnTo>
                  <a:pt x="589497" y="9843"/>
                </a:lnTo>
                <a:lnTo>
                  <a:pt x="601877" y="12383"/>
                </a:lnTo>
                <a:lnTo>
                  <a:pt x="612988" y="14923"/>
                </a:lnTo>
                <a:lnTo>
                  <a:pt x="625051" y="18098"/>
                </a:lnTo>
                <a:lnTo>
                  <a:pt x="636796" y="21273"/>
                </a:lnTo>
                <a:lnTo>
                  <a:pt x="647907" y="25083"/>
                </a:lnTo>
                <a:lnTo>
                  <a:pt x="659335" y="29210"/>
                </a:lnTo>
                <a:lnTo>
                  <a:pt x="670446" y="33020"/>
                </a:lnTo>
                <a:lnTo>
                  <a:pt x="681556" y="37783"/>
                </a:lnTo>
                <a:lnTo>
                  <a:pt x="692667" y="42545"/>
                </a:lnTo>
                <a:lnTo>
                  <a:pt x="703777" y="46990"/>
                </a:lnTo>
                <a:lnTo>
                  <a:pt x="714253" y="52705"/>
                </a:lnTo>
                <a:lnTo>
                  <a:pt x="724729" y="58103"/>
                </a:lnTo>
                <a:lnTo>
                  <a:pt x="735522" y="63818"/>
                </a:lnTo>
                <a:lnTo>
                  <a:pt x="745998" y="69850"/>
                </a:lnTo>
                <a:lnTo>
                  <a:pt x="756156" y="76200"/>
                </a:lnTo>
                <a:lnTo>
                  <a:pt x="766314" y="82868"/>
                </a:lnTo>
                <a:lnTo>
                  <a:pt x="776155" y="89853"/>
                </a:lnTo>
                <a:lnTo>
                  <a:pt x="785996" y="96838"/>
                </a:lnTo>
                <a:lnTo>
                  <a:pt x="795837" y="104458"/>
                </a:lnTo>
                <a:lnTo>
                  <a:pt x="805042" y="111760"/>
                </a:lnTo>
                <a:lnTo>
                  <a:pt x="814566" y="119698"/>
                </a:lnTo>
                <a:lnTo>
                  <a:pt x="823454" y="127953"/>
                </a:lnTo>
                <a:lnTo>
                  <a:pt x="832660" y="135890"/>
                </a:lnTo>
                <a:lnTo>
                  <a:pt x="841549" y="144780"/>
                </a:lnTo>
                <a:lnTo>
                  <a:pt x="853929" y="158115"/>
                </a:lnTo>
                <a:lnTo>
                  <a:pt x="866627" y="171768"/>
                </a:lnTo>
                <a:lnTo>
                  <a:pt x="878055" y="185420"/>
                </a:lnTo>
                <a:lnTo>
                  <a:pt x="889483" y="200025"/>
                </a:lnTo>
                <a:lnTo>
                  <a:pt x="899641" y="214948"/>
                </a:lnTo>
                <a:lnTo>
                  <a:pt x="909800" y="229553"/>
                </a:lnTo>
                <a:lnTo>
                  <a:pt x="919006" y="245110"/>
                </a:lnTo>
                <a:lnTo>
                  <a:pt x="927577" y="260668"/>
                </a:lnTo>
                <a:lnTo>
                  <a:pt x="936782" y="245110"/>
                </a:lnTo>
                <a:lnTo>
                  <a:pt x="945988" y="229553"/>
                </a:lnTo>
                <a:lnTo>
                  <a:pt x="955829" y="214948"/>
                </a:lnTo>
                <a:lnTo>
                  <a:pt x="966622" y="200025"/>
                </a:lnTo>
                <a:lnTo>
                  <a:pt x="977416" y="185420"/>
                </a:lnTo>
                <a:lnTo>
                  <a:pt x="989161" y="171768"/>
                </a:lnTo>
                <a:lnTo>
                  <a:pt x="1001224" y="158115"/>
                </a:lnTo>
                <a:lnTo>
                  <a:pt x="1014239" y="144780"/>
                </a:lnTo>
                <a:lnTo>
                  <a:pt x="1022810" y="135890"/>
                </a:lnTo>
                <a:lnTo>
                  <a:pt x="1032016" y="127953"/>
                </a:lnTo>
                <a:lnTo>
                  <a:pt x="1041222" y="119698"/>
                </a:lnTo>
                <a:lnTo>
                  <a:pt x="1050428" y="111760"/>
                </a:lnTo>
                <a:lnTo>
                  <a:pt x="1060269" y="104458"/>
                </a:lnTo>
                <a:lnTo>
                  <a:pt x="1069475" y="96838"/>
                </a:lnTo>
                <a:lnTo>
                  <a:pt x="1079316" y="89853"/>
                </a:lnTo>
                <a:lnTo>
                  <a:pt x="1089474" y="82868"/>
                </a:lnTo>
                <a:lnTo>
                  <a:pt x="1099632" y="76200"/>
                </a:lnTo>
                <a:lnTo>
                  <a:pt x="1109790" y="69850"/>
                </a:lnTo>
                <a:lnTo>
                  <a:pt x="1119949" y="63818"/>
                </a:lnTo>
                <a:lnTo>
                  <a:pt x="1130742" y="58103"/>
                </a:lnTo>
                <a:lnTo>
                  <a:pt x="1141218" y="52705"/>
                </a:lnTo>
                <a:lnTo>
                  <a:pt x="1152328" y="46990"/>
                </a:lnTo>
                <a:lnTo>
                  <a:pt x="1163121" y="42545"/>
                </a:lnTo>
                <a:lnTo>
                  <a:pt x="1174232" y="37783"/>
                </a:lnTo>
                <a:lnTo>
                  <a:pt x="1185025" y="33020"/>
                </a:lnTo>
                <a:lnTo>
                  <a:pt x="1196453" y="29210"/>
                </a:lnTo>
                <a:lnTo>
                  <a:pt x="1207881" y="25083"/>
                </a:lnTo>
                <a:lnTo>
                  <a:pt x="1219309" y="21273"/>
                </a:lnTo>
                <a:lnTo>
                  <a:pt x="1230420" y="18098"/>
                </a:lnTo>
                <a:lnTo>
                  <a:pt x="1242165" y="14923"/>
                </a:lnTo>
                <a:lnTo>
                  <a:pt x="1253911" y="12383"/>
                </a:lnTo>
                <a:lnTo>
                  <a:pt x="1265656" y="9843"/>
                </a:lnTo>
                <a:lnTo>
                  <a:pt x="1277719" y="7620"/>
                </a:lnTo>
                <a:lnTo>
                  <a:pt x="1289782" y="5715"/>
                </a:lnTo>
                <a:lnTo>
                  <a:pt x="1301845" y="4128"/>
                </a:lnTo>
                <a:lnTo>
                  <a:pt x="1313908" y="2858"/>
                </a:lnTo>
                <a:lnTo>
                  <a:pt x="1326288" y="1588"/>
                </a:lnTo>
                <a:lnTo>
                  <a:pt x="1338351" y="953"/>
                </a:lnTo>
                <a:lnTo>
                  <a:pt x="1350414" y="635"/>
                </a:lnTo>
                <a:lnTo>
                  <a:pt x="1362477" y="0"/>
                </a:lnTo>
                <a:lnTo>
                  <a:pt x="1375175" y="635"/>
                </a:lnTo>
                <a:lnTo>
                  <a:pt x="1387238" y="953"/>
                </a:lnTo>
                <a:lnTo>
                  <a:pt x="1399301" y="1588"/>
                </a:lnTo>
                <a:lnTo>
                  <a:pt x="1411681" y="2858"/>
                </a:lnTo>
                <a:lnTo>
                  <a:pt x="1423744" y="4128"/>
                </a:lnTo>
                <a:lnTo>
                  <a:pt x="1435807" y="5715"/>
                </a:lnTo>
                <a:lnTo>
                  <a:pt x="1447553" y="7620"/>
                </a:lnTo>
                <a:lnTo>
                  <a:pt x="1459616" y="9843"/>
                </a:lnTo>
                <a:lnTo>
                  <a:pt x="1471361" y="12383"/>
                </a:lnTo>
                <a:lnTo>
                  <a:pt x="1483107" y="14923"/>
                </a:lnTo>
                <a:lnTo>
                  <a:pt x="1494535" y="18098"/>
                </a:lnTo>
                <a:lnTo>
                  <a:pt x="1506280" y="21273"/>
                </a:lnTo>
                <a:lnTo>
                  <a:pt x="1517708" y="25083"/>
                </a:lnTo>
                <a:lnTo>
                  <a:pt x="1529136" y="29210"/>
                </a:lnTo>
                <a:lnTo>
                  <a:pt x="1540564" y="33020"/>
                </a:lnTo>
                <a:lnTo>
                  <a:pt x="1551358" y="37783"/>
                </a:lnTo>
                <a:lnTo>
                  <a:pt x="1562468" y="42545"/>
                </a:lnTo>
                <a:lnTo>
                  <a:pt x="1573261" y="46990"/>
                </a:lnTo>
                <a:lnTo>
                  <a:pt x="1584372" y="52705"/>
                </a:lnTo>
                <a:lnTo>
                  <a:pt x="1594848" y="58103"/>
                </a:lnTo>
                <a:lnTo>
                  <a:pt x="1605323" y="63818"/>
                </a:lnTo>
                <a:lnTo>
                  <a:pt x="1615799" y="69850"/>
                </a:lnTo>
                <a:lnTo>
                  <a:pt x="1625957" y="76200"/>
                </a:lnTo>
                <a:lnTo>
                  <a:pt x="1636116" y="82868"/>
                </a:lnTo>
                <a:lnTo>
                  <a:pt x="1645956" y="89853"/>
                </a:lnTo>
                <a:lnTo>
                  <a:pt x="1655480" y="96838"/>
                </a:lnTo>
                <a:lnTo>
                  <a:pt x="1665320" y="104458"/>
                </a:lnTo>
                <a:lnTo>
                  <a:pt x="1674844" y="111760"/>
                </a:lnTo>
                <a:lnTo>
                  <a:pt x="1684050" y="119698"/>
                </a:lnTo>
                <a:lnTo>
                  <a:pt x="1693573" y="127953"/>
                </a:lnTo>
                <a:lnTo>
                  <a:pt x="1702144" y="135890"/>
                </a:lnTo>
                <a:lnTo>
                  <a:pt x="1711350" y="144780"/>
                </a:lnTo>
                <a:lnTo>
                  <a:pt x="1719921" y="153353"/>
                </a:lnTo>
                <a:lnTo>
                  <a:pt x="1728175" y="162243"/>
                </a:lnTo>
                <a:lnTo>
                  <a:pt x="1736428" y="171768"/>
                </a:lnTo>
                <a:lnTo>
                  <a:pt x="1744047" y="180975"/>
                </a:lnTo>
                <a:lnTo>
                  <a:pt x="1751983" y="190500"/>
                </a:lnTo>
                <a:lnTo>
                  <a:pt x="1758967" y="200343"/>
                </a:lnTo>
                <a:lnTo>
                  <a:pt x="1765951" y="210185"/>
                </a:lnTo>
                <a:lnTo>
                  <a:pt x="1773252" y="220028"/>
                </a:lnTo>
                <a:lnTo>
                  <a:pt x="1779918" y="230188"/>
                </a:lnTo>
                <a:lnTo>
                  <a:pt x="1785950" y="240348"/>
                </a:lnTo>
                <a:lnTo>
                  <a:pt x="1791981" y="250508"/>
                </a:lnTo>
                <a:lnTo>
                  <a:pt x="1797695" y="260985"/>
                </a:lnTo>
                <a:lnTo>
                  <a:pt x="1803410" y="272098"/>
                </a:lnTo>
                <a:lnTo>
                  <a:pt x="1808806" y="282575"/>
                </a:lnTo>
                <a:lnTo>
                  <a:pt x="1813568" y="293688"/>
                </a:lnTo>
                <a:lnTo>
                  <a:pt x="1818647" y="304483"/>
                </a:lnTo>
                <a:lnTo>
                  <a:pt x="1822774" y="315595"/>
                </a:lnTo>
                <a:lnTo>
                  <a:pt x="1827218" y="326708"/>
                </a:lnTo>
                <a:lnTo>
                  <a:pt x="1831027" y="338138"/>
                </a:lnTo>
                <a:lnTo>
                  <a:pt x="1834519" y="349568"/>
                </a:lnTo>
                <a:lnTo>
                  <a:pt x="1837694" y="361315"/>
                </a:lnTo>
                <a:lnTo>
                  <a:pt x="1840868" y="372745"/>
                </a:lnTo>
                <a:lnTo>
                  <a:pt x="1843725" y="384493"/>
                </a:lnTo>
                <a:lnTo>
                  <a:pt x="1846265" y="396240"/>
                </a:lnTo>
                <a:lnTo>
                  <a:pt x="1848487" y="408305"/>
                </a:lnTo>
                <a:lnTo>
                  <a:pt x="1850391" y="420053"/>
                </a:lnTo>
                <a:lnTo>
                  <a:pt x="1851979" y="432118"/>
                </a:lnTo>
                <a:lnTo>
                  <a:pt x="1853566" y="444500"/>
                </a:lnTo>
                <a:lnTo>
                  <a:pt x="1854201" y="456565"/>
                </a:lnTo>
                <a:lnTo>
                  <a:pt x="1855153" y="468630"/>
                </a:lnTo>
                <a:lnTo>
                  <a:pt x="1855470" y="480695"/>
                </a:lnTo>
                <a:lnTo>
                  <a:pt x="1855788" y="493395"/>
                </a:lnTo>
                <a:lnTo>
                  <a:pt x="1855470" y="507365"/>
                </a:lnTo>
                <a:lnTo>
                  <a:pt x="1855153" y="521970"/>
                </a:lnTo>
                <a:lnTo>
                  <a:pt x="1853883" y="535940"/>
                </a:lnTo>
                <a:lnTo>
                  <a:pt x="1852296" y="550545"/>
                </a:lnTo>
                <a:lnTo>
                  <a:pt x="1850709" y="564833"/>
                </a:lnTo>
                <a:lnTo>
                  <a:pt x="1848487" y="578485"/>
                </a:lnTo>
                <a:lnTo>
                  <a:pt x="1845630" y="592455"/>
                </a:lnTo>
                <a:lnTo>
                  <a:pt x="1842773" y="606108"/>
                </a:lnTo>
                <a:lnTo>
                  <a:pt x="1839281" y="620078"/>
                </a:lnTo>
                <a:lnTo>
                  <a:pt x="1835472" y="633095"/>
                </a:lnTo>
                <a:lnTo>
                  <a:pt x="1831662" y="647065"/>
                </a:lnTo>
                <a:lnTo>
                  <a:pt x="1826900" y="659765"/>
                </a:lnTo>
                <a:lnTo>
                  <a:pt x="1821821" y="673100"/>
                </a:lnTo>
                <a:lnTo>
                  <a:pt x="1816742" y="686118"/>
                </a:lnTo>
                <a:lnTo>
                  <a:pt x="1810711" y="699135"/>
                </a:lnTo>
                <a:lnTo>
                  <a:pt x="1804997" y="711518"/>
                </a:lnTo>
                <a:lnTo>
                  <a:pt x="1795791" y="700405"/>
                </a:lnTo>
                <a:lnTo>
                  <a:pt x="1785950" y="689293"/>
                </a:lnTo>
                <a:lnTo>
                  <a:pt x="1776426" y="678180"/>
                </a:lnTo>
                <a:lnTo>
                  <a:pt x="1766586" y="668020"/>
                </a:lnTo>
                <a:lnTo>
                  <a:pt x="1755793" y="657543"/>
                </a:lnTo>
                <a:lnTo>
                  <a:pt x="1745317" y="647700"/>
                </a:lnTo>
                <a:lnTo>
                  <a:pt x="1734206" y="637858"/>
                </a:lnTo>
                <a:lnTo>
                  <a:pt x="1723413" y="628650"/>
                </a:lnTo>
                <a:lnTo>
                  <a:pt x="1711668" y="619443"/>
                </a:lnTo>
                <a:lnTo>
                  <a:pt x="1700240" y="610870"/>
                </a:lnTo>
                <a:lnTo>
                  <a:pt x="1688177" y="602298"/>
                </a:lnTo>
                <a:lnTo>
                  <a:pt x="1676114" y="594360"/>
                </a:lnTo>
                <a:lnTo>
                  <a:pt x="1663416" y="586740"/>
                </a:lnTo>
                <a:lnTo>
                  <a:pt x="1651036" y="579120"/>
                </a:lnTo>
                <a:lnTo>
                  <a:pt x="1638020" y="572135"/>
                </a:lnTo>
                <a:lnTo>
                  <a:pt x="1625005" y="565468"/>
                </a:lnTo>
                <a:lnTo>
                  <a:pt x="1611672" y="558800"/>
                </a:lnTo>
                <a:lnTo>
                  <a:pt x="1598340" y="553085"/>
                </a:lnTo>
                <a:lnTo>
                  <a:pt x="1584689" y="547370"/>
                </a:lnTo>
                <a:lnTo>
                  <a:pt x="1570722" y="541973"/>
                </a:lnTo>
                <a:lnTo>
                  <a:pt x="1556437" y="537210"/>
                </a:lnTo>
                <a:lnTo>
                  <a:pt x="1542469" y="532448"/>
                </a:lnTo>
                <a:lnTo>
                  <a:pt x="1527866" y="528638"/>
                </a:lnTo>
                <a:lnTo>
                  <a:pt x="1513264" y="524828"/>
                </a:lnTo>
                <a:lnTo>
                  <a:pt x="1498979" y="521653"/>
                </a:lnTo>
                <a:lnTo>
                  <a:pt x="1484059" y="518795"/>
                </a:lnTo>
                <a:lnTo>
                  <a:pt x="1468822" y="516255"/>
                </a:lnTo>
                <a:lnTo>
                  <a:pt x="1453902" y="514033"/>
                </a:lnTo>
                <a:lnTo>
                  <a:pt x="1438664" y="512445"/>
                </a:lnTo>
                <a:lnTo>
                  <a:pt x="1422792" y="511493"/>
                </a:lnTo>
                <a:lnTo>
                  <a:pt x="1407555" y="510858"/>
                </a:lnTo>
                <a:lnTo>
                  <a:pt x="1392000" y="510540"/>
                </a:lnTo>
                <a:lnTo>
                  <a:pt x="1378350" y="510858"/>
                </a:lnTo>
                <a:lnTo>
                  <a:pt x="1365017" y="511493"/>
                </a:lnTo>
                <a:lnTo>
                  <a:pt x="1351684" y="512128"/>
                </a:lnTo>
                <a:lnTo>
                  <a:pt x="1338351" y="513398"/>
                </a:lnTo>
                <a:lnTo>
                  <a:pt x="1325019" y="514985"/>
                </a:lnTo>
                <a:lnTo>
                  <a:pt x="1312003" y="516890"/>
                </a:lnTo>
                <a:lnTo>
                  <a:pt x="1298671" y="518795"/>
                </a:lnTo>
                <a:lnTo>
                  <a:pt x="1286290" y="521335"/>
                </a:lnTo>
                <a:lnTo>
                  <a:pt x="1273275" y="524193"/>
                </a:lnTo>
                <a:lnTo>
                  <a:pt x="1260577" y="527050"/>
                </a:lnTo>
                <a:lnTo>
                  <a:pt x="1248197" y="530543"/>
                </a:lnTo>
                <a:lnTo>
                  <a:pt x="1235499" y="534670"/>
                </a:lnTo>
                <a:lnTo>
                  <a:pt x="1223436" y="538480"/>
                </a:lnTo>
                <a:lnTo>
                  <a:pt x="1211373" y="542608"/>
                </a:lnTo>
                <a:lnTo>
                  <a:pt x="1199310" y="547053"/>
                </a:lnTo>
                <a:lnTo>
                  <a:pt x="1187565" y="552133"/>
                </a:lnTo>
                <a:lnTo>
                  <a:pt x="1175819" y="557213"/>
                </a:lnTo>
                <a:lnTo>
                  <a:pt x="1164074" y="562610"/>
                </a:lnTo>
                <a:lnTo>
                  <a:pt x="1152646" y="568325"/>
                </a:lnTo>
                <a:lnTo>
                  <a:pt x="1141218" y="574040"/>
                </a:lnTo>
                <a:lnTo>
                  <a:pt x="1130107" y="580390"/>
                </a:lnTo>
                <a:lnTo>
                  <a:pt x="1119314" y="587058"/>
                </a:lnTo>
                <a:lnTo>
                  <a:pt x="1108838" y="593725"/>
                </a:lnTo>
                <a:lnTo>
                  <a:pt x="1098045" y="600710"/>
                </a:lnTo>
                <a:lnTo>
                  <a:pt x="1087569" y="607695"/>
                </a:lnTo>
                <a:lnTo>
                  <a:pt x="1077411" y="615315"/>
                </a:lnTo>
                <a:lnTo>
                  <a:pt x="1067570" y="622935"/>
                </a:lnTo>
                <a:lnTo>
                  <a:pt x="1057412" y="630873"/>
                </a:lnTo>
                <a:lnTo>
                  <a:pt x="1047888" y="639128"/>
                </a:lnTo>
                <a:lnTo>
                  <a:pt x="1038683" y="647383"/>
                </a:lnTo>
                <a:lnTo>
                  <a:pt x="1029159" y="655955"/>
                </a:lnTo>
                <a:lnTo>
                  <a:pt x="1020271" y="664845"/>
                </a:lnTo>
                <a:lnTo>
                  <a:pt x="1011700" y="674053"/>
                </a:lnTo>
                <a:lnTo>
                  <a:pt x="1002811" y="682943"/>
                </a:lnTo>
                <a:lnTo>
                  <a:pt x="994240" y="692468"/>
                </a:lnTo>
                <a:lnTo>
                  <a:pt x="985987" y="702310"/>
                </a:lnTo>
                <a:lnTo>
                  <a:pt x="978368" y="712153"/>
                </a:lnTo>
                <a:lnTo>
                  <a:pt x="970432" y="722313"/>
                </a:lnTo>
                <a:lnTo>
                  <a:pt x="963130" y="732473"/>
                </a:lnTo>
                <a:lnTo>
                  <a:pt x="955829" y="742633"/>
                </a:lnTo>
                <a:lnTo>
                  <a:pt x="948845" y="753110"/>
                </a:lnTo>
                <a:lnTo>
                  <a:pt x="942179" y="764223"/>
                </a:lnTo>
                <a:lnTo>
                  <a:pt x="935830" y="775018"/>
                </a:lnTo>
                <a:lnTo>
                  <a:pt x="929799" y="786130"/>
                </a:lnTo>
                <a:lnTo>
                  <a:pt x="923767" y="797560"/>
                </a:lnTo>
                <a:lnTo>
                  <a:pt x="918053" y="808673"/>
                </a:lnTo>
                <a:lnTo>
                  <a:pt x="912339" y="820103"/>
                </a:lnTo>
                <a:lnTo>
                  <a:pt x="907260" y="831850"/>
                </a:lnTo>
                <a:lnTo>
                  <a:pt x="902498" y="843915"/>
                </a:lnTo>
                <a:lnTo>
                  <a:pt x="898054" y="855663"/>
                </a:lnTo>
                <a:lnTo>
                  <a:pt x="893610" y="868045"/>
                </a:lnTo>
                <a:lnTo>
                  <a:pt x="889800" y="880428"/>
                </a:lnTo>
                <a:lnTo>
                  <a:pt x="885674" y="892493"/>
                </a:lnTo>
                <a:lnTo>
                  <a:pt x="882817" y="905193"/>
                </a:lnTo>
                <a:lnTo>
                  <a:pt x="879642" y="917575"/>
                </a:lnTo>
                <a:lnTo>
                  <a:pt x="876785" y="930593"/>
                </a:lnTo>
                <a:lnTo>
                  <a:pt x="873928" y="943610"/>
                </a:lnTo>
                <a:lnTo>
                  <a:pt x="872024" y="956628"/>
                </a:lnTo>
                <a:lnTo>
                  <a:pt x="870119" y="969328"/>
                </a:lnTo>
                <a:lnTo>
                  <a:pt x="868532" y="982663"/>
                </a:lnTo>
                <a:lnTo>
                  <a:pt x="867262" y="995998"/>
                </a:lnTo>
                <a:lnTo>
                  <a:pt x="866627" y="1009333"/>
                </a:lnTo>
                <a:lnTo>
                  <a:pt x="866310" y="1022985"/>
                </a:lnTo>
                <a:lnTo>
                  <a:pt x="865675" y="1036320"/>
                </a:lnTo>
                <a:lnTo>
                  <a:pt x="866310" y="1054101"/>
                </a:lnTo>
                <a:lnTo>
                  <a:pt x="866944" y="1071246"/>
                </a:lnTo>
                <a:lnTo>
                  <a:pt x="868532" y="1088391"/>
                </a:lnTo>
                <a:lnTo>
                  <a:pt x="870436" y="1105536"/>
                </a:lnTo>
                <a:lnTo>
                  <a:pt x="872976" y="1122363"/>
                </a:lnTo>
                <a:lnTo>
                  <a:pt x="876150" y="1139191"/>
                </a:lnTo>
                <a:lnTo>
                  <a:pt x="879642" y="1155383"/>
                </a:lnTo>
                <a:lnTo>
                  <a:pt x="883769" y="1171893"/>
                </a:lnTo>
                <a:lnTo>
                  <a:pt x="888213" y="1188086"/>
                </a:lnTo>
                <a:lnTo>
                  <a:pt x="893292" y="1203643"/>
                </a:lnTo>
                <a:lnTo>
                  <a:pt x="898689" y="1219518"/>
                </a:lnTo>
                <a:lnTo>
                  <a:pt x="905038" y="1235076"/>
                </a:lnTo>
                <a:lnTo>
                  <a:pt x="911387" y="1249998"/>
                </a:lnTo>
                <a:lnTo>
                  <a:pt x="918371" y="1264921"/>
                </a:lnTo>
                <a:lnTo>
                  <a:pt x="925672" y="1279843"/>
                </a:lnTo>
                <a:lnTo>
                  <a:pt x="933608" y="1294131"/>
                </a:lnTo>
                <a:lnTo>
                  <a:pt x="941862" y="1308418"/>
                </a:lnTo>
                <a:lnTo>
                  <a:pt x="950433" y="1322071"/>
                </a:lnTo>
                <a:lnTo>
                  <a:pt x="959956" y="1335723"/>
                </a:lnTo>
                <a:lnTo>
                  <a:pt x="969162" y="1349058"/>
                </a:lnTo>
                <a:lnTo>
                  <a:pt x="979003" y="1362076"/>
                </a:lnTo>
                <a:lnTo>
                  <a:pt x="989478" y="1374458"/>
                </a:lnTo>
                <a:lnTo>
                  <a:pt x="1000272" y="1386841"/>
                </a:lnTo>
                <a:lnTo>
                  <a:pt x="1011065" y="1398906"/>
                </a:lnTo>
                <a:lnTo>
                  <a:pt x="1022493" y="1410653"/>
                </a:lnTo>
                <a:lnTo>
                  <a:pt x="1034556" y="1421448"/>
                </a:lnTo>
                <a:lnTo>
                  <a:pt x="1046301" y="1432561"/>
                </a:lnTo>
                <a:lnTo>
                  <a:pt x="1058999" y="1443038"/>
                </a:lnTo>
                <a:lnTo>
                  <a:pt x="1072014" y="1453198"/>
                </a:lnTo>
                <a:lnTo>
                  <a:pt x="1084712" y="1463041"/>
                </a:lnTo>
                <a:lnTo>
                  <a:pt x="1098680" y="1472566"/>
                </a:lnTo>
                <a:lnTo>
                  <a:pt x="1112330" y="1481138"/>
                </a:lnTo>
                <a:lnTo>
                  <a:pt x="1012652" y="1587183"/>
                </a:lnTo>
                <a:lnTo>
                  <a:pt x="1008525" y="1591628"/>
                </a:lnTo>
                <a:lnTo>
                  <a:pt x="1004081" y="1595438"/>
                </a:lnTo>
                <a:lnTo>
                  <a:pt x="999319" y="1599566"/>
                </a:lnTo>
                <a:lnTo>
                  <a:pt x="994558" y="1603058"/>
                </a:lnTo>
                <a:lnTo>
                  <a:pt x="990113" y="1606233"/>
                </a:lnTo>
                <a:lnTo>
                  <a:pt x="985034" y="1609091"/>
                </a:lnTo>
                <a:lnTo>
                  <a:pt x="979320" y="1611948"/>
                </a:lnTo>
                <a:lnTo>
                  <a:pt x="974241" y="1614806"/>
                </a:lnTo>
                <a:lnTo>
                  <a:pt x="968844" y="1616711"/>
                </a:lnTo>
                <a:lnTo>
                  <a:pt x="963130" y="1618616"/>
                </a:lnTo>
                <a:lnTo>
                  <a:pt x="957416" y="1620203"/>
                </a:lnTo>
                <a:lnTo>
                  <a:pt x="951702" y="1621791"/>
                </a:lnTo>
                <a:lnTo>
                  <a:pt x="945671" y="1623061"/>
                </a:lnTo>
                <a:lnTo>
                  <a:pt x="939957" y="1623696"/>
                </a:lnTo>
                <a:lnTo>
                  <a:pt x="933926" y="1624013"/>
                </a:lnTo>
                <a:lnTo>
                  <a:pt x="927577" y="1624013"/>
                </a:lnTo>
                <a:lnTo>
                  <a:pt x="921862" y="1624013"/>
                </a:lnTo>
                <a:lnTo>
                  <a:pt x="915831" y="1623696"/>
                </a:lnTo>
                <a:lnTo>
                  <a:pt x="909800" y="1623061"/>
                </a:lnTo>
                <a:lnTo>
                  <a:pt x="904086" y="1621791"/>
                </a:lnTo>
                <a:lnTo>
                  <a:pt x="898372" y="1620203"/>
                </a:lnTo>
                <a:lnTo>
                  <a:pt x="892340" y="1618616"/>
                </a:lnTo>
                <a:lnTo>
                  <a:pt x="886944" y="1616711"/>
                </a:lnTo>
                <a:lnTo>
                  <a:pt x="881547" y="1614806"/>
                </a:lnTo>
                <a:lnTo>
                  <a:pt x="876150" y="1611948"/>
                </a:lnTo>
                <a:lnTo>
                  <a:pt x="871071" y="1609091"/>
                </a:lnTo>
                <a:lnTo>
                  <a:pt x="865675" y="1606233"/>
                </a:lnTo>
                <a:lnTo>
                  <a:pt x="860596" y="1603058"/>
                </a:lnTo>
                <a:lnTo>
                  <a:pt x="856151" y="1599566"/>
                </a:lnTo>
                <a:lnTo>
                  <a:pt x="851390" y="1595438"/>
                </a:lnTo>
                <a:lnTo>
                  <a:pt x="846945" y="1591628"/>
                </a:lnTo>
                <a:lnTo>
                  <a:pt x="842819" y="1587183"/>
                </a:lnTo>
                <a:lnTo>
                  <a:pt x="144120" y="841693"/>
                </a:lnTo>
                <a:lnTo>
                  <a:pt x="135549" y="833120"/>
                </a:lnTo>
                <a:lnTo>
                  <a:pt x="127296" y="823913"/>
                </a:lnTo>
                <a:lnTo>
                  <a:pt x="119042" y="815023"/>
                </a:lnTo>
                <a:lnTo>
                  <a:pt x="111423" y="805498"/>
                </a:lnTo>
                <a:lnTo>
                  <a:pt x="103805" y="796290"/>
                </a:lnTo>
                <a:lnTo>
                  <a:pt x="96504" y="786448"/>
                </a:lnTo>
                <a:lnTo>
                  <a:pt x="89520" y="776605"/>
                </a:lnTo>
                <a:lnTo>
                  <a:pt x="82218" y="766445"/>
                </a:lnTo>
                <a:lnTo>
                  <a:pt x="76187" y="756603"/>
                </a:lnTo>
                <a:lnTo>
                  <a:pt x="69838" y="746125"/>
                </a:lnTo>
                <a:lnTo>
                  <a:pt x="63489" y="735965"/>
                </a:lnTo>
                <a:lnTo>
                  <a:pt x="57775" y="725170"/>
                </a:lnTo>
                <a:lnTo>
                  <a:pt x="52061" y="714693"/>
                </a:lnTo>
                <a:lnTo>
                  <a:pt x="46982" y="703898"/>
                </a:lnTo>
                <a:lnTo>
                  <a:pt x="41903" y="693103"/>
                </a:lnTo>
                <a:lnTo>
                  <a:pt x="37141" y="681990"/>
                </a:lnTo>
                <a:lnTo>
                  <a:pt x="33014" y="670878"/>
                </a:lnTo>
                <a:lnTo>
                  <a:pt x="28570" y="659448"/>
                </a:lnTo>
                <a:lnTo>
                  <a:pt x="24761" y="648018"/>
                </a:lnTo>
                <a:lnTo>
                  <a:pt x="21269" y="636905"/>
                </a:lnTo>
                <a:lnTo>
                  <a:pt x="17777" y="625475"/>
                </a:lnTo>
                <a:lnTo>
                  <a:pt x="14603" y="613728"/>
                </a:lnTo>
                <a:lnTo>
                  <a:pt x="11745" y="601980"/>
                </a:lnTo>
                <a:lnTo>
                  <a:pt x="9523" y="590233"/>
                </a:lnTo>
                <a:lnTo>
                  <a:pt x="6984" y="578485"/>
                </a:lnTo>
                <a:lnTo>
                  <a:pt x="5397" y="566103"/>
                </a:lnTo>
                <a:lnTo>
                  <a:pt x="3492" y="554038"/>
                </a:lnTo>
                <a:lnTo>
                  <a:pt x="2540" y="542290"/>
                </a:lnTo>
                <a:lnTo>
                  <a:pt x="1270" y="530225"/>
                </a:lnTo>
                <a:lnTo>
                  <a:pt x="317" y="517525"/>
                </a:lnTo>
                <a:lnTo>
                  <a:pt x="0" y="505460"/>
                </a:lnTo>
                <a:lnTo>
                  <a:pt x="0" y="493395"/>
                </a:lnTo>
                <a:lnTo>
                  <a:pt x="0" y="480695"/>
                </a:lnTo>
                <a:lnTo>
                  <a:pt x="317" y="468630"/>
                </a:lnTo>
                <a:lnTo>
                  <a:pt x="1270" y="456565"/>
                </a:lnTo>
                <a:lnTo>
                  <a:pt x="2540" y="444500"/>
                </a:lnTo>
                <a:lnTo>
                  <a:pt x="3492" y="432118"/>
                </a:lnTo>
                <a:lnTo>
                  <a:pt x="5397" y="420053"/>
                </a:lnTo>
                <a:lnTo>
                  <a:pt x="6984" y="408305"/>
                </a:lnTo>
                <a:lnTo>
                  <a:pt x="9523" y="396240"/>
                </a:lnTo>
                <a:lnTo>
                  <a:pt x="11745" y="384493"/>
                </a:lnTo>
                <a:lnTo>
                  <a:pt x="14603" y="372745"/>
                </a:lnTo>
                <a:lnTo>
                  <a:pt x="17777" y="361315"/>
                </a:lnTo>
                <a:lnTo>
                  <a:pt x="21269" y="349568"/>
                </a:lnTo>
                <a:lnTo>
                  <a:pt x="24761" y="338138"/>
                </a:lnTo>
                <a:lnTo>
                  <a:pt x="28570" y="326708"/>
                </a:lnTo>
                <a:lnTo>
                  <a:pt x="33014" y="315595"/>
                </a:lnTo>
                <a:lnTo>
                  <a:pt x="37141" y="304483"/>
                </a:lnTo>
                <a:lnTo>
                  <a:pt x="41903" y="293688"/>
                </a:lnTo>
                <a:lnTo>
                  <a:pt x="46982" y="282575"/>
                </a:lnTo>
                <a:lnTo>
                  <a:pt x="52061" y="272098"/>
                </a:lnTo>
                <a:lnTo>
                  <a:pt x="57775" y="260985"/>
                </a:lnTo>
                <a:lnTo>
                  <a:pt x="63489" y="250508"/>
                </a:lnTo>
                <a:lnTo>
                  <a:pt x="69838" y="240348"/>
                </a:lnTo>
                <a:lnTo>
                  <a:pt x="76187" y="230188"/>
                </a:lnTo>
                <a:lnTo>
                  <a:pt x="82218" y="220028"/>
                </a:lnTo>
                <a:lnTo>
                  <a:pt x="89520" y="210185"/>
                </a:lnTo>
                <a:lnTo>
                  <a:pt x="96504" y="200343"/>
                </a:lnTo>
                <a:lnTo>
                  <a:pt x="103805" y="190500"/>
                </a:lnTo>
                <a:lnTo>
                  <a:pt x="111423" y="180975"/>
                </a:lnTo>
                <a:lnTo>
                  <a:pt x="119042" y="171768"/>
                </a:lnTo>
                <a:lnTo>
                  <a:pt x="127296" y="162243"/>
                </a:lnTo>
                <a:lnTo>
                  <a:pt x="135549" y="153353"/>
                </a:lnTo>
                <a:lnTo>
                  <a:pt x="144120" y="144780"/>
                </a:lnTo>
                <a:lnTo>
                  <a:pt x="153326" y="135890"/>
                </a:lnTo>
                <a:lnTo>
                  <a:pt x="162215" y="127953"/>
                </a:lnTo>
                <a:lnTo>
                  <a:pt x="171103" y="119698"/>
                </a:lnTo>
                <a:lnTo>
                  <a:pt x="180627" y="111760"/>
                </a:lnTo>
                <a:lnTo>
                  <a:pt x="190150" y="104458"/>
                </a:lnTo>
                <a:lnTo>
                  <a:pt x="199991" y="96838"/>
                </a:lnTo>
                <a:lnTo>
                  <a:pt x="209514" y="89853"/>
                </a:lnTo>
                <a:lnTo>
                  <a:pt x="219355" y="82868"/>
                </a:lnTo>
                <a:lnTo>
                  <a:pt x="229513" y="76200"/>
                </a:lnTo>
                <a:lnTo>
                  <a:pt x="239672" y="69850"/>
                </a:lnTo>
                <a:lnTo>
                  <a:pt x="250465" y="63818"/>
                </a:lnTo>
                <a:lnTo>
                  <a:pt x="260940" y="58103"/>
                </a:lnTo>
                <a:lnTo>
                  <a:pt x="271416" y="52705"/>
                </a:lnTo>
                <a:lnTo>
                  <a:pt x="282209" y="46990"/>
                </a:lnTo>
                <a:lnTo>
                  <a:pt x="293002" y="42545"/>
                </a:lnTo>
                <a:lnTo>
                  <a:pt x="304113" y="37783"/>
                </a:lnTo>
                <a:lnTo>
                  <a:pt x="315541" y="33020"/>
                </a:lnTo>
                <a:lnTo>
                  <a:pt x="326334" y="29210"/>
                </a:lnTo>
                <a:lnTo>
                  <a:pt x="337762" y="25083"/>
                </a:lnTo>
                <a:lnTo>
                  <a:pt x="349508" y="21273"/>
                </a:lnTo>
                <a:lnTo>
                  <a:pt x="360936" y="18098"/>
                </a:lnTo>
                <a:lnTo>
                  <a:pt x="372681" y="14923"/>
                </a:lnTo>
                <a:lnTo>
                  <a:pt x="384427" y="12383"/>
                </a:lnTo>
                <a:lnTo>
                  <a:pt x="396172" y="9843"/>
                </a:lnTo>
                <a:lnTo>
                  <a:pt x="407918" y="7620"/>
                </a:lnTo>
                <a:lnTo>
                  <a:pt x="419981" y="5715"/>
                </a:lnTo>
                <a:lnTo>
                  <a:pt x="431726" y="4128"/>
                </a:lnTo>
                <a:lnTo>
                  <a:pt x="443789" y="2858"/>
                </a:lnTo>
                <a:lnTo>
                  <a:pt x="456170" y="1588"/>
                </a:lnTo>
                <a:lnTo>
                  <a:pt x="468233" y="953"/>
                </a:lnTo>
                <a:lnTo>
                  <a:pt x="480613" y="635"/>
                </a:lnTo>
                <a:lnTo>
                  <a:pt x="49299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029200" y="1493519"/>
            <a:ext cx="865132" cy="853441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977640" y="1493519"/>
            <a:ext cx="865132" cy="85344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15450" y="1604211"/>
            <a:ext cx="6914147" cy="4700336"/>
          </a:xfrm>
          <a:prstGeom prst="roundRect">
            <a:avLst>
              <a:gd name="adj" fmla="val 5063"/>
            </a:avLst>
          </a:prstGeom>
          <a:solidFill>
            <a:srgbClr val="36A6C4"/>
          </a:solidFill>
          <a:ln w="317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70634" y="446541"/>
            <a:ext cx="1473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改 善 图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7613772" y="2279468"/>
            <a:ext cx="3174845" cy="3174845"/>
            <a:chOff x="7055892" y="1269241"/>
            <a:chExt cx="2340000" cy="2340000"/>
          </a:xfrm>
        </p:grpSpPr>
        <p:grpSp>
          <p:nvGrpSpPr>
            <p:cNvPr id="6" name="组合 5"/>
            <p:cNvGrpSpPr/>
            <p:nvPr/>
          </p:nvGrpSpPr>
          <p:grpSpPr>
            <a:xfrm>
              <a:off x="7055892" y="1269241"/>
              <a:ext cx="2340000" cy="2340000"/>
              <a:chOff x="7055892" y="1269241"/>
              <a:chExt cx="2340000" cy="234000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7055892" y="1269241"/>
                <a:ext cx="2340000" cy="2340000"/>
                <a:chOff x="7055892" y="1269241"/>
                <a:chExt cx="2340000" cy="2340000"/>
              </a:xfrm>
            </p:grpSpPr>
            <p:sp>
              <p:nvSpPr>
                <p:cNvPr id="11" name="十角星 10"/>
                <p:cNvSpPr/>
                <p:nvPr/>
              </p:nvSpPr>
              <p:spPr>
                <a:xfrm>
                  <a:off x="7055892" y="1269241"/>
                  <a:ext cx="2340000" cy="2340000"/>
                </a:xfrm>
                <a:prstGeom prst="star10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>
                  <a:off x="7282491" y="1495840"/>
                  <a:ext cx="1886802" cy="1886803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" name="椭圆 9"/>
              <p:cNvSpPr/>
              <p:nvPr/>
            </p:nvSpPr>
            <p:spPr>
              <a:xfrm>
                <a:off x="7415892" y="1629241"/>
                <a:ext cx="1620000" cy="1620000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7779763" y="1934149"/>
              <a:ext cx="892256" cy="2948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改善幅度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600188" y="2229873"/>
              <a:ext cx="1275057" cy="7485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zh-CN" sz="6000" b="1" dirty="0">
                  <a:solidFill>
                    <a:srgbClr val="C00000"/>
                  </a:solidFill>
                  <a:latin typeface="Segoe UI Light" panose="020B0502040204020203" pitchFamily="34" charset="0"/>
                  <a:ea typeface="黑体" panose="02010609060101010101" pitchFamily="49" charset="-122"/>
                  <a:cs typeface="Segoe UI Light" panose="020B0502040204020203" pitchFamily="34" charset="0"/>
                </a:rPr>
                <a:t>52.5</a:t>
              </a:r>
              <a:r>
                <a:rPr lang="zh-CN" altLang="zh-CN" b="1" dirty="0">
                  <a:solidFill>
                    <a:srgbClr val="C00000"/>
                  </a:solidFill>
                  <a:latin typeface="Segoe UI Light" panose="020B0502040204020203" pitchFamily="34" charset="0"/>
                  <a:ea typeface="黑体" panose="02010609060101010101" pitchFamily="49" charset="-122"/>
                  <a:cs typeface="Segoe UI Light" panose="020B0502040204020203" pitchFamily="34" charset="0"/>
                </a:rPr>
                <a:t>%</a:t>
              </a:r>
              <a:endParaRPr lang="zh-CN" altLang="zh-CN" b="1" dirty="0">
                <a:solidFill>
                  <a:srgbClr val="C00000"/>
                </a:solidFill>
                <a:latin typeface="Segoe UI Light" panose="020B0502040204020203" pitchFamily="34" charset="0"/>
                <a:ea typeface="黑体" panose="02010609060101010101" pitchFamily="49" charset="-122"/>
                <a:cs typeface="Segoe UI Light" panose="020B0502040204020203" pitchFamily="34" charset="0"/>
              </a:endParaRPr>
            </a:p>
          </p:txBody>
        </p:sp>
      </p:grpSp>
      <p:graphicFrame>
        <p:nvGraphicFramePr>
          <p:cNvPr id="13" name="图表 12"/>
          <p:cNvGraphicFramePr/>
          <p:nvPr/>
        </p:nvGraphicFramePr>
        <p:xfrm>
          <a:off x="1711154" y="1800030"/>
          <a:ext cx="6406149" cy="4247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" name="KSO_Shape"/>
          <p:cNvSpPr/>
          <p:nvPr/>
        </p:nvSpPr>
        <p:spPr>
          <a:xfrm rot="540645" flipV="1">
            <a:off x="4341394" y="2406314"/>
            <a:ext cx="1905000" cy="978987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13" grpId="0">
        <p:bldAsOne/>
      </p:bldGraphic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KSO_Shape"/>
          <p:cNvSpPr/>
          <p:nvPr/>
        </p:nvSpPr>
        <p:spPr>
          <a:xfrm>
            <a:off x="9442545" y="3271411"/>
            <a:ext cx="1311891" cy="1846500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163048" y="446541"/>
            <a:ext cx="4134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切口引流管护理缺陷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解析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3577963" y="1119115"/>
            <a:ext cx="5328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Line 7"/>
          <p:cNvSpPr>
            <a:spLocks noChangeShapeType="1"/>
          </p:cNvSpPr>
          <p:nvPr/>
        </p:nvSpPr>
        <p:spPr bwMode="auto">
          <a:xfrm>
            <a:off x="2250179" y="4191572"/>
            <a:ext cx="71961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" name="Rectangle 8"/>
          <p:cNvSpPr>
            <a:spLocks noChangeArrowheads="1"/>
          </p:cNvSpPr>
          <p:nvPr/>
        </p:nvSpPr>
        <p:spPr bwMode="auto">
          <a:xfrm>
            <a:off x="4355844" y="5763196"/>
            <a:ext cx="1000125" cy="514773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 flipV="1">
            <a:off x="6384669" y="4234435"/>
            <a:ext cx="1524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3" name="Line 11"/>
          <p:cNvSpPr>
            <a:spLocks noChangeShapeType="1"/>
          </p:cNvSpPr>
          <p:nvPr/>
        </p:nvSpPr>
        <p:spPr bwMode="auto">
          <a:xfrm flipV="1">
            <a:off x="4784469" y="4191572"/>
            <a:ext cx="1428750" cy="157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" name="Line 12"/>
          <p:cNvSpPr>
            <a:spLocks noChangeShapeType="1"/>
          </p:cNvSpPr>
          <p:nvPr/>
        </p:nvSpPr>
        <p:spPr bwMode="auto">
          <a:xfrm>
            <a:off x="4784469" y="1834135"/>
            <a:ext cx="2143125" cy="2357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" name="Line 22"/>
          <p:cNvSpPr>
            <a:spLocks noChangeShapeType="1"/>
          </p:cNvSpPr>
          <p:nvPr/>
        </p:nvSpPr>
        <p:spPr bwMode="auto">
          <a:xfrm>
            <a:off x="3712906" y="3477197"/>
            <a:ext cx="2500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>
            <a:off x="5355969" y="3191447"/>
            <a:ext cx="2921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" name="Line 25"/>
          <p:cNvSpPr>
            <a:spLocks noChangeShapeType="1"/>
          </p:cNvSpPr>
          <p:nvPr/>
        </p:nvSpPr>
        <p:spPr bwMode="auto">
          <a:xfrm flipV="1">
            <a:off x="5284531" y="3477197"/>
            <a:ext cx="379413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" name="Rectangle 27"/>
          <p:cNvSpPr>
            <a:spLocks noChangeArrowheads="1"/>
          </p:cNvSpPr>
          <p:nvPr/>
        </p:nvSpPr>
        <p:spPr bwMode="auto">
          <a:xfrm>
            <a:off x="7594344" y="3334322"/>
            <a:ext cx="1571625" cy="30003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护士更换不及时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Rectangle 28"/>
          <p:cNvSpPr>
            <a:spLocks noChangeArrowheads="1"/>
          </p:cNvSpPr>
          <p:nvPr/>
        </p:nvSpPr>
        <p:spPr bwMode="auto">
          <a:xfrm>
            <a:off x="7451469" y="3762947"/>
            <a:ext cx="1228725" cy="27622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护士意识不强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Rectangle 29"/>
          <p:cNvSpPr>
            <a:spLocks noChangeArrowheads="1"/>
          </p:cNvSpPr>
          <p:nvPr/>
        </p:nvSpPr>
        <p:spPr bwMode="auto">
          <a:xfrm>
            <a:off x="4236781" y="2905697"/>
            <a:ext cx="1393825" cy="27622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缺少宣教标准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Line 30"/>
          <p:cNvSpPr>
            <a:spLocks noChangeShapeType="1"/>
          </p:cNvSpPr>
          <p:nvPr/>
        </p:nvSpPr>
        <p:spPr bwMode="auto">
          <a:xfrm flipH="1" flipV="1">
            <a:off x="6308469" y="3477197"/>
            <a:ext cx="1262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" name="Rectangle 31"/>
          <p:cNvSpPr>
            <a:spLocks noChangeArrowheads="1"/>
          </p:cNvSpPr>
          <p:nvPr/>
        </p:nvSpPr>
        <p:spPr bwMode="auto">
          <a:xfrm>
            <a:off x="4522531" y="3762947"/>
            <a:ext cx="1447800" cy="2286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病人文化层次低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Rectangle 32"/>
          <p:cNvSpPr>
            <a:spLocks noChangeArrowheads="1"/>
          </p:cNvSpPr>
          <p:nvPr/>
        </p:nvSpPr>
        <p:spPr bwMode="auto">
          <a:xfrm>
            <a:off x="2450844" y="2834260"/>
            <a:ext cx="1428750" cy="2857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病人意识不强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Rectangle 33"/>
          <p:cNvSpPr>
            <a:spLocks noChangeArrowheads="1"/>
          </p:cNvSpPr>
          <p:nvPr/>
        </p:nvSpPr>
        <p:spPr bwMode="auto">
          <a:xfrm>
            <a:off x="2022219" y="3334322"/>
            <a:ext cx="1714500" cy="2857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病人知识掌握不全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Line 39"/>
          <p:cNvSpPr>
            <a:spLocks noChangeShapeType="1"/>
          </p:cNvSpPr>
          <p:nvPr/>
        </p:nvSpPr>
        <p:spPr bwMode="auto">
          <a:xfrm flipH="1">
            <a:off x="7070469" y="3048572"/>
            <a:ext cx="642937" cy="428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6" name="Line 40"/>
          <p:cNvSpPr>
            <a:spLocks noChangeShapeType="1"/>
          </p:cNvSpPr>
          <p:nvPr/>
        </p:nvSpPr>
        <p:spPr bwMode="auto">
          <a:xfrm flipH="1" flipV="1">
            <a:off x="7070469" y="3477197"/>
            <a:ext cx="357187" cy="357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7" name="Rectangle 44"/>
          <p:cNvSpPr>
            <a:spLocks noChangeArrowheads="1"/>
          </p:cNvSpPr>
          <p:nvPr/>
        </p:nvSpPr>
        <p:spPr bwMode="auto">
          <a:xfrm>
            <a:off x="4176216" y="1619822"/>
            <a:ext cx="722554" cy="44099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Rectangle 49"/>
          <p:cNvSpPr>
            <a:spLocks noChangeArrowheads="1"/>
          </p:cNvSpPr>
          <p:nvPr/>
        </p:nvSpPr>
        <p:spPr bwMode="auto">
          <a:xfrm>
            <a:off x="3855781" y="5120260"/>
            <a:ext cx="1266825" cy="26193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标识贴不易粘贴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Rectangle 50"/>
          <p:cNvSpPr>
            <a:spLocks noChangeArrowheads="1"/>
          </p:cNvSpPr>
          <p:nvPr/>
        </p:nvSpPr>
        <p:spPr bwMode="auto">
          <a:xfrm>
            <a:off x="2427031" y="4620197"/>
            <a:ext cx="1285875" cy="2857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缺少工具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Line 51"/>
          <p:cNvSpPr>
            <a:spLocks noChangeShapeType="1"/>
          </p:cNvSpPr>
          <p:nvPr/>
        </p:nvSpPr>
        <p:spPr bwMode="auto">
          <a:xfrm flipV="1">
            <a:off x="3712906" y="4763072"/>
            <a:ext cx="204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" name="Line 52"/>
          <p:cNvSpPr>
            <a:spLocks noChangeShapeType="1"/>
          </p:cNvSpPr>
          <p:nvPr/>
        </p:nvSpPr>
        <p:spPr bwMode="auto">
          <a:xfrm flipV="1">
            <a:off x="4855906" y="4763072"/>
            <a:ext cx="438150" cy="352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2" name="Rectangle 53"/>
          <p:cNvSpPr>
            <a:spLocks noChangeArrowheads="1"/>
          </p:cNvSpPr>
          <p:nvPr/>
        </p:nvSpPr>
        <p:spPr bwMode="auto">
          <a:xfrm>
            <a:off x="6141781" y="4548760"/>
            <a:ext cx="990600" cy="2952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落实不到位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Line 54"/>
          <p:cNvSpPr>
            <a:spLocks noChangeShapeType="1"/>
          </p:cNvSpPr>
          <p:nvPr/>
        </p:nvSpPr>
        <p:spPr bwMode="auto">
          <a:xfrm>
            <a:off x="7146669" y="469163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4" name="Rectangle 55"/>
          <p:cNvSpPr>
            <a:spLocks noChangeArrowheads="1"/>
          </p:cNvSpPr>
          <p:nvPr/>
        </p:nvSpPr>
        <p:spPr bwMode="auto">
          <a:xfrm>
            <a:off x="7644880" y="4985917"/>
            <a:ext cx="1004888" cy="2571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无奖惩措施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Line 56"/>
          <p:cNvSpPr>
            <a:spLocks noChangeShapeType="1"/>
          </p:cNvSpPr>
          <p:nvPr/>
        </p:nvSpPr>
        <p:spPr bwMode="auto">
          <a:xfrm rot="2700000" flipH="1">
            <a:off x="7190852" y="4953857"/>
            <a:ext cx="360000" cy="36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" name="Rectangle 57"/>
          <p:cNvSpPr>
            <a:spLocks noChangeArrowheads="1"/>
          </p:cNvSpPr>
          <p:nvPr/>
        </p:nvSpPr>
        <p:spPr bwMode="auto">
          <a:xfrm>
            <a:off x="3308094" y="4263010"/>
            <a:ext cx="1690687" cy="2857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缺少合适的固定工具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Line 58"/>
          <p:cNvSpPr>
            <a:spLocks noChangeShapeType="1"/>
          </p:cNvSpPr>
          <p:nvPr/>
        </p:nvSpPr>
        <p:spPr bwMode="auto">
          <a:xfrm>
            <a:off x="4784469" y="4539235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78" name="直接箭头连接符 45"/>
          <p:cNvCxnSpPr>
            <a:cxnSpLocks noChangeShapeType="1"/>
            <a:stCxn id="79" idx="1"/>
          </p:cNvCxnSpPr>
          <p:nvPr/>
        </p:nvCxnSpPr>
        <p:spPr bwMode="auto">
          <a:xfrm rot="10800000">
            <a:off x="5379781" y="2405635"/>
            <a:ext cx="16906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矩形 46"/>
          <p:cNvSpPr>
            <a:spLocks noChangeArrowheads="1"/>
          </p:cNvSpPr>
          <p:nvPr/>
        </p:nvSpPr>
        <p:spPr bwMode="auto">
          <a:xfrm>
            <a:off x="7070469" y="2262760"/>
            <a:ext cx="1000125" cy="2857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病人离院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0" name="直接箭头连接符 50"/>
          <p:cNvCxnSpPr>
            <a:cxnSpLocks noChangeShapeType="1"/>
          </p:cNvCxnSpPr>
          <p:nvPr/>
        </p:nvCxnSpPr>
        <p:spPr bwMode="auto">
          <a:xfrm rot="10800000" flipV="1">
            <a:off x="6451344" y="1977010"/>
            <a:ext cx="500062" cy="428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" name="矩形 58"/>
          <p:cNvSpPr>
            <a:spLocks noChangeArrowheads="1"/>
          </p:cNvSpPr>
          <p:nvPr/>
        </p:nvSpPr>
        <p:spPr bwMode="auto">
          <a:xfrm>
            <a:off x="6951406" y="1691260"/>
            <a:ext cx="1500188" cy="2857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患者角色缺如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2" name="直接箭头连接符 60"/>
          <p:cNvCxnSpPr>
            <a:cxnSpLocks noChangeShapeType="1"/>
          </p:cNvCxnSpPr>
          <p:nvPr/>
        </p:nvCxnSpPr>
        <p:spPr bwMode="auto">
          <a:xfrm rot="16200000" flipV="1">
            <a:off x="6141781" y="2405635"/>
            <a:ext cx="285750" cy="28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" name="矩形 61"/>
          <p:cNvSpPr>
            <a:spLocks noChangeArrowheads="1"/>
          </p:cNvSpPr>
          <p:nvPr/>
        </p:nvSpPr>
        <p:spPr bwMode="auto">
          <a:xfrm>
            <a:off x="6427531" y="2691385"/>
            <a:ext cx="1285875" cy="2857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宣教不到位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62"/>
          <p:cNvSpPr>
            <a:spLocks noChangeArrowheads="1"/>
          </p:cNvSpPr>
          <p:nvPr/>
        </p:nvSpPr>
        <p:spPr bwMode="auto">
          <a:xfrm>
            <a:off x="5236906" y="1691260"/>
            <a:ext cx="1428750" cy="2857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家庭支持不到位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65"/>
          <p:cNvSpPr>
            <a:spLocks noChangeArrowheads="1"/>
          </p:cNvSpPr>
          <p:nvPr/>
        </p:nvSpPr>
        <p:spPr bwMode="auto">
          <a:xfrm>
            <a:off x="7737219" y="2977135"/>
            <a:ext cx="1643062" cy="2857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工作繁忙，忘记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6" name="直接箭头连接符 67"/>
          <p:cNvCxnSpPr>
            <a:cxnSpLocks noChangeShapeType="1"/>
          </p:cNvCxnSpPr>
          <p:nvPr/>
        </p:nvCxnSpPr>
        <p:spPr bwMode="auto">
          <a:xfrm>
            <a:off x="3784344" y="3120010"/>
            <a:ext cx="428625" cy="3571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直接箭头连接符 49"/>
          <p:cNvCxnSpPr>
            <a:cxnSpLocks noChangeShapeType="1"/>
          </p:cNvCxnSpPr>
          <p:nvPr/>
        </p:nvCxnSpPr>
        <p:spPr bwMode="auto">
          <a:xfrm flipV="1">
            <a:off x="3498594" y="4763072"/>
            <a:ext cx="642937" cy="357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" name="Rectangle 50"/>
          <p:cNvSpPr>
            <a:spLocks noChangeArrowheads="1"/>
          </p:cNvSpPr>
          <p:nvPr/>
        </p:nvSpPr>
        <p:spPr bwMode="auto">
          <a:xfrm>
            <a:off x="2093656" y="5120260"/>
            <a:ext cx="1643063" cy="2857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缺少精确的计量工具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9" name="直接箭头连接符 69"/>
          <p:cNvCxnSpPr>
            <a:cxnSpLocks noChangeShapeType="1"/>
            <a:stCxn id="84" idx="2"/>
          </p:cNvCxnSpPr>
          <p:nvPr/>
        </p:nvCxnSpPr>
        <p:spPr bwMode="auto">
          <a:xfrm rot="5400000">
            <a:off x="5556787" y="2011141"/>
            <a:ext cx="428625" cy="357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" name="文本框 89"/>
          <p:cNvSpPr txBox="1"/>
          <p:nvPr/>
        </p:nvSpPr>
        <p:spPr>
          <a:xfrm>
            <a:off x="9553432" y="3411943"/>
            <a:ext cx="36420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引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流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护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理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缺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陷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Rectangle 9"/>
          <p:cNvSpPr>
            <a:spLocks noChangeArrowheads="1"/>
          </p:cNvSpPr>
          <p:nvPr/>
        </p:nvSpPr>
        <p:spPr bwMode="auto">
          <a:xfrm>
            <a:off x="6003668" y="5759356"/>
            <a:ext cx="943041" cy="5067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制度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1" grpId="0" animBg="1"/>
      <p:bldP spid="83" grpId="0" animBg="1"/>
      <p:bldP spid="84" grpId="0" animBg="1"/>
      <p:bldP spid="85" grpId="0" animBg="1"/>
      <p:bldP spid="88" grpId="0" animBg="1"/>
      <p:bldP spid="90" grpId="0"/>
      <p:bldP spid="91" grpId="0" animBg="1"/>
      <p:bldP spid="9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210" y="4115608"/>
            <a:ext cx="6370872" cy="40541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47633" y="1651819"/>
            <a:ext cx="9184944" cy="476263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36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5" name="Group 88"/>
          <p:cNvGraphicFramePr>
            <a:graphicFrameLocks noGrp="1"/>
          </p:cNvGraphicFramePr>
          <p:nvPr>
            <p:ph idx="4294967295"/>
          </p:nvPr>
        </p:nvGraphicFramePr>
        <p:xfrm>
          <a:off x="1756816" y="2497539"/>
          <a:ext cx="8966579" cy="38213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9867"/>
                <a:gridCol w="2016558"/>
                <a:gridCol w="3099533"/>
                <a:gridCol w="1078173"/>
                <a:gridCol w="832513"/>
                <a:gridCol w="1009935"/>
              </a:tblGrid>
              <a:tr h="530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编号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中原因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小原因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总分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排名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选定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</a:tr>
              <a:tr h="3329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护士更换不到位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护士意识不强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47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工作繁忙，忘记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05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病人知识掌握不全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病人文化程度低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kumimoji="0" lang="zh-CN" altLang="zh-C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kumimoji="0" lang="zh-CN" altLang="zh-C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0503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en-US" altLang="zh-CN" sz="13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病人意识不强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87316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缺少宣教标准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87316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kumimoji="0" lang="en-US" altLang="zh-CN" sz="13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kumimoji="0" lang="en-US" altLang="zh-CN" sz="130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缺少工具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缺乏合适的固定工具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kumimoji="0" lang="zh-CN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87316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缺乏精确的计量工具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kumimoji="0" lang="zh-CN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87316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标识贴不易粘贴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kumimoji="0" lang="zh-CN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240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制度原因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制度落实不到位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918314" y="1899989"/>
            <a:ext cx="862083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圈员根据原因的重要性进行打分   一般：</a:t>
            </a:r>
            <a:r>
              <a:rPr lang="zh-CN" altLang="zh-CN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       重要：</a:t>
            </a:r>
            <a:r>
              <a:rPr lang="zh-CN" altLang="zh-CN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      很重要：</a:t>
            </a:r>
            <a:r>
              <a:rPr lang="zh-CN" altLang="zh-CN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89943" y="44654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切口引流管护理缺陷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解析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604857" y="1119115"/>
            <a:ext cx="5328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笑脸 59"/>
          <p:cNvSpPr>
            <a:spLocks noChangeArrowheads="1"/>
          </p:cNvSpPr>
          <p:nvPr/>
        </p:nvSpPr>
        <p:spPr bwMode="auto">
          <a:xfrm>
            <a:off x="10053328" y="4411148"/>
            <a:ext cx="214312" cy="214312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2pPr>
            <a:lvl3pPr marL="1143000" indent="-228600">
              <a:spcBef>
                <a:spcPct val="20000"/>
              </a:spcBef>
              <a:buClr>
                <a:srgbClr val="7B9B57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3pPr>
            <a:lvl4pPr marL="1600200" indent="-228600">
              <a:spcBef>
                <a:spcPct val="20000"/>
              </a:spcBef>
              <a:buClr>
                <a:srgbClr val="8B7396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4pPr>
            <a:lvl5pPr marL="2057400" indent="-228600">
              <a:spcBef>
                <a:spcPct val="20000"/>
              </a:spcBef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笑脸 64"/>
          <p:cNvSpPr>
            <a:spLocks noChangeArrowheads="1"/>
          </p:cNvSpPr>
          <p:nvPr/>
        </p:nvSpPr>
        <p:spPr bwMode="auto">
          <a:xfrm>
            <a:off x="10053328" y="4798598"/>
            <a:ext cx="214312" cy="2143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2pPr>
            <a:lvl3pPr marL="1143000" indent="-228600">
              <a:spcBef>
                <a:spcPct val="20000"/>
              </a:spcBef>
              <a:buClr>
                <a:srgbClr val="7B9B57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3pPr>
            <a:lvl4pPr marL="1600200" indent="-228600">
              <a:spcBef>
                <a:spcPct val="20000"/>
              </a:spcBef>
              <a:buClr>
                <a:srgbClr val="8B7396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4pPr>
            <a:lvl5pPr marL="2057400" indent="-228600">
              <a:spcBef>
                <a:spcPct val="20000"/>
              </a:spcBef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笑脸 65"/>
          <p:cNvSpPr>
            <a:spLocks noChangeArrowheads="1"/>
          </p:cNvSpPr>
          <p:nvPr/>
        </p:nvSpPr>
        <p:spPr bwMode="auto">
          <a:xfrm>
            <a:off x="10053328" y="5186049"/>
            <a:ext cx="214312" cy="214313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2pPr>
            <a:lvl3pPr marL="1143000" indent="-228600">
              <a:spcBef>
                <a:spcPct val="20000"/>
              </a:spcBef>
              <a:buClr>
                <a:srgbClr val="7B9B57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3pPr>
            <a:lvl4pPr marL="1600200" indent="-228600">
              <a:spcBef>
                <a:spcPct val="20000"/>
              </a:spcBef>
              <a:buClr>
                <a:srgbClr val="8B7396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4pPr>
            <a:lvl5pPr marL="2057400" indent="-228600">
              <a:spcBef>
                <a:spcPct val="20000"/>
              </a:spcBef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笑脸 66"/>
          <p:cNvSpPr>
            <a:spLocks noChangeArrowheads="1"/>
          </p:cNvSpPr>
          <p:nvPr/>
        </p:nvSpPr>
        <p:spPr bwMode="auto">
          <a:xfrm>
            <a:off x="10053328" y="5573501"/>
            <a:ext cx="214312" cy="214312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2pPr>
            <a:lvl3pPr marL="1143000" indent="-228600">
              <a:spcBef>
                <a:spcPct val="20000"/>
              </a:spcBef>
              <a:buClr>
                <a:srgbClr val="7B9B57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3pPr>
            <a:lvl4pPr marL="1600200" indent="-228600">
              <a:spcBef>
                <a:spcPct val="20000"/>
              </a:spcBef>
              <a:buClr>
                <a:srgbClr val="8B7396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4pPr>
            <a:lvl5pPr marL="2057400" indent="-228600">
              <a:spcBef>
                <a:spcPct val="20000"/>
              </a:spcBef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华文楷体" panose="02010600040101010101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/>
        </p:nvSpPr>
        <p:spPr>
          <a:xfrm>
            <a:off x="1506943" y="581381"/>
            <a:ext cx="2847619" cy="2847619"/>
          </a:xfrm>
          <a:prstGeom prst="blockArc">
            <a:avLst>
              <a:gd name="adj1" fmla="val 2658089"/>
              <a:gd name="adj2" fmla="val 13223413"/>
              <a:gd name="adj3" fmla="val 1141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20118" y="3649724"/>
            <a:ext cx="36166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的多个个体组合到一起，各自提供自己的优点，优势，将大家的想法、思路和力量凝聚在一起，手拉着手，肩并着肩，一致行动，呵护健康目标的达成。让能量最大值的体现，以达到各方面的共同提高，更好地为患者服务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70042" y="3649724"/>
            <a:ext cx="3562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个人分别表示政策、制度、护士、医生、患者五个不同的方面，大家手拉手为一个共同的目标努力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21876" y="3863727"/>
            <a:ext cx="1079879" cy="1058281"/>
            <a:chOff x="1021876" y="3863727"/>
            <a:chExt cx="1079879" cy="1058281"/>
          </a:xfrm>
          <a:solidFill>
            <a:schemeClr val="tx1"/>
          </a:solidFill>
        </p:grpSpPr>
        <p:sp>
          <p:nvSpPr>
            <p:cNvPr id="8" name="KSO_Shape"/>
            <p:cNvSpPr/>
            <p:nvPr/>
          </p:nvSpPr>
          <p:spPr>
            <a:xfrm>
              <a:off x="1021876" y="3863727"/>
              <a:ext cx="1079879" cy="1058281"/>
            </a:xfrm>
            <a:custGeom>
              <a:avLst/>
              <a:gdLst/>
              <a:ahLst/>
              <a:cxnLst/>
              <a:rect l="l" t="t" r="r" b="b"/>
              <a:pathLst>
                <a:path w="1160528" h="1137856">
                  <a:moveTo>
                    <a:pt x="301373" y="145324"/>
                  </a:moveTo>
                  <a:cubicBezTo>
                    <a:pt x="77474" y="176329"/>
                    <a:pt x="-76715" y="585266"/>
                    <a:pt x="580264" y="1067944"/>
                  </a:cubicBezTo>
                  <a:cubicBezTo>
                    <a:pt x="1535870" y="365866"/>
                    <a:pt x="775286" y="-180195"/>
                    <a:pt x="580264" y="365866"/>
                  </a:cubicBezTo>
                  <a:cubicBezTo>
                    <a:pt x="519320" y="195222"/>
                    <a:pt x="403145" y="131231"/>
                    <a:pt x="301373" y="145324"/>
                  </a:cubicBezTo>
                  <a:close/>
                  <a:moveTo>
                    <a:pt x="237013" y="2324"/>
                  </a:moveTo>
                  <a:cubicBezTo>
                    <a:pt x="362271" y="-15022"/>
                    <a:pt x="505256" y="63737"/>
                    <a:pt x="580264" y="273760"/>
                  </a:cubicBezTo>
                  <a:cubicBezTo>
                    <a:pt x="820291" y="-398315"/>
                    <a:pt x="1756395" y="273760"/>
                    <a:pt x="580264" y="1137856"/>
                  </a:cubicBezTo>
                  <a:cubicBezTo>
                    <a:pt x="-228326" y="543790"/>
                    <a:pt x="-38555" y="40484"/>
                    <a:pt x="237013" y="2324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78423" y="4080677"/>
              <a:ext cx="3497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  <a:endParaRPr lang="zh-CN" altLang="en-US" sz="36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374073" y="3863727"/>
            <a:ext cx="1079879" cy="1058281"/>
            <a:chOff x="6374073" y="3863727"/>
            <a:chExt cx="1079879" cy="1058281"/>
          </a:xfrm>
          <a:solidFill>
            <a:schemeClr val="tx1"/>
          </a:solidFill>
        </p:grpSpPr>
        <p:sp>
          <p:nvSpPr>
            <p:cNvPr id="11" name="KSO_Shape"/>
            <p:cNvSpPr/>
            <p:nvPr/>
          </p:nvSpPr>
          <p:spPr>
            <a:xfrm>
              <a:off x="6374073" y="3863727"/>
              <a:ext cx="1079879" cy="1058281"/>
            </a:xfrm>
            <a:custGeom>
              <a:avLst/>
              <a:gdLst/>
              <a:ahLst/>
              <a:cxnLst/>
              <a:rect l="l" t="t" r="r" b="b"/>
              <a:pathLst>
                <a:path w="1160528" h="1137856">
                  <a:moveTo>
                    <a:pt x="301373" y="145324"/>
                  </a:moveTo>
                  <a:cubicBezTo>
                    <a:pt x="77474" y="176329"/>
                    <a:pt x="-76715" y="585266"/>
                    <a:pt x="580264" y="1067944"/>
                  </a:cubicBezTo>
                  <a:cubicBezTo>
                    <a:pt x="1535870" y="365866"/>
                    <a:pt x="775286" y="-180195"/>
                    <a:pt x="580264" y="365866"/>
                  </a:cubicBezTo>
                  <a:cubicBezTo>
                    <a:pt x="519320" y="195222"/>
                    <a:pt x="403145" y="131231"/>
                    <a:pt x="301373" y="145324"/>
                  </a:cubicBezTo>
                  <a:close/>
                  <a:moveTo>
                    <a:pt x="237013" y="2324"/>
                  </a:moveTo>
                  <a:cubicBezTo>
                    <a:pt x="362271" y="-15022"/>
                    <a:pt x="505256" y="63737"/>
                    <a:pt x="580264" y="273760"/>
                  </a:cubicBezTo>
                  <a:cubicBezTo>
                    <a:pt x="820291" y="-398315"/>
                    <a:pt x="1756395" y="273760"/>
                    <a:pt x="580264" y="1137856"/>
                  </a:cubicBezTo>
                  <a:cubicBezTo>
                    <a:pt x="-228326" y="543790"/>
                    <a:pt x="-38555" y="40484"/>
                    <a:pt x="237013" y="2324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716972" y="4080677"/>
              <a:ext cx="421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  <a:endParaRPr lang="zh-CN" altLang="en-US" sz="36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13" name="图片 1"/>
          <p:cNvPicPr>
            <a:picLocks noChangeAspect="1"/>
          </p:cNvPicPr>
          <p:nvPr/>
        </p:nvPicPr>
        <p:blipFill>
          <a:blip r:embed="rId1"/>
          <a:srcRect l="12177" t="40077" r="10995"/>
          <a:stretch>
            <a:fillRect/>
          </a:stretch>
        </p:blipFill>
        <p:spPr bwMode="auto">
          <a:xfrm>
            <a:off x="6947494" y="4733365"/>
            <a:ext cx="4584863" cy="212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0" y="794614"/>
            <a:ext cx="5078408" cy="24142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55" y="2322378"/>
            <a:ext cx="6998815" cy="86570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5458" y="1364776"/>
            <a:ext cx="10945907" cy="764275"/>
          </a:xfrm>
          <a:prstGeom prst="rect">
            <a:avLst/>
          </a:prstGeom>
          <a:solidFill>
            <a:srgbClr val="36A6C4"/>
          </a:solidFill>
          <a:ln w="127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 策 拟 定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Group 115"/>
          <p:cNvGraphicFramePr>
            <a:graphicFrameLocks noGrp="1"/>
          </p:cNvGraphicFramePr>
          <p:nvPr>
            <p:ph idx="4294967295"/>
          </p:nvPr>
        </p:nvGraphicFramePr>
        <p:xfrm>
          <a:off x="648270" y="2234575"/>
          <a:ext cx="10945501" cy="4130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0684"/>
                <a:gridCol w="2490002"/>
                <a:gridCol w="510994"/>
                <a:gridCol w="510994"/>
                <a:gridCol w="502818"/>
                <a:gridCol w="674512"/>
                <a:gridCol w="558005"/>
                <a:gridCol w="1028122"/>
                <a:gridCol w="643852"/>
                <a:gridCol w="954538"/>
                <a:gridCol w="1160980"/>
              </a:tblGrid>
              <a:tr h="29119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对策方案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</a:t>
                      </a: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评价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总分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采纳编号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提案人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实施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负责人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对策编号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</a:tr>
              <a:tr h="69886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可行性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经济性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圈能力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4375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缺少宣教标准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制定引流管护理教育宣教单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106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48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缺乏合适的固定工具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添置合适的挂钩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76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95028">
                <a:tc vMerge="1">
                  <a:tcPr/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引进带固定工具的引流袋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对策二</a:t>
                      </a:r>
                      <a:endParaRPr kumimoji="0" lang="zh-CN" altLang="en-US" sz="13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65555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缺乏精确的计量工具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引进带精确刻度（防逆流）的引流袋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3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3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对策二</a:t>
                      </a:r>
                      <a:endParaRPr kumimoji="0" lang="zh-CN" altLang="en-US" sz="13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2932">
                <a:tc vMerge="1">
                  <a:tcPr/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领取带精确刻度的量杯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95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标识贴不易粘贴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引进粘滞度大的标签贴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116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对策二</a:t>
                      </a:r>
                      <a:endParaRPr kumimoji="0" lang="zh-CN" altLang="en-US" sz="13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0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制度不完善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管理制度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700585" y="1411497"/>
            <a:ext cx="10804478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全体圈员对每一项评价项目依据可行性、经济性、圈能力进行打分。优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分、可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分、差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分。总分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3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80/20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法则选择得分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分以上的对策作为实施对策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250577" y="1465728"/>
            <a:ext cx="9776012" cy="4908177"/>
          </a:xfrm>
          <a:prstGeom prst="rect">
            <a:avLst/>
          </a:prstGeom>
          <a:solidFill>
            <a:srgbClr val="309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 策 实 施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1300453" y="1503821"/>
          <a:ext cx="9676261" cy="4831990"/>
        </p:xfrm>
        <a:graphic>
          <a:graphicData uri="http://schemas.openxmlformats.org/drawingml/2006/table">
            <a:tbl>
              <a:tblPr/>
              <a:tblGrid>
                <a:gridCol w="2159033"/>
                <a:gridCol w="2643357"/>
                <a:gridCol w="4873871"/>
              </a:tblGrid>
              <a:tr h="52931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对策一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对策名称：提供引流管护理宣教标准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527435">
                <a:tc vMerge="1">
                  <a:tcPr/>
                </a:tc>
                <a:tc gridSpan="2"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问题点：缺少引流管护理宣教单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1851974">
                <a:tc gridSpan="2">
                  <a:txBody>
                    <a:bodyPr/>
                    <a:lstStyle/>
                    <a:p>
                      <a:pPr marL="10795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改善前：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、无引流管护理宣教单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对策内容：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、拟定引流管护理宣教单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107950" marR="0" lvl="0" indent="-179705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对策实施：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病区护士 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-179705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负责人：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XXX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-179705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实施时间：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201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6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-0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8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-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01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至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201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6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-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08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-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31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-179705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实施地点：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E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病区 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3263">
                <a:tc gridSpan="2">
                  <a:txBody>
                    <a:bodyPr/>
                    <a:lstStyle/>
                    <a:p>
                      <a:pPr marL="10795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对策处置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：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、经由效果确认该对策为有效对策，通过引流管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ctr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护理宣教单的使用降低了引流管护理缺陷率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107950" marR="0" lvl="0" indent="-17970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对策效果确认：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-17970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   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宣教不到位由改善前的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-179705" algn="l" defTabSz="914400" rtl="0" eaLnBrk="1" fontAlgn="base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   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5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%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降低到改善后</a:t>
                      </a: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2.5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%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4880335" y="3573163"/>
          <a:ext cx="2516496" cy="167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6" name="内容占位符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5076" y="4729592"/>
            <a:ext cx="1791837" cy="1267694"/>
          </a:xfrm>
          <a:prstGeom prst="rect">
            <a:avLst/>
          </a:prstGeom>
          <a:ln>
            <a:solidFill>
              <a:srgbClr val="36A6C4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图片 8"/>
          <p:cNvPicPr>
            <a:picLocks noChangeAspect="1"/>
          </p:cNvPicPr>
          <p:nvPr/>
        </p:nvPicPr>
        <p:blipFill>
          <a:blip r:embed="rId1"/>
          <a:srcRect t="184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5561013" y="0"/>
            <a:ext cx="6630987" cy="6870700"/>
          </a:xfrm>
          <a:custGeom>
            <a:avLst/>
            <a:gdLst>
              <a:gd name="connsiteX0" fmla="*/ 0 w 6384324"/>
              <a:gd name="connsiteY0" fmla="*/ 0 h 6858000"/>
              <a:gd name="connsiteX1" fmla="*/ 6384324 w 6384324"/>
              <a:gd name="connsiteY1" fmla="*/ 0 h 6858000"/>
              <a:gd name="connsiteX2" fmla="*/ 6384324 w 6384324"/>
              <a:gd name="connsiteY2" fmla="*/ 6858000 h 6858000"/>
              <a:gd name="connsiteX3" fmla="*/ 0 w 6384324"/>
              <a:gd name="connsiteY3" fmla="*/ 6858000 h 6858000"/>
              <a:gd name="connsiteX4" fmla="*/ 0 w 6384324"/>
              <a:gd name="connsiteY4" fmla="*/ 0 h 6858000"/>
              <a:gd name="connsiteX0-1" fmla="*/ 1112109 w 7496433"/>
              <a:gd name="connsiteY0-2" fmla="*/ 0 h 6858000"/>
              <a:gd name="connsiteX1-3" fmla="*/ 7496433 w 7496433"/>
              <a:gd name="connsiteY1-4" fmla="*/ 0 h 6858000"/>
              <a:gd name="connsiteX2-5" fmla="*/ 7496433 w 7496433"/>
              <a:gd name="connsiteY2-6" fmla="*/ 6858000 h 6858000"/>
              <a:gd name="connsiteX3-7" fmla="*/ 1112109 w 7496433"/>
              <a:gd name="connsiteY3-8" fmla="*/ 6858000 h 6858000"/>
              <a:gd name="connsiteX4-9" fmla="*/ 0 w 7496433"/>
              <a:gd name="connsiteY4-10" fmla="*/ 3558746 h 6858000"/>
              <a:gd name="connsiteX5" fmla="*/ 1112109 w 7496433"/>
              <a:gd name="connsiteY5" fmla="*/ 0 h 6858000"/>
              <a:gd name="connsiteX0-11" fmla="*/ 1112109 w 7496433"/>
              <a:gd name="connsiteY0-12" fmla="*/ 0 h 6858000"/>
              <a:gd name="connsiteX1-13" fmla="*/ 7496433 w 7496433"/>
              <a:gd name="connsiteY1-14" fmla="*/ 0 h 6858000"/>
              <a:gd name="connsiteX2-15" fmla="*/ 7496433 w 7496433"/>
              <a:gd name="connsiteY2-16" fmla="*/ 6858000 h 6858000"/>
              <a:gd name="connsiteX3-17" fmla="*/ 1112109 w 7496433"/>
              <a:gd name="connsiteY3-18" fmla="*/ 6858000 h 6858000"/>
              <a:gd name="connsiteX4-19" fmla="*/ 0 w 7496433"/>
              <a:gd name="connsiteY4-20" fmla="*/ 3558746 h 6858000"/>
              <a:gd name="connsiteX5-21" fmla="*/ 1112109 w 7496433"/>
              <a:gd name="connsiteY5-22" fmla="*/ 0 h 6858000"/>
              <a:gd name="connsiteX0-23" fmla="*/ 1112109 w 7496433"/>
              <a:gd name="connsiteY0-24" fmla="*/ 0 h 6870357"/>
              <a:gd name="connsiteX1-25" fmla="*/ 7496433 w 7496433"/>
              <a:gd name="connsiteY1-26" fmla="*/ 0 h 6870357"/>
              <a:gd name="connsiteX2-27" fmla="*/ 7496433 w 7496433"/>
              <a:gd name="connsiteY2-28" fmla="*/ 6858000 h 6870357"/>
              <a:gd name="connsiteX3-29" fmla="*/ 1099752 w 7496433"/>
              <a:gd name="connsiteY3-30" fmla="*/ 6870357 h 6870357"/>
              <a:gd name="connsiteX4-31" fmla="*/ 0 w 7496433"/>
              <a:gd name="connsiteY4-32" fmla="*/ 3558746 h 6870357"/>
              <a:gd name="connsiteX5-33" fmla="*/ 1112109 w 7496433"/>
              <a:gd name="connsiteY5-34" fmla="*/ 0 h 6870357"/>
              <a:gd name="connsiteX0-35" fmla="*/ 1112109 w 7496433"/>
              <a:gd name="connsiteY0-36" fmla="*/ 0 h 6870357"/>
              <a:gd name="connsiteX1-37" fmla="*/ 7496433 w 7496433"/>
              <a:gd name="connsiteY1-38" fmla="*/ 0 h 6870357"/>
              <a:gd name="connsiteX2-39" fmla="*/ 7496433 w 7496433"/>
              <a:gd name="connsiteY2-40" fmla="*/ 6858000 h 6870357"/>
              <a:gd name="connsiteX3-41" fmla="*/ 1099752 w 7496433"/>
              <a:gd name="connsiteY3-42" fmla="*/ 6870357 h 6870357"/>
              <a:gd name="connsiteX4-43" fmla="*/ 0 w 7496433"/>
              <a:gd name="connsiteY4-44" fmla="*/ 3558746 h 6870357"/>
              <a:gd name="connsiteX5-45" fmla="*/ 1112109 w 7496433"/>
              <a:gd name="connsiteY5-46" fmla="*/ 0 h 6870357"/>
              <a:gd name="connsiteX0-47" fmla="*/ 1251795 w 7496433"/>
              <a:gd name="connsiteY0-48" fmla="*/ 0 h 6870357"/>
              <a:gd name="connsiteX1-49" fmla="*/ 7496433 w 7496433"/>
              <a:gd name="connsiteY1-50" fmla="*/ 0 h 6870357"/>
              <a:gd name="connsiteX2-51" fmla="*/ 7496433 w 7496433"/>
              <a:gd name="connsiteY2-52" fmla="*/ 6858000 h 6870357"/>
              <a:gd name="connsiteX3-53" fmla="*/ 1099752 w 7496433"/>
              <a:gd name="connsiteY3-54" fmla="*/ 6870357 h 6870357"/>
              <a:gd name="connsiteX4-55" fmla="*/ 0 w 7496433"/>
              <a:gd name="connsiteY4-56" fmla="*/ 3558746 h 6870357"/>
              <a:gd name="connsiteX5-57" fmla="*/ 1251795 w 7496433"/>
              <a:gd name="connsiteY5-58" fmla="*/ 0 h 6870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496433" h="6870357">
                <a:moveTo>
                  <a:pt x="1251795" y="0"/>
                </a:moveTo>
                <a:lnTo>
                  <a:pt x="7496433" y="0"/>
                </a:lnTo>
                <a:lnTo>
                  <a:pt x="7496433" y="6858000"/>
                </a:lnTo>
                <a:lnTo>
                  <a:pt x="1099752" y="6870357"/>
                </a:lnTo>
                <a:cubicBezTo>
                  <a:pt x="712573" y="5721179"/>
                  <a:pt x="288324" y="4522573"/>
                  <a:pt x="0" y="3558746"/>
                </a:cubicBezTo>
                <a:lnTo>
                  <a:pt x="1251795" y="0"/>
                </a:lnTo>
                <a:close/>
              </a:path>
            </a:pathLst>
          </a:custGeom>
          <a:solidFill>
            <a:srgbClr val="36A6C4">
              <a:alpha val="88000"/>
            </a:srgb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900650" y="1532965"/>
            <a:ext cx="7327644" cy="4731558"/>
          </a:xfrm>
          <a:prstGeom prst="rect">
            <a:avLst/>
          </a:prstGeom>
          <a:solidFill>
            <a:schemeClr val="bg1">
              <a:alpha val="4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内容占位符 5" descr="IMG_2186.JPG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1718" y="1629976"/>
            <a:ext cx="3390476" cy="4520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内容占位符 6" descr="IMG_2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0109" y="1629976"/>
            <a:ext cx="3390476" cy="4520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760149" y="804332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制度与规定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2" y="262738"/>
            <a:ext cx="2952552" cy="58955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279876" y="1457162"/>
            <a:ext cx="9654988" cy="4948518"/>
          </a:xfrm>
          <a:prstGeom prst="rect">
            <a:avLst/>
          </a:prstGeom>
          <a:solidFill>
            <a:srgbClr val="309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 策 实 施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1269240" y="1462243"/>
          <a:ext cx="9676261" cy="4831990"/>
        </p:xfrm>
        <a:graphic>
          <a:graphicData uri="http://schemas.openxmlformats.org/drawingml/2006/table">
            <a:tbl>
              <a:tblPr/>
              <a:tblGrid>
                <a:gridCol w="2159033"/>
                <a:gridCol w="2643357"/>
                <a:gridCol w="4873871"/>
              </a:tblGrid>
              <a:tr h="52931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对策二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对策名称：引进新工具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527435">
                <a:tc vMerge="1">
                  <a:tcPr/>
                </a:tc>
                <a:tc gridSpan="2"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题点：缺少工具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1851974">
                <a:tc gridSpan="2"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改善前： 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缺少工具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对策内容：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、引进新的固定工具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、购买精确的计量工具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、购买易粘贴的标识贴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4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、引进新型防逆流的引流袋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  对策实施：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病区护士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        </a:t>
                      </a: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负责人：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XX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  实施时间：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201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6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-0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6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-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13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至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201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6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-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06</a:t>
                      </a:r>
                      <a:r>
                        <a:rPr kumimoji="0" lang="zh-CN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-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19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  实施地点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：</a:t>
                      </a: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E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病区 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3263">
                <a:tc gridSpan="2"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对策处置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：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经由效果确认该对策为有效对策，通过更换新型引流管、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购买精确的计量工具、易粘贴的标识贴和新固定工具，从而降低了引流管护理缺陷率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  对策效果确认：</a:t>
                      </a: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        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因工具缺少引起的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     引流管护理缺陷由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19.17</a:t>
                      </a: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%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降低到改善后的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        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9.17</a:t>
                      </a: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%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4849122" y="3643919"/>
          <a:ext cx="2516496" cy="167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94" y="4602605"/>
            <a:ext cx="2249619" cy="166435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210" y="4115608"/>
            <a:ext cx="6370872" cy="405419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135796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 片 展 示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内容占位符 3" descr="IMG_182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9807" y="1815353"/>
            <a:ext cx="3964287" cy="2621222"/>
          </a:xfrm>
          <a:prstGeom prst="ellipse">
            <a:avLst/>
          </a:prstGeom>
          <a:ln w="762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7211036" y="1976999"/>
            <a:ext cx="3223882" cy="4267154"/>
            <a:chOff x="7547212" y="1364775"/>
            <a:chExt cx="3889612" cy="5148319"/>
          </a:xfrm>
        </p:grpSpPr>
        <p:sp>
          <p:nvSpPr>
            <p:cNvPr id="2" name="矩形 1"/>
            <p:cNvSpPr/>
            <p:nvPr/>
          </p:nvSpPr>
          <p:spPr>
            <a:xfrm>
              <a:off x="7547212" y="1364775"/>
              <a:ext cx="3889612" cy="51483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3" descr="IMG_216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743" y="1448794"/>
              <a:ext cx="3712191" cy="494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4" descr="IMG_21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98" y="3173505"/>
            <a:ext cx="3084435" cy="3052281"/>
          </a:xfrm>
          <a:prstGeom prst="ellipse">
            <a:avLst/>
          </a:prstGeom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8284190" y="904601"/>
            <a:ext cx="4162567" cy="6321889"/>
          </a:xfrm>
          <a:prstGeom prst="roundRect">
            <a:avLst/>
          </a:prstGeom>
          <a:blipFill dpi="0" rotWithShape="1">
            <a:blip r:embed="rId1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09934" y="2224586"/>
            <a:ext cx="8188657" cy="427174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36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67461" y="44654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改善后现况查检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表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026084" y="1119115"/>
            <a:ext cx="4140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Group 81"/>
          <p:cNvGraphicFramePr>
            <a:graphicFrameLocks noGrp="1"/>
          </p:cNvGraphicFramePr>
          <p:nvPr>
            <p:ph idx="4294967295"/>
          </p:nvPr>
        </p:nvGraphicFramePr>
        <p:xfrm>
          <a:off x="1081296" y="2324115"/>
          <a:ext cx="8072438" cy="41257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8413"/>
                <a:gridCol w="1031875"/>
                <a:gridCol w="973137"/>
                <a:gridCol w="928688"/>
                <a:gridCol w="952500"/>
                <a:gridCol w="950912"/>
                <a:gridCol w="635000"/>
                <a:gridCol w="1331913"/>
              </a:tblGrid>
              <a:tr h="619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时间</a:t>
                      </a:r>
                      <a:endParaRPr kumimoji="0" lang="en-US" altLang="zh-CN" sz="14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第一周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第二周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第三周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第四周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第五周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累计百分比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36A6C4"/>
                    </a:solidFill>
                  </a:tcPr>
                </a:tc>
              </a:tr>
              <a:tr h="3892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记录不精确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38.10%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92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无导管标识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61.90%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892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更换不及时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80.95%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92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固定不良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90.48%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892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宣教不到位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95.24%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92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引流不畅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906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切口感染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92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意外拔管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906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缺陷例数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en-US" altLang="zh-CN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kumimoji="0" lang="en-US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0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B9B57"/>
                        </a:buClr>
                        <a:buSzPct val="6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B7396"/>
                        </a:buClr>
                        <a:buSzPct val="4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9A5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华文楷体" panose="02010600040101010101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008529" y="1427160"/>
            <a:ext cx="8189259" cy="68223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3093AE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08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日至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08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地点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：四病区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查检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汇总人员：余佳      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3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注明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：查检人员为本圈中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N2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N3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级护士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KSO_Shape"/>
          <p:cNvSpPr/>
          <p:nvPr/>
        </p:nvSpPr>
        <p:spPr bwMode="auto">
          <a:xfrm>
            <a:off x="8312672" y="1503753"/>
            <a:ext cx="585669" cy="653162"/>
          </a:xfrm>
          <a:custGeom>
            <a:avLst/>
            <a:gdLst>
              <a:gd name="T0" fmla="*/ 2147483646 w 4137"/>
              <a:gd name="T1" fmla="*/ 2147483646 h 4610"/>
              <a:gd name="T2" fmla="*/ 2147483646 w 4137"/>
              <a:gd name="T3" fmla="*/ 2147483646 h 4610"/>
              <a:gd name="T4" fmla="*/ 492866306 w 4137"/>
              <a:gd name="T5" fmla="*/ 2147483646 h 4610"/>
              <a:gd name="T6" fmla="*/ 1197131142 w 4137"/>
              <a:gd name="T7" fmla="*/ 2147483646 h 4610"/>
              <a:gd name="T8" fmla="*/ 2147483646 w 4137"/>
              <a:gd name="T9" fmla="*/ 2147483646 h 4610"/>
              <a:gd name="T10" fmla="*/ 2147483646 w 4137"/>
              <a:gd name="T11" fmla="*/ 2147483646 h 4610"/>
              <a:gd name="T12" fmla="*/ 2147483646 w 4137"/>
              <a:gd name="T13" fmla="*/ 2147483646 h 4610"/>
              <a:gd name="T14" fmla="*/ 2147483646 w 4137"/>
              <a:gd name="T15" fmla="*/ 2147483646 h 4610"/>
              <a:gd name="T16" fmla="*/ 2147483646 w 4137"/>
              <a:gd name="T17" fmla="*/ 2147483646 h 4610"/>
              <a:gd name="T18" fmla="*/ 2147483646 w 4137"/>
              <a:gd name="T19" fmla="*/ 2147483646 h 4610"/>
              <a:gd name="T20" fmla="*/ 2147483646 w 4137"/>
              <a:gd name="T21" fmla="*/ 2147483646 h 4610"/>
              <a:gd name="T22" fmla="*/ 2147483646 w 4137"/>
              <a:gd name="T23" fmla="*/ 2147483646 h 4610"/>
              <a:gd name="T24" fmla="*/ 2147483646 w 4137"/>
              <a:gd name="T25" fmla="*/ 2147483646 h 4610"/>
              <a:gd name="T26" fmla="*/ 2147483646 w 4137"/>
              <a:gd name="T27" fmla="*/ 2147483646 h 4610"/>
              <a:gd name="T28" fmla="*/ 2147483646 w 4137"/>
              <a:gd name="T29" fmla="*/ 2147483646 h 4610"/>
              <a:gd name="T30" fmla="*/ 2147483646 w 4137"/>
              <a:gd name="T31" fmla="*/ 2147483646 h 4610"/>
              <a:gd name="T32" fmla="*/ 2147483646 w 4137"/>
              <a:gd name="T33" fmla="*/ 2147483646 h 4610"/>
              <a:gd name="T34" fmla="*/ 2147483646 w 4137"/>
              <a:gd name="T35" fmla="*/ 2147483646 h 4610"/>
              <a:gd name="T36" fmla="*/ 2147483646 w 4137"/>
              <a:gd name="T37" fmla="*/ 2147483646 h 4610"/>
              <a:gd name="T38" fmla="*/ 2147483646 w 4137"/>
              <a:gd name="T39" fmla="*/ 2147483646 h 4610"/>
              <a:gd name="T40" fmla="*/ 2147483646 w 4137"/>
              <a:gd name="T41" fmla="*/ 2147483646 h 4610"/>
              <a:gd name="T42" fmla="*/ 2147483646 w 4137"/>
              <a:gd name="T43" fmla="*/ 2147483646 h 4610"/>
              <a:gd name="T44" fmla="*/ 2147483646 w 4137"/>
              <a:gd name="T45" fmla="*/ 2147483646 h 4610"/>
              <a:gd name="T46" fmla="*/ 2147483646 w 4137"/>
              <a:gd name="T47" fmla="*/ 2147483646 h 4610"/>
              <a:gd name="T48" fmla="*/ 2147483646 w 4137"/>
              <a:gd name="T49" fmla="*/ 2147483646 h 4610"/>
              <a:gd name="T50" fmla="*/ 2147483646 w 4137"/>
              <a:gd name="T51" fmla="*/ 2147483646 h 4610"/>
              <a:gd name="T52" fmla="*/ 2147483646 w 4137"/>
              <a:gd name="T53" fmla="*/ 211743436 h 4610"/>
              <a:gd name="T54" fmla="*/ 2147483646 w 4137"/>
              <a:gd name="T55" fmla="*/ 2147483646 h 4610"/>
              <a:gd name="T56" fmla="*/ 2147483646 w 4137"/>
              <a:gd name="T57" fmla="*/ 2147483646 h 4610"/>
              <a:gd name="T58" fmla="*/ 2147483646 w 4137"/>
              <a:gd name="T59" fmla="*/ 2147483646 h 4610"/>
              <a:gd name="T60" fmla="*/ 2147483646 w 4137"/>
              <a:gd name="T61" fmla="*/ 2147483646 h 4610"/>
              <a:gd name="T62" fmla="*/ 2147483646 w 4137"/>
              <a:gd name="T63" fmla="*/ 2147483646 h 4610"/>
              <a:gd name="T64" fmla="*/ 2147483646 w 4137"/>
              <a:gd name="T65" fmla="*/ 2147483646 h 4610"/>
              <a:gd name="T66" fmla="*/ 2147483646 w 4137"/>
              <a:gd name="T67" fmla="*/ 2147483646 h 4610"/>
              <a:gd name="T68" fmla="*/ 2147483646 w 4137"/>
              <a:gd name="T69" fmla="*/ 2147483646 h 4610"/>
              <a:gd name="T70" fmla="*/ 2147483646 w 4137"/>
              <a:gd name="T71" fmla="*/ 2147483646 h 4610"/>
              <a:gd name="T72" fmla="*/ 2147483646 w 4137"/>
              <a:gd name="T73" fmla="*/ 2147483646 h 4610"/>
              <a:gd name="T74" fmla="*/ 2147483646 w 4137"/>
              <a:gd name="T75" fmla="*/ 2147483646 h 4610"/>
              <a:gd name="T76" fmla="*/ 2147483646 w 4137"/>
              <a:gd name="T77" fmla="*/ 2147483646 h 4610"/>
              <a:gd name="T78" fmla="*/ 2147483646 w 4137"/>
              <a:gd name="T79" fmla="*/ 2147483646 h 4610"/>
              <a:gd name="T80" fmla="*/ 2147483646 w 4137"/>
              <a:gd name="T81" fmla="*/ 2147483646 h 4610"/>
              <a:gd name="T82" fmla="*/ 2147483646 w 4137"/>
              <a:gd name="T83" fmla="*/ 2147483646 h 4610"/>
              <a:gd name="T84" fmla="*/ 2147483646 w 4137"/>
              <a:gd name="T85" fmla="*/ 2147483646 h 4610"/>
              <a:gd name="T86" fmla="*/ 2147483646 w 4137"/>
              <a:gd name="T87" fmla="*/ 2147483646 h 4610"/>
              <a:gd name="T88" fmla="*/ 2147483646 w 4137"/>
              <a:gd name="T89" fmla="*/ 2147483646 h 4610"/>
              <a:gd name="T90" fmla="*/ 2147483646 w 4137"/>
              <a:gd name="T91" fmla="*/ 2147483646 h 4610"/>
              <a:gd name="T92" fmla="*/ 2147483646 w 4137"/>
              <a:gd name="T93" fmla="*/ 2147483646 h 4610"/>
              <a:gd name="T94" fmla="*/ 2147483646 w 4137"/>
              <a:gd name="T95" fmla="*/ 2147483646 h 4610"/>
              <a:gd name="T96" fmla="*/ 2147483646 w 4137"/>
              <a:gd name="T97" fmla="*/ 2147483646 h 4610"/>
              <a:gd name="T98" fmla="*/ 2147483646 w 4137"/>
              <a:gd name="T99" fmla="*/ 2147483646 h 4610"/>
              <a:gd name="T100" fmla="*/ 2147483646 w 4137"/>
              <a:gd name="T101" fmla="*/ 2147483646 h 4610"/>
              <a:gd name="T102" fmla="*/ 2147483646 w 4137"/>
              <a:gd name="T103" fmla="*/ 2147483646 h 4610"/>
              <a:gd name="T104" fmla="*/ 2147483646 w 4137"/>
              <a:gd name="T105" fmla="*/ 2147483646 h 4610"/>
              <a:gd name="T106" fmla="*/ 2147483646 w 4137"/>
              <a:gd name="T107" fmla="*/ 2147483646 h 4610"/>
              <a:gd name="T108" fmla="*/ 2147483646 w 4137"/>
              <a:gd name="T109" fmla="*/ 2147483646 h 4610"/>
              <a:gd name="T110" fmla="*/ 2147483646 w 4137"/>
              <a:gd name="T111" fmla="*/ 2147483646 h 4610"/>
              <a:gd name="T112" fmla="*/ 2147483646 w 4137"/>
              <a:gd name="T113" fmla="*/ 2147483646 h 461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137" h="4610">
                <a:moveTo>
                  <a:pt x="178" y="3224"/>
                </a:moveTo>
                <a:lnTo>
                  <a:pt x="178" y="3224"/>
                </a:lnTo>
                <a:lnTo>
                  <a:pt x="303" y="3177"/>
                </a:lnTo>
                <a:lnTo>
                  <a:pt x="425" y="3130"/>
                </a:lnTo>
                <a:lnTo>
                  <a:pt x="655" y="3040"/>
                </a:lnTo>
                <a:lnTo>
                  <a:pt x="762" y="2998"/>
                </a:lnTo>
                <a:lnTo>
                  <a:pt x="863" y="2961"/>
                </a:lnTo>
                <a:lnTo>
                  <a:pt x="910" y="2945"/>
                </a:lnTo>
                <a:lnTo>
                  <a:pt x="957" y="2929"/>
                </a:lnTo>
                <a:lnTo>
                  <a:pt x="1001" y="2915"/>
                </a:lnTo>
                <a:lnTo>
                  <a:pt x="1043" y="2903"/>
                </a:lnTo>
                <a:lnTo>
                  <a:pt x="992" y="3509"/>
                </a:lnTo>
                <a:lnTo>
                  <a:pt x="1187" y="3483"/>
                </a:lnTo>
                <a:lnTo>
                  <a:pt x="1028" y="3637"/>
                </a:lnTo>
                <a:lnTo>
                  <a:pt x="1045" y="3666"/>
                </a:lnTo>
                <a:lnTo>
                  <a:pt x="1096" y="3762"/>
                </a:lnTo>
                <a:lnTo>
                  <a:pt x="1153" y="3868"/>
                </a:lnTo>
                <a:lnTo>
                  <a:pt x="1226" y="3999"/>
                </a:lnTo>
                <a:lnTo>
                  <a:pt x="1311" y="4149"/>
                </a:lnTo>
                <a:lnTo>
                  <a:pt x="1356" y="4227"/>
                </a:lnTo>
                <a:lnTo>
                  <a:pt x="1403" y="4306"/>
                </a:lnTo>
                <a:lnTo>
                  <a:pt x="1450" y="4385"/>
                </a:lnTo>
                <a:lnTo>
                  <a:pt x="1499" y="4463"/>
                </a:lnTo>
                <a:lnTo>
                  <a:pt x="1546" y="4538"/>
                </a:lnTo>
                <a:lnTo>
                  <a:pt x="1594" y="4610"/>
                </a:lnTo>
                <a:lnTo>
                  <a:pt x="7" y="4610"/>
                </a:lnTo>
                <a:lnTo>
                  <a:pt x="3" y="4477"/>
                </a:lnTo>
                <a:lnTo>
                  <a:pt x="1" y="4351"/>
                </a:lnTo>
                <a:lnTo>
                  <a:pt x="0" y="4232"/>
                </a:lnTo>
                <a:lnTo>
                  <a:pt x="2" y="4121"/>
                </a:lnTo>
                <a:lnTo>
                  <a:pt x="5" y="4017"/>
                </a:lnTo>
                <a:lnTo>
                  <a:pt x="10" y="3919"/>
                </a:lnTo>
                <a:lnTo>
                  <a:pt x="14" y="3873"/>
                </a:lnTo>
                <a:lnTo>
                  <a:pt x="17" y="3829"/>
                </a:lnTo>
                <a:lnTo>
                  <a:pt x="22" y="3785"/>
                </a:lnTo>
                <a:lnTo>
                  <a:pt x="27" y="3743"/>
                </a:lnTo>
                <a:lnTo>
                  <a:pt x="32" y="3702"/>
                </a:lnTo>
                <a:lnTo>
                  <a:pt x="39" y="3663"/>
                </a:lnTo>
                <a:lnTo>
                  <a:pt x="45" y="3625"/>
                </a:lnTo>
                <a:lnTo>
                  <a:pt x="52" y="3587"/>
                </a:lnTo>
                <a:lnTo>
                  <a:pt x="60" y="3552"/>
                </a:lnTo>
                <a:lnTo>
                  <a:pt x="68" y="3518"/>
                </a:lnTo>
                <a:lnTo>
                  <a:pt x="76" y="3484"/>
                </a:lnTo>
                <a:lnTo>
                  <a:pt x="85" y="3452"/>
                </a:lnTo>
                <a:lnTo>
                  <a:pt x="95" y="3420"/>
                </a:lnTo>
                <a:lnTo>
                  <a:pt x="105" y="3389"/>
                </a:lnTo>
                <a:lnTo>
                  <a:pt x="116" y="3360"/>
                </a:lnTo>
                <a:lnTo>
                  <a:pt x="127" y="3331"/>
                </a:lnTo>
                <a:lnTo>
                  <a:pt x="139" y="3303"/>
                </a:lnTo>
                <a:lnTo>
                  <a:pt x="152" y="3276"/>
                </a:lnTo>
                <a:lnTo>
                  <a:pt x="165" y="3250"/>
                </a:lnTo>
                <a:lnTo>
                  <a:pt x="178" y="3224"/>
                </a:lnTo>
                <a:close/>
                <a:moveTo>
                  <a:pt x="2357" y="1297"/>
                </a:moveTo>
                <a:lnTo>
                  <a:pt x="2357" y="1297"/>
                </a:lnTo>
                <a:lnTo>
                  <a:pt x="2209" y="1343"/>
                </a:lnTo>
                <a:lnTo>
                  <a:pt x="2135" y="1366"/>
                </a:lnTo>
                <a:lnTo>
                  <a:pt x="2063" y="1385"/>
                </a:lnTo>
                <a:lnTo>
                  <a:pt x="2027" y="1394"/>
                </a:lnTo>
                <a:lnTo>
                  <a:pt x="1992" y="1402"/>
                </a:lnTo>
                <a:lnTo>
                  <a:pt x="1956" y="1409"/>
                </a:lnTo>
                <a:lnTo>
                  <a:pt x="1922" y="1414"/>
                </a:lnTo>
                <a:lnTo>
                  <a:pt x="1888" y="1419"/>
                </a:lnTo>
                <a:lnTo>
                  <a:pt x="1853" y="1422"/>
                </a:lnTo>
                <a:lnTo>
                  <a:pt x="1819" y="1424"/>
                </a:lnTo>
                <a:lnTo>
                  <a:pt x="1786" y="1425"/>
                </a:lnTo>
                <a:lnTo>
                  <a:pt x="1752" y="1424"/>
                </a:lnTo>
                <a:lnTo>
                  <a:pt x="1720" y="1421"/>
                </a:lnTo>
                <a:lnTo>
                  <a:pt x="1688" y="1416"/>
                </a:lnTo>
                <a:lnTo>
                  <a:pt x="1655" y="1409"/>
                </a:lnTo>
                <a:lnTo>
                  <a:pt x="1624" y="1401"/>
                </a:lnTo>
                <a:lnTo>
                  <a:pt x="1593" y="1390"/>
                </a:lnTo>
                <a:lnTo>
                  <a:pt x="1562" y="1377"/>
                </a:lnTo>
                <a:lnTo>
                  <a:pt x="1547" y="1369"/>
                </a:lnTo>
                <a:lnTo>
                  <a:pt x="1533" y="1361"/>
                </a:lnTo>
                <a:lnTo>
                  <a:pt x="1518" y="1352"/>
                </a:lnTo>
                <a:lnTo>
                  <a:pt x="1503" y="1342"/>
                </a:lnTo>
                <a:lnTo>
                  <a:pt x="1489" y="1332"/>
                </a:lnTo>
                <a:lnTo>
                  <a:pt x="1475" y="1322"/>
                </a:lnTo>
                <a:lnTo>
                  <a:pt x="1460" y="1310"/>
                </a:lnTo>
                <a:lnTo>
                  <a:pt x="1446" y="1298"/>
                </a:lnTo>
                <a:lnTo>
                  <a:pt x="1432" y="1286"/>
                </a:lnTo>
                <a:lnTo>
                  <a:pt x="1418" y="1272"/>
                </a:lnTo>
                <a:lnTo>
                  <a:pt x="1405" y="1258"/>
                </a:lnTo>
                <a:lnTo>
                  <a:pt x="1391" y="1242"/>
                </a:lnTo>
                <a:lnTo>
                  <a:pt x="1378" y="1227"/>
                </a:lnTo>
                <a:lnTo>
                  <a:pt x="1365" y="1210"/>
                </a:lnTo>
                <a:lnTo>
                  <a:pt x="1338" y="1175"/>
                </a:lnTo>
                <a:lnTo>
                  <a:pt x="1313" y="1136"/>
                </a:lnTo>
                <a:lnTo>
                  <a:pt x="1312" y="1135"/>
                </a:lnTo>
                <a:lnTo>
                  <a:pt x="1294" y="1104"/>
                </a:lnTo>
                <a:lnTo>
                  <a:pt x="1291" y="1152"/>
                </a:lnTo>
                <a:lnTo>
                  <a:pt x="1289" y="1203"/>
                </a:lnTo>
                <a:lnTo>
                  <a:pt x="1288" y="1260"/>
                </a:lnTo>
                <a:lnTo>
                  <a:pt x="1288" y="1319"/>
                </a:lnTo>
                <a:lnTo>
                  <a:pt x="1288" y="1382"/>
                </a:lnTo>
                <a:lnTo>
                  <a:pt x="1290" y="1447"/>
                </a:lnTo>
                <a:lnTo>
                  <a:pt x="1294" y="1515"/>
                </a:lnTo>
                <a:lnTo>
                  <a:pt x="1299" y="1584"/>
                </a:lnTo>
                <a:lnTo>
                  <a:pt x="1306" y="1654"/>
                </a:lnTo>
                <a:lnTo>
                  <a:pt x="1314" y="1726"/>
                </a:lnTo>
                <a:lnTo>
                  <a:pt x="1326" y="1798"/>
                </a:lnTo>
                <a:lnTo>
                  <a:pt x="1332" y="1834"/>
                </a:lnTo>
                <a:lnTo>
                  <a:pt x="1339" y="1870"/>
                </a:lnTo>
                <a:lnTo>
                  <a:pt x="1347" y="1906"/>
                </a:lnTo>
                <a:lnTo>
                  <a:pt x="1355" y="1941"/>
                </a:lnTo>
                <a:lnTo>
                  <a:pt x="1366" y="1977"/>
                </a:lnTo>
                <a:lnTo>
                  <a:pt x="1375" y="2011"/>
                </a:lnTo>
                <a:lnTo>
                  <a:pt x="1386" y="2045"/>
                </a:lnTo>
                <a:lnTo>
                  <a:pt x="1397" y="2080"/>
                </a:lnTo>
                <a:lnTo>
                  <a:pt x="1410" y="2113"/>
                </a:lnTo>
                <a:lnTo>
                  <a:pt x="1423" y="2146"/>
                </a:lnTo>
                <a:lnTo>
                  <a:pt x="1439" y="2184"/>
                </a:lnTo>
                <a:lnTo>
                  <a:pt x="1456" y="2219"/>
                </a:lnTo>
                <a:lnTo>
                  <a:pt x="1475" y="2254"/>
                </a:lnTo>
                <a:lnTo>
                  <a:pt x="1494" y="2288"/>
                </a:lnTo>
                <a:lnTo>
                  <a:pt x="1514" y="2320"/>
                </a:lnTo>
                <a:lnTo>
                  <a:pt x="1534" y="2351"/>
                </a:lnTo>
                <a:lnTo>
                  <a:pt x="1555" y="2381"/>
                </a:lnTo>
                <a:lnTo>
                  <a:pt x="1578" y="2411"/>
                </a:lnTo>
                <a:lnTo>
                  <a:pt x="1600" y="2439"/>
                </a:lnTo>
                <a:lnTo>
                  <a:pt x="1623" y="2466"/>
                </a:lnTo>
                <a:lnTo>
                  <a:pt x="1646" y="2492"/>
                </a:lnTo>
                <a:lnTo>
                  <a:pt x="1671" y="2517"/>
                </a:lnTo>
                <a:lnTo>
                  <a:pt x="1694" y="2541"/>
                </a:lnTo>
                <a:lnTo>
                  <a:pt x="1718" y="2563"/>
                </a:lnTo>
                <a:lnTo>
                  <a:pt x="1742" y="2585"/>
                </a:lnTo>
                <a:lnTo>
                  <a:pt x="1766" y="2606"/>
                </a:lnTo>
                <a:lnTo>
                  <a:pt x="1749" y="2612"/>
                </a:lnTo>
                <a:lnTo>
                  <a:pt x="1702" y="2625"/>
                </a:lnTo>
                <a:lnTo>
                  <a:pt x="1669" y="2633"/>
                </a:lnTo>
                <a:lnTo>
                  <a:pt x="1630" y="2642"/>
                </a:lnTo>
                <a:lnTo>
                  <a:pt x="1588" y="2651"/>
                </a:lnTo>
                <a:lnTo>
                  <a:pt x="1540" y="2660"/>
                </a:lnTo>
                <a:lnTo>
                  <a:pt x="1490" y="2667"/>
                </a:lnTo>
                <a:lnTo>
                  <a:pt x="1437" y="2674"/>
                </a:lnTo>
                <a:lnTo>
                  <a:pt x="1383" y="2679"/>
                </a:lnTo>
                <a:lnTo>
                  <a:pt x="1355" y="2680"/>
                </a:lnTo>
                <a:lnTo>
                  <a:pt x="1327" y="2681"/>
                </a:lnTo>
                <a:lnTo>
                  <a:pt x="1299" y="2682"/>
                </a:lnTo>
                <a:lnTo>
                  <a:pt x="1271" y="2681"/>
                </a:lnTo>
                <a:lnTo>
                  <a:pt x="1243" y="2680"/>
                </a:lnTo>
                <a:lnTo>
                  <a:pt x="1215" y="2678"/>
                </a:lnTo>
                <a:lnTo>
                  <a:pt x="1188" y="2675"/>
                </a:lnTo>
                <a:lnTo>
                  <a:pt x="1161" y="2672"/>
                </a:lnTo>
                <a:lnTo>
                  <a:pt x="1133" y="2667"/>
                </a:lnTo>
                <a:lnTo>
                  <a:pt x="1108" y="2661"/>
                </a:lnTo>
                <a:lnTo>
                  <a:pt x="1092" y="2656"/>
                </a:lnTo>
                <a:lnTo>
                  <a:pt x="1077" y="2651"/>
                </a:lnTo>
                <a:lnTo>
                  <a:pt x="1062" y="2645"/>
                </a:lnTo>
                <a:lnTo>
                  <a:pt x="1046" y="2637"/>
                </a:lnTo>
                <a:lnTo>
                  <a:pt x="1032" y="2629"/>
                </a:lnTo>
                <a:lnTo>
                  <a:pt x="1018" y="2621"/>
                </a:lnTo>
                <a:lnTo>
                  <a:pt x="1004" y="2612"/>
                </a:lnTo>
                <a:lnTo>
                  <a:pt x="991" y="2602"/>
                </a:lnTo>
                <a:lnTo>
                  <a:pt x="979" y="2591"/>
                </a:lnTo>
                <a:lnTo>
                  <a:pt x="966" y="2579"/>
                </a:lnTo>
                <a:lnTo>
                  <a:pt x="942" y="2556"/>
                </a:lnTo>
                <a:lnTo>
                  <a:pt x="920" y="2532"/>
                </a:lnTo>
                <a:lnTo>
                  <a:pt x="901" y="2507"/>
                </a:lnTo>
                <a:lnTo>
                  <a:pt x="883" y="2481"/>
                </a:lnTo>
                <a:lnTo>
                  <a:pt x="867" y="2456"/>
                </a:lnTo>
                <a:lnTo>
                  <a:pt x="853" y="2431"/>
                </a:lnTo>
                <a:lnTo>
                  <a:pt x="840" y="2408"/>
                </a:lnTo>
                <a:lnTo>
                  <a:pt x="830" y="2386"/>
                </a:lnTo>
                <a:lnTo>
                  <a:pt x="823" y="2365"/>
                </a:lnTo>
                <a:lnTo>
                  <a:pt x="817" y="2348"/>
                </a:lnTo>
                <a:lnTo>
                  <a:pt x="814" y="2334"/>
                </a:lnTo>
                <a:lnTo>
                  <a:pt x="807" y="2272"/>
                </a:lnTo>
                <a:lnTo>
                  <a:pt x="801" y="2208"/>
                </a:lnTo>
                <a:lnTo>
                  <a:pt x="796" y="2141"/>
                </a:lnTo>
                <a:lnTo>
                  <a:pt x="793" y="2072"/>
                </a:lnTo>
                <a:lnTo>
                  <a:pt x="792" y="2002"/>
                </a:lnTo>
                <a:lnTo>
                  <a:pt x="792" y="1929"/>
                </a:lnTo>
                <a:lnTo>
                  <a:pt x="794" y="1855"/>
                </a:lnTo>
                <a:lnTo>
                  <a:pt x="797" y="1781"/>
                </a:lnTo>
                <a:lnTo>
                  <a:pt x="801" y="1704"/>
                </a:lnTo>
                <a:lnTo>
                  <a:pt x="807" y="1627"/>
                </a:lnTo>
                <a:lnTo>
                  <a:pt x="814" y="1550"/>
                </a:lnTo>
                <a:lnTo>
                  <a:pt x="823" y="1474"/>
                </a:lnTo>
                <a:lnTo>
                  <a:pt x="833" y="1396"/>
                </a:lnTo>
                <a:lnTo>
                  <a:pt x="844" y="1319"/>
                </a:lnTo>
                <a:lnTo>
                  <a:pt x="857" y="1242"/>
                </a:lnTo>
                <a:lnTo>
                  <a:pt x="870" y="1168"/>
                </a:lnTo>
                <a:lnTo>
                  <a:pt x="885" y="1093"/>
                </a:lnTo>
                <a:lnTo>
                  <a:pt x="901" y="1020"/>
                </a:lnTo>
                <a:lnTo>
                  <a:pt x="918" y="949"/>
                </a:lnTo>
                <a:lnTo>
                  <a:pt x="935" y="880"/>
                </a:lnTo>
                <a:lnTo>
                  <a:pt x="955" y="812"/>
                </a:lnTo>
                <a:lnTo>
                  <a:pt x="975" y="748"/>
                </a:lnTo>
                <a:lnTo>
                  <a:pt x="996" y="685"/>
                </a:lnTo>
                <a:lnTo>
                  <a:pt x="1018" y="626"/>
                </a:lnTo>
                <a:lnTo>
                  <a:pt x="1041" y="570"/>
                </a:lnTo>
                <a:lnTo>
                  <a:pt x="1066" y="517"/>
                </a:lnTo>
                <a:lnTo>
                  <a:pt x="1078" y="492"/>
                </a:lnTo>
                <a:lnTo>
                  <a:pt x="1090" y="468"/>
                </a:lnTo>
                <a:lnTo>
                  <a:pt x="1103" y="445"/>
                </a:lnTo>
                <a:lnTo>
                  <a:pt x="1116" y="423"/>
                </a:lnTo>
                <a:lnTo>
                  <a:pt x="1129" y="402"/>
                </a:lnTo>
                <a:lnTo>
                  <a:pt x="1142" y="382"/>
                </a:lnTo>
                <a:lnTo>
                  <a:pt x="1155" y="364"/>
                </a:lnTo>
                <a:lnTo>
                  <a:pt x="1170" y="346"/>
                </a:lnTo>
                <a:lnTo>
                  <a:pt x="1184" y="330"/>
                </a:lnTo>
                <a:lnTo>
                  <a:pt x="1198" y="314"/>
                </a:lnTo>
                <a:lnTo>
                  <a:pt x="1212" y="300"/>
                </a:lnTo>
                <a:lnTo>
                  <a:pt x="1226" y="287"/>
                </a:lnTo>
                <a:lnTo>
                  <a:pt x="1248" y="269"/>
                </a:lnTo>
                <a:lnTo>
                  <a:pt x="1272" y="252"/>
                </a:lnTo>
                <a:lnTo>
                  <a:pt x="1295" y="235"/>
                </a:lnTo>
                <a:lnTo>
                  <a:pt x="1319" y="218"/>
                </a:lnTo>
                <a:lnTo>
                  <a:pt x="1343" y="202"/>
                </a:lnTo>
                <a:lnTo>
                  <a:pt x="1369" y="187"/>
                </a:lnTo>
                <a:lnTo>
                  <a:pt x="1395" y="173"/>
                </a:lnTo>
                <a:lnTo>
                  <a:pt x="1421" y="159"/>
                </a:lnTo>
                <a:lnTo>
                  <a:pt x="1447" y="146"/>
                </a:lnTo>
                <a:lnTo>
                  <a:pt x="1475" y="133"/>
                </a:lnTo>
                <a:lnTo>
                  <a:pt x="1502" y="121"/>
                </a:lnTo>
                <a:lnTo>
                  <a:pt x="1530" y="108"/>
                </a:lnTo>
                <a:lnTo>
                  <a:pt x="1558" y="97"/>
                </a:lnTo>
                <a:lnTo>
                  <a:pt x="1587" y="87"/>
                </a:lnTo>
                <a:lnTo>
                  <a:pt x="1616" y="77"/>
                </a:lnTo>
                <a:lnTo>
                  <a:pt x="1645" y="68"/>
                </a:lnTo>
                <a:lnTo>
                  <a:pt x="1675" y="60"/>
                </a:lnTo>
                <a:lnTo>
                  <a:pt x="1705" y="51"/>
                </a:lnTo>
                <a:lnTo>
                  <a:pt x="1735" y="44"/>
                </a:lnTo>
                <a:lnTo>
                  <a:pt x="1765" y="37"/>
                </a:lnTo>
                <a:lnTo>
                  <a:pt x="1796" y="31"/>
                </a:lnTo>
                <a:lnTo>
                  <a:pt x="1827" y="25"/>
                </a:lnTo>
                <a:lnTo>
                  <a:pt x="1858" y="20"/>
                </a:lnTo>
                <a:lnTo>
                  <a:pt x="1890" y="15"/>
                </a:lnTo>
                <a:lnTo>
                  <a:pt x="1921" y="11"/>
                </a:lnTo>
                <a:lnTo>
                  <a:pt x="1952" y="8"/>
                </a:lnTo>
                <a:lnTo>
                  <a:pt x="1985" y="5"/>
                </a:lnTo>
                <a:lnTo>
                  <a:pt x="2016" y="3"/>
                </a:lnTo>
                <a:lnTo>
                  <a:pt x="2081" y="0"/>
                </a:lnTo>
                <a:lnTo>
                  <a:pt x="2145" y="0"/>
                </a:lnTo>
                <a:lnTo>
                  <a:pt x="2209" y="3"/>
                </a:lnTo>
                <a:lnTo>
                  <a:pt x="2273" y="7"/>
                </a:lnTo>
                <a:lnTo>
                  <a:pt x="2306" y="11"/>
                </a:lnTo>
                <a:lnTo>
                  <a:pt x="2338" y="15"/>
                </a:lnTo>
                <a:lnTo>
                  <a:pt x="2369" y="20"/>
                </a:lnTo>
                <a:lnTo>
                  <a:pt x="2402" y="25"/>
                </a:lnTo>
                <a:lnTo>
                  <a:pt x="2433" y="31"/>
                </a:lnTo>
                <a:lnTo>
                  <a:pt x="2464" y="37"/>
                </a:lnTo>
                <a:lnTo>
                  <a:pt x="2497" y="44"/>
                </a:lnTo>
                <a:lnTo>
                  <a:pt x="2528" y="51"/>
                </a:lnTo>
                <a:lnTo>
                  <a:pt x="2558" y="59"/>
                </a:lnTo>
                <a:lnTo>
                  <a:pt x="2590" y="68"/>
                </a:lnTo>
                <a:lnTo>
                  <a:pt x="2620" y="77"/>
                </a:lnTo>
                <a:lnTo>
                  <a:pt x="2650" y="87"/>
                </a:lnTo>
                <a:lnTo>
                  <a:pt x="2680" y="98"/>
                </a:lnTo>
                <a:lnTo>
                  <a:pt x="2710" y="109"/>
                </a:lnTo>
                <a:lnTo>
                  <a:pt x="2740" y="121"/>
                </a:lnTo>
                <a:lnTo>
                  <a:pt x="2768" y="134"/>
                </a:lnTo>
                <a:lnTo>
                  <a:pt x="2798" y="147"/>
                </a:lnTo>
                <a:lnTo>
                  <a:pt x="2826" y="160"/>
                </a:lnTo>
                <a:lnTo>
                  <a:pt x="2854" y="174"/>
                </a:lnTo>
                <a:lnTo>
                  <a:pt x="2881" y="189"/>
                </a:lnTo>
                <a:lnTo>
                  <a:pt x="2909" y="204"/>
                </a:lnTo>
                <a:lnTo>
                  <a:pt x="2936" y="220"/>
                </a:lnTo>
                <a:lnTo>
                  <a:pt x="2962" y="238"/>
                </a:lnTo>
                <a:lnTo>
                  <a:pt x="2987" y="255"/>
                </a:lnTo>
                <a:lnTo>
                  <a:pt x="3014" y="273"/>
                </a:lnTo>
                <a:lnTo>
                  <a:pt x="3038" y="291"/>
                </a:lnTo>
                <a:lnTo>
                  <a:pt x="3062" y="310"/>
                </a:lnTo>
                <a:lnTo>
                  <a:pt x="3086" y="331"/>
                </a:lnTo>
                <a:lnTo>
                  <a:pt x="3103" y="346"/>
                </a:lnTo>
                <a:lnTo>
                  <a:pt x="3119" y="361"/>
                </a:lnTo>
                <a:lnTo>
                  <a:pt x="3134" y="378"/>
                </a:lnTo>
                <a:lnTo>
                  <a:pt x="3149" y="396"/>
                </a:lnTo>
                <a:lnTo>
                  <a:pt x="3164" y="415"/>
                </a:lnTo>
                <a:lnTo>
                  <a:pt x="3178" y="436"/>
                </a:lnTo>
                <a:lnTo>
                  <a:pt x="3192" y="457"/>
                </a:lnTo>
                <a:lnTo>
                  <a:pt x="3207" y="479"/>
                </a:lnTo>
                <a:lnTo>
                  <a:pt x="3220" y="502"/>
                </a:lnTo>
                <a:lnTo>
                  <a:pt x="3233" y="526"/>
                </a:lnTo>
                <a:lnTo>
                  <a:pt x="3245" y="551"/>
                </a:lnTo>
                <a:lnTo>
                  <a:pt x="3257" y="577"/>
                </a:lnTo>
                <a:lnTo>
                  <a:pt x="3269" y="603"/>
                </a:lnTo>
                <a:lnTo>
                  <a:pt x="3280" y="631"/>
                </a:lnTo>
                <a:lnTo>
                  <a:pt x="3291" y="660"/>
                </a:lnTo>
                <a:lnTo>
                  <a:pt x="3302" y="688"/>
                </a:lnTo>
                <a:lnTo>
                  <a:pt x="3322" y="749"/>
                </a:lnTo>
                <a:lnTo>
                  <a:pt x="3340" y="812"/>
                </a:lnTo>
                <a:lnTo>
                  <a:pt x="3357" y="878"/>
                </a:lnTo>
                <a:lnTo>
                  <a:pt x="3373" y="946"/>
                </a:lnTo>
                <a:lnTo>
                  <a:pt x="3387" y="1016"/>
                </a:lnTo>
                <a:lnTo>
                  <a:pt x="3400" y="1088"/>
                </a:lnTo>
                <a:lnTo>
                  <a:pt x="3411" y="1162"/>
                </a:lnTo>
                <a:lnTo>
                  <a:pt x="3421" y="1237"/>
                </a:lnTo>
                <a:lnTo>
                  <a:pt x="3426" y="1288"/>
                </a:lnTo>
                <a:lnTo>
                  <a:pt x="3432" y="1356"/>
                </a:lnTo>
                <a:lnTo>
                  <a:pt x="3437" y="1436"/>
                </a:lnTo>
                <a:lnTo>
                  <a:pt x="3441" y="1529"/>
                </a:lnTo>
                <a:lnTo>
                  <a:pt x="3445" y="1632"/>
                </a:lnTo>
                <a:lnTo>
                  <a:pt x="3446" y="1740"/>
                </a:lnTo>
                <a:lnTo>
                  <a:pt x="3446" y="1853"/>
                </a:lnTo>
                <a:lnTo>
                  <a:pt x="3445" y="1910"/>
                </a:lnTo>
                <a:lnTo>
                  <a:pt x="3444" y="1966"/>
                </a:lnTo>
                <a:lnTo>
                  <a:pt x="3441" y="2023"/>
                </a:lnTo>
                <a:lnTo>
                  <a:pt x="3438" y="2080"/>
                </a:lnTo>
                <a:lnTo>
                  <a:pt x="3434" y="2134"/>
                </a:lnTo>
                <a:lnTo>
                  <a:pt x="3430" y="2189"/>
                </a:lnTo>
                <a:lnTo>
                  <a:pt x="3424" y="2240"/>
                </a:lnTo>
                <a:lnTo>
                  <a:pt x="3417" y="2291"/>
                </a:lnTo>
                <a:lnTo>
                  <a:pt x="3409" y="2339"/>
                </a:lnTo>
                <a:lnTo>
                  <a:pt x="3401" y="2385"/>
                </a:lnTo>
                <a:lnTo>
                  <a:pt x="3390" y="2428"/>
                </a:lnTo>
                <a:lnTo>
                  <a:pt x="3378" y="2467"/>
                </a:lnTo>
                <a:lnTo>
                  <a:pt x="3372" y="2486"/>
                </a:lnTo>
                <a:lnTo>
                  <a:pt x="3366" y="2504"/>
                </a:lnTo>
                <a:lnTo>
                  <a:pt x="3359" y="2520"/>
                </a:lnTo>
                <a:lnTo>
                  <a:pt x="3352" y="2536"/>
                </a:lnTo>
                <a:lnTo>
                  <a:pt x="3345" y="2550"/>
                </a:lnTo>
                <a:lnTo>
                  <a:pt x="3337" y="2563"/>
                </a:lnTo>
                <a:lnTo>
                  <a:pt x="3329" y="2576"/>
                </a:lnTo>
                <a:lnTo>
                  <a:pt x="3320" y="2588"/>
                </a:lnTo>
                <a:lnTo>
                  <a:pt x="3312" y="2598"/>
                </a:lnTo>
                <a:lnTo>
                  <a:pt x="3302" y="2607"/>
                </a:lnTo>
                <a:lnTo>
                  <a:pt x="3292" y="2614"/>
                </a:lnTo>
                <a:lnTo>
                  <a:pt x="3282" y="2621"/>
                </a:lnTo>
                <a:lnTo>
                  <a:pt x="3259" y="2632"/>
                </a:lnTo>
                <a:lnTo>
                  <a:pt x="3236" y="2643"/>
                </a:lnTo>
                <a:lnTo>
                  <a:pt x="3212" y="2652"/>
                </a:lnTo>
                <a:lnTo>
                  <a:pt x="3187" y="2661"/>
                </a:lnTo>
                <a:lnTo>
                  <a:pt x="3162" y="2668"/>
                </a:lnTo>
                <a:lnTo>
                  <a:pt x="3137" y="2675"/>
                </a:lnTo>
                <a:lnTo>
                  <a:pt x="3111" y="2681"/>
                </a:lnTo>
                <a:lnTo>
                  <a:pt x="3084" y="2686"/>
                </a:lnTo>
                <a:lnTo>
                  <a:pt x="3057" y="2691"/>
                </a:lnTo>
                <a:lnTo>
                  <a:pt x="3031" y="2694"/>
                </a:lnTo>
                <a:lnTo>
                  <a:pt x="3004" y="2697"/>
                </a:lnTo>
                <a:lnTo>
                  <a:pt x="2976" y="2698"/>
                </a:lnTo>
                <a:lnTo>
                  <a:pt x="2949" y="2699"/>
                </a:lnTo>
                <a:lnTo>
                  <a:pt x="2922" y="2700"/>
                </a:lnTo>
                <a:lnTo>
                  <a:pt x="2895" y="2700"/>
                </a:lnTo>
                <a:lnTo>
                  <a:pt x="2867" y="2699"/>
                </a:lnTo>
                <a:lnTo>
                  <a:pt x="2813" y="2696"/>
                </a:lnTo>
                <a:lnTo>
                  <a:pt x="2759" y="2689"/>
                </a:lnTo>
                <a:lnTo>
                  <a:pt x="2707" y="2682"/>
                </a:lnTo>
                <a:lnTo>
                  <a:pt x="2655" y="2674"/>
                </a:lnTo>
                <a:lnTo>
                  <a:pt x="2607" y="2664"/>
                </a:lnTo>
                <a:lnTo>
                  <a:pt x="2560" y="2653"/>
                </a:lnTo>
                <a:lnTo>
                  <a:pt x="2516" y="2642"/>
                </a:lnTo>
                <a:lnTo>
                  <a:pt x="2475" y="2630"/>
                </a:lnTo>
                <a:lnTo>
                  <a:pt x="2502" y="2609"/>
                </a:lnTo>
                <a:lnTo>
                  <a:pt x="2527" y="2586"/>
                </a:lnTo>
                <a:lnTo>
                  <a:pt x="2553" y="2563"/>
                </a:lnTo>
                <a:lnTo>
                  <a:pt x="2578" y="2538"/>
                </a:lnTo>
                <a:lnTo>
                  <a:pt x="2605" y="2513"/>
                </a:lnTo>
                <a:lnTo>
                  <a:pt x="2630" y="2486"/>
                </a:lnTo>
                <a:lnTo>
                  <a:pt x="2654" y="2457"/>
                </a:lnTo>
                <a:lnTo>
                  <a:pt x="2679" y="2428"/>
                </a:lnTo>
                <a:lnTo>
                  <a:pt x="2703" y="2397"/>
                </a:lnTo>
                <a:lnTo>
                  <a:pt x="2726" y="2365"/>
                </a:lnTo>
                <a:lnTo>
                  <a:pt x="2749" y="2332"/>
                </a:lnTo>
                <a:lnTo>
                  <a:pt x="2770" y="2298"/>
                </a:lnTo>
                <a:lnTo>
                  <a:pt x="2792" y="2261"/>
                </a:lnTo>
                <a:lnTo>
                  <a:pt x="2811" y="2224"/>
                </a:lnTo>
                <a:lnTo>
                  <a:pt x="2830" y="2186"/>
                </a:lnTo>
                <a:lnTo>
                  <a:pt x="2847" y="2146"/>
                </a:lnTo>
                <a:lnTo>
                  <a:pt x="2859" y="2117"/>
                </a:lnTo>
                <a:lnTo>
                  <a:pt x="2870" y="2088"/>
                </a:lnTo>
                <a:lnTo>
                  <a:pt x="2880" y="2058"/>
                </a:lnTo>
                <a:lnTo>
                  <a:pt x="2890" y="2028"/>
                </a:lnTo>
                <a:lnTo>
                  <a:pt x="2899" y="1998"/>
                </a:lnTo>
                <a:lnTo>
                  <a:pt x="2908" y="1967"/>
                </a:lnTo>
                <a:lnTo>
                  <a:pt x="2923" y="1906"/>
                </a:lnTo>
                <a:lnTo>
                  <a:pt x="2936" y="1843"/>
                </a:lnTo>
                <a:lnTo>
                  <a:pt x="2947" y="1780"/>
                </a:lnTo>
                <a:lnTo>
                  <a:pt x="2957" y="1717"/>
                </a:lnTo>
                <a:lnTo>
                  <a:pt x="2964" y="1654"/>
                </a:lnTo>
                <a:lnTo>
                  <a:pt x="2970" y="1593"/>
                </a:lnTo>
                <a:lnTo>
                  <a:pt x="2975" y="1532"/>
                </a:lnTo>
                <a:lnTo>
                  <a:pt x="2978" y="1472"/>
                </a:lnTo>
                <a:lnTo>
                  <a:pt x="2981" y="1414"/>
                </a:lnTo>
                <a:lnTo>
                  <a:pt x="2982" y="1358"/>
                </a:lnTo>
                <a:lnTo>
                  <a:pt x="2982" y="1303"/>
                </a:lnTo>
                <a:lnTo>
                  <a:pt x="2982" y="1252"/>
                </a:lnTo>
                <a:lnTo>
                  <a:pt x="2980" y="1203"/>
                </a:lnTo>
                <a:lnTo>
                  <a:pt x="2979" y="1203"/>
                </a:lnTo>
                <a:lnTo>
                  <a:pt x="2959" y="1200"/>
                </a:lnTo>
                <a:lnTo>
                  <a:pt x="2939" y="1198"/>
                </a:lnTo>
                <a:lnTo>
                  <a:pt x="2897" y="1196"/>
                </a:lnTo>
                <a:lnTo>
                  <a:pt x="2894" y="1195"/>
                </a:lnTo>
                <a:lnTo>
                  <a:pt x="2868" y="1195"/>
                </a:lnTo>
                <a:lnTo>
                  <a:pt x="2862" y="1195"/>
                </a:lnTo>
                <a:lnTo>
                  <a:pt x="2839" y="1196"/>
                </a:lnTo>
                <a:lnTo>
                  <a:pt x="2832" y="1196"/>
                </a:lnTo>
                <a:lnTo>
                  <a:pt x="2805" y="1197"/>
                </a:lnTo>
                <a:lnTo>
                  <a:pt x="2776" y="1199"/>
                </a:lnTo>
                <a:lnTo>
                  <a:pt x="2749" y="1202"/>
                </a:lnTo>
                <a:lnTo>
                  <a:pt x="2721" y="1206"/>
                </a:lnTo>
                <a:lnTo>
                  <a:pt x="2719" y="1206"/>
                </a:lnTo>
                <a:lnTo>
                  <a:pt x="2693" y="1210"/>
                </a:lnTo>
                <a:lnTo>
                  <a:pt x="2689" y="1211"/>
                </a:lnTo>
                <a:lnTo>
                  <a:pt x="2662" y="1216"/>
                </a:lnTo>
                <a:lnTo>
                  <a:pt x="2658" y="1217"/>
                </a:lnTo>
                <a:lnTo>
                  <a:pt x="2605" y="1228"/>
                </a:lnTo>
                <a:lnTo>
                  <a:pt x="2550" y="1241"/>
                </a:lnTo>
                <a:lnTo>
                  <a:pt x="2542" y="1243"/>
                </a:lnTo>
                <a:lnTo>
                  <a:pt x="2519" y="1249"/>
                </a:lnTo>
                <a:lnTo>
                  <a:pt x="2511" y="1252"/>
                </a:lnTo>
                <a:lnTo>
                  <a:pt x="2489" y="1258"/>
                </a:lnTo>
                <a:lnTo>
                  <a:pt x="2478" y="1261"/>
                </a:lnTo>
                <a:lnTo>
                  <a:pt x="2457" y="1267"/>
                </a:lnTo>
                <a:lnTo>
                  <a:pt x="2428" y="1275"/>
                </a:lnTo>
                <a:lnTo>
                  <a:pt x="2399" y="1284"/>
                </a:lnTo>
                <a:lnTo>
                  <a:pt x="2398" y="1284"/>
                </a:lnTo>
                <a:lnTo>
                  <a:pt x="2382" y="1289"/>
                </a:lnTo>
                <a:lnTo>
                  <a:pt x="2360" y="1296"/>
                </a:lnTo>
                <a:lnTo>
                  <a:pt x="2357" y="1297"/>
                </a:lnTo>
                <a:close/>
                <a:moveTo>
                  <a:pt x="1100" y="2888"/>
                </a:moveTo>
                <a:lnTo>
                  <a:pt x="1082" y="3411"/>
                </a:lnTo>
                <a:lnTo>
                  <a:pt x="1307" y="3380"/>
                </a:lnTo>
                <a:lnTo>
                  <a:pt x="1342" y="3454"/>
                </a:lnTo>
                <a:lnTo>
                  <a:pt x="1136" y="3653"/>
                </a:lnTo>
                <a:lnTo>
                  <a:pt x="1219" y="3810"/>
                </a:lnTo>
                <a:lnTo>
                  <a:pt x="1349" y="4057"/>
                </a:lnTo>
                <a:lnTo>
                  <a:pt x="1501" y="4342"/>
                </a:lnTo>
                <a:lnTo>
                  <a:pt x="1576" y="4481"/>
                </a:lnTo>
                <a:lnTo>
                  <a:pt x="1647" y="4610"/>
                </a:lnTo>
                <a:lnTo>
                  <a:pt x="2589" y="4610"/>
                </a:lnTo>
                <a:lnTo>
                  <a:pt x="2660" y="4481"/>
                </a:lnTo>
                <a:lnTo>
                  <a:pt x="2735" y="4342"/>
                </a:lnTo>
                <a:lnTo>
                  <a:pt x="2886" y="4057"/>
                </a:lnTo>
                <a:lnTo>
                  <a:pt x="3017" y="3810"/>
                </a:lnTo>
                <a:lnTo>
                  <a:pt x="3100" y="3653"/>
                </a:lnTo>
                <a:lnTo>
                  <a:pt x="2894" y="3454"/>
                </a:lnTo>
                <a:lnTo>
                  <a:pt x="2929" y="3380"/>
                </a:lnTo>
                <a:lnTo>
                  <a:pt x="3154" y="3411"/>
                </a:lnTo>
                <a:lnTo>
                  <a:pt x="3136" y="2890"/>
                </a:lnTo>
                <a:lnTo>
                  <a:pt x="3127" y="2888"/>
                </a:lnTo>
                <a:lnTo>
                  <a:pt x="2917" y="2888"/>
                </a:lnTo>
                <a:lnTo>
                  <a:pt x="2547" y="3710"/>
                </a:lnTo>
                <a:lnTo>
                  <a:pt x="2135" y="4497"/>
                </a:lnTo>
                <a:lnTo>
                  <a:pt x="1705" y="3732"/>
                </a:lnTo>
                <a:lnTo>
                  <a:pt x="1325" y="2886"/>
                </a:lnTo>
                <a:lnTo>
                  <a:pt x="1110" y="2885"/>
                </a:lnTo>
                <a:lnTo>
                  <a:pt x="1100" y="2888"/>
                </a:lnTo>
                <a:close/>
                <a:moveTo>
                  <a:pt x="3192" y="2901"/>
                </a:moveTo>
                <a:lnTo>
                  <a:pt x="3192" y="2901"/>
                </a:lnTo>
                <a:lnTo>
                  <a:pt x="3280" y="2920"/>
                </a:lnTo>
                <a:lnTo>
                  <a:pt x="3370" y="2940"/>
                </a:lnTo>
                <a:lnTo>
                  <a:pt x="3463" y="2963"/>
                </a:lnTo>
                <a:lnTo>
                  <a:pt x="3558" y="2987"/>
                </a:lnTo>
                <a:lnTo>
                  <a:pt x="3745" y="3035"/>
                </a:lnTo>
                <a:lnTo>
                  <a:pt x="3836" y="3057"/>
                </a:lnTo>
                <a:lnTo>
                  <a:pt x="3924" y="3077"/>
                </a:lnTo>
                <a:lnTo>
                  <a:pt x="3943" y="3115"/>
                </a:lnTo>
                <a:lnTo>
                  <a:pt x="3961" y="3152"/>
                </a:lnTo>
                <a:lnTo>
                  <a:pt x="3979" y="3191"/>
                </a:lnTo>
                <a:lnTo>
                  <a:pt x="3995" y="3232"/>
                </a:lnTo>
                <a:lnTo>
                  <a:pt x="4011" y="3273"/>
                </a:lnTo>
                <a:lnTo>
                  <a:pt x="4024" y="3315"/>
                </a:lnTo>
                <a:lnTo>
                  <a:pt x="4037" y="3358"/>
                </a:lnTo>
                <a:lnTo>
                  <a:pt x="4049" y="3401"/>
                </a:lnTo>
                <a:lnTo>
                  <a:pt x="4060" y="3446"/>
                </a:lnTo>
                <a:lnTo>
                  <a:pt x="4070" y="3490"/>
                </a:lnTo>
                <a:lnTo>
                  <a:pt x="4079" y="3537"/>
                </a:lnTo>
                <a:lnTo>
                  <a:pt x="4088" y="3583"/>
                </a:lnTo>
                <a:lnTo>
                  <a:pt x="4095" y="3630"/>
                </a:lnTo>
                <a:lnTo>
                  <a:pt x="4102" y="3677"/>
                </a:lnTo>
                <a:lnTo>
                  <a:pt x="4108" y="3726"/>
                </a:lnTo>
                <a:lnTo>
                  <a:pt x="4114" y="3775"/>
                </a:lnTo>
                <a:lnTo>
                  <a:pt x="4119" y="3825"/>
                </a:lnTo>
                <a:lnTo>
                  <a:pt x="4123" y="3874"/>
                </a:lnTo>
                <a:lnTo>
                  <a:pt x="4129" y="3975"/>
                </a:lnTo>
                <a:lnTo>
                  <a:pt x="4134" y="4078"/>
                </a:lnTo>
                <a:lnTo>
                  <a:pt x="4136" y="4183"/>
                </a:lnTo>
                <a:lnTo>
                  <a:pt x="4137" y="4288"/>
                </a:lnTo>
                <a:lnTo>
                  <a:pt x="4137" y="4395"/>
                </a:lnTo>
                <a:lnTo>
                  <a:pt x="4135" y="4502"/>
                </a:lnTo>
                <a:lnTo>
                  <a:pt x="4133" y="4610"/>
                </a:lnTo>
                <a:lnTo>
                  <a:pt x="2642" y="4610"/>
                </a:lnTo>
                <a:lnTo>
                  <a:pt x="2690" y="4538"/>
                </a:lnTo>
                <a:lnTo>
                  <a:pt x="2737" y="4463"/>
                </a:lnTo>
                <a:lnTo>
                  <a:pt x="2785" y="4385"/>
                </a:lnTo>
                <a:lnTo>
                  <a:pt x="2833" y="4306"/>
                </a:lnTo>
                <a:lnTo>
                  <a:pt x="2879" y="4227"/>
                </a:lnTo>
                <a:lnTo>
                  <a:pt x="2925" y="4149"/>
                </a:lnTo>
                <a:lnTo>
                  <a:pt x="3010" y="3999"/>
                </a:lnTo>
                <a:lnTo>
                  <a:pt x="3082" y="3868"/>
                </a:lnTo>
                <a:lnTo>
                  <a:pt x="3140" y="3762"/>
                </a:lnTo>
                <a:lnTo>
                  <a:pt x="3190" y="3666"/>
                </a:lnTo>
                <a:lnTo>
                  <a:pt x="3208" y="3637"/>
                </a:lnTo>
                <a:lnTo>
                  <a:pt x="3049" y="3483"/>
                </a:lnTo>
                <a:lnTo>
                  <a:pt x="3244" y="3509"/>
                </a:lnTo>
                <a:lnTo>
                  <a:pt x="3192" y="2901"/>
                </a:lnTo>
                <a:close/>
              </a:path>
            </a:pathLst>
          </a:custGeom>
          <a:solidFill>
            <a:srgbClr val="36A6C4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210" y="4115608"/>
            <a:ext cx="6370872" cy="405419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285999" y="1411941"/>
            <a:ext cx="7839635" cy="5042647"/>
          </a:xfrm>
          <a:prstGeom prst="rect">
            <a:avLst/>
          </a:prstGeom>
          <a:solidFill>
            <a:srgbClr val="3093A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937823" y="446541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华文楷体" panose="02010600040101010101" charset="-122"/>
              </a:rPr>
              <a:t>改善后柏拉图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24" y="1515991"/>
            <a:ext cx="7624481" cy="48345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效 果 确 认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096369" y="3690667"/>
            <a:ext cx="478581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目标达标率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 (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改善前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/ (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改善前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目标值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×100﹪=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10.5-5.3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10.5-4.99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×100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﹪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 </a:t>
            </a:r>
            <a:r>
              <a:rPr lang="en-US" altLang="zh-CN" sz="4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95</a:t>
            </a:r>
            <a:r>
              <a:rPr lang="en-US" altLang="zh-CN" sz="28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en-US" altLang="zh-CN" sz="28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10065" y="3690667"/>
            <a:ext cx="4255159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3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进步率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（改善前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改善后）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100﹪=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10.5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-5.3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×100﹪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  </a:t>
            </a:r>
            <a:r>
              <a:rPr lang="en-US" altLang="zh-CN" sz="40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en-US" altLang="zh-CN" sz="28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en-US" altLang="zh-CN" sz="28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687807" y="1559890"/>
            <a:ext cx="3693057" cy="1905000"/>
            <a:chOff x="1281183" y="1398325"/>
            <a:chExt cx="3693057" cy="1905000"/>
          </a:xfrm>
        </p:grpSpPr>
        <p:sp>
          <p:nvSpPr>
            <p:cNvPr id="7" name="矩形 6"/>
            <p:cNvSpPr/>
            <p:nvPr/>
          </p:nvSpPr>
          <p:spPr>
            <a:xfrm>
              <a:off x="2481250" y="1823963"/>
              <a:ext cx="24929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目标达标率</a:t>
              </a:r>
              <a:endParaRPr lang="zh-CN" altLang="en-US" sz="3600" dirty="0"/>
            </a:p>
          </p:txBody>
        </p:sp>
        <p:sp>
          <p:nvSpPr>
            <p:cNvPr id="8" name="KSO_Shape"/>
            <p:cNvSpPr/>
            <p:nvPr/>
          </p:nvSpPr>
          <p:spPr>
            <a:xfrm>
              <a:off x="1281183" y="1398325"/>
              <a:ext cx="1905000" cy="1905000"/>
            </a:xfrm>
            <a:prstGeom prst="blockArc">
              <a:avLst>
                <a:gd name="adj1" fmla="val 1044158"/>
                <a:gd name="adj2" fmla="val 19028269"/>
                <a:gd name="adj3" fmla="val 4843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KSO_Shape"/>
            <p:cNvSpPr/>
            <p:nvPr/>
          </p:nvSpPr>
          <p:spPr bwMode="auto">
            <a:xfrm>
              <a:off x="1711254" y="2276076"/>
              <a:ext cx="567922" cy="580500"/>
            </a:xfrm>
            <a:custGeom>
              <a:avLst/>
              <a:gdLst>
                <a:gd name="T0" fmla="*/ 1693248 w 2376488"/>
                <a:gd name="T1" fmla="*/ 1122987 h 2427288"/>
                <a:gd name="T2" fmla="*/ 1907772 w 2376488"/>
                <a:gd name="T3" fmla="*/ 1606108 h 2427288"/>
                <a:gd name="T4" fmla="*/ 1988695 w 2376488"/>
                <a:gd name="T5" fmla="*/ 1598807 h 2427288"/>
                <a:gd name="T6" fmla="*/ 2142606 w 2376488"/>
                <a:gd name="T7" fmla="*/ 1628328 h 2427288"/>
                <a:gd name="T8" fmla="*/ 2206392 w 2376488"/>
                <a:gd name="T9" fmla="*/ 1617536 h 2427288"/>
                <a:gd name="T10" fmla="*/ 2371093 w 2376488"/>
                <a:gd name="T11" fmla="*/ 1799738 h 2427288"/>
                <a:gd name="T12" fmla="*/ 2334916 w 2376488"/>
                <a:gd name="T13" fmla="*/ 1898457 h 2427288"/>
                <a:gd name="T14" fmla="*/ 2189573 w 2376488"/>
                <a:gd name="T15" fmla="*/ 1820688 h 2427288"/>
                <a:gd name="T16" fmla="*/ 2082311 w 2376488"/>
                <a:gd name="T17" fmla="*/ 1923534 h 2427288"/>
                <a:gd name="T18" fmla="*/ 2018208 w 2376488"/>
                <a:gd name="T19" fmla="*/ 1900362 h 2427288"/>
                <a:gd name="T20" fmla="*/ 1844938 w 2376488"/>
                <a:gd name="T21" fmla="*/ 2417765 h 2427288"/>
                <a:gd name="T22" fmla="*/ 1751322 w 2376488"/>
                <a:gd name="T23" fmla="*/ 2403164 h 2427288"/>
                <a:gd name="T24" fmla="*/ 1468887 w 2376488"/>
                <a:gd name="T25" fmla="*/ 1960038 h 2427288"/>
                <a:gd name="T26" fmla="*/ 1394311 w 2376488"/>
                <a:gd name="T27" fmla="*/ 1986384 h 2427288"/>
                <a:gd name="T28" fmla="*/ 1148053 w 2376488"/>
                <a:gd name="T29" fmla="*/ 2204455 h 2427288"/>
                <a:gd name="T30" fmla="*/ 1069352 w 2376488"/>
                <a:gd name="T31" fmla="*/ 2238103 h 2427288"/>
                <a:gd name="T32" fmla="*/ 1006835 w 2376488"/>
                <a:gd name="T33" fmla="*/ 2179696 h 2427288"/>
                <a:gd name="T34" fmla="*/ 840865 w 2376488"/>
                <a:gd name="T35" fmla="*/ 1978131 h 2427288"/>
                <a:gd name="T36" fmla="*/ 772953 w 2376488"/>
                <a:gd name="T37" fmla="*/ 1976226 h 2427288"/>
                <a:gd name="T38" fmla="*/ 532090 w 2376488"/>
                <a:gd name="T39" fmla="*/ 1989558 h 2427288"/>
                <a:gd name="T40" fmla="*/ 451167 w 2376488"/>
                <a:gd name="T41" fmla="*/ 1922264 h 2427288"/>
                <a:gd name="T42" fmla="*/ 617455 w 2376488"/>
                <a:gd name="T43" fmla="*/ 1687687 h 2427288"/>
                <a:gd name="T44" fmla="*/ 874186 w 2376488"/>
                <a:gd name="T45" fmla="*/ 1530561 h 2427288"/>
                <a:gd name="T46" fmla="*/ 955743 w 2376488"/>
                <a:gd name="T47" fmla="*/ 1499136 h 2427288"/>
                <a:gd name="T48" fmla="*/ 1104894 w 2376488"/>
                <a:gd name="T49" fmla="*/ 1923851 h 2427288"/>
                <a:gd name="T50" fmla="*/ 1263566 w 2376488"/>
                <a:gd name="T51" fmla="*/ 1648961 h 2427288"/>
                <a:gd name="T52" fmla="*/ 1334968 w 2376488"/>
                <a:gd name="T53" fmla="*/ 1668641 h 2427288"/>
                <a:gd name="T54" fmla="*/ 1587256 w 2376488"/>
                <a:gd name="T55" fmla="*/ 1084261 h 2427288"/>
                <a:gd name="T56" fmla="*/ 291605 w 2376488"/>
                <a:gd name="T57" fmla="*/ 185501 h 2427288"/>
                <a:gd name="T58" fmla="*/ 185624 w 2376488"/>
                <a:gd name="T59" fmla="*/ 300486 h 2427288"/>
                <a:gd name="T60" fmla="*/ 157067 w 2376488"/>
                <a:gd name="T61" fmla="*/ 456129 h 2427288"/>
                <a:gd name="T62" fmla="*/ 195461 w 2376488"/>
                <a:gd name="T63" fmla="*/ 617489 h 2427288"/>
                <a:gd name="T64" fmla="*/ 371883 w 2376488"/>
                <a:gd name="T65" fmla="*/ 878270 h 2427288"/>
                <a:gd name="T66" fmla="*/ 772008 w 2376488"/>
                <a:gd name="T67" fmla="*/ 1244507 h 2427288"/>
                <a:gd name="T68" fmla="*/ 1166960 w 2376488"/>
                <a:gd name="T69" fmla="*/ 906626 h 2427288"/>
                <a:gd name="T70" fmla="*/ 1350408 w 2376488"/>
                <a:gd name="T71" fmla="*/ 661765 h 2427288"/>
                <a:gd name="T72" fmla="*/ 1409758 w 2376488"/>
                <a:gd name="T73" fmla="*/ 424844 h 2427288"/>
                <a:gd name="T74" fmla="*/ 1370449 w 2376488"/>
                <a:gd name="T75" fmla="*/ 280475 h 2427288"/>
                <a:gd name="T76" fmla="*/ 1227343 w 2376488"/>
                <a:gd name="T77" fmla="*/ 168348 h 2427288"/>
                <a:gd name="T78" fmla="*/ 1011257 w 2376488"/>
                <a:gd name="T79" fmla="*/ 188677 h 2427288"/>
                <a:gd name="T80" fmla="*/ 842450 w 2376488"/>
                <a:gd name="T81" fmla="*/ 359884 h 2427288"/>
                <a:gd name="T82" fmla="*/ 778354 w 2376488"/>
                <a:gd name="T83" fmla="*/ 386884 h 2427288"/>
                <a:gd name="T84" fmla="*/ 718066 w 2376488"/>
                <a:gd name="T85" fmla="*/ 352261 h 2427288"/>
                <a:gd name="T86" fmla="*/ 528316 w 2376488"/>
                <a:gd name="T87" fmla="*/ 175654 h 2427288"/>
                <a:gd name="T88" fmla="*/ 535614 w 2376488"/>
                <a:gd name="T89" fmla="*/ 15564 h 2427288"/>
                <a:gd name="T90" fmla="*/ 679037 w 2376488"/>
                <a:gd name="T91" fmla="*/ 87351 h 2427288"/>
                <a:gd name="T92" fmla="*/ 820873 w 2376488"/>
                <a:gd name="T93" fmla="*/ 144526 h 2427288"/>
                <a:gd name="T94" fmla="*/ 963979 w 2376488"/>
                <a:gd name="T95" fmla="*/ 40975 h 2427288"/>
                <a:gd name="T96" fmla="*/ 1177843 w 2376488"/>
                <a:gd name="T97" fmla="*/ 1271 h 2427288"/>
                <a:gd name="T98" fmla="*/ 1387583 w 2376488"/>
                <a:gd name="T99" fmla="*/ 67975 h 2427288"/>
                <a:gd name="T100" fmla="*/ 1505939 w 2376488"/>
                <a:gd name="T101" fmla="*/ 201065 h 2427288"/>
                <a:gd name="T102" fmla="*/ 1566546 w 2376488"/>
                <a:gd name="T103" fmla="*/ 417539 h 2427288"/>
                <a:gd name="T104" fmla="*/ 1489422 w 2376488"/>
                <a:gd name="T105" fmla="*/ 732905 h 2427288"/>
                <a:gd name="T106" fmla="*/ 1287249 w 2376488"/>
                <a:gd name="T107" fmla="*/ 1007937 h 2427288"/>
                <a:gd name="T108" fmla="*/ 877824 w 2376488"/>
                <a:gd name="T109" fmla="*/ 1380787 h 2427288"/>
                <a:gd name="T110" fmla="*/ 812306 w 2376488"/>
                <a:gd name="T111" fmla="*/ 1452878 h 2427288"/>
                <a:gd name="T112" fmla="*/ 713941 w 2376488"/>
                <a:gd name="T113" fmla="*/ 1417620 h 2427288"/>
                <a:gd name="T114" fmla="*/ 393143 w 2376488"/>
                <a:gd name="T115" fmla="*/ 1120628 h 2427288"/>
                <a:gd name="T116" fmla="*/ 135173 w 2376488"/>
                <a:gd name="T117" fmla="*/ 831577 h 2427288"/>
                <a:gd name="T118" fmla="*/ 13009 w 2376488"/>
                <a:gd name="T119" fmla="*/ 558408 h 2427288"/>
                <a:gd name="T120" fmla="*/ 7615 w 2376488"/>
                <a:gd name="T121" fmla="*/ 350673 h 2427288"/>
                <a:gd name="T122" fmla="*/ 68221 w 2376488"/>
                <a:gd name="T123" fmla="*/ 188360 h 2427288"/>
                <a:gd name="T124" fmla="*/ 254163 w 2376488"/>
                <a:gd name="T125" fmla="*/ 31764 h 2427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76488" h="2427288">
                  <a:moveTo>
                    <a:pt x="1619308" y="1076325"/>
                  </a:moveTo>
                  <a:lnTo>
                    <a:pt x="1625972" y="1076325"/>
                  </a:lnTo>
                  <a:lnTo>
                    <a:pt x="1632953" y="1076960"/>
                  </a:lnTo>
                  <a:lnTo>
                    <a:pt x="1639617" y="1078230"/>
                  </a:lnTo>
                  <a:lnTo>
                    <a:pt x="1645964" y="1080134"/>
                  </a:lnTo>
                  <a:lnTo>
                    <a:pt x="1652311" y="1082674"/>
                  </a:lnTo>
                  <a:lnTo>
                    <a:pt x="1658341" y="1085530"/>
                  </a:lnTo>
                  <a:lnTo>
                    <a:pt x="1663736" y="1088705"/>
                  </a:lnTo>
                  <a:lnTo>
                    <a:pt x="1668813" y="1092514"/>
                  </a:lnTo>
                  <a:lnTo>
                    <a:pt x="1674208" y="1096640"/>
                  </a:lnTo>
                  <a:lnTo>
                    <a:pt x="1678968" y="1101402"/>
                  </a:lnTo>
                  <a:lnTo>
                    <a:pt x="1682776" y="1106163"/>
                  </a:lnTo>
                  <a:lnTo>
                    <a:pt x="1686902" y="1111559"/>
                  </a:lnTo>
                  <a:lnTo>
                    <a:pt x="1690392" y="1117273"/>
                  </a:lnTo>
                  <a:lnTo>
                    <a:pt x="1693248" y="1122987"/>
                  </a:lnTo>
                  <a:lnTo>
                    <a:pt x="1695470" y="1129018"/>
                  </a:lnTo>
                  <a:lnTo>
                    <a:pt x="1697374" y="1135684"/>
                  </a:lnTo>
                  <a:lnTo>
                    <a:pt x="1698643" y="1142667"/>
                  </a:lnTo>
                  <a:lnTo>
                    <a:pt x="1820186" y="1919407"/>
                  </a:lnTo>
                  <a:lnTo>
                    <a:pt x="1877625" y="1652770"/>
                  </a:lnTo>
                  <a:lnTo>
                    <a:pt x="1878894" y="1646739"/>
                  </a:lnTo>
                  <a:lnTo>
                    <a:pt x="1880798" y="1641660"/>
                  </a:lnTo>
                  <a:lnTo>
                    <a:pt x="1882702" y="1636264"/>
                  </a:lnTo>
                  <a:lnTo>
                    <a:pt x="1885558" y="1630867"/>
                  </a:lnTo>
                  <a:lnTo>
                    <a:pt x="1888414" y="1626106"/>
                  </a:lnTo>
                  <a:lnTo>
                    <a:pt x="1891905" y="1621980"/>
                  </a:lnTo>
                  <a:lnTo>
                    <a:pt x="1895396" y="1617536"/>
                  </a:lnTo>
                  <a:lnTo>
                    <a:pt x="1898887" y="1613092"/>
                  </a:lnTo>
                  <a:lnTo>
                    <a:pt x="1903329" y="1609600"/>
                  </a:lnTo>
                  <a:lnTo>
                    <a:pt x="1907772" y="1606108"/>
                  </a:lnTo>
                  <a:lnTo>
                    <a:pt x="1912532" y="1602934"/>
                  </a:lnTo>
                  <a:lnTo>
                    <a:pt x="1917292" y="1600077"/>
                  </a:lnTo>
                  <a:lnTo>
                    <a:pt x="1922370" y="1597220"/>
                  </a:lnTo>
                  <a:lnTo>
                    <a:pt x="1927448" y="1595316"/>
                  </a:lnTo>
                  <a:lnTo>
                    <a:pt x="1933160" y="1593729"/>
                  </a:lnTo>
                  <a:lnTo>
                    <a:pt x="1938872" y="1592142"/>
                  </a:lnTo>
                  <a:lnTo>
                    <a:pt x="1944584" y="1591189"/>
                  </a:lnTo>
                  <a:lnTo>
                    <a:pt x="1950614" y="1590872"/>
                  </a:lnTo>
                  <a:lnTo>
                    <a:pt x="1956008" y="1590872"/>
                  </a:lnTo>
                  <a:lnTo>
                    <a:pt x="1961720" y="1591189"/>
                  </a:lnTo>
                  <a:lnTo>
                    <a:pt x="1967433" y="1592142"/>
                  </a:lnTo>
                  <a:lnTo>
                    <a:pt x="1972828" y="1593411"/>
                  </a:lnTo>
                  <a:lnTo>
                    <a:pt x="1978222" y="1594998"/>
                  </a:lnTo>
                  <a:lnTo>
                    <a:pt x="1983300" y="1596903"/>
                  </a:lnTo>
                  <a:lnTo>
                    <a:pt x="1988695" y="1598807"/>
                  </a:lnTo>
                  <a:lnTo>
                    <a:pt x="1993772" y="1601664"/>
                  </a:lnTo>
                  <a:lnTo>
                    <a:pt x="1998532" y="1604839"/>
                  </a:lnTo>
                  <a:lnTo>
                    <a:pt x="2002975" y="1608013"/>
                  </a:lnTo>
                  <a:lnTo>
                    <a:pt x="2007101" y="1611822"/>
                  </a:lnTo>
                  <a:lnTo>
                    <a:pt x="2011226" y="1615948"/>
                  </a:lnTo>
                  <a:lnTo>
                    <a:pt x="2015034" y="1620392"/>
                  </a:lnTo>
                  <a:lnTo>
                    <a:pt x="2018842" y="1625154"/>
                  </a:lnTo>
                  <a:lnTo>
                    <a:pt x="2076599" y="1709906"/>
                  </a:lnTo>
                  <a:lnTo>
                    <a:pt x="2122931" y="1646739"/>
                  </a:lnTo>
                  <a:lnTo>
                    <a:pt x="2125787" y="1643247"/>
                  </a:lnTo>
                  <a:lnTo>
                    <a:pt x="2128960" y="1639755"/>
                  </a:lnTo>
                  <a:lnTo>
                    <a:pt x="2132134" y="1636581"/>
                  </a:lnTo>
                  <a:lnTo>
                    <a:pt x="2135307" y="1633724"/>
                  </a:lnTo>
                  <a:lnTo>
                    <a:pt x="2138798" y="1630867"/>
                  </a:lnTo>
                  <a:lnTo>
                    <a:pt x="2142606" y="1628328"/>
                  </a:lnTo>
                  <a:lnTo>
                    <a:pt x="2146097" y="1625789"/>
                  </a:lnTo>
                  <a:lnTo>
                    <a:pt x="2149905" y="1623884"/>
                  </a:lnTo>
                  <a:lnTo>
                    <a:pt x="2154030" y="1621980"/>
                  </a:lnTo>
                  <a:lnTo>
                    <a:pt x="2157839" y="1620392"/>
                  </a:lnTo>
                  <a:lnTo>
                    <a:pt x="2162281" y="1618805"/>
                  </a:lnTo>
                  <a:lnTo>
                    <a:pt x="2166407" y="1617536"/>
                  </a:lnTo>
                  <a:lnTo>
                    <a:pt x="2170532" y="1616266"/>
                  </a:lnTo>
                  <a:lnTo>
                    <a:pt x="2174975" y="1615631"/>
                  </a:lnTo>
                  <a:lnTo>
                    <a:pt x="2179735" y="1614996"/>
                  </a:lnTo>
                  <a:lnTo>
                    <a:pt x="2184178" y="1614679"/>
                  </a:lnTo>
                  <a:lnTo>
                    <a:pt x="2188621" y="1614679"/>
                  </a:lnTo>
                  <a:lnTo>
                    <a:pt x="2192746" y="1614996"/>
                  </a:lnTo>
                  <a:lnTo>
                    <a:pt x="2197506" y="1615631"/>
                  </a:lnTo>
                  <a:lnTo>
                    <a:pt x="2201949" y="1616266"/>
                  </a:lnTo>
                  <a:lnTo>
                    <a:pt x="2206392" y="1617536"/>
                  </a:lnTo>
                  <a:lnTo>
                    <a:pt x="2210200" y="1618805"/>
                  </a:lnTo>
                  <a:lnTo>
                    <a:pt x="2214643" y="1620392"/>
                  </a:lnTo>
                  <a:lnTo>
                    <a:pt x="2218768" y="1621980"/>
                  </a:lnTo>
                  <a:lnTo>
                    <a:pt x="2222577" y="1623884"/>
                  </a:lnTo>
                  <a:lnTo>
                    <a:pt x="2226702" y="1625789"/>
                  </a:lnTo>
                  <a:lnTo>
                    <a:pt x="2230193" y="1628328"/>
                  </a:lnTo>
                  <a:lnTo>
                    <a:pt x="2233684" y="1630867"/>
                  </a:lnTo>
                  <a:lnTo>
                    <a:pt x="2237174" y="1633724"/>
                  </a:lnTo>
                  <a:lnTo>
                    <a:pt x="2240348" y="1636899"/>
                  </a:lnTo>
                  <a:lnTo>
                    <a:pt x="2243521" y="1640073"/>
                  </a:lnTo>
                  <a:lnTo>
                    <a:pt x="2246377" y="1643247"/>
                  </a:lnTo>
                  <a:lnTo>
                    <a:pt x="2358717" y="1779740"/>
                  </a:lnTo>
                  <a:lnTo>
                    <a:pt x="2363477" y="1786089"/>
                  </a:lnTo>
                  <a:lnTo>
                    <a:pt x="2367285" y="1792754"/>
                  </a:lnTo>
                  <a:lnTo>
                    <a:pt x="2371093" y="1799738"/>
                  </a:lnTo>
                  <a:lnTo>
                    <a:pt x="2373315" y="1807039"/>
                  </a:lnTo>
                  <a:lnTo>
                    <a:pt x="2375219" y="1814339"/>
                  </a:lnTo>
                  <a:lnTo>
                    <a:pt x="2376171" y="1821958"/>
                  </a:lnTo>
                  <a:lnTo>
                    <a:pt x="2376488" y="1829258"/>
                  </a:lnTo>
                  <a:lnTo>
                    <a:pt x="2376171" y="1836877"/>
                  </a:lnTo>
                  <a:lnTo>
                    <a:pt x="2374901" y="1844495"/>
                  </a:lnTo>
                  <a:lnTo>
                    <a:pt x="2373315" y="1851478"/>
                  </a:lnTo>
                  <a:lnTo>
                    <a:pt x="2371093" y="1858779"/>
                  </a:lnTo>
                  <a:lnTo>
                    <a:pt x="2367920" y="1865445"/>
                  </a:lnTo>
                  <a:lnTo>
                    <a:pt x="2363794" y="1872111"/>
                  </a:lnTo>
                  <a:lnTo>
                    <a:pt x="2359034" y="1878459"/>
                  </a:lnTo>
                  <a:lnTo>
                    <a:pt x="2353957" y="1884490"/>
                  </a:lnTo>
                  <a:lnTo>
                    <a:pt x="2347927" y="1889569"/>
                  </a:lnTo>
                  <a:lnTo>
                    <a:pt x="2341580" y="1894331"/>
                  </a:lnTo>
                  <a:lnTo>
                    <a:pt x="2334916" y="1898457"/>
                  </a:lnTo>
                  <a:lnTo>
                    <a:pt x="2327617" y="1901949"/>
                  </a:lnTo>
                  <a:lnTo>
                    <a:pt x="2320636" y="1904488"/>
                  </a:lnTo>
                  <a:lnTo>
                    <a:pt x="2313019" y="1906393"/>
                  </a:lnTo>
                  <a:lnTo>
                    <a:pt x="2306038" y="1907028"/>
                  </a:lnTo>
                  <a:lnTo>
                    <a:pt x="2298422" y="1907663"/>
                  </a:lnTo>
                  <a:lnTo>
                    <a:pt x="2290805" y="1907028"/>
                  </a:lnTo>
                  <a:lnTo>
                    <a:pt x="2283189" y="1906393"/>
                  </a:lnTo>
                  <a:lnTo>
                    <a:pt x="2276208" y="1904488"/>
                  </a:lnTo>
                  <a:lnTo>
                    <a:pt x="2268909" y="1901949"/>
                  </a:lnTo>
                  <a:lnTo>
                    <a:pt x="2261927" y="1898775"/>
                  </a:lnTo>
                  <a:lnTo>
                    <a:pt x="2255580" y="1894966"/>
                  </a:lnTo>
                  <a:lnTo>
                    <a:pt x="2249233" y="1890204"/>
                  </a:lnTo>
                  <a:lnTo>
                    <a:pt x="2243204" y="1884808"/>
                  </a:lnTo>
                  <a:lnTo>
                    <a:pt x="2237809" y="1879094"/>
                  </a:lnTo>
                  <a:lnTo>
                    <a:pt x="2189573" y="1820688"/>
                  </a:lnTo>
                  <a:lnTo>
                    <a:pt x="2136894" y="1891791"/>
                  </a:lnTo>
                  <a:lnTo>
                    <a:pt x="2134038" y="1895600"/>
                  </a:lnTo>
                  <a:lnTo>
                    <a:pt x="2130864" y="1899092"/>
                  </a:lnTo>
                  <a:lnTo>
                    <a:pt x="2127691" y="1902266"/>
                  </a:lnTo>
                  <a:lnTo>
                    <a:pt x="2124200" y="1905441"/>
                  </a:lnTo>
                  <a:lnTo>
                    <a:pt x="2120710" y="1908297"/>
                  </a:lnTo>
                  <a:lnTo>
                    <a:pt x="2116584" y="1911154"/>
                  </a:lnTo>
                  <a:lnTo>
                    <a:pt x="2112776" y="1913376"/>
                  </a:lnTo>
                  <a:lnTo>
                    <a:pt x="2108650" y="1915598"/>
                  </a:lnTo>
                  <a:lnTo>
                    <a:pt x="2104525" y="1917503"/>
                  </a:lnTo>
                  <a:lnTo>
                    <a:pt x="2100082" y="1919090"/>
                  </a:lnTo>
                  <a:lnTo>
                    <a:pt x="2095639" y="1920677"/>
                  </a:lnTo>
                  <a:lnTo>
                    <a:pt x="2091196" y="1921947"/>
                  </a:lnTo>
                  <a:lnTo>
                    <a:pt x="2086436" y="1922582"/>
                  </a:lnTo>
                  <a:lnTo>
                    <a:pt x="2082311" y="1923534"/>
                  </a:lnTo>
                  <a:lnTo>
                    <a:pt x="2077551" y="1923534"/>
                  </a:lnTo>
                  <a:lnTo>
                    <a:pt x="2072791" y="1923851"/>
                  </a:lnTo>
                  <a:lnTo>
                    <a:pt x="2068030" y="1923534"/>
                  </a:lnTo>
                  <a:lnTo>
                    <a:pt x="2063270" y="1922899"/>
                  </a:lnTo>
                  <a:lnTo>
                    <a:pt x="2058510" y="1922264"/>
                  </a:lnTo>
                  <a:lnTo>
                    <a:pt x="2054067" y="1920994"/>
                  </a:lnTo>
                  <a:lnTo>
                    <a:pt x="2049625" y="1919725"/>
                  </a:lnTo>
                  <a:lnTo>
                    <a:pt x="2045182" y="1918138"/>
                  </a:lnTo>
                  <a:lnTo>
                    <a:pt x="2041056" y="1916233"/>
                  </a:lnTo>
                  <a:lnTo>
                    <a:pt x="2036931" y="1914328"/>
                  </a:lnTo>
                  <a:lnTo>
                    <a:pt x="2033123" y="1911789"/>
                  </a:lnTo>
                  <a:lnTo>
                    <a:pt x="2028997" y="1909567"/>
                  </a:lnTo>
                  <a:lnTo>
                    <a:pt x="2025189" y="1906710"/>
                  </a:lnTo>
                  <a:lnTo>
                    <a:pt x="2022016" y="1903536"/>
                  </a:lnTo>
                  <a:lnTo>
                    <a:pt x="2018208" y="1900362"/>
                  </a:lnTo>
                  <a:lnTo>
                    <a:pt x="2015034" y="1896870"/>
                  </a:lnTo>
                  <a:lnTo>
                    <a:pt x="2011861" y="1893378"/>
                  </a:lnTo>
                  <a:lnTo>
                    <a:pt x="2009322" y="1889252"/>
                  </a:lnTo>
                  <a:lnTo>
                    <a:pt x="1992186" y="1863858"/>
                  </a:lnTo>
                  <a:lnTo>
                    <a:pt x="1884289" y="2365390"/>
                  </a:lnTo>
                  <a:lnTo>
                    <a:pt x="1882702" y="2372056"/>
                  </a:lnTo>
                  <a:lnTo>
                    <a:pt x="1880481" y="2378405"/>
                  </a:lnTo>
                  <a:lnTo>
                    <a:pt x="1877307" y="2384753"/>
                  </a:lnTo>
                  <a:lnTo>
                    <a:pt x="1874134" y="2390784"/>
                  </a:lnTo>
                  <a:lnTo>
                    <a:pt x="1870008" y="2396498"/>
                  </a:lnTo>
                  <a:lnTo>
                    <a:pt x="1865566" y="2401577"/>
                  </a:lnTo>
                  <a:lnTo>
                    <a:pt x="1861440" y="2406338"/>
                  </a:lnTo>
                  <a:lnTo>
                    <a:pt x="1856045" y="2410782"/>
                  </a:lnTo>
                  <a:lnTo>
                    <a:pt x="1850650" y="2414274"/>
                  </a:lnTo>
                  <a:lnTo>
                    <a:pt x="1844938" y="2417765"/>
                  </a:lnTo>
                  <a:lnTo>
                    <a:pt x="1839226" y="2420622"/>
                  </a:lnTo>
                  <a:lnTo>
                    <a:pt x="1832879" y="2422844"/>
                  </a:lnTo>
                  <a:lnTo>
                    <a:pt x="1825898" y="2425066"/>
                  </a:lnTo>
                  <a:lnTo>
                    <a:pt x="1819551" y="2426018"/>
                  </a:lnTo>
                  <a:lnTo>
                    <a:pt x="1812569" y="2426971"/>
                  </a:lnTo>
                  <a:lnTo>
                    <a:pt x="1805905" y="2427288"/>
                  </a:lnTo>
                  <a:lnTo>
                    <a:pt x="1798606" y="2426653"/>
                  </a:lnTo>
                  <a:lnTo>
                    <a:pt x="1791942" y="2425384"/>
                  </a:lnTo>
                  <a:lnTo>
                    <a:pt x="1785278" y="2423797"/>
                  </a:lnTo>
                  <a:lnTo>
                    <a:pt x="1778931" y="2421892"/>
                  </a:lnTo>
                  <a:lnTo>
                    <a:pt x="1772584" y="2419035"/>
                  </a:lnTo>
                  <a:lnTo>
                    <a:pt x="1766872" y="2415543"/>
                  </a:lnTo>
                  <a:lnTo>
                    <a:pt x="1761477" y="2411734"/>
                  </a:lnTo>
                  <a:lnTo>
                    <a:pt x="1756082" y="2407608"/>
                  </a:lnTo>
                  <a:lnTo>
                    <a:pt x="1751322" y="2403164"/>
                  </a:lnTo>
                  <a:lnTo>
                    <a:pt x="1746562" y="2398085"/>
                  </a:lnTo>
                  <a:lnTo>
                    <a:pt x="1742754" y="2392689"/>
                  </a:lnTo>
                  <a:lnTo>
                    <a:pt x="1739581" y="2386975"/>
                  </a:lnTo>
                  <a:lnTo>
                    <a:pt x="1736407" y="2380944"/>
                  </a:lnTo>
                  <a:lnTo>
                    <a:pt x="1733868" y="2374596"/>
                  </a:lnTo>
                  <a:lnTo>
                    <a:pt x="1731964" y="2367930"/>
                  </a:lnTo>
                  <a:lnTo>
                    <a:pt x="1730378" y="2360946"/>
                  </a:lnTo>
                  <a:lnTo>
                    <a:pt x="1599632" y="1521356"/>
                  </a:lnTo>
                  <a:lnTo>
                    <a:pt x="1484437" y="1930517"/>
                  </a:lnTo>
                  <a:lnTo>
                    <a:pt x="1482850" y="1936231"/>
                  </a:lnTo>
                  <a:lnTo>
                    <a:pt x="1480946" y="1941310"/>
                  </a:lnTo>
                  <a:lnTo>
                    <a:pt x="1478090" y="1946388"/>
                  </a:lnTo>
                  <a:lnTo>
                    <a:pt x="1475234" y="1951150"/>
                  </a:lnTo>
                  <a:lnTo>
                    <a:pt x="1472695" y="1955594"/>
                  </a:lnTo>
                  <a:lnTo>
                    <a:pt x="1468887" y="1960038"/>
                  </a:lnTo>
                  <a:lnTo>
                    <a:pt x="1465396" y="1963847"/>
                  </a:lnTo>
                  <a:lnTo>
                    <a:pt x="1461588" y="1967973"/>
                  </a:lnTo>
                  <a:lnTo>
                    <a:pt x="1457463" y="1971465"/>
                  </a:lnTo>
                  <a:lnTo>
                    <a:pt x="1452702" y="1974639"/>
                  </a:lnTo>
                  <a:lnTo>
                    <a:pt x="1448260" y="1977496"/>
                  </a:lnTo>
                  <a:lnTo>
                    <a:pt x="1443182" y="1979718"/>
                  </a:lnTo>
                  <a:lnTo>
                    <a:pt x="1438422" y="1982258"/>
                  </a:lnTo>
                  <a:lnTo>
                    <a:pt x="1433344" y="1984162"/>
                  </a:lnTo>
                  <a:lnTo>
                    <a:pt x="1427632" y="1985749"/>
                  </a:lnTo>
                  <a:lnTo>
                    <a:pt x="1422237" y="1986384"/>
                  </a:lnTo>
                  <a:lnTo>
                    <a:pt x="1416525" y="1987336"/>
                  </a:lnTo>
                  <a:lnTo>
                    <a:pt x="1411130" y="1987654"/>
                  </a:lnTo>
                  <a:lnTo>
                    <a:pt x="1405418" y="1987654"/>
                  </a:lnTo>
                  <a:lnTo>
                    <a:pt x="1400023" y="1987336"/>
                  </a:lnTo>
                  <a:lnTo>
                    <a:pt x="1394311" y="1986384"/>
                  </a:lnTo>
                  <a:lnTo>
                    <a:pt x="1389234" y="1985432"/>
                  </a:lnTo>
                  <a:lnTo>
                    <a:pt x="1384156" y="1983845"/>
                  </a:lnTo>
                  <a:lnTo>
                    <a:pt x="1379079" y="1981623"/>
                  </a:lnTo>
                  <a:lnTo>
                    <a:pt x="1373684" y="1979401"/>
                  </a:lnTo>
                  <a:lnTo>
                    <a:pt x="1368924" y="1976544"/>
                  </a:lnTo>
                  <a:lnTo>
                    <a:pt x="1364798" y="1973687"/>
                  </a:lnTo>
                  <a:lnTo>
                    <a:pt x="1360356" y="1970513"/>
                  </a:lnTo>
                  <a:lnTo>
                    <a:pt x="1355913" y="1967021"/>
                  </a:lnTo>
                  <a:lnTo>
                    <a:pt x="1352105" y="1963212"/>
                  </a:lnTo>
                  <a:lnTo>
                    <a:pt x="1348297" y="1958768"/>
                  </a:lnTo>
                  <a:lnTo>
                    <a:pt x="1344806" y="1954324"/>
                  </a:lnTo>
                  <a:lnTo>
                    <a:pt x="1295300" y="1882903"/>
                  </a:lnTo>
                  <a:lnTo>
                    <a:pt x="1154083" y="2193663"/>
                  </a:lnTo>
                  <a:lnTo>
                    <a:pt x="1151226" y="2199059"/>
                  </a:lnTo>
                  <a:lnTo>
                    <a:pt x="1148053" y="2204455"/>
                  </a:lnTo>
                  <a:lnTo>
                    <a:pt x="1144562" y="2209217"/>
                  </a:lnTo>
                  <a:lnTo>
                    <a:pt x="1140754" y="2213978"/>
                  </a:lnTo>
                  <a:lnTo>
                    <a:pt x="1136311" y="2218105"/>
                  </a:lnTo>
                  <a:lnTo>
                    <a:pt x="1131869" y="2221914"/>
                  </a:lnTo>
                  <a:lnTo>
                    <a:pt x="1127108" y="2225406"/>
                  </a:lnTo>
                  <a:lnTo>
                    <a:pt x="1122031" y="2228580"/>
                  </a:lnTo>
                  <a:lnTo>
                    <a:pt x="1116953" y="2231437"/>
                  </a:lnTo>
                  <a:lnTo>
                    <a:pt x="1111241" y="2233659"/>
                  </a:lnTo>
                  <a:lnTo>
                    <a:pt x="1105846" y="2235563"/>
                  </a:lnTo>
                  <a:lnTo>
                    <a:pt x="1099817" y="2237150"/>
                  </a:lnTo>
                  <a:lnTo>
                    <a:pt x="1093787" y="2238420"/>
                  </a:lnTo>
                  <a:lnTo>
                    <a:pt x="1087758" y="2239372"/>
                  </a:lnTo>
                  <a:lnTo>
                    <a:pt x="1082046" y="2239372"/>
                  </a:lnTo>
                  <a:lnTo>
                    <a:pt x="1075699" y="2238737"/>
                  </a:lnTo>
                  <a:lnTo>
                    <a:pt x="1069352" y="2238103"/>
                  </a:lnTo>
                  <a:lnTo>
                    <a:pt x="1063322" y="2236833"/>
                  </a:lnTo>
                  <a:lnTo>
                    <a:pt x="1057610" y="2235246"/>
                  </a:lnTo>
                  <a:lnTo>
                    <a:pt x="1051898" y="2233024"/>
                  </a:lnTo>
                  <a:lnTo>
                    <a:pt x="1046503" y="2230484"/>
                  </a:lnTo>
                  <a:lnTo>
                    <a:pt x="1041426" y="2227310"/>
                  </a:lnTo>
                  <a:lnTo>
                    <a:pt x="1036348" y="2224136"/>
                  </a:lnTo>
                  <a:lnTo>
                    <a:pt x="1031588" y="2220327"/>
                  </a:lnTo>
                  <a:lnTo>
                    <a:pt x="1027145" y="2216200"/>
                  </a:lnTo>
                  <a:lnTo>
                    <a:pt x="1023337" y="2211756"/>
                  </a:lnTo>
                  <a:lnTo>
                    <a:pt x="1019529" y="2206995"/>
                  </a:lnTo>
                  <a:lnTo>
                    <a:pt x="1016038" y="2202233"/>
                  </a:lnTo>
                  <a:lnTo>
                    <a:pt x="1013182" y="2196837"/>
                  </a:lnTo>
                  <a:lnTo>
                    <a:pt x="1010643" y="2191758"/>
                  </a:lnTo>
                  <a:lnTo>
                    <a:pt x="1008422" y="2185727"/>
                  </a:lnTo>
                  <a:lnTo>
                    <a:pt x="1006835" y="2179696"/>
                  </a:lnTo>
                  <a:lnTo>
                    <a:pt x="921153" y="1833385"/>
                  </a:lnTo>
                  <a:lnTo>
                    <a:pt x="881167" y="1935279"/>
                  </a:lnTo>
                  <a:lnTo>
                    <a:pt x="879581" y="1939722"/>
                  </a:lnTo>
                  <a:lnTo>
                    <a:pt x="877359" y="1943532"/>
                  </a:lnTo>
                  <a:lnTo>
                    <a:pt x="874821" y="1947658"/>
                  </a:lnTo>
                  <a:lnTo>
                    <a:pt x="872599" y="1951467"/>
                  </a:lnTo>
                  <a:lnTo>
                    <a:pt x="869743" y="1955594"/>
                  </a:lnTo>
                  <a:lnTo>
                    <a:pt x="866570" y="1959085"/>
                  </a:lnTo>
                  <a:lnTo>
                    <a:pt x="863396" y="1962260"/>
                  </a:lnTo>
                  <a:lnTo>
                    <a:pt x="860223" y="1965434"/>
                  </a:lnTo>
                  <a:lnTo>
                    <a:pt x="856732" y="1968291"/>
                  </a:lnTo>
                  <a:lnTo>
                    <a:pt x="852607" y="1971148"/>
                  </a:lnTo>
                  <a:lnTo>
                    <a:pt x="848798" y="1973687"/>
                  </a:lnTo>
                  <a:lnTo>
                    <a:pt x="844673" y="1975909"/>
                  </a:lnTo>
                  <a:lnTo>
                    <a:pt x="840865" y="1978131"/>
                  </a:lnTo>
                  <a:lnTo>
                    <a:pt x="836422" y="1979718"/>
                  </a:lnTo>
                  <a:lnTo>
                    <a:pt x="831979" y="1981305"/>
                  </a:lnTo>
                  <a:lnTo>
                    <a:pt x="827219" y="1982575"/>
                  </a:lnTo>
                  <a:lnTo>
                    <a:pt x="822459" y="1983845"/>
                  </a:lnTo>
                  <a:lnTo>
                    <a:pt x="818016" y="1984162"/>
                  </a:lnTo>
                  <a:lnTo>
                    <a:pt x="813256" y="1984797"/>
                  </a:lnTo>
                  <a:lnTo>
                    <a:pt x="808496" y="1984797"/>
                  </a:lnTo>
                  <a:lnTo>
                    <a:pt x="803736" y="1984797"/>
                  </a:lnTo>
                  <a:lnTo>
                    <a:pt x="799610" y="1984479"/>
                  </a:lnTo>
                  <a:lnTo>
                    <a:pt x="794850" y="1983845"/>
                  </a:lnTo>
                  <a:lnTo>
                    <a:pt x="790407" y="1982575"/>
                  </a:lnTo>
                  <a:lnTo>
                    <a:pt x="785647" y="1981305"/>
                  </a:lnTo>
                  <a:lnTo>
                    <a:pt x="781204" y="1980036"/>
                  </a:lnTo>
                  <a:lnTo>
                    <a:pt x="777396" y="1978131"/>
                  </a:lnTo>
                  <a:lnTo>
                    <a:pt x="772953" y="1976226"/>
                  </a:lnTo>
                  <a:lnTo>
                    <a:pt x="768828" y="1974322"/>
                  </a:lnTo>
                  <a:lnTo>
                    <a:pt x="765020" y="1971465"/>
                  </a:lnTo>
                  <a:lnTo>
                    <a:pt x="760894" y="1968608"/>
                  </a:lnTo>
                  <a:lnTo>
                    <a:pt x="757404" y="1965751"/>
                  </a:lnTo>
                  <a:lnTo>
                    <a:pt x="653632" y="1876237"/>
                  </a:lnTo>
                  <a:lnTo>
                    <a:pt x="591115" y="1958451"/>
                  </a:lnTo>
                  <a:lnTo>
                    <a:pt x="586038" y="1964799"/>
                  </a:lnTo>
                  <a:lnTo>
                    <a:pt x="580643" y="1970195"/>
                  </a:lnTo>
                  <a:lnTo>
                    <a:pt x="574614" y="1974957"/>
                  </a:lnTo>
                  <a:lnTo>
                    <a:pt x="568267" y="1979083"/>
                  </a:lnTo>
                  <a:lnTo>
                    <a:pt x="561602" y="1982575"/>
                  </a:lnTo>
                  <a:lnTo>
                    <a:pt x="554304" y="1985432"/>
                  </a:lnTo>
                  <a:lnTo>
                    <a:pt x="547322" y="1987654"/>
                  </a:lnTo>
                  <a:lnTo>
                    <a:pt x="539706" y="1988923"/>
                  </a:lnTo>
                  <a:lnTo>
                    <a:pt x="532090" y="1989558"/>
                  </a:lnTo>
                  <a:lnTo>
                    <a:pt x="525108" y="1989558"/>
                  </a:lnTo>
                  <a:lnTo>
                    <a:pt x="517492" y="1988923"/>
                  </a:lnTo>
                  <a:lnTo>
                    <a:pt x="509876" y="1987336"/>
                  </a:lnTo>
                  <a:lnTo>
                    <a:pt x="502577" y="1985432"/>
                  </a:lnTo>
                  <a:lnTo>
                    <a:pt x="495278" y="1982258"/>
                  </a:lnTo>
                  <a:lnTo>
                    <a:pt x="488614" y="1978448"/>
                  </a:lnTo>
                  <a:lnTo>
                    <a:pt x="481949" y="1973687"/>
                  </a:lnTo>
                  <a:lnTo>
                    <a:pt x="475920" y="1968608"/>
                  </a:lnTo>
                  <a:lnTo>
                    <a:pt x="470208" y="1963212"/>
                  </a:lnTo>
                  <a:lnTo>
                    <a:pt x="465448" y="1957181"/>
                  </a:lnTo>
                  <a:lnTo>
                    <a:pt x="461322" y="1950832"/>
                  </a:lnTo>
                  <a:lnTo>
                    <a:pt x="457514" y="1944166"/>
                  </a:lnTo>
                  <a:lnTo>
                    <a:pt x="454975" y="1936866"/>
                  </a:lnTo>
                  <a:lnTo>
                    <a:pt x="452754" y="1929882"/>
                  </a:lnTo>
                  <a:lnTo>
                    <a:pt x="451167" y="1922264"/>
                  </a:lnTo>
                  <a:lnTo>
                    <a:pt x="450850" y="1914646"/>
                  </a:lnTo>
                  <a:lnTo>
                    <a:pt x="450850" y="1907028"/>
                  </a:lnTo>
                  <a:lnTo>
                    <a:pt x="451802" y="1899727"/>
                  </a:lnTo>
                  <a:lnTo>
                    <a:pt x="452754" y="1892426"/>
                  </a:lnTo>
                  <a:lnTo>
                    <a:pt x="455293" y="1884808"/>
                  </a:lnTo>
                  <a:lnTo>
                    <a:pt x="458466" y="1877825"/>
                  </a:lnTo>
                  <a:lnTo>
                    <a:pt x="461957" y="1871159"/>
                  </a:lnTo>
                  <a:lnTo>
                    <a:pt x="466400" y="1864175"/>
                  </a:lnTo>
                  <a:lnTo>
                    <a:pt x="579056" y="1714985"/>
                  </a:lnTo>
                  <a:lnTo>
                    <a:pt x="584134" y="1708637"/>
                  </a:lnTo>
                  <a:lnTo>
                    <a:pt x="589529" y="1703240"/>
                  </a:lnTo>
                  <a:lnTo>
                    <a:pt x="595876" y="1698162"/>
                  </a:lnTo>
                  <a:lnTo>
                    <a:pt x="602857" y="1694035"/>
                  </a:lnTo>
                  <a:lnTo>
                    <a:pt x="609839" y="1690543"/>
                  </a:lnTo>
                  <a:lnTo>
                    <a:pt x="617455" y="1687687"/>
                  </a:lnTo>
                  <a:lnTo>
                    <a:pt x="625071" y="1685465"/>
                  </a:lnTo>
                  <a:lnTo>
                    <a:pt x="633005" y="1684195"/>
                  </a:lnTo>
                  <a:lnTo>
                    <a:pt x="641256" y="1683878"/>
                  </a:lnTo>
                  <a:lnTo>
                    <a:pt x="649189" y="1684195"/>
                  </a:lnTo>
                  <a:lnTo>
                    <a:pt x="657123" y="1685465"/>
                  </a:lnTo>
                  <a:lnTo>
                    <a:pt x="664739" y="1687369"/>
                  </a:lnTo>
                  <a:lnTo>
                    <a:pt x="672038" y="1690226"/>
                  </a:lnTo>
                  <a:lnTo>
                    <a:pt x="679337" y="1693718"/>
                  </a:lnTo>
                  <a:lnTo>
                    <a:pt x="686001" y="1698162"/>
                  </a:lnTo>
                  <a:lnTo>
                    <a:pt x="692348" y="1702923"/>
                  </a:lnTo>
                  <a:lnTo>
                    <a:pt x="776127" y="1774979"/>
                  </a:lnTo>
                  <a:lnTo>
                    <a:pt x="865300" y="1547385"/>
                  </a:lnTo>
                  <a:lnTo>
                    <a:pt x="867839" y="1541353"/>
                  </a:lnTo>
                  <a:lnTo>
                    <a:pt x="871013" y="1535640"/>
                  </a:lnTo>
                  <a:lnTo>
                    <a:pt x="874186" y="1530561"/>
                  </a:lnTo>
                  <a:lnTo>
                    <a:pt x="877994" y="1525482"/>
                  </a:lnTo>
                  <a:lnTo>
                    <a:pt x="882120" y="1521038"/>
                  </a:lnTo>
                  <a:lnTo>
                    <a:pt x="886245" y="1516594"/>
                  </a:lnTo>
                  <a:lnTo>
                    <a:pt x="891005" y="1513103"/>
                  </a:lnTo>
                  <a:lnTo>
                    <a:pt x="896400" y="1509611"/>
                  </a:lnTo>
                  <a:lnTo>
                    <a:pt x="901477" y="1506437"/>
                  </a:lnTo>
                  <a:lnTo>
                    <a:pt x="906872" y="1503897"/>
                  </a:lnTo>
                  <a:lnTo>
                    <a:pt x="912584" y="1501675"/>
                  </a:lnTo>
                  <a:lnTo>
                    <a:pt x="918614" y="1500088"/>
                  </a:lnTo>
                  <a:lnTo>
                    <a:pt x="924326" y="1498501"/>
                  </a:lnTo>
                  <a:lnTo>
                    <a:pt x="930673" y="1497549"/>
                  </a:lnTo>
                  <a:lnTo>
                    <a:pt x="937020" y="1497231"/>
                  </a:lnTo>
                  <a:lnTo>
                    <a:pt x="943367" y="1497549"/>
                  </a:lnTo>
                  <a:lnTo>
                    <a:pt x="949396" y="1498184"/>
                  </a:lnTo>
                  <a:lnTo>
                    <a:pt x="955743" y="1499136"/>
                  </a:lnTo>
                  <a:lnTo>
                    <a:pt x="961773" y="1500723"/>
                  </a:lnTo>
                  <a:lnTo>
                    <a:pt x="967802" y="1503262"/>
                  </a:lnTo>
                  <a:lnTo>
                    <a:pt x="973197" y="1505484"/>
                  </a:lnTo>
                  <a:lnTo>
                    <a:pt x="978274" y="1508341"/>
                  </a:lnTo>
                  <a:lnTo>
                    <a:pt x="983669" y="1511833"/>
                  </a:lnTo>
                  <a:lnTo>
                    <a:pt x="988429" y="1515642"/>
                  </a:lnTo>
                  <a:lnTo>
                    <a:pt x="993190" y="1519769"/>
                  </a:lnTo>
                  <a:lnTo>
                    <a:pt x="996998" y="1524212"/>
                  </a:lnTo>
                  <a:lnTo>
                    <a:pt x="1001123" y="1528974"/>
                  </a:lnTo>
                  <a:lnTo>
                    <a:pt x="1004614" y="1533735"/>
                  </a:lnTo>
                  <a:lnTo>
                    <a:pt x="1007470" y="1539449"/>
                  </a:lnTo>
                  <a:lnTo>
                    <a:pt x="1010009" y="1544845"/>
                  </a:lnTo>
                  <a:lnTo>
                    <a:pt x="1012548" y="1550876"/>
                  </a:lnTo>
                  <a:lnTo>
                    <a:pt x="1014134" y="1556907"/>
                  </a:lnTo>
                  <a:lnTo>
                    <a:pt x="1104894" y="1923851"/>
                  </a:lnTo>
                  <a:lnTo>
                    <a:pt x="1209935" y="1692765"/>
                  </a:lnTo>
                  <a:lnTo>
                    <a:pt x="1211839" y="1688004"/>
                  </a:lnTo>
                  <a:lnTo>
                    <a:pt x="1214695" y="1683243"/>
                  </a:lnTo>
                  <a:lnTo>
                    <a:pt x="1217551" y="1679434"/>
                  </a:lnTo>
                  <a:lnTo>
                    <a:pt x="1220725" y="1674990"/>
                  </a:lnTo>
                  <a:lnTo>
                    <a:pt x="1224215" y="1671498"/>
                  </a:lnTo>
                  <a:lnTo>
                    <a:pt x="1227706" y="1668006"/>
                  </a:lnTo>
                  <a:lnTo>
                    <a:pt x="1231832" y="1664197"/>
                  </a:lnTo>
                  <a:lnTo>
                    <a:pt x="1235640" y="1661023"/>
                  </a:lnTo>
                  <a:lnTo>
                    <a:pt x="1240083" y="1658483"/>
                  </a:lnTo>
                  <a:lnTo>
                    <a:pt x="1244525" y="1655944"/>
                  </a:lnTo>
                  <a:lnTo>
                    <a:pt x="1248968" y="1653722"/>
                  </a:lnTo>
                  <a:lnTo>
                    <a:pt x="1253728" y="1651500"/>
                  </a:lnTo>
                  <a:lnTo>
                    <a:pt x="1258806" y="1649913"/>
                  </a:lnTo>
                  <a:lnTo>
                    <a:pt x="1263566" y="1648961"/>
                  </a:lnTo>
                  <a:lnTo>
                    <a:pt x="1268643" y="1648008"/>
                  </a:lnTo>
                  <a:lnTo>
                    <a:pt x="1273721" y="1647374"/>
                  </a:lnTo>
                  <a:lnTo>
                    <a:pt x="1279433" y="1646739"/>
                  </a:lnTo>
                  <a:lnTo>
                    <a:pt x="1284511" y="1646739"/>
                  </a:lnTo>
                  <a:lnTo>
                    <a:pt x="1289588" y="1647374"/>
                  </a:lnTo>
                  <a:lnTo>
                    <a:pt x="1294348" y="1648008"/>
                  </a:lnTo>
                  <a:lnTo>
                    <a:pt x="1299743" y="1649278"/>
                  </a:lnTo>
                  <a:lnTo>
                    <a:pt x="1304821" y="1650548"/>
                  </a:lnTo>
                  <a:lnTo>
                    <a:pt x="1309581" y="1652452"/>
                  </a:lnTo>
                  <a:lnTo>
                    <a:pt x="1314023" y="1654357"/>
                  </a:lnTo>
                  <a:lnTo>
                    <a:pt x="1318784" y="1656262"/>
                  </a:lnTo>
                  <a:lnTo>
                    <a:pt x="1322909" y="1659118"/>
                  </a:lnTo>
                  <a:lnTo>
                    <a:pt x="1327352" y="1661975"/>
                  </a:lnTo>
                  <a:lnTo>
                    <a:pt x="1331477" y="1665149"/>
                  </a:lnTo>
                  <a:lnTo>
                    <a:pt x="1334968" y="1668641"/>
                  </a:lnTo>
                  <a:lnTo>
                    <a:pt x="1338776" y="1672133"/>
                  </a:lnTo>
                  <a:lnTo>
                    <a:pt x="1341950" y="1676259"/>
                  </a:lnTo>
                  <a:lnTo>
                    <a:pt x="1345123" y="1680703"/>
                  </a:lnTo>
                  <a:lnTo>
                    <a:pt x="1378444" y="1728635"/>
                  </a:lnTo>
                  <a:lnTo>
                    <a:pt x="1546001" y="1133462"/>
                  </a:lnTo>
                  <a:lnTo>
                    <a:pt x="1548223" y="1126796"/>
                  </a:lnTo>
                  <a:lnTo>
                    <a:pt x="1550761" y="1120765"/>
                  </a:lnTo>
                  <a:lnTo>
                    <a:pt x="1553935" y="1114734"/>
                  </a:lnTo>
                  <a:lnTo>
                    <a:pt x="1557426" y="1109337"/>
                  </a:lnTo>
                  <a:lnTo>
                    <a:pt x="1561868" y="1103941"/>
                  </a:lnTo>
                  <a:lnTo>
                    <a:pt x="1566311" y="1099180"/>
                  </a:lnTo>
                  <a:lnTo>
                    <a:pt x="1571071" y="1094418"/>
                  </a:lnTo>
                  <a:lnTo>
                    <a:pt x="1576149" y="1090609"/>
                  </a:lnTo>
                  <a:lnTo>
                    <a:pt x="1581544" y="1087118"/>
                  </a:lnTo>
                  <a:lnTo>
                    <a:pt x="1587256" y="1084261"/>
                  </a:lnTo>
                  <a:lnTo>
                    <a:pt x="1593285" y="1081404"/>
                  </a:lnTo>
                  <a:lnTo>
                    <a:pt x="1599632" y="1079499"/>
                  </a:lnTo>
                  <a:lnTo>
                    <a:pt x="1605979" y="1077912"/>
                  </a:lnTo>
                  <a:lnTo>
                    <a:pt x="1612643" y="1076642"/>
                  </a:lnTo>
                  <a:lnTo>
                    <a:pt x="1619308" y="1076325"/>
                  </a:lnTo>
                  <a:close/>
                  <a:moveTo>
                    <a:pt x="429951" y="155008"/>
                  </a:moveTo>
                  <a:lnTo>
                    <a:pt x="415355" y="155325"/>
                  </a:lnTo>
                  <a:lnTo>
                    <a:pt x="400124" y="155960"/>
                  </a:lnTo>
                  <a:lnTo>
                    <a:pt x="385210" y="158184"/>
                  </a:lnTo>
                  <a:lnTo>
                    <a:pt x="369980" y="160725"/>
                  </a:lnTo>
                  <a:lnTo>
                    <a:pt x="354432" y="163901"/>
                  </a:lnTo>
                  <a:lnTo>
                    <a:pt x="339201" y="168348"/>
                  </a:lnTo>
                  <a:lnTo>
                    <a:pt x="323336" y="173113"/>
                  </a:lnTo>
                  <a:lnTo>
                    <a:pt x="307470" y="179148"/>
                  </a:lnTo>
                  <a:lnTo>
                    <a:pt x="291605" y="185501"/>
                  </a:lnTo>
                  <a:lnTo>
                    <a:pt x="274788" y="192489"/>
                  </a:lnTo>
                  <a:lnTo>
                    <a:pt x="270980" y="195030"/>
                  </a:lnTo>
                  <a:lnTo>
                    <a:pt x="265586" y="198206"/>
                  </a:lnTo>
                  <a:lnTo>
                    <a:pt x="260191" y="202018"/>
                  </a:lnTo>
                  <a:lnTo>
                    <a:pt x="254163" y="206783"/>
                  </a:lnTo>
                  <a:lnTo>
                    <a:pt x="247816" y="212500"/>
                  </a:lnTo>
                  <a:lnTo>
                    <a:pt x="241153" y="218853"/>
                  </a:lnTo>
                  <a:lnTo>
                    <a:pt x="234490" y="226476"/>
                  </a:lnTo>
                  <a:lnTo>
                    <a:pt x="227192" y="234417"/>
                  </a:lnTo>
                  <a:lnTo>
                    <a:pt x="219576" y="243311"/>
                  </a:lnTo>
                  <a:lnTo>
                    <a:pt x="212595" y="253475"/>
                  </a:lnTo>
                  <a:lnTo>
                    <a:pt x="205297" y="263957"/>
                  </a:lnTo>
                  <a:lnTo>
                    <a:pt x="198634" y="275710"/>
                  </a:lnTo>
                  <a:lnTo>
                    <a:pt x="191970" y="287463"/>
                  </a:lnTo>
                  <a:lnTo>
                    <a:pt x="185624" y="300486"/>
                  </a:lnTo>
                  <a:lnTo>
                    <a:pt x="179595" y="314462"/>
                  </a:lnTo>
                  <a:lnTo>
                    <a:pt x="174201" y="329073"/>
                  </a:lnTo>
                  <a:lnTo>
                    <a:pt x="171028" y="338603"/>
                  </a:lnTo>
                  <a:lnTo>
                    <a:pt x="168490" y="347814"/>
                  </a:lnTo>
                  <a:lnTo>
                    <a:pt x="165634" y="357343"/>
                  </a:lnTo>
                  <a:lnTo>
                    <a:pt x="163730" y="366872"/>
                  </a:lnTo>
                  <a:lnTo>
                    <a:pt x="161826" y="376402"/>
                  </a:lnTo>
                  <a:lnTo>
                    <a:pt x="160240" y="385931"/>
                  </a:lnTo>
                  <a:lnTo>
                    <a:pt x="158971" y="395777"/>
                  </a:lnTo>
                  <a:lnTo>
                    <a:pt x="157701" y="405942"/>
                  </a:lnTo>
                  <a:lnTo>
                    <a:pt x="157067" y="415789"/>
                  </a:lnTo>
                  <a:lnTo>
                    <a:pt x="156749" y="425635"/>
                  </a:lnTo>
                  <a:lnTo>
                    <a:pt x="156749" y="435482"/>
                  </a:lnTo>
                  <a:lnTo>
                    <a:pt x="156749" y="445964"/>
                  </a:lnTo>
                  <a:lnTo>
                    <a:pt x="157067" y="456129"/>
                  </a:lnTo>
                  <a:lnTo>
                    <a:pt x="157384" y="466611"/>
                  </a:lnTo>
                  <a:lnTo>
                    <a:pt x="158653" y="476775"/>
                  </a:lnTo>
                  <a:lnTo>
                    <a:pt x="159922" y="487257"/>
                  </a:lnTo>
                  <a:lnTo>
                    <a:pt x="160874" y="498057"/>
                  </a:lnTo>
                  <a:lnTo>
                    <a:pt x="163096" y="508539"/>
                  </a:lnTo>
                  <a:lnTo>
                    <a:pt x="164999" y="519021"/>
                  </a:lnTo>
                  <a:lnTo>
                    <a:pt x="167221" y="529821"/>
                  </a:lnTo>
                  <a:lnTo>
                    <a:pt x="169759" y="540303"/>
                  </a:lnTo>
                  <a:lnTo>
                    <a:pt x="172615" y="551420"/>
                  </a:lnTo>
                  <a:lnTo>
                    <a:pt x="175788" y="562220"/>
                  </a:lnTo>
                  <a:lnTo>
                    <a:pt x="179278" y="573337"/>
                  </a:lnTo>
                  <a:lnTo>
                    <a:pt x="182769" y="584137"/>
                  </a:lnTo>
                  <a:lnTo>
                    <a:pt x="186894" y="595254"/>
                  </a:lnTo>
                  <a:lnTo>
                    <a:pt x="191019" y="606372"/>
                  </a:lnTo>
                  <a:lnTo>
                    <a:pt x="195461" y="617489"/>
                  </a:lnTo>
                  <a:lnTo>
                    <a:pt x="205297" y="639724"/>
                  </a:lnTo>
                  <a:lnTo>
                    <a:pt x="216403" y="662276"/>
                  </a:lnTo>
                  <a:lnTo>
                    <a:pt x="225605" y="679746"/>
                  </a:lnTo>
                  <a:lnTo>
                    <a:pt x="235441" y="696899"/>
                  </a:lnTo>
                  <a:lnTo>
                    <a:pt x="245913" y="714369"/>
                  </a:lnTo>
                  <a:lnTo>
                    <a:pt x="256701" y="731521"/>
                  </a:lnTo>
                  <a:lnTo>
                    <a:pt x="267807" y="748356"/>
                  </a:lnTo>
                  <a:lnTo>
                    <a:pt x="279547" y="765191"/>
                  </a:lnTo>
                  <a:lnTo>
                    <a:pt x="291922" y="781708"/>
                  </a:lnTo>
                  <a:lnTo>
                    <a:pt x="304297" y="798543"/>
                  </a:lnTo>
                  <a:lnTo>
                    <a:pt x="317307" y="814742"/>
                  </a:lnTo>
                  <a:lnTo>
                    <a:pt x="330316" y="830942"/>
                  </a:lnTo>
                  <a:lnTo>
                    <a:pt x="343960" y="846824"/>
                  </a:lnTo>
                  <a:lnTo>
                    <a:pt x="357605" y="862706"/>
                  </a:lnTo>
                  <a:lnTo>
                    <a:pt x="371883" y="878270"/>
                  </a:lnTo>
                  <a:lnTo>
                    <a:pt x="386162" y="893834"/>
                  </a:lnTo>
                  <a:lnTo>
                    <a:pt x="400441" y="909399"/>
                  </a:lnTo>
                  <a:lnTo>
                    <a:pt x="415355" y="924328"/>
                  </a:lnTo>
                  <a:lnTo>
                    <a:pt x="444864" y="953868"/>
                  </a:lnTo>
                  <a:lnTo>
                    <a:pt x="474691" y="982773"/>
                  </a:lnTo>
                  <a:lnTo>
                    <a:pt x="504835" y="1010408"/>
                  </a:lnTo>
                  <a:lnTo>
                    <a:pt x="534979" y="1037407"/>
                  </a:lnTo>
                  <a:lnTo>
                    <a:pt x="564806" y="1063771"/>
                  </a:lnTo>
                  <a:lnTo>
                    <a:pt x="593681" y="1089182"/>
                  </a:lnTo>
                  <a:lnTo>
                    <a:pt x="649210" y="1136510"/>
                  </a:lnTo>
                  <a:lnTo>
                    <a:pt x="688873" y="1170180"/>
                  </a:lnTo>
                  <a:lnTo>
                    <a:pt x="725047" y="1201626"/>
                  </a:lnTo>
                  <a:lnTo>
                    <a:pt x="741546" y="1216237"/>
                  </a:lnTo>
                  <a:lnTo>
                    <a:pt x="757412" y="1230531"/>
                  </a:lnTo>
                  <a:lnTo>
                    <a:pt x="772008" y="1244507"/>
                  </a:lnTo>
                  <a:lnTo>
                    <a:pt x="782363" y="1254391"/>
                  </a:lnTo>
                  <a:lnTo>
                    <a:pt x="794670" y="1242636"/>
                  </a:lnTo>
                  <a:lnTo>
                    <a:pt x="809269" y="1228344"/>
                  </a:lnTo>
                  <a:lnTo>
                    <a:pt x="825456" y="1214053"/>
                  </a:lnTo>
                  <a:lnTo>
                    <a:pt x="842277" y="1198808"/>
                  </a:lnTo>
                  <a:lnTo>
                    <a:pt x="879094" y="1167050"/>
                  </a:lnTo>
                  <a:lnTo>
                    <a:pt x="920036" y="1132750"/>
                  </a:lnTo>
                  <a:lnTo>
                    <a:pt x="974943" y="1085429"/>
                  </a:lnTo>
                  <a:lnTo>
                    <a:pt x="1004143" y="1060340"/>
                  </a:lnTo>
                  <a:lnTo>
                    <a:pt x="1033342" y="1034297"/>
                  </a:lnTo>
                  <a:lnTo>
                    <a:pt x="1063176" y="1007620"/>
                  </a:lnTo>
                  <a:lnTo>
                    <a:pt x="1093327" y="979672"/>
                  </a:lnTo>
                  <a:lnTo>
                    <a:pt x="1123161" y="951089"/>
                  </a:lnTo>
                  <a:lnTo>
                    <a:pt x="1152678" y="921871"/>
                  </a:lnTo>
                  <a:lnTo>
                    <a:pt x="1166960" y="906626"/>
                  </a:lnTo>
                  <a:lnTo>
                    <a:pt x="1181877" y="891700"/>
                  </a:lnTo>
                  <a:lnTo>
                    <a:pt x="1195525" y="876138"/>
                  </a:lnTo>
                  <a:lnTo>
                    <a:pt x="1209807" y="860576"/>
                  </a:lnTo>
                  <a:lnTo>
                    <a:pt x="1223455" y="844696"/>
                  </a:lnTo>
                  <a:lnTo>
                    <a:pt x="1236785" y="828817"/>
                  </a:lnTo>
                  <a:lnTo>
                    <a:pt x="1249797" y="812938"/>
                  </a:lnTo>
                  <a:lnTo>
                    <a:pt x="1263127" y="796740"/>
                  </a:lnTo>
                  <a:lnTo>
                    <a:pt x="1275188" y="780543"/>
                  </a:lnTo>
                  <a:lnTo>
                    <a:pt x="1287566" y="763711"/>
                  </a:lnTo>
                  <a:lnTo>
                    <a:pt x="1298992" y="747197"/>
                  </a:lnTo>
                  <a:lnTo>
                    <a:pt x="1310100" y="730364"/>
                  </a:lnTo>
                  <a:lnTo>
                    <a:pt x="1320891" y="713532"/>
                  </a:lnTo>
                  <a:lnTo>
                    <a:pt x="1331365" y="696382"/>
                  </a:lnTo>
                  <a:lnTo>
                    <a:pt x="1341204" y="678915"/>
                  </a:lnTo>
                  <a:lnTo>
                    <a:pt x="1350408" y="661765"/>
                  </a:lnTo>
                  <a:lnTo>
                    <a:pt x="1358342" y="645250"/>
                  </a:lnTo>
                  <a:lnTo>
                    <a:pt x="1366277" y="628418"/>
                  </a:lnTo>
                  <a:lnTo>
                    <a:pt x="1372942" y="612221"/>
                  </a:lnTo>
                  <a:lnTo>
                    <a:pt x="1379290" y="596024"/>
                  </a:lnTo>
                  <a:lnTo>
                    <a:pt x="1385320" y="579509"/>
                  </a:lnTo>
                  <a:lnTo>
                    <a:pt x="1390398" y="563312"/>
                  </a:lnTo>
                  <a:lnTo>
                    <a:pt x="1395159" y="547433"/>
                  </a:lnTo>
                  <a:lnTo>
                    <a:pt x="1398967" y="531553"/>
                  </a:lnTo>
                  <a:lnTo>
                    <a:pt x="1402141" y="515992"/>
                  </a:lnTo>
                  <a:lnTo>
                    <a:pt x="1404998" y="500747"/>
                  </a:lnTo>
                  <a:lnTo>
                    <a:pt x="1407537" y="485185"/>
                  </a:lnTo>
                  <a:lnTo>
                    <a:pt x="1409124" y="469624"/>
                  </a:lnTo>
                  <a:lnTo>
                    <a:pt x="1409758" y="454697"/>
                  </a:lnTo>
                  <a:lnTo>
                    <a:pt x="1410076" y="439453"/>
                  </a:lnTo>
                  <a:lnTo>
                    <a:pt x="1409758" y="424844"/>
                  </a:lnTo>
                  <a:lnTo>
                    <a:pt x="1409124" y="410234"/>
                  </a:lnTo>
                  <a:lnTo>
                    <a:pt x="1409124" y="409733"/>
                  </a:lnTo>
                  <a:lnTo>
                    <a:pt x="1407891" y="398319"/>
                  </a:lnTo>
                  <a:lnTo>
                    <a:pt x="1406304" y="386884"/>
                  </a:lnTo>
                  <a:lnTo>
                    <a:pt x="1404718" y="375766"/>
                  </a:lnTo>
                  <a:lnTo>
                    <a:pt x="1402179" y="364649"/>
                  </a:lnTo>
                  <a:lnTo>
                    <a:pt x="1399641" y="353849"/>
                  </a:lnTo>
                  <a:lnTo>
                    <a:pt x="1396785" y="343367"/>
                  </a:lnTo>
                  <a:lnTo>
                    <a:pt x="1393612" y="333520"/>
                  </a:lnTo>
                  <a:lnTo>
                    <a:pt x="1390439" y="323674"/>
                  </a:lnTo>
                  <a:lnTo>
                    <a:pt x="1386949" y="314462"/>
                  </a:lnTo>
                  <a:lnTo>
                    <a:pt x="1382824" y="305250"/>
                  </a:lnTo>
                  <a:lnTo>
                    <a:pt x="1379016" y="296674"/>
                  </a:lnTo>
                  <a:lnTo>
                    <a:pt x="1374891" y="288416"/>
                  </a:lnTo>
                  <a:lnTo>
                    <a:pt x="1370449" y="280475"/>
                  </a:lnTo>
                  <a:lnTo>
                    <a:pt x="1366324" y="272534"/>
                  </a:lnTo>
                  <a:lnTo>
                    <a:pt x="1361564" y="265228"/>
                  </a:lnTo>
                  <a:lnTo>
                    <a:pt x="1357122" y="258240"/>
                  </a:lnTo>
                  <a:lnTo>
                    <a:pt x="1347603" y="244899"/>
                  </a:lnTo>
                  <a:lnTo>
                    <a:pt x="1338401" y="233147"/>
                  </a:lnTo>
                  <a:lnTo>
                    <a:pt x="1328882" y="222665"/>
                  </a:lnTo>
                  <a:lnTo>
                    <a:pt x="1320314" y="214088"/>
                  </a:lnTo>
                  <a:lnTo>
                    <a:pt x="1311747" y="206465"/>
                  </a:lnTo>
                  <a:lnTo>
                    <a:pt x="1303814" y="200430"/>
                  </a:lnTo>
                  <a:lnTo>
                    <a:pt x="1297151" y="195665"/>
                  </a:lnTo>
                  <a:lnTo>
                    <a:pt x="1291757" y="192489"/>
                  </a:lnTo>
                  <a:lnTo>
                    <a:pt x="1274939" y="185501"/>
                  </a:lnTo>
                  <a:lnTo>
                    <a:pt x="1259074" y="178830"/>
                  </a:lnTo>
                  <a:lnTo>
                    <a:pt x="1243209" y="173113"/>
                  </a:lnTo>
                  <a:lnTo>
                    <a:pt x="1227343" y="168348"/>
                  </a:lnTo>
                  <a:lnTo>
                    <a:pt x="1211795" y="163901"/>
                  </a:lnTo>
                  <a:lnTo>
                    <a:pt x="1196565" y="160725"/>
                  </a:lnTo>
                  <a:lnTo>
                    <a:pt x="1181334" y="158184"/>
                  </a:lnTo>
                  <a:lnTo>
                    <a:pt x="1166420" y="155960"/>
                  </a:lnTo>
                  <a:lnTo>
                    <a:pt x="1151190" y="155325"/>
                  </a:lnTo>
                  <a:lnTo>
                    <a:pt x="1136594" y="155008"/>
                  </a:lnTo>
                  <a:lnTo>
                    <a:pt x="1122315" y="155643"/>
                  </a:lnTo>
                  <a:lnTo>
                    <a:pt x="1107719" y="156913"/>
                  </a:lnTo>
                  <a:lnTo>
                    <a:pt x="1093757" y="158819"/>
                  </a:lnTo>
                  <a:lnTo>
                    <a:pt x="1079478" y="161996"/>
                  </a:lnTo>
                  <a:lnTo>
                    <a:pt x="1065517" y="165490"/>
                  </a:lnTo>
                  <a:lnTo>
                    <a:pt x="1051873" y="170254"/>
                  </a:lnTo>
                  <a:lnTo>
                    <a:pt x="1038228" y="175654"/>
                  </a:lnTo>
                  <a:lnTo>
                    <a:pt x="1024902" y="181372"/>
                  </a:lnTo>
                  <a:lnTo>
                    <a:pt x="1011257" y="188677"/>
                  </a:lnTo>
                  <a:lnTo>
                    <a:pt x="998248" y="196301"/>
                  </a:lnTo>
                  <a:lnTo>
                    <a:pt x="985238" y="204877"/>
                  </a:lnTo>
                  <a:lnTo>
                    <a:pt x="971911" y="214088"/>
                  </a:lnTo>
                  <a:lnTo>
                    <a:pt x="959219" y="224253"/>
                  </a:lnTo>
                  <a:lnTo>
                    <a:pt x="946527" y="235370"/>
                  </a:lnTo>
                  <a:lnTo>
                    <a:pt x="933834" y="247123"/>
                  </a:lnTo>
                  <a:lnTo>
                    <a:pt x="921777" y="259828"/>
                  </a:lnTo>
                  <a:lnTo>
                    <a:pt x="909085" y="273169"/>
                  </a:lnTo>
                  <a:lnTo>
                    <a:pt x="896710" y="287145"/>
                  </a:lnTo>
                  <a:lnTo>
                    <a:pt x="884335" y="302074"/>
                  </a:lnTo>
                  <a:lnTo>
                    <a:pt x="872594" y="317956"/>
                  </a:lnTo>
                  <a:lnTo>
                    <a:pt x="860219" y="334791"/>
                  </a:lnTo>
                  <a:lnTo>
                    <a:pt x="848162" y="352261"/>
                  </a:lnTo>
                  <a:lnTo>
                    <a:pt x="845623" y="356073"/>
                  </a:lnTo>
                  <a:lnTo>
                    <a:pt x="842450" y="359884"/>
                  </a:lnTo>
                  <a:lnTo>
                    <a:pt x="839277" y="363378"/>
                  </a:lnTo>
                  <a:lnTo>
                    <a:pt x="836104" y="366872"/>
                  </a:lnTo>
                  <a:lnTo>
                    <a:pt x="831979" y="370049"/>
                  </a:lnTo>
                  <a:lnTo>
                    <a:pt x="828489" y="372908"/>
                  </a:lnTo>
                  <a:lnTo>
                    <a:pt x="824364" y="375131"/>
                  </a:lnTo>
                  <a:lnTo>
                    <a:pt x="820239" y="377672"/>
                  </a:lnTo>
                  <a:lnTo>
                    <a:pt x="816114" y="379896"/>
                  </a:lnTo>
                  <a:lnTo>
                    <a:pt x="811354" y="381484"/>
                  </a:lnTo>
                  <a:lnTo>
                    <a:pt x="806912" y="383072"/>
                  </a:lnTo>
                  <a:lnTo>
                    <a:pt x="802787" y="384660"/>
                  </a:lnTo>
                  <a:lnTo>
                    <a:pt x="798027" y="385613"/>
                  </a:lnTo>
                  <a:lnTo>
                    <a:pt x="793268" y="386248"/>
                  </a:lnTo>
                  <a:lnTo>
                    <a:pt x="788508" y="386884"/>
                  </a:lnTo>
                  <a:lnTo>
                    <a:pt x="783114" y="387201"/>
                  </a:lnTo>
                  <a:lnTo>
                    <a:pt x="778354" y="386884"/>
                  </a:lnTo>
                  <a:lnTo>
                    <a:pt x="773594" y="386248"/>
                  </a:lnTo>
                  <a:lnTo>
                    <a:pt x="768835" y="385613"/>
                  </a:lnTo>
                  <a:lnTo>
                    <a:pt x="764075" y="384660"/>
                  </a:lnTo>
                  <a:lnTo>
                    <a:pt x="759316" y="383072"/>
                  </a:lnTo>
                  <a:lnTo>
                    <a:pt x="755191" y="381484"/>
                  </a:lnTo>
                  <a:lnTo>
                    <a:pt x="750748" y="379896"/>
                  </a:lnTo>
                  <a:lnTo>
                    <a:pt x="746306" y="377672"/>
                  </a:lnTo>
                  <a:lnTo>
                    <a:pt x="742498" y="375131"/>
                  </a:lnTo>
                  <a:lnTo>
                    <a:pt x="738373" y="372908"/>
                  </a:lnTo>
                  <a:lnTo>
                    <a:pt x="734566" y="370049"/>
                  </a:lnTo>
                  <a:lnTo>
                    <a:pt x="730758" y="366872"/>
                  </a:lnTo>
                  <a:lnTo>
                    <a:pt x="727268" y="363378"/>
                  </a:lnTo>
                  <a:lnTo>
                    <a:pt x="724095" y="360202"/>
                  </a:lnTo>
                  <a:lnTo>
                    <a:pt x="720922" y="356073"/>
                  </a:lnTo>
                  <a:lnTo>
                    <a:pt x="718066" y="352261"/>
                  </a:lnTo>
                  <a:lnTo>
                    <a:pt x="706325" y="334791"/>
                  </a:lnTo>
                  <a:lnTo>
                    <a:pt x="694267" y="317956"/>
                  </a:lnTo>
                  <a:lnTo>
                    <a:pt x="682210" y="302074"/>
                  </a:lnTo>
                  <a:lnTo>
                    <a:pt x="669835" y="287145"/>
                  </a:lnTo>
                  <a:lnTo>
                    <a:pt x="657460" y="273169"/>
                  </a:lnTo>
                  <a:lnTo>
                    <a:pt x="645085" y="259828"/>
                  </a:lnTo>
                  <a:lnTo>
                    <a:pt x="632392" y="247123"/>
                  </a:lnTo>
                  <a:lnTo>
                    <a:pt x="619700" y="235370"/>
                  </a:lnTo>
                  <a:lnTo>
                    <a:pt x="607008" y="224253"/>
                  </a:lnTo>
                  <a:lnTo>
                    <a:pt x="594316" y="214088"/>
                  </a:lnTo>
                  <a:lnTo>
                    <a:pt x="581306" y="204877"/>
                  </a:lnTo>
                  <a:lnTo>
                    <a:pt x="568296" y="196301"/>
                  </a:lnTo>
                  <a:lnTo>
                    <a:pt x="555287" y="188677"/>
                  </a:lnTo>
                  <a:lnTo>
                    <a:pt x="541643" y="182007"/>
                  </a:lnTo>
                  <a:lnTo>
                    <a:pt x="528316" y="175654"/>
                  </a:lnTo>
                  <a:lnTo>
                    <a:pt x="514672" y="170254"/>
                  </a:lnTo>
                  <a:lnTo>
                    <a:pt x="501027" y="165490"/>
                  </a:lnTo>
                  <a:lnTo>
                    <a:pt x="487066" y="161996"/>
                  </a:lnTo>
                  <a:lnTo>
                    <a:pt x="473104" y="159137"/>
                  </a:lnTo>
                  <a:lnTo>
                    <a:pt x="458826" y="156913"/>
                  </a:lnTo>
                  <a:lnTo>
                    <a:pt x="444229" y="155643"/>
                  </a:lnTo>
                  <a:lnTo>
                    <a:pt x="429951" y="155008"/>
                  </a:lnTo>
                  <a:close/>
                  <a:moveTo>
                    <a:pt x="406470" y="0"/>
                  </a:moveTo>
                  <a:lnTo>
                    <a:pt x="424239" y="0"/>
                  </a:lnTo>
                  <a:lnTo>
                    <a:pt x="442643" y="318"/>
                  </a:lnTo>
                  <a:lnTo>
                    <a:pt x="460729" y="1588"/>
                  </a:lnTo>
                  <a:lnTo>
                    <a:pt x="479451" y="3494"/>
                  </a:lnTo>
                  <a:lnTo>
                    <a:pt x="498172" y="6670"/>
                  </a:lnTo>
                  <a:lnTo>
                    <a:pt x="516575" y="10800"/>
                  </a:lnTo>
                  <a:lnTo>
                    <a:pt x="535614" y="15564"/>
                  </a:lnTo>
                  <a:lnTo>
                    <a:pt x="545133" y="18741"/>
                  </a:lnTo>
                  <a:lnTo>
                    <a:pt x="554652" y="21599"/>
                  </a:lnTo>
                  <a:lnTo>
                    <a:pt x="564171" y="25093"/>
                  </a:lnTo>
                  <a:lnTo>
                    <a:pt x="573691" y="28587"/>
                  </a:lnTo>
                  <a:lnTo>
                    <a:pt x="583210" y="32717"/>
                  </a:lnTo>
                  <a:lnTo>
                    <a:pt x="592729" y="36528"/>
                  </a:lnTo>
                  <a:lnTo>
                    <a:pt x="602248" y="41293"/>
                  </a:lnTo>
                  <a:lnTo>
                    <a:pt x="611768" y="45740"/>
                  </a:lnTo>
                  <a:lnTo>
                    <a:pt x="621287" y="50822"/>
                  </a:lnTo>
                  <a:lnTo>
                    <a:pt x="630806" y="55904"/>
                  </a:lnTo>
                  <a:lnTo>
                    <a:pt x="640960" y="61940"/>
                  </a:lnTo>
                  <a:lnTo>
                    <a:pt x="650479" y="67975"/>
                  </a:lnTo>
                  <a:lnTo>
                    <a:pt x="659998" y="74010"/>
                  </a:lnTo>
                  <a:lnTo>
                    <a:pt x="669517" y="80680"/>
                  </a:lnTo>
                  <a:lnTo>
                    <a:pt x="679037" y="87351"/>
                  </a:lnTo>
                  <a:lnTo>
                    <a:pt x="688556" y="94656"/>
                  </a:lnTo>
                  <a:lnTo>
                    <a:pt x="698075" y="101962"/>
                  </a:lnTo>
                  <a:lnTo>
                    <a:pt x="707595" y="109903"/>
                  </a:lnTo>
                  <a:lnTo>
                    <a:pt x="717114" y="117844"/>
                  </a:lnTo>
                  <a:lnTo>
                    <a:pt x="726633" y="126738"/>
                  </a:lnTo>
                  <a:lnTo>
                    <a:pt x="736152" y="135314"/>
                  </a:lnTo>
                  <a:lnTo>
                    <a:pt x="745671" y="144526"/>
                  </a:lnTo>
                  <a:lnTo>
                    <a:pt x="755191" y="154372"/>
                  </a:lnTo>
                  <a:lnTo>
                    <a:pt x="764710" y="164537"/>
                  </a:lnTo>
                  <a:lnTo>
                    <a:pt x="773594" y="174701"/>
                  </a:lnTo>
                  <a:lnTo>
                    <a:pt x="783114" y="185183"/>
                  </a:lnTo>
                  <a:lnTo>
                    <a:pt x="792633" y="174701"/>
                  </a:lnTo>
                  <a:lnTo>
                    <a:pt x="801835" y="164537"/>
                  </a:lnTo>
                  <a:lnTo>
                    <a:pt x="811354" y="154372"/>
                  </a:lnTo>
                  <a:lnTo>
                    <a:pt x="820873" y="144526"/>
                  </a:lnTo>
                  <a:lnTo>
                    <a:pt x="830392" y="135314"/>
                  </a:lnTo>
                  <a:lnTo>
                    <a:pt x="839912" y="126738"/>
                  </a:lnTo>
                  <a:lnTo>
                    <a:pt x="849431" y="117844"/>
                  </a:lnTo>
                  <a:lnTo>
                    <a:pt x="858950" y="109903"/>
                  </a:lnTo>
                  <a:lnTo>
                    <a:pt x="868469" y="101962"/>
                  </a:lnTo>
                  <a:lnTo>
                    <a:pt x="877988" y="94656"/>
                  </a:lnTo>
                  <a:lnTo>
                    <a:pt x="887508" y="87351"/>
                  </a:lnTo>
                  <a:lnTo>
                    <a:pt x="897027" y="80680"/>
                  </a:lnTo>
                  <a:lnTo>
                    <a:pt x="906546" y="74010"/>
                  </a:lnTo>
                  <a:lnTo>
                    <a:pt x="916065" y="67657"/>
                  </a:lnTo>
                  <a:lnTo>
                    <a:pt x="925584" y="61940"/>
                  </a:lnTo>
                  <a:lnTo>
                    <a:pt x="935421" y="55904"/>
                  </a:lnTo>
                  <a:lnTo>
                    <a:pt x="944940" y="50822"/>
                  </a:lnTo>
                  <a:lnTo>
                    <a:pt x="954459" y="45740"/>
                  </a:lnTo>
                  <a:lnTo>
                    <a:pt x="963979" y="40975"/>
                  </a:lnTo>
                  <a:lnTo>
                    <a:pt x="973498" y="36528"/>
                  </a:lnTo>
                  <a:lnTo>
                    <a:pt x="983017" y="32717"/>
                  </a:lnTo>
                  <a:lnTo>
                    <a:pt x="992536" y="28587"/>
                  </a:lnTo>
                  <a:lnTo>
                    <a:pt x="1002055" y="25093"/>
                  </a:lnTo>
                  <a:lnTo>
                    <a:pt x="1011575" y="21599"/>
                  </a:lnTo>
                  <a:lnTo>
                    <a:pt x="1021094" y="18741"/>
                  </a:lnTo>
                  <a:lnTo>
                    <a:pt x="1030613" y="15564"/>
                  </a:lnTo>
                  <a:lnTo>
                    <a:pt x="1049334" y="10800"/>
                  </a:lnTo>
                  <a:lnTo>
                    <a:pt x="1068373" y="6670"/>
                  </a:lnTo>
                  <a:lnTo>
                    <a:pt x="1087094" y="3494"/>
                  </a:lnTo>
                  <a:lnTo>
                    <a:pt x="1105815" y="1588"/>
                  </a:lnTo>
                  <a:lnTo>
                    <a:pt x="1123901" y="318"/>
                  </a:lnTo>
                  <a:lnTo>
                    <a:pt x="1142305" y="0"/>
                  </a:lnTo>
                  <a:lnTo>
                    <a:pt x="1160074" y="0"/>
                  </a:lnTo>
                  <a:lnTo>
                    <a:pt x="1177843" y="1271"/>
                  </a:lnTo>
                  <a:lnTo>
                    <a:pt x="1195613" y="2859"/>
                  </a:lnTo>
                  <a:lnTo>
                    <a:pt x="1213065" y="5082"/>
                  </a:lnTo>
                  <a:lnTo>
                    <a:pt x="1230199" y="8259"/>
                  </a:lnTo>
                  <a:lnTo>
                    <a:pt x="1247334" y="12070"/>
                  </a:lnTo>
                  <a:lnTo>
                    <a:pt x="1263834" y="16200"/>
                  </a:lnTo>
                  <a:lnTo>
                    <a:pt x="1280016" y="20964"/>
                  </a:lnTo>
                  <a:lnTo>
                    <a:pt x="1296516" y="26364"/>
                  </a:lnTo>
                  <a:lnTo>
                    <a:pt x="1312382" y="31764"/>
                  </a:lnTo>
                  <a:lnTo>
                    <a:pt x="1327612" y="37799"/>
                  </a:lnTo>
                  <a:lnTo>
                    <a:pt x="1342843" y="44152"/>
                  </a:lnTo>
                  <a:lnTo>
                    <a:pt x="1357439" y="50822"/>
                  </a:lnTo>
                  <a:lnTo>
                    <a:pt x="1364737" y="53999"/>
                  </a:lnTo>
                  <a:lnTo>
                    <a:pt x="1372035" y="58446"/>
                  </a:lnTo>
                  <a:lnTo>
                    <a:pt x="1379651" y="62892"/>
                  </a:lnTo>
                  <a:lnTo>
                    <a:pt x="1387583" y="67975"/>
                  </a:lnTo>
                  <a:lnTo>
                    <a:pt x="1395516" y="73375"/>
                  </a:lnTo>
                  <a:lnTo>
                    <a:pt x="1403449" y="79410"/>
                  </a:lnTo>
                  <a:lnTo>
                    <a:pt x="1411381" y="85762"/>
                  </a:lnTo>
                  <a:lnTo>
                    <a:pt x="1419631" y="93068"/>
                  </a:lnTo>
                  <a:lnTo>
                    <a:pt x="1427564" y="100374"/>
                  </a:lnTo>
                  <a:lnTo>
                    <a:pt x="1436131" y="108315"/>
                  </a:lnTo>
                  <a:lnTo>
                    <a:pt x="1444381" y="116891"/>
                  </a:lnTo>
                  <a:lnTo>
                    <a:pt x="1452314" y="125467"/>
                  </a:lnTo>
                  <a:lnTo>
                    <a:pt x="1460564" y="134996"/>
                  </a:lnTo>
                  <a:lnTo>
                    <a:pt x="1468497" y="144843"/>
                  </a:lnTo>
                  <a:lnTo>
                    <a:pt x="1476112" y="155325"/>
                  </a:lnTo>
                  <a:lnTo>
                    <a:pt x="1484045" y="166125"/>
                  </a:lnTo>
                  <a:lnTo>
                    <a:pt x="1491660" y="177242"/>
                  </a:lnTo>
                  <a:lnTo>
                    <a:pt x="1498641" y="188995"/>
                  </a:lnTo>
                  <a:lnTo>
                    <a:pt x="1505939" y="201065"/>
                  </a:lnTo>
                  <a:lnTo>
                    <a:pt x="1512602" y="213771"/>
                  </a:lnTo>
                  <a:lnTo>
                    <a:pt x="1519266" y="226476"/>
                  </a:lnTo>
                  <a:lnTo>
                    <a:pt x="1525612" y="239817"/>
                  </a:lnTo>
                  <a:lnTo>
                    <a:pt x="1531323" y="253793"/>
                  </a:lnTo>
                  <a:lnTo>
                    <a:pt x="1536718" y="268087"/>
                  </a:lnTo>
                  <a:lnTo>
                    <a:pt x="1541794" y="283016"/>
                  </a:lnTo>
                  <a:lnTo>
                    <a:pt x="1546554" y="298262"/>
                  </a:lnTo>
                  <a:lnTo>
                    <a:pt x="1550996" y="313827"/>
                  </a:lnTo>
                  <a:lnTo>
                    <a:pt x="1555121" y="329709"/>
                  </a:lnTo>
                  <a:lnTo>
                    <a:pt x="1558294" y="346226"/>
                  </a:lnTo>
                  <a:lnTo>
                    <a:pt x="1560833" y="363061"/>
                  </a:lnTo>
                  <a:lnTo>
                    <a:pt x="1563371" y="380531"/>
                  </a:lnTo>
                  <a:lnTo>
                    <a:pt x="1565112" y="396505"/>
                  </a:lnTo>
                  <a:lnTo>
                    <a:pt x="1565276" y="397531"/>
                  </a:lnTo>
                  <a:lnTo>
                    <a:pt x="1566546" y="417539"/>
                  </a:lnTo>
                  <a:lnTo>
                    <a:pt x="1566863" y="437865"/>
                  </a:lnTo>
                  <a:lnTo>
                    <a:pt x="1566546" y="458508"/>
                  </a:lnTo>
                  <a:lnTo>
                    <a:pt x="1565276" y="479151"/>
                  </a:lnTo>
                  <a:lnTo>
                    <a:pt x="1563372" y="499795"/>
                  </a:lnTo>
                  <a:lnTo>
                    <a:pt x="1560516" y="520438"/>
                  </a:lnTo>
                  <a:lnTo>
                    <a:pt x="1557024" y="541399"/>
                  </a:lnTo>
                  <a:lnTo>
                    <a:pt x="1552581" y="562042"/>
                  </a:lnTo>
                  <a:lnTo>
                    <a:pt x="1547503" y="583321"/>
                  </a:lnTo>
                  <a:lnTo>
                    <a:pt x="1541473" y="604599"/>
                  </a:lnTo>
                  <a:lnTo>
                    <a:pt x="1534808" y="625560"/>
                  </a:lnTo>
                  <a:lnTo>
                    <a:pt x="1527190" y="647156"/>
                  </a:lnTo>
                  <a:lnTo>
                    <a:pt x="1519256" y="668117"/>
                  </a:lnTo>
                  <a:lnTo>
                    <a:pt x="1510052" y="689713"/>
                  </a:lnTo>
                  <a:lnTo>
                    <a:pt x="1500213" y="711309"/>
                  </a:lnTo>
                  <a:lnTo>
                    <a:pt x="1489422" y="732905"/>
                  </a:lnTo>
                  <a:lnTo>
                    <a:pt x="1479265" y="752596"/>
                  </a:lnTo>
                  <a:lnTo>
                    <a:pt x="1468157" y="772604"/>
                  </a:lnTo>
                  <a:lnTo>
                    <a:pt x="1456731" y="791977"/>
                  </a:lnTo>
                  <a:lnTo>
                    <a:pt x="1444353" y="811032"/>
                  </a:lnTo>
                  <a:lnTo>
                    <a:pt x="1431975" y="830087"/>
                  </a:lnTo>
                  <a:lnTo>
                    <a:pt x="1418963" y="849143"/>
                  </a:lnTo>
                  <a:lnTo>
                    <a:pt x="1405315" y="867880"/>
                  </a:lnTo>
                  <a:lnTo>
                    <a:pt x="1391668" y="885983"/>
                  </a:lnTo>
                  <a:lnTo>
                    <a:pt x="1377703" y="904403"/>
                  </a:lnTo>
                  <a:lnTo>
                    <a:pt x="1363103" y="922188"/>
                  </a:lnTo>
                  <a:lnTo>
                    <a:pt x="1348186" y="939656"/>
                  </a:lnTo>
                  <a:lnTo>
                    <a:pt x="1333587" y="957123"/>
                  </a:lnTo>
                  <a:lnTo>
                    <a:pt x="1318035" y="974273"/>
                  </a:lnTo>
                  <a:lnTo>
                    <a:pt x="1302800" y="991423"/>
                  </a:lnTo>
                  <a:lnTo>
                    <a:pt x="1287249" y="1007937"/>
                  </a:lnTo>
                  <a:lnTo>
                    <a:pt x="1271379" y="1024134"/>
                  </a:lnTo>
                  <a:lnTo>
                    <a:pt x="1255510" y="1040649"/>
                  </a:lnTo>
                  <a:lnTo>
                    <a:pt x="1239324" y="1056528"/>
                  </a:lnTo>
                  <a:lnTo>
                    <a:pt x="1207268" y="1087335"/>
                  </a:lnTo>
                  <a:lnTo>
                    <a:pt x="1174895" y="1117506"/>
                  </a:lnTo>
                  <a:lnTo>
                    <a:pt x="1142839" y="1146406"/>
                  </a:lnTo>
                  <a:lnTo>
                    <a:pt x="1111101" y="1174672"/>
                  </a:lnTo>
                  <a:lnTo>
                    <a:pt x="1080315" y="1201349"/>
                  </a:lnTo>
                  <a:lnTo>
                    <a:pt x="1020964" y="1252163"/>
                  </a:lnTo>
                  <a:lnTo>
                    <a:pt x="968278" y="1296944"/>
                  </a:lnTo>
                  <a:lnTo>
                    <a:pt x="942253" y="1319492"/>
                  </a:lnTo>
                  <a:lnTo>
                    <a:pt x="917497" y="1341724"/>
                  </a:lnTo>
                  <a:lnTo>
                    <a:pt x="895598" y="1362367"/>
                  </a:lnTo>
                  <a:lnTo>
                    <a:pt x="886076" y="1371895"/>
                  </a:lnTo>
                  <a:lnTo>
                    <a:pt x="877824" y="1380787"/>
                  </a:lnTo>
                  <a:lnTo>
                    <a:pt x="870207" y="1388727"/>
                  </a:lnTo>
                  <a:lnTo>
                    <a:pt x="864494" y="1396349"/>
                  </a:lnTo>
                  <a:lnTo>
                    <a:pt x="859733" y="1402701"/>
                  </a:lnTo>
                  <a:lnTo>
                    <a:pt x="858146" y="1405877"/>
                  </a:lnTo>
                  <a:lnTo>
                    <a:pt x="856877" y="1408100"/>
                  </a:lnTo>
                  <a:lnTo>
                    <a:pt x="853386" y="1415404"/>
                  </a:lnTo>
                  <a:lnTo>
                    <a:pt x="852602" y="1416672"/>
                  </a:lnTo>
                  <a:lnTo>
                    <a:pt x="851335" y="1419208"/>
                  </a:lnTo>
                  <a:lnTo>
                    <a:pt x="847527" y="1425561"/>
                  </a:lnTo>
                  <a:lnTo>
                    <a:pt x="843085" y="1430961"/>
                  </a:lnTo>
                  <a:lnTo>
                    <a:pt x="838008" y="1436678"/>
                  </a:lnTo>
                  <a:lnTo>
                    <a:pt x="832296" y="1441443"/>
                  </a:lnTo>
                  <a:lnTo>
                    <a:pt x="825950" y="1445572"/>
                  </a:lnTo>
                  <a:lnTo>
                    <a:pt x="819287" y="1449702"/>
                  </a:lnTo>
                  <a:lnTo>
                    <a:pt x="812306" y="1452878"/>
                  </a:lnTo>
                  <a:lnTo>
                    <a:pt x="804691" y="1455737"/>
                  </a:lnTo>
                  <a:lnTo>
                    <a:pt x="797392" y="1457643"/>
                  </a:lnTo>
                  <a:lnTo>
                    <a:pt x="789460" y="1458278"/>
                  </a:lnTo>
                  <a:lnTo>
                    <a:pt x="782162" y="1458913"/>
                  </a:lnTo>
                  <a:lnTo>
                    <a:pt x="774546" y="1457960"/>
                  </a:lnTo>
                  <a:lnTo>
                    <a:pt x="767248" y="1456690"/>
                  </a:lnTo>
                  <a:lnTo>
                    <a:pt x="759950" y="1454784"/>
                  </a:lnTo>
                  <a:lnTo>
                    <a:pt x="752970" y="1452560"/>
                  </a:lnTo>
                  <a:lnTo>
                    <a:pt x="746306" y="1449384"/>
                  </a:lnTo>
                  <a:lnTo>
                    <a:pt x="739643" y="1445255"/>
                  </a:lnTo>
                  <a:lnTo>
                    <a:pt x="733614" y="1440808"/>
                  </a:lnTo>
                  <a:lnTo>
                    <a:pt x="727585" y="1435725"/>
                  </a:lnTo>
                  <a:lnTo>
                    <a:pt x="722508" y="1430326"/>
                  </a:lnTo>
                  <a:lnTo>
                    <a:pt x="717748" y="1423973"/>
                  </a:lnTo>
                  <a:lnTo>
                    <a:pt x="713941" y="1417620"/>
                  </a:lnTo>
                  <a:lnTo>
                    <a:pt x="710133" y="1410314"/>
                  </a:lnTo>
                  <a:lnTo>
                    <a:pt x="706960" y="1404915"/>
                  </a:lnTo>
                  <a:lnTo>
                    <a:pt x="702835" y="1398562"/>
                  </a:lnTo>
                  <a:lnTo>
                    <a:pt x="696806" y="1391256"/>
                  </a:lnTo>
                  <a:lnTo>
                    <a:pt x="689508" y="1383315"/>
                  </a:lnTo>
                  <a:lnTo>
                    <a:pt x="680940" y="1374739"/>
                  </a:lnTo>
                  <a:lnTo>
                    <a:pt x="671421" y="1365210"/>
                  </a:lnTo>
                  <a:lnTo>
                    <a:pt x="649844" y="1344881"/>
                  </a:lnTo>
                  <a:lnTo>
                    <a:pt x="625729" y="1322964"/>
                  </a:lnTo>
                  <a:lnTo>
                    <a:pt x="600027" y="1300412"/>
                  </a:lnTo>
                  <a:lnTo>
                    <a:pt x="547672" y="1255942"/>
                  </a:lnTo>
                  <a:lnTo>
                    <a:pt x="488335" y="1205120"/>
                  </a:lnTo>
                  <a:lnTo>
                    <a:pt x="457239" y="1178121"/>
                  </a:lnTo>
                  <a:lnTo>
                    <a:pt x="425508" y="1149851"/>
                  </a:lnTo>
                  <a:lnTo>
                    <a:pt x="393143" y="1120628"/>
                  </a:lnTo>
                  <a:lnTo>
                    <a:pt x="360778" y="1090453"/>
                  </a:lnTo>
                  <a:lnTo>
                    <a:pt x="328412" y="1059006"/>
                  </a:lnTo>
                  <a:lnTo>
                    <a:pt x="312547" y="1043124"/>
                  </a:lnTo>
                  <a:lnTo>
                    <a:pt x="296364" y="1026925"/>
                  </a:lnTo>
                  <a:lnTo>
                    <a:pt x="280499" y="1010090"/>
                  </a:lnTo>
                  <a:lnTo>
                    <a:pt x="264951" y="993573"/>
                  </a:lnTo>
                  <a:lnTo>
                    <a:pt x="249403" y="976420"/>
                  </a:lnTo>
                  <a:lnTo>
                    <a:pt x="233855" y="959268"/>
                  </a:lnTo>
                  <a:lnTo>
                    <a:pt x="218942" y="941798"/>
                  </a:lnTo>
                  <a:lnTo>
                    <a:pt x="204345" y="924010"/>
                  </a:lnTo>
                  <a:lnTo>
                    <a:pt x="189432" y="906222"/>
                  </a:lnTo>
                  <a:lnTo>
                    <a:pt x="175153" y="887799"/>
                  </a:lnTo>
                  <a:lnTo>
                    <a:pt x="161509" y="869059"/>
                  </a:lnTo>
                  <a:lnTo>
                    <a:pt x="147865" y="850636"/>
                  </a:lnTo>
                  <a:lnTo>
                    <a:pt x="135173" y="831577"/>
                  </a:lnTo>
                  <a:lnTo>
                    <a:pt x="122480" y="812519"/>
                  </a:lnTo>
                  <a:lnTo>
                    <a:pt x="110105" y="792825"/>
                  </a:lnTo>
                  <a:lnTo>
                    <a:pt x="98682" y="773450"/>
                  </a:lnTo>
                  <a:lnTo>
                    <a:pt x="87576" y="753756"/>
                  </a:lnTo>
                  <a:lnTo>
                    <a:pt x="76788" y="733427"/>
                  </a:lnTo>
                  <a:lnTo>
                    <a:pt x="67903" y="714686"/>
                  </a:lnTo>
                  <a:lnTo>
                    <a:pt x="59019" y="695946"/>
                  </a:lnTo>
                  <a:lnTo>
                    <a:pt x="51086" y="678158"/>
                  </a:lnTo>
                  <a:lnTo>
                    <a:pt x="44105" y="660370"/>
                  </a:lnTo>
                  <a:lnTo>
                    <a:pt x="37125" y="642583"/>
                  </a:lnTo>
                  <a:lnTo>
                    <a:pt x="31413" y="625112"/>
                  </a:lnTo>
                  <a:lnTo>
                    <a:pt x="26019" y="607960"/>
                  </a:lnTo>
                  <a:lnTo>
                    <a:pt x="20942" y="591125"/>
                  </a:lnTo>
                  <a:lnTo>
                    <a:pt x="17134" y="574608"/>
                  </a:lnTo>
                  <a:lnTo>
                    <a:pt x="13009" y="558408"/>
                  </a:lnTo>
                  <a:lnTo>
                    <a:pt x="9836" y="542526"/>
                  </a:lnTo>
                  <a:lnTo>
                    <a:pt x="6981" y="526962"/>
                  </a:lnTo>
                  <a:lnTo>
                    <a:pt x="4759" y="511398"/>
                  </a:lnTo>
                  <a:lnTo>
                    <a:pt x="3173" y="496469"/>
                  </a:lnTo>
                  <a:lnTo>
                    <a:pt x="1586" y="481222"/>
                  </a:lnTo>
                  <a:lnTo>
                    <a:pt x="634" y="466929"/>
                  </a:lnTo>
                  <a:lnTo>
                    <a:pt x="0" y="452635"/>
                  </a:lnTo>
                  <a:lnTo>
                    <a:pt x="0" y="438659"/>
                  </a:lnTo>
                  <a:lnTo>
                    <a:pt x="0" y="425318"/>
                  </a:lnTo>
                  <a:lnTo>
                    <a:pt x="317" y="412295"/>
                  </a:lnTo>
                  <a:lnTo>
                    <a:pt x="1586" y="398954"/>
                  </a:lnTo>
                  <a:lnTo>
                    <a:pt x="2221" y="386248"/>
                  </a:lnTo>
                  <a:lnTo>
                    <a:pt x="3807" y="374178"/>
                  </a:lnTo>
                  <a:lnTo>
                    <a:pt x="5394" y="362108"/>
                  </a:lnTo>
                  <a:lnTo>
                    <a:pt x="7615" y="350673"/>
                  </a:lnTo>
                  <a:lnTo>
                    <a:pt x="9519" y="339238"/>
                  </a:lnTo>
                  <a:lnTo>
                    <a:pt x="11740" y="328121"/>
                  </a:lnTo>
                  <a:lnTo>
                    <a:pt x="14596" y="317638"/>
                  </a:lnTo>
                  <a:lnTo>
                    <a:pt x="17134" y="307474"/>
                  </a:lnTo>
                  <a:lnTo>
                    <a:pt x="20307" y="297310"/>
                  </a:lnTo>
                  <a:lnTo>
                    <a:pt x="26019" y="278251"/>
                  </a:lnTo>
                  <a:lnTo>
                    <a:pt x="30144" y="267769"/>
                  </a:lnTo>
                  <a:lnTo>
                    <a:pt x="33952" y="256969"/>
                  </a:lnTo>
                  <a:lnTo>
                    <a:pt x="38394" y="246487"/>
                  </a:lnTo>
                  <a:lnTo>
                    <a:pt x="42836" y="236323"/>
                  </a:lnTo>
                  <a:lnTo>
                    <a:pt x="47596" y="226476"/>
                  </a:lnTo>
                  <a:lnTo>
                    <a:pt x="52673" y="216312"/>
                  </a:lnTo>
                  <a:lnTo>
                    <a:pt x="57432" y="206783"/>
                  </a:lnTo>
                  <a:lnTo>
                    <a:pt x="63144" y="197253"/>
                  </a:lnTo>
                  <a:lnTo>
                    <a:pt x="68221" y="188360"/>
                  </a:lnTo>
                  <a:lnTo>
                    <a:pt x="73615" y="179466"/>
                  </a:lnTo>
                  <a:lnTo>
                    <a:pt x="85355" y="162313"/>
                  </a:lnTo>
                  <a:lnTo>
                    <a:pt x="97096" y="146431"/>
                  </a:lnTo>
                  <a:lnTo>
                    <a:pt x="109471" y="131502"/>
                  </a:lnTo>
                  <a:lnTo>
                    <a:pt x="121846" y="117526"/>
                  </a:lnTo>
                  <a:lnTo>
                    <a:pt x="134538" y="104503"/>
                  </a:lnTo>
                  <a:lnTo>
                    <a:pt x="147230" y="93068"/>
                  </a:lnTo>
                  <a:lnTo>
                    <a:pt x="159922" y="82268"/>
                  </a:lnTo>
                  <a:lnTo>
                    <a:pt x="172615" y="72422"/>
                  </a:lnTo>
                  <a:lnTo>
                    <a:pt x="184672" y="63845"/>
                  </a:lnTo>
                  <a:lnTo>
                    <a:pt x="197047" y="56857"/>
                  </a:lnTo>
                  <a:lnTo>
                    <a:pt x="209105" y="50822"/>
                  </a:lnTo>
                  <a:lnTo>
                    <a:pt x="223701" y="44152"/>
                  </a:lnTo>
                  <a:lnTo>
                    <a:pt x="238615" y="37799"/>
                  </a:lnTo>
                  <a:lnTo>
                    <a:pt x="254163" y="31764"/>
                  </a:lnTo>
                  <a:lnTo>
                    <a:pt x="270028" y="26364"/>
                  </a:lnTo>
                  <a:lnTo>
                    <a:pt x="285893" y="20964"/>
                  </a:lnTo>
                  <a:lnTo>
                    <a:pt x="302711" y="16200"/>
                  </a:lnTo>
                  <a:lnTo>
                    <a:pt x="319211" y="12070"/>
                  </a:lnTo>
                  <a:lnTo>
                    <a:pt x="336345" y="8259"/>
                  </a:lnTo>
                  <a:lnTo>
                    <a:pt x="353480" y="5718"/>
                  </a:lnTo>
                  <a:lnTo>
                    <a:pt x="370932" y="2859"/>
                  </a:lnTo>
                  <a:lnTo>
                    <a:pt x="388701" y="1271"/>
                  </a:lnTo>
                  <a:lnTo>
                    <a:pt x="40647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299312" y="1562164"/>
            <a:ext cx="2907457" cy="1905000"/>
            <a:chOff x="1281183" y="1398325"/>
            <a:chExt cx="2907457" cy="1905000"/>
          </a:xfrm>
        </p:grpSpPr>
        <p:sp>
          <p:nvSpPr>
            <p:cNvPr id="11" name="矩形 10"/>
            <p:cNvSpPr/>
            <p:nvPr/>
          </p:nvSpPr>
          <p:spPr>
            <a:xfrm>
              <a:off x="2618980" y="1823963"/>
              <a:ext cx="15696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进步率</a:t>
              </a:r>
              <a:endParaRPr lang="zh-CN" altLang="en-US" sz="3600" dirty="0"/>
            </a:p>
          </p:txBody>
        </p:sp>
        <p:sp>
          <p:nvSpPr>
            <p:cNvPr id="12" name="KSO_Shape"/>
            <p:cNvSpPr/>
            <p:nvPr/>
          </p:nvSpPr>
          <p:spPr>
            <a:xfrm>
              <a:off x="1281183" y="1398325"/>
              <a:ext cx="1905000" cy="1905000"/>
            </a:xfrm>
            <a:prstGeom prst="blockArc">
              <a:avLst>
                <a:gd name="adj1" fmla="val 1044158"/>
                <a:gd name="adj2" fmla="val 18802831"/>
                <a:gd name="adj3" fmla="val 426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KSO_Shape"/>
            <p:cNvSpPr/>
            <p:nvPr/>
          </p:nvSpPr>
          <p:spPr bwMode="auto">
            <a:xfrm>
              <a:off x="1711254" y="2276076"/>
              <a:ext cx="567922" cy="580500"/>
            </a:xfrm>
            <a:custGeom>
              <a:avLst/>
              <a:gdLst>
                <a:gd name="T0" fmla="*/ 1693248 w 2376488"/>
                <a:gd name="T1" fmla="*/ 1122987 h 2427288"/>
                <a:gd name="T2" fmla="*/ 1907772 w 2376488"/>
                <a:gd name="T3" fmla="*/ 1606108 h 2427288"/>
                <a:gd name="T4" fmla="*/ 1988695 w 2376488"/>
                <a:gd name="T5" fmla="*/ 1598807 h 2427288"/>
                <a:gd name="T6" fmla="*/ 2142606 w 2376488"/>
                <a:gd name="T7" fmla="*/ 1628328 h 2427288"/>
                <a:gd name="T8" fmla="*/ 2206392 w 2376488"/>
                <a:gd name="T9" fmla="*/ 1617536 h 2427288"/>
                <a:gd name="T10" fmla="*/ 2371093 w 2376488"/>
                <a:gd name="T11" fmla="*/ 1799738 h 2427288"/>
                <a:gd name="T12" fmla="*/ 2334916 w 2376488"/>
                <a:gd name="T13" fmla="*/ 1898457 h 2427288"/>
                <a:gd name="T14" fmla="*/ 2189573 w 2376488"/>
                <a:gd name="T15" fmla="*/ 1820688 h 2427288"/>
                <a:gd name="T16" fmla="*/ 2082311 w 2376488"/>
                <a:gd name="T17" fmla="*/ 1923534 h 2427288"/>
                <a:gd name="T18" fmla="*/ 2018208 w 2376488"/>
                <a:gd name="T19" fmla="*/ 1900362 h 2427288"/>
                <a:gd name="T20" fmla="*/ 1844938 w 2376488"/>
                <a:gd name="T21" fmla="*/ 2417765 h 2427288"/>
                <a:gd name="T22" fmla="*/ 1751322 w 2376488"/>
                <a:gd name="T23" fmla="*/ 2403164 h 2427288"/>
                <a:gd name="T24" fmla="*/ 1468887 w 2376488"/>
                <a:gd name="T25" fmla="*/ 1960038 h 2427288"/>
                <a:gd name="T26" fmla="*/ 1394311 w 2376488"/>
                <a:gd name="T27" fmla="*/ 1986384 h 2427288"/>
                <a:gd name="T28" fmla="*/ 1148053 w 2376488"/>
                <a:gd name="T29" fmla="*/ 2204455 h 2427288"/>
                <a:gd name="T30" fmla="*/ 1069352 w 2376488"/>
                <a:gd name="T31" fmla="*/ 2238103 h 2427288"/>
                <a:gd name="T32" fmla="*/ 1006835 w 2376488"/>
                <a:gd name="T33" fmla="*/ 2179696 h 2427288"/>
                <a:gd name="T34" fmla="*/ 840865 w 2376488"/>
                <a:gd name="T35" fmla="*/ 1978131 h 2427288"/>
                <a:gd name="T36" fmla="*/ 772953 w 2376488"/>
                <a:gd name="T37" fmla="*/ 1976226 h 2427288"/>
                <a:gd name="T38" fmla="*/ 532090 w 2376488"/>
                <a:gd name="T39" fmla="*/ 1989558 h 2427288"/>
                <a:gd name="T40" fmla="*/ 451167 w 2376488"/>
                <a:gd name="T41" fmla="*/ 1922264 h 2427288"/>
                <a:gd name="T42" fmla="*/ 617455 w 2376488"/>
                <a:gd name="T43" fmla="*/ 1687687 h 2427288"/>
                <a:gd name="T44" fmla="*/ 874186 w 2376488"/>
                <a:gd name="T45" fmla="*/ 1530561 h 2427288"/>
                <a:gd name="T46" fmla="*/ 955743 w 2376488"/>
                <a:gd name="T47" fmla="*/ 1499136 h 2427288"/>
                <a:gd name="T48" fmla="*/ 1104894 w 2376488"/>
                <a:gd name="T49" fmla="*/ 1923851 h 2427288"/>
                <a:gd name="T50" fmla="*/ 1263566 w 2376488"/>
                <a:gd name="T51" fmla="*/ 1648961 h 2427288"/>
                <a:gd name="T52" fmla="*/ 1334968 w 2376488"/>
                <a:gd name="T53" fmla="*/ 1668641 h 2427288"/>
                <a:gd name="T54" fmla="*/ 1587256 w 2376488"/>
                <a:gd name="T55" fmla="*/ 1084261 h 2427288"/>
                <a:gd name="T56" fmla="*/ 291605 w 2376488"/>
                <a:gd name="T57" fmla="*/ 185501 h 2427288"/>
                <a:gd name="T58" fmla="*/ 185624 w 2376488"/>
                <a:gd name="T59" fmla="*/ 300486 h 2427288"/>
                <a:gd name="T60" fmla="*/ 157067 w 2376488"/>
                <a:gd name="T61" fmla="*/ 456129 h 2427288"/>
                <a:gd name="T62" fmla="*/ 195461 w 2376488"/>
                <a:gd name="T63" fmla="*/ 617489 h 2427288"/>
                <a:gd name="T64" fmla="*/ 371883 w 2376488"/>
                <a:gd name="T65" fmla="*/ 878270 h 2427288"/>
                <a:gd name="T66" fmla="*/ 772008 w 2376488"/>
                <a:gd name="T67" fmla="*/ 1244507 h 2427288"/>
                <a:gd name="T68" fmla="*/ 1166960 w 2376488"/>
                <a:gd name="T69" fmla="*/ 906626 h 2427288"/>
                <a:gd name="T70" fmla="*/ 1350408 w 2376488"/>
                <a:gd name="T71" fmla="*/ 661765 h 2427288"/>
                <a:gd name="T72" fmla="*/ 1409758 w 2376488"/>
                <a:gd name="T73" fmla="*/ 424844 h 2427288"/>
                <a:gd name="T74" fmla="*/ 1370449 w 2376488"/>
                <a:gd name="T75" fmla="*/ 280475 h 2427288"/>
                <a:gd name="T76" fmla="*/ 1227343 w 2376488"/>
                <a:gd name="T77" fmla="*/ 168348 h 2427288"/>
                <a:gd name="T78" fmla="*/ 1011257 w 2376488"/>
                <a:gd name="T79" fmla="*/ 188677 h 2427288"/>
                <a:gd name="T80" fmla="*/ 842450 w 2376488"/>
                <a:gd name="T81" fmla="*/ 359884 h 2427288"/>
                <a:gd name="T82" fmla="*/ 778354 w 2376488"/>
                <a:gd name="T83" fmla="*/ 386884 h 2427288"/>
                <a:gd name="T84" fmla="*/ 718066 w 2376488"/>
                <a:gd name="T85" fmla="*/ 352261 h 2427288"/>
                <a:gd name="T86" fmla="*/ 528316 w 2376488"/>
                <a:gd name="T87" fmla="*/ 175654 h 2427288"/>
                <a:gd name="T88" fmla="*/ 535614 w 2376488"/>
                <a:gd name="T89" fmla="*/ 15564 h 2427288"/>
                <a:gd name="T90" fmla="*/ 679037 w 2376488"/>
                <a:gd name="T91" fmla="*/ 87351 h 2427288"/>
                <a:gd name="T92" fmla="*/ 820873 w 2376488"/>
                <a:gd name="T93" fmla="*/ 144526 h 2427288"/>
                <a:gd name="T94" fmla="*/ 963979 w 2376488"/>
                <a:gd name="T95" fmla="*/ 40975 h 2427288"/>
                <a:gd name="T96" fmla="*/ 1177843 w 2376488"/>
                <a:gd name="T97" fmla="*/ 1271 h 2427288"/>
                <a:gd name="T98" fmla="*/ 1387583 w 2376488"/>
                <a:gd name="T99" fmla="*/ 67975 h 2427288"/>
                <a:gd name="T100" fmla="*/ 1505939 w 2376488"/>
                <a:gd name="T101" fmla="*/ 201065 h 2427288"/>
                <a:gd name="T102" fmla="*/ 1566546 w 2376488"/>
                <a:gd name="T103" fmla="*/ 417539 h 2427288"/>
                <a:gd name="T104" fmla="*/ 1489422 w 2376488"/>
                <a:gd name="T105" fmla="*/ 732905 h 2427288"/>
                <a:gd name="T106" fmla="*/ 1287249 w 2376488"/>
                <a:gd name="T107" fmla="*/ 1007937 h 2427288"/>
                <a:gd name="T108" fmla="*/ 877824 w 2376488"/>
                <a:gd name="T109" fmla="*/ 1380787 h 2427288"/>
                <a:gd name="T110" fmla="*/ 812306 w 2376488"/>
                <a:gd name="T111" fmla="*/ 1452878 h 2427288"/>
                <a:gd name="T112" fmla="*/ 713941 w 2376488"/>
                <a:gd name="T113" fmla="*/ 1417620 h 2427288"/>
                <a:gd name="T114" fmla="*/ 393143 w 2376488"/>
                <a:gd name="T115" fmla="*/ 1120628 h 2427288"/>
                <a:gd name="T116" fmla="*/ 135173 w 2376488"/>
                <a:gd name="T117" fmla="*/ 831577 h 2427288"/>
                <a:gd name="T118" fmla="*/ 13009 w 2376488"/>
                <a:gd name="T119" fmla="*/ 558408 h 2427288"/>
                <a:gd name="T120" fmla="*/ 7615 w 2376488"/>
                <a:gd name="T121" fmla="*/ 350673 h 2427288"/>
                <a:gd name="T122" fmla="*/ 68221 w 2376488"/>
                <a:gd name="T123" fmla="*/ 188360 h 2427288"/>
                <a:gd name="T124" fmla="*/ 254163 w 2376488"/>
                <a:gd name="T125" fmla="*/ 31764 h 2427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76488" h="2427288">
                  <a:moveTo>
                    <a:pt x="1619308" y="1076325"/>
                  </a:moveTo>
                  <a:lnTo>
                    <a:pt x="1625972" y="1076325"/>
                  </a:lnTo>
                  <a:lnTo>
                    <a:pt x="1632953" y="1076960"/>
                  </a:lnTo>
                  <a:lnTo>
                    <a:pt x="1639617" y="1078230"/>
                  </a:lnTo>
                  <a:lnTo>
                    <a:pt x="1645964" y="1080134"/>
                  </a:lnTo>
                  <a:lnTo>
                    <a:pt x="1652311" y="1082674"/>
                  </a:lnTo>
                  <a:lnTo>
                    <a:pt x="1658341" y="1085530"/>
                  </a:lnTo>
                  <a:lnTo>
                    <a:pt x="1663736" y="1088705"/>
                  </a:lnTo>
                  <a:lnTo>
                    <a:pt x="1668813" y="1092514"/>
                  </a:lnTo>
                  <a:lnTo>
                    <a:pt x="1674208" y="1096640"/>
                  </a:lnTo>
                  <a:lnTo>
                    <a:pt x="1678968" y="1101402"/>
                  </a:lnTo>
                  <a:lnTo>
                    <a:pt x="1682776" y="1106163"/>
                  </a:lnTo>
                  <a:lnTo>
                    <a:pt x="1686902" y="1111559"/>
                  </a:lnTo>
                  <a:lnTo>
                    <a:pt x="1690392" y="1117273"/>
                  </a:lnTo>
                  <a:lnTo>
                    <a:pt x="1693248" y="1122987"/>
                  </a:lnTo>
                  <a:lnTo>
                    <a:pt x="1695470" y="1129018"/>
                  </a:lnTo>
                  <a:lnTo>
                    <a:pt x="1697374" y="1135684"/>
                  </a:lnTo>
                  <a:lnTo>
                    <a:pt x="1698643" y="1142667"/>
                  </a:lnTo>
                  <a:lnTo>
                    <a:pt x="1820186" y="1919407"/>
                  </a:lnTo>
                  <a:lnTo>
                    <a:pt x="1877625" y="1652770"/>
                  </a:lnTo>
                  <a:lnTo>
                    <a:pt x="1878894" y="1646739"/>
                  </a:lnTo>
                  <a:lnTo>
                    <a:pt x="1880798" y="1641660"/>
                  </a:lnTo>
                  <a:lnTo>
                    <a:pt x="1882702" y="1636264"/>
                  </a:lnTo>
                  <a:lnTo>
                    <a:pt x="1885558" y="1630867"/>
                  </a:lnTo>
                  <a:lnTo>
                    <a:pt x="1888414" y="1626106"/>
                  </a:lnTo>
                  <a:lnTo>
                    <a:pt x="1891905" y="1621980"/>
                  </a:lnTo>
                  <a:lnTo>
                    <a:pt x="1895396" y="1617536"/>
                  </a:lnTo>
                  <a:lnTo>
                    <a:pt x="1898887" y="1613092"/>
                  </a:lnTo>
                  <a:lnTo>
                    <a:pt x="1903329" y="1609600"/>
                  </a:lnTo>
                  <a:lnTo>
                    <a:pt x="1907772" y="1606108"/>
                  </a:lnTo>
                  <a:lnTo>
                    <a:pt x="1912532" y="1602934"/>
                  </a:lnTo>
                  <a:lnTo>
                    <a:pt x="1917292" y="1600077"/>
                  </a:lnTo>
                  <a:lnTo>
                    <a:pt x="1922370" y="1597220"/>
                  </a:lnTo>
                  <a:lnTo>
                    <a:pt x="1927448" y="1595316"/>
                  </a:lnTo>
                  <a:lnTo>
                    <a:pt x="1933160" y="1593729"/>
                  </a:lnTo>
                  <a:lnTo>
                    <a:pt x="1938872" y="1592142"/>
                  </a:lnTo>
                  <a:lnTo>
                    <a:pt x="1944584" y="1591189"/>
                  </a:lnTo>
                  <a:lnTo>
                    <a:pt x="1950614" y="1590872"/>
                  </a:lnTo>
                  <a:lnTo>
                    <a:pt x="1956008" y="1590872"/>
                  </a:lnTo>
                  <a:lnTo>
                    <a:pt x="1961720" y="1591189"/>
                  </a:lnTo>
                  <a:lnTo>
                    <a:pt x="1967433" y="1592142"/>
                  </a:lnTo>
                  <a:lnTo>
                    <a:pt x="1972828" y="1593411"/>
                  </a:lnTo>
                  <a:lnTo>
                    <a:pt x="1978222" y="1594998"/>
                  </a:lnTo>
                  <a:lnTo>
                    <a:pt x="1983300" y="1596903"/>
                  </a:lnTo>
                  <a:lnTo>
                    <a:pt x="1988695" y="1598807"/>
                  </a:lnTo>
                  <a:lnTo>
                    <a:pt x="1993772" y="1601664"/>
                  </a:lnTo>
                  <a:lnTo>
                    <a:pt x="1998532" y="1604839"/>
                  </a:lnTo>
                  <a:lnTo>
                    <a:pt x="2002975" y="1608013"/>
                  </a:lnTo>
                  <a:lnTo>
                    <a:pt x="2007101" y="1611822"/>
                  </a:lnTo>
                  <a:lnTo>
                    <a:pt x="2011226" y="1615948"/>
                  </a:lnTo>
                  <a:lnTo>
                    <a:pt x="2015034" y="1620392"/>
                  </a:lnTo>
                  <a:lnTo>
                    <a:pt x="2018842" y="1625154"/>
                  </a:lnTo>
                  <a:lnTo>
                    <a:pt x="2076599" y="1709906"/>
                  </a:lnTo>
                  <a:lnTo>
                    <a:pt x="2122931" y="1646739"/>
                  </a:lnTo>
                  <a:lnTo>
                    <a:pt x="2125787" y="1643247"/>
                  </a:lnTo>
                  <a:lnTo>
                    <a:pt x="2128960" y="1639755"/>
                  </a:lnTo>
                  <a:lnTo>
                    <a:pt x="2132134" y="1636581"/>
                  </a:lnTo>
                  <a:lnTo>
                    <a:pt x="2135307" y="1633724"/>
                  </a:lnTo>
                  <a:lnTo>
                    <a:pt x="2138798" y="1630867"/>
                  </a:lnTo>
                  <a:lnTo>
                    <a:pt x="2142606" y="1628328"/>
                  </a:lnTo>
                  <a:lnTo>
                    <a:pt x="2146097" y="1625789"/>
                  </a:lnTo>
                  <a:lnTo>
                    <a:pt x="2149905" y="1623884"/>
                  </a:lnTo>
                  <a:lnTo>
                    <a:pt x="2154030" y="1621980"/>
                  </a:lnTo>
                  <a:lnTo>
                    <a:pt x="2157839" y="1620392"/>
                  </a:lnTo>
                  <a:lnTo>
                    <a:pt x="2162281" y="1618805"/>
                  </a:lnTo>
                  <a:lnTo>
                    <a:pt x="2166407" y="1617536"/>
                  </a:lnTo>
                  <a:lnTo>
                    <a:pt x="2170532" y="1616266"/>
                  </a:lnTo>
                  <a:lnTo>
                    <a:pt x="2174975" y="1615631"/>
                  </a:lnTo>
                  <a:lnTo>
                    <a:pt x="2179735" y="1614996"/>
                  </a:lnTo>
                  <a:lnTo>
                    <a:pt x="2184178" y="1614679"/>
                  </a:lnTo>
                  <a:lnTo>
                    <a:pt x="2188621" y="1614679"/>
                  </a:lnTo>
                  <a:lnTo>
                    <a:pt x="2192746" y="1614996"/>
                  </a:lnTo>
                  <a:lnTo>
                    <a:pt x="2197506" y="1615631"/>
                  </a:lnTo>
                  <a:lnTo>
                    <a:pt x="2201949" y="1616266"/>
                  </a:lnTo>
                  <a:lnTo>
                    <a:pt x="2206392" y="1617536"/>
                  </a:lnTo>
                  <a:lnTo>
                    <a:pt x="2210200" y="1618805"/>
                  </a:lnTo>
                  <a:lnTo>
                    <a:pt x="2214643" y="1620392"/>
                  </a:lnTo>
                  <a:lnTo>
                    <a:pt x="2218768" y="1621980"/>
                  </a:lnTo>
                  <a:lnTo>
                    <a:pt x="2222577" y="1623884"/>
                  </a:lnTo>
                  <a:lnTo>
                    <a:pt x="2226702" y="1625789"/>
                  </a:lnTo>
                  <a:lnTo>
                    <a:pt x="2230193" y="1628328"/>
                  </a:lnTo>
                  <a:lnTo>
                    <a:pt x="2233684" y="1630867"/>
                  </a:lnTo>
                  <a:lnTo>
                    <a:pt x="2237174" y="1633724"/>
                  </a:lnTo>
                  <a:lnTo>
                    <a:pt x="2240348" y="1636899"/>
                  </a:lnTo>
                  <a:lnTo>
                    <a:pt x="2243521" y="1640073"/>
                  </a:lnTo>
                  <a:lnTo>
                    <a:pt x="2246377" y="1643247"/>
                  </a:lnTo>
                  <a:lnTo>
                    <a:pt x="2358717" y="1779740"/>
                  </a:lnTo>
                  <a:lnTo>
                    <a:pt x="2363477" y="1786089"/>
                  </a:lnTo>
                  <a:lnTo>
                    <a:pt x="2367285" y="1792754"/>
                  </a:lnTo>
                  <a:lnTo>
                    <a:pt x="2371093" y="1799738"/>
                  </a:lnTo>
                  <a:lnTo>
                    <a:pt x="2373315" y="1807039"/>
                  </a:lnTo>
                  <a:lnTo>
                    <a:pt x="2375219" y="1814339"/>
                  </a:lnTo>
                  <a:lnTo>
                    <a:pt x="2376171" y="1821958"/>
                  </a:lnTo>
                  <a:lnTo>
                    <a:pt x="2376488" y="1829258"/>
                  </a:lnTo>
                  <a:lnTo>
                    <a:pt x="2376171" y="1836877"/>
                  </a:lnTo>
                  <a:lnTo>
                    <a:pt x="2374901" y="1844495"/>
                  </a:lnTo>
                  <a:lnTo>
                    <a:pt x="2373315" y="1851478"/>
                  </a:lnTo>
                  <a:lnTo>
                    <a:pt x="2371093" y="1858779"/>
                  </a:lnTo>
                  <a:lnTo>
                    <a:pt x="2367920" y="1865445"/>
                  </a:lnTo>
                  <a:lnTo>
                    <a:pt x="2363794" y="1872111"/>
                  </a:lnTo>
                  <a:lnTo>
                    <a:pt x="2359034" y="1878459"/>
                  </a:lnTo>
                  <a:lnTo>
                    <a:pt x="2353957" y="1884490"/>
                  </a:lnTo>
                  <a:lnTo>
                    <a:pt x="2347927" y="1889569"/>
                  </a:lnTo>
                  <a:lnTo>
                    <a:pt x="2341580" y="1894331"/>
                  </a:lnTo>
                  <a:lnTo>
                    <a:pt x="2334916" y="1898457"/>
                  </a:lnTo>
                  <a:lnTo>
                    <a:pt x="2327617" y="1901949"/>
                  </a:lnTo>
                  <a:lnTo>
                    <a:pt x="2320636" y="1904488"/>
                  </a:lnTo>
                  <a:lnTo>
                    <a:pt x="2313019" y="1906393"/>
                  </a:lnTo>
                  <a:lnTo>
                    <a:pt x="2306038" y="1907028"/>
                  </a:lnTo>
                  <a:lnTo>
                    <a:pt x="2298422" y="1907663"/>
                  </a:lnTo>
                  <a:lnTo>
                    <a:pt x="2290805" y="1907028"/>
                  </a:lnTo>
                  <a:lnTo>
                    <a:pt x="2283189" y="1906393"/>
                  </a:lnTo>
                  <a:lnTo>
                    <a:pt x="2276208" y="1904488"/>
                  </a:lnTo>
                  <a:lnTo>
                    <a:pt x="2268909" y="1901949"/>
                  </a:lnTo>
                  <a:lnTo>
                    <a:pt x="2261927" y="1898775"/>
                  </a:lnTo>
                  <a:lnTo>
                    <a:pt x="2255580" y="1894966"/>
                  </a:lnTo>
                  <a:lnTo>
                    <a:pt x="2249233" y="1890204"/>
                  </a:lnTo>
                  <a:lnTo>
                    <a:pt x="2243204" y="1884808"/>
                  </a:lnTo>
                  <a:lnTo>
                    <a:pt x="2237809" y="1879094"/>
                  </a:lnTo>
                  <a:lnTo>
                    <a:pt x="2189573" y="1820688"/>
                  </a:lnTo>
                  <a:lnTo>
                    <a:pt x="2136894" y="1891791"/>
                  </a:lnTo>
                  <a:lnTo>
                    <a:pt x="2134038" y="1895600"/>
                  </a:lnTo>
                  <a:lnTo>
                    <a:pt x="2130864" y="1899092"/>
                  </a:lnTo>
                  <a:lnTo>
                    <a:pt x="2127691" y="1902266"/>
                  </a:lnTo>
                  <a:lnTo>
                    <a:pt x="2124200" y="1905441"/>
                  </a:lnTo>
                  <a:lnTo>
                    <a:pt x="2120710" y="1908297"/>
                  </a:lnTo>
                  <a:lnTo>
                    <a:pt x="2116584" y="1911154"/>
                  </a:lnTo>
                  <a:lnTo>
                    <a:pt x="2112776" y="1913376"/>
                  </a:lnTo>
                  <a:lnTo>
                    <a:pt x="2108650" y="1915598"/>
                  </a:lnTo>
                  <a:lnTo>
                    <a:pt x="2104525" y="1917503"/>
                  </a:lnTo>
                  <a:lnTo>
                    <a:pt x="2100082" y="1919090"/>
                  </a:lnTo>
                  <a:lnTo>
                    <a:pt x="2095639" y="1920677"/>
                  </a:lnTo>
                  <a:lnTo>
                    <a:pt x="2091196" y="1921947"/>
                  </a:lnTo>
                  <a:lnTo>
                    <a:pt x="2086436" y="1922582"/>
                  </a:lnTo>
                  <a:lnTo>
                    <a:pt x="2082311" y="1923534"/>
                  </a:lnTo>
                  <a:lnTo>
                    <a:pt x="2077551" y="1923534"/>
                  </a:lnTo>
                  <a:lnTo>
                    <a:pt x="2072791" y="1923851"/>
                  </a:lnTo>
                  <a:lnTo>
                    <a:pt x="2068030" y="1923534"/>
                  </a:lnTo>
                  <a:lnTo>
                    <a:pt x="2063270" y="1922899"/>
                  </a:lnTo>
                  <a:lnTo>
                    <a:pt x="2058510" y="1922264"/>
                  </a:lnTo>
                  <a:lnTo>
                    <a:pt x="2054067" y="1920994"/>
                  </a:lnTo>
                  <a:lnTo>
                    <a:pt x="2049625" y="1919725"/>
                  </a:lnTo>
                  <a:lnTo>
                    <a:pt x="2045182" y="1918138"/>
                  </a:lnTo>
                  <a:lnTo>
                    <a:pt x="2041056" y="1916233"/>
                  </a:lnTo>
                  <a:lnTo>
                    <a:pt x="2036931" y="1914328"/>
                  </a:lnTo>
                  <a:lnTo>
                    <a:pt x="2033123" y="1911789"/>
                  </a:lnTo>
                  <a:lnTo>
                    <a:pt x="2028997" y="1909567"/>
                  </a:lnTo>
                  <a:lnTo>
                    <a:pt x="2025189" y="1906710"/>
                  </a:lnTo>
                  <a:lnTo>
                    <a:pt x="2022016" y="1903536"/>
                  </a:lnTo>
                  <a:lnTo>
                    <a:pt x="2018208" y="1900362"/>
                  </a:lnTo>
                  <a:lnTo>
                    <a:pt x="2015034" y="1896870"/>
                  </a:lnTo>
                  <a:lnTo>
                    <a:pt x="2011861" y="1893378"/>
                  </a:lnTo>
                  <a:lnTo>
                    <a:pt x="2009322" y="1889252"/>
                  </a:lnTo>
                  <a:lnTo>
                    <a:pt x="1992186" y="1863858"/>
                  </a:lnTo>
                  <a:lnTo>
                    <a:pt x="1884289" y="2365390"/>
                  </a:lnTo>
                  <a:lnTo>
                    <a:pt x="1882702" y="2372056"/>
                  </a:lnTo>
                  <a:lnTo>
                    <a:pt x="1880481" y="2378405"/>
                  </a:lnTo>
                  <a:lnTo>
                    <a:pt x="1877307" y="2384753"/>
                  </a:lnTo>
                  <a:lnTo>
                    <a:pt x="1874134" y="2390784"/>
                  </a:lnTo>
                  <a:lnTo>
                    <a:pt x="1870008" y="2396498"/>
                  </a:lnTo>
                  <a:lnTo>
                    <a:pt x="1865566" y="2401577"/>
                  </a:lnTo>
                  <a:lnTo>
                    <a:pt x="1861440" y="2406338"/>
                  </a:lnTo>
                  <a:lnTo>
                    <a:pt x="1856045" y="2410782"/>
                  </a:lnTo>
                  <a:lnTo>
                    <a:pt x="1850650" y="2414274"/>
                  </a:lnTo>
                  <a:lnTo>
                    <a:pt x="1844938" y="2417765"/>
                  </a:lnTo>
                  <a:lnTo>
                    <a:pt x="1839226" y="2420622"/>
                  </a:lnTo>
                  <a:lnTo>
                    <a:pt x="1832879" y="2422844"/>
                  </a:lnTo>
                  <a:lnTo>
                    <a:pt x="1825898" y="2425066"/>
                  </a:lnTo>
                  <a:lnTo>
                    <a:pt x="1819551" y="2426018"/>
                  </a:lnTo>
                  <a:lnTo>
                    <a:pt x="1812569" y="2426971"/>
                  </a:lnTo>
                  <a:lnTo>
                    <a:pt x="1805905" y="2427288"/>
                  </a:lnTo>
                  <a:lnTo>
                    <a:pt x="1798606" y="2426653"/>
                  </a:lnTo>
                  <a:lnTo>
                    <a:pt x="1791942" y="2425384"/>
                  </a:lnTo>
                  <a:lnTo>
                    <a:pt x="1785278" y="2423797"/>
                  </a:lnTo>
                  <a:lnTo>
                    <a:pt x="1778931" y="2421892"/>
                  </a:lnTo>
                  <a:lnTo>
                    <a:pt x="1772584" y="2419035"/>
                  </a:lnTo>
                  <a:lnTo>
                    <a:pt x="1766872" y="2415543"/>
                  </a:lnTo>
                  <a:lnTo>
                    <a:pt x="1761477" y="2411734"/>
                  </a:lnTo>
                  <a:lnTo>
                    <a:pt x="1756082" y="2407608"/>
                  </a:lnTo>
                  <a:lnTo>
                    <a:pt x="1751322" y="2403164"/>
                  </a:lnTo>
                  <a:lnTo>
                    <a:pt x="1746562" y="2398085"/>
                  </a:lnTo>
                  <a:lnTo>
                    <a:pt x="1742754" y="2392689"/>
                  </a:lnTo>
                  <a:lnTo>
                    <a:pt x="1739581" y="2386975"/>
                  </a:lnTo>
                  <a:lnTo>
                    <a:pt x="1736407" y="2380944"/>
                  </a:lnTo>
                  <a:lnTo>
                    <a:pt x="1733868" y="2374596"/>
                  </a:lnTo>
                  <a:lnTo>
                    <a:pt x="1731964" y="2367930"/>
                  </a:lnTo>
                  <a:lnTo>
                    <a:pt x="1730378" y="2360946"/>
                  </a:lnTo>
                  <a:lnTo>
                    <a:pt x="1599632" y="1521356"/>
                  </a:lnTo>
                  <a:lnTo>
                    <a:pt x="1484437" y="1930517"/>
                  </a:lnTo>
                  <a:lnTo>
                    <a:pt x="1482850" y="1936231"/>
                  </a:lnTo>
                  <a:lnTo>
                    <a:pt x="1480946" y="1941310"/>
                  </a:lnTo>
                  <a:lnTo>
                    <a:pt x="1478090" y="1946388"/>
                  </a:lnTo>
                  <a:lnTo>
                    <a:pt x="1475234" y="1951150"/>
                  </a:lnTo>
                  <a:lnTo>
                    <a:pt x="1472695" y="1955594"/>
                  </a:lnTo>
                  <a:lnTo>
                    <a:pt x="1468887" y="1960038"/>
                  </a:lnTo>
                  <a:lnTo>
                    <a:pt x="1465396" y="1963847"/>
                  </a:lnTo>
                  <a:lnTo>
                    <a:pt x="1461588" y="1967973"/>
                  </a:lnTo>
                  <a:lnTo>
                    <a:pt x="1457463" y="1971465"/>
                  </a:lnTo>
                  <a:lnTo>
                    <a:pt x="1452702" y="1974639"/>
                  </a:lnTo>
                  <a:lnTo>
                    <a:pt x="1448260" y="1977496"/>
                  </a:lnTo>
                  <a:lnTo>
                    <a:pt x="1443182" y="1979718"/>
                  </a:lnTo>
                  <a:lnTo>
                    <a:pt x="1438422" y="1982258"/>
                  </a:lnTo>
                  <a:lnTo>
                    <a:pt x="1433344" y="1984162"/>
                  </a:lnTo>
                  <a:lnTo>
                    <a:pt x="1427632" y="1985749"/>
                  </a:lnTo>
                  <a:lnTo>
                    <a:pt x="1422237" y="1986384"/>
                  </a:lnTo>
                  <a:lnTo>
                    <a:pt x="1416525" y="1987336"/>
                  </a:lnTo>
                  <a:lnTo>
                    <a:pt x="1411130" y="1987654"/>
                  </a:lnTo>
                  <a:lnTo>
                    <a:pt x="1405418" y="1987654"/>
                  </a:lnTo>
                  <a:lnTo>
                    <a:pt x="1400023" y="1987336"/>
                  </a:lnTo>
                  <a:lnTo>
                    <a:pt x="1394311" y="1986384"/>
                  </a:lnTo>
                  <a:lnTo>
                    <a:pt x="1389234" y="1985432"/>
                  </a:lnTo>
                  <a:lnTo>
                    <a:pt x="1384156" y="1983845"/>
                  </a:lnTo>
                  <a:lnTo>
                    <a:pt x="1379079" y="1981623"/>
                  </a:lnTo>
                  <a:lnTo>
                    <a:pt x="1373684" y="1979401"/>
                  </a:lnTo>
                  <a:lnTo>
                    <a:pt x="1368924" y="1976544"/>
                  </a:lnTo>
                  <a:lnTo>
                    <a:pt x="1364798" y="1973687"/>
                  </a:lnTo>
                  <a:lnTo>
                    <a:pt x="1360356" y="1970513"/>
                  </a:lnTo>
                  <a:lnTo>
                    <a:pt x="1355913" y="1967021"/>
                  </a:lnTo>
                  <a:lnTo>
                    <a:pt x="1352105" y="1963212"/>
                  </a:lnTo>
                  <a:lnTo>
                    <a:pt x="1348297" y="1958768"/>
                  </a:lnTo>
                  <a:lnTo>
                    <a:pt x="1344806" y="1954324"/>
                  </a:lnTo>
                  <a:lnTo>
                    <a:pt x="1295300" y="1882903"/>
                  </a:lnTo>
                  <a:lnTo>
                    <a:pt x="1154083" y="2193663"/>
                  </a:lnTo>
                  <a:lnTo>
                    <a:pt x="1151226" y="2199059"/>
                  </a:lnTo>
                  <a:lnTo>
                    <a:pt x="1148053" y="2204455"/>
                  </a:lnTo>
                  <a:lnTo>
                    <a:pt x="1144562" y="2209217"/>
                  </a:lnTo>
                  <a:lnTo>
                    <a:pt x="1140754" y="2213978"/>
                  </a:lnTo>
                  <a:lnTo>
                    <a:pt x="1136311" y="2218105"/>
                  </a:lnTo>
                  <a:lnTo>
                    <a:pt x="1131869" y="2221914"/>
                  </a:lnTo>
                  <a:lnTo>
                    <a:pt x="1127108" y="2225406"/>
                  </a:lnTo>
                  <a:lnTo>
                    <a:pt x="1122031" y="2228580"/>
                  </a:lnTo>
                  <a:lnTo>
                    <a:pt x="1116953" y="2231437"/>
                  </a:lnTo>
                  <a:lnTo>
                    <a:pt x="1111241" y="2233659"/>
                  </a:lnTo>
                  <a:lnTo>
                    <a:pt x="1105846" y="2235563"/>
                  </a:lnTo>
                  <a:lnTo>
                    <a:pt x="1099817" y="2237150"/>
                  </a:lnTo>
                  <a:lnTo>
                    <a:pt x="1093787" y="2238420"/>
                  </a:lnTo>
                  <a:lnTo>
                    <a:pt x="1087758" y="2239372"/>
                  </a:lnTo>
                  <a:lnTo>
                    <a:pt x="1082046" y="2239372"/>
                  </a:lnTo>
                  <a:lnTo>
                    <a:pt x="1075699" y="2238737"/>
                  </a:lnTo>
                  <a:lnTo>
                    <a:pt x="1069352" y="2238103"/>
                  </a:lnTo>
                  <a:lnTo>
                    <a:pt x="1063322" y="2236833"/>
                  </a:lnTo>
                  <a:lnTo>
                    <a:pt x="1057610" y="2235246"/>
                  </a:lnTo>
                  <a:lnTo>
                    <a:pt x="1051898" y="2233024"/>
                  </a:lnTo>
                  <a:lnTo>
                    <a:pt x="1046503" y="2230484"/>
                  </a:lnTo>
                  <a:lnTo>
                    <a:pt x="1041426" y="2227310"/>
                  </a:lnTo>
                  <a:lnTo>
                    <a:pt x="1036348" y="2224136"/>
                  </a:lnTo>
                  <a:lnTo>
                    <a:pt x="1031588" y="2220327"/>
                  </a:lnTo>
                  <a:lnTo>
                    <a:pt x="1027145" y="2216200"/>
                  </a:lnTo>
                  <a:lnTo>
                    <a:pt x="1023337" y="2211756"/>
                  </a:lnTo>
                  <a:lnTo>
                    <a:pt x="1019529" y="2206995"/>
                  </a:lnTo>
                  <a:lnTo>
                    <a:pt x="1016038" y="2202233"/>
                  </a:lnTo>
                  <a:lnTo>
                    <a:pt x="1013182" y="2196837"/>
                  </a:lnTo>
                  <a:lnTo>
                    <a:pt x="1010643" y="2191758"/>
                  </a:lnTo>
                  <a:lnTo>
                    <a:pt x="1008422" y="2185727"/>
                  </a:lnTo>
                  <a:lnTo>
                    <a:pt x="1006835" y="2179696"/>
                  </a:lnTo>
                  <a:lnTo>
                    <a:pt x="921153" y="1833385"/>
                  </a:lnTo>
                  <a:lnTo>
                    <a:pt x="881167" y="1935279"/>
                  </a:lnTo>
                  <a:lnTo>
                    <a:pt x="879581" y="1939722"/>
                  </a:lnTo>
                  <a:lnTo>
                    <a:pt x="877359" y="1943532"/>
                  </a:lnTo>
                  <a:lnTo>
                    <a:pt x="874821" y="1947658"/>
                  </a:lnTo>
                  <a:lnTo>
                    <a:pt x="872599" y="1951467"/>
                  </a:lnTo>
                  <a:lnTo>
                    <a:pt x="869743" y="1955594"/>
                  </a:lnTo>
                  <a:lnTo>
                    <a:pt x="866570" y="1959085"/>
                  </a:lnTo>
                  <a:lnTo>
                    <a:pt x="863396" y="1962260"/>
                  </a:lnTo>
                  <a:lnTo>
                    <a:pt x="860223" y="1965434"/>
                  </a:lnTo>
                  <a:lnTo>
                    <a:pt x="856732" y="1968291"/>
                  </a:lnTo>
                  <a:lnTo>
                    <a:pt x="852607" y="1971148"/>
                  </a:lnTo>
                  <a:lnTo>
                    <a:pt x="848798" y="1973687"/>
                  </a:lnTo>
                  <a:lnTo>
                    <a:pt x="844673" y="1975909"/>
                  </a:lnTo>
                  <a:lnTo>
                    <a:pt x="840865" y="1978131"/>
                  </a:lnTo>
                  <a:lnTo>
                    <a:pt x="836422" y="1979718"/>
                  </a:lnTo>
                  <a:lnTo>
                    <a:pt x="831979" y="1981305"/>
                  </a:lnTo>
                  <a:lnTo>
                    <a:pt x="827219" y="1982575"/>
                  </a:lnTo>
                  <a:lnTo>
                    <a:pt x="822459" y="1983845"/>
                  </a:lnTo>
                  <a:lnTo>
                    <a:pt x="818016" y="1984162"/>
                  </a:lnTo>
                  <a:lnTo>
                    <a:pt x="813256" y="1984797"/>
                  </a:lnTo>
                  <a:lnTo>
                    <a:pt x="808496" y="1984797"/>
                  </a:lnTo>
                  <a:lnTo>
                    <a:pt x="803736" y="1984797"/>
                  </a:lnTo>
                  <a:lnTo>
                    <a:pt x="799610" y="1984479"/>
                  </a:lnTo>
                  <a:lnTo>
                    <a:pt x="794850" y="1983845"/>
                  </a:lnTo>
                  <a:lnTo>
                    <a:pt x="790407" y="1982575"/>
                  </a:lnTo>
                  <a:lnTo>
                    <a:pt x="785647" y="1981305"/>
                  </a:lnTo>
                  <a:lnTo>
                    <a:pt x="781204" y="1980036"/>
                  </a:lnTo>
                  <a:lnTo>
                    <a:pt x="777396" y="1978131"/>
                  </a:lnTo>
                  <a:lnTo>
                    <a:pt x="772953" y="1976226"/>
                  </a:lnTo>
                  <a:lnTo>
                    <a:pt x="768828" y="1974322"/>
                  </a:lnTo>
                  <a:lnTo>
                    <a:pt x="765020" y="1971465"/>
                  </a:lnTo>
                  <a:lnTo>
                    <a:pt x="760894" y="1968608"/>
                  </a:lnTo>
                  <a:lnTo>
                    <a:pt x="757404" y="1965751"/>
                  </a:lnTo>
                  <a:lnTo>
                    <a:pt x="653632" y="1876237"/>
                  </a:lnTo>
                  <a:lnTo>
                    <a:pt x="591115" y="1958451"/>
                  </a:lnTo>
                  <a:lnTo>
                    <a:pt x="586038" y="1964799"/>
                  </a:lnTo>
                  <a:lnTo>
                    <a:pt x="580643" y="1970195"/>
                  </a:lnTo>
                  <a:lnTo>
                    <a:pt x="574614" y="1974957"/>
                  </a:lnTo>
                  <a:lnTo>
                    <a:pt x="568267" y="1979083"/>
                  </a:lnTo>
                  <a:lnTo>
                    <a:pt x="561602" y="1982575"/>
                  </a:lnTo>
                  <a:lnTo>
                    <a:pt x="554304" y="1985432"/>
                  </a:lnTo>
                  <a:lnTo>
                    <a:pt x="547322" y="1987654"/>
                  </a:lnTo>
                  <a:lnTo>
                    <a:pt x="539706" y="1988923"/>
                  </a:lnTo>
                  <a:lnTo>
                    <a:pt x="532090" y="1989558"/>
                  </a:lnTo>
                  <a:lnTo>
                    <a:pt x="525108" y="1989558"/>
                  </a:lnTo>
                  <a:lnTo>
                    <a:pt x="517492" y="1988923"/>
                  </a:lnTo>
                  <a:lnTo>
                    <a:pt x="509876" y="1987336"/>
                  </a:lnTo>
                  <a:lnTo>
                    <a:pt x="502577" y="1985432"/>
                  </a:lnTo>
                  <a:lnTo>
                    <a:pt x="495278" y="1982258"/>
                  </a:lnTo>
                  <a:lnTo>
                    <a:pt x="488614" y="1978448"/>
                  </a:lnTo>
                  <a:lnTo>
                    <a:pt x="481949" y="1973687"/>
                  </a:lnTo>
                  <a:lnTo>
                    <a:pt x="475920" y="1968608"/>
                  </a:lnTo>
                  <a:lnTo>
                    <a:pt x="470208" y="1963212"/>
                  </a:lnTo>
                  <a:lnTo>
                    <a:pt x="465448" y="1957181"/>
                  </a:lnTo>
                  <a:lnTo>
                    <a:pt x="461322" y="1950832"/>
                  </a:lnTo>
                  <a:lnTo>
                    <a:pt x="457514" y="1944166"/>
                  </a:lnTo>
                  <a:lnTo>
                    <a:pt x="454975" y="1936866"/>
                  </a:lnTo>
                  <a:lnTo>
                    <a:pt x="452754" y="1929882"/>
                  </a:lnTo>
                  <a:lnTo>
                    <a:pt x="451167" y="1922264"/>
                  </a:lnTo>
                  <a:lnTo>
                    <a:pt x="450850" y="1914646"/>
                  </a:lnTo>
                  <a:lnTo>
                    <a:pt x="450850" y="1907028"/>
                  </a:lnTo>
                  <a:lnTo>
                    <a:pt x="451802" y="1899727"/>
                  </a:lnTo>
                  <a:lnTo>
                    <a:pt x="452754" y="1892426"/>
                  </a:lnTo>
                  <a:lnTo>
                    <a:pt x="455293" y="1884808"/>
                  </a:lnTo>
                  <a:lnTo>
                    <a:pt x="458466" y="1877825"/>
                  </a:lnTo>
                  <a:lnTo>
                    <a:pt x="461957" y="1871159"/>
                  </a:lnTo>
                  <a:lnTo>
                    <a:pt x="466400" y="1864175"/>
                  </a:lnTo>
                  <a:lnTo>
                    <a:pt x="579056" y="1714985"/>
                  </a:lnTo>
                  <a:lnTo>
                    <a:pt x="584134" y="1708637"/>
                  </a:lnTo>
                  <a:lnTo>
                    <a:pt x="589529" y="1703240"/>
                  </a:lnTo>
                  <a:lnTo>
                    <a:pt x="595876" y="1698162"/>
                  </a:lnTo>
                  <a:lnTo>
                    <a:pt x="602857" y="1694035"/>
                  </a:lnTo>
                  <a:lnTo>
                    <a:pt x="609839" y="1690543"/>
                  </a:lnTo>
                  <a:lnTo>
                    <a:pt x="617455" y="1687687"/>
                  </a:lnTo>
                  <a:lnTo>
                    <a:pt x="625071" y="1685465"/>
                  </a:lnTo>
                  <a:lnTo>
                    <a:pt x="633005" y="1684195"/>
                  </a:lnTo>
                  <a:lnTo>
                    <a:pt x="641256" y="1683878"/>
                  </a:lnTo>
                  <a:lnTo>
                    <a:pt x="649189" y="1684195"/>
                  </a:lnTo>
                  <a:lnTo>
                    <a:pt x="657123" y="1685465"/>
                  </a:lnTo>
                  <a:lnTo>
                    <a:pt x="664739" y="1687369"/>
                  </a:lnTo>
                  <a:lnTo>
                    <a:pt x="672038" y="1690226"/>
                  </a:lnTo>
                  <a:lnTo>
                    <a:pt x="679337" y="1693718"/>
                  </a:lnTo>
                  <a:lnTo>
                    <a:pt x="686001" y="1698162"/>
                  </a:lnTo>
                  <a:lnTo>
                    <a:pt x="692348" y="1702923"/>
                  </a:lnTo>
                  <a:lnTo>
                    <a:pt x="776127" y="1774979"/>
                  </a:lnTo>
                  <a:lnTo>
                    <a:pt x="865300" y="1547385"/>
                  </a:lnTo>
                  <a:lnTo>
                    <a:pt x="867839" y="1541353"/>
                  </a:lnTo>
                  <a:lnTo>
                    <a:pt x="871013" y="1535640"/>
                  </a:lnTo>
                  <a:lnTo>
                    <a:pt x="874186" y="1530561"/>
                  </a:lnTo>
                  <a:lnTo>
                    <a:pt x="877994" y="1525482"/>
                  </a:lnTo>
                  <a:lnTo>
                    <a:pt x="882120" y="1521038"/>
                  </a:lnTo>
                  <a:lnTo>
                    <a:pt x="886245" y="1516594"/>
                  </a:lnTo>
                  <a:lnTo>
                    <a:pt x="891005" y="1513103"/>
                  </a:lnTo>
                  <a:lnTo>
                    <a:pt x="896400" y="1509611"/>
                  </a:lnTo>
                  <a:lnTo>
                    <a:pt x="901477" y="1506437"/>
                  </a:lnTo>
                  <a:lnTo>
                    <a:pt x="906872" y="1503897"/>
                  </a:lnTo>
                  <a:lnTo>
                    <a:pt x="912584" y="1501675"/>
                  </a:lnTo>
                  <a:lnTo>
                    <a:pt x="918614" y="1500088"/>
                  </a:lnTo>
                  <a:lnTo>
                    <a:pt x="924326" y="1498501"/>
                  </a:lnTo>
                  <a:lnTo>
                    <a:pt x="930673" y="1497549"/>
                  </a:lnTo>
                  <a:lnTo>
                    <a:pt x="937020" y="1497231"/>
                  </a:lnTo>
                  <a:lnTo>
                    <a:pt x="943367" y="1497549"/>
                  </a:lnTo>
                  <a:lnTo>
                    <a:pt x="949396" y="1498184"/>
                  </a:lnTo>
                  <a:lnTo>
                    <a:pt x="955743" y="1499136"/>
                  </a:lnTo>
                  <a:lnTo>
                    <a:pt x="961773" y="1500723"/>
                  </a:lnTo>
                  <a:lnTo>
                    <a:pt x="967802" y="1503262"/>
                  </a:lnTo>
                  <a:lnTo>
                    <a:pt x="973197" y="1505484"/>
                  </a:lnTo>
                  <a:lnTo>
                    <a:pt x="978274" y="1508341"/>
                  </a:lnTo>
                  <a:lnTo>
                    <a:pt x="983669" y="1511833"/>
                  </a:lnTo>
                  <a:lnTo>
                    <a:pt x="988429" y="1515642"/>
                  </a:lnTo>
                  <a:lnTo>
                    <a:pt x="993190" y="1519769"/>
                  </a:lnTo>
                  <a:lnTo>
                    <a:pt x="996998" y="1524212"/>
                  </a:lnTo>
                  <a:lnTo>
                    <a:pt x="1001123" y="1528974"/>
                  </a:lnTo>
                  <a:lnTo>
                    <a:pt x="1004614" y="1533735"/>
                  </a:lnTo>
                  <a:lnTo>
                    <a:pt x="1007470" y="1539449"/>
                  </a:lnTo>
                  <a:lnTo>
                    <a:pt x="1010009" y="1544845"/>
                  </a:lnTo>
                  <a:lnTo>
                    <a:pt x="1012548" y="1550876"/>
                  </a:lnTo>
                  <a:lnTo>
                    <a:pt x="1014134" y="1556907"/>
                  </a:lnTo>
                  <a:lnTo>
                    <a:pt x="1104894" y="1923851"/>
                  </a:lnTo>
                  <a:lnTo>
                    <a:pt x="1209935" y="1692765"/>
                  </a:lnTo>
                  <a:lnTo>
                    <a:pt x="1211839" y="1688004"/>
                  </a:lnTo>
                  <a:lnTo>
                    <a:pt x="1214695" y="1683243"/>
                  </a:lnTo>
                  <a:lnTo>
                    <a:pt x="1217551" y="1679434"/>
                  </a:lnTo>
                  <a:lnTo>
                    <a:pt x="1220725" y="1674990"/>
                  </a:lnTo>
                  <a:lnTo>
                    <a:pt x="1224215" y="1671498"/>
                  </a:lnTo>
                  <a:lnTo>
                    <a:pt x="1227706" y="1668006"/>
                  </a:lnTo>
                  <a:lnTo>
                    <a:pt x="1231832" y="1664197"/>
                  </a:lnTo>
                  <a:lnTo>
                    <a:pt x="1235640" y="1661023"/>
                  </a:lnTo>
                  <a:lnTo>
                    <a:pt x="1240083" y="1658483"/>
                  </a:lnTo>
                  <a:lnTo>
                    <a:pt x="1244525" y="1655944"/>
                  </a:lnTo>
                  <a:lnTo>
                    <a:pt x="1248968" y="1653722"/>
                  </a:lnTo>
                  <a:lnTo>
                    <a:pt x="1253728" y="1651500"/>
                  </a:lnTo>
                  <a:lnTo>
                    <a:pt x="1258806" y="1649913"/>
                  </a:lnTo>
                  <a:lnTo>
                    <a:pt x="1263566" y="1648961"/>
                  </a:lnTo>
                  <a:lnTo>
                    <a:pt x="1268643" y="1648008"/>
                  </a:lnTo>
                  <a:lnTo>
                    <a:pt x="1273721" y="1647374"/>
                  </a:lnTo>
                  <a:lnTo>
                    <a:pt x="1279433" y="1646739"/>
                  </a:lnTo>
                  <a:lnTo>
                    <a:pt x="1284511" y="1646739"/>
                  </a:lnTo>
                  <a:lnTo>
                    <a:pt x="1289588" y="1647374"/>
                  </a:lnTo>
                  <a:lnTo>
                    <a:pt x="1294348" y="1648008"/>
                  </a:lnTo>
                  <a:lnTo>
                    <a:pt x="1299743" y="1649278"/>
                  </a:lnTo>
                  <a:lnTo>
                    <a:pt x="1304821" y="1650548"/>
                  </a:lnTo>
                  <a:lnTo>
                    <a:pt x="1309581" y="1652452"/>
                  </a:lnTo>
                  <a:lnTo>
                    <a:pt x="1314023" y="1654357"/>
                  </a:lnTo>
                  <a:lnTo>
                    <a:pt x="1318784" y="1656262"/>
                  </a:lnTo>
                  <a:lnTo>
                    <a:pt x="1322909" y="1659118"/>
                  </a:lnTo>
                  <a:lnTo>
                    <a:pt x="1327352" y="1661975"/>
                  </a:lnTo>
                  <a:lnTo>
                    <a:pt x="1331477" y="1665149"/>
                  </a:lnTo>
                  <a:lnTo>
                    <a:pt x="1334968" y="1668641"/>
                  </a:lnTo>
                  <a:lnTo>
                    <a:pt x="1338776" y="1672133"/>
                  </a:lnTo>
                  <a:lnTo>
                    <a:pt x="1341950" y="1676259"/>
                  </a:lnTo>
                  <a:lnTo>
                    <a:pt x="1345123" y="1680703"/>
                  </a:lnTo>
                  <a:lnTo>
                    <a:pt x="1378444" y="1728635"/>
                  </a:lnTo>
                  <a:lnTo>
                    <a:pt x="1546001" y="1133462"/>
                  </a:lnTo>
                  <a:lnTo>
                    <a:pt x="1548223" y="1126796"/>
                  </a:lnTo>
                  <a:lnTo>
                    <a:pt x="1550761" y="1120765"/>
                  </a:lnTo>
                  <a:lnTo>
                    <a:pt x="1553935" y="1114734"/>
                  </a:lnTo>
                  <a:lnTo>
                    <a:pt x="1557426" y="1109337"/>
                  </a:lnTo>
                  <a:lnTo>
                    <a:pt x="1561868" y="1103941"/>
                  </a:lnTo>
                  <a:lnTo>
                    <a:pt x="1566311" y="1099180"/>
                  </a:lnTo>
                  <a:lnTo>
                    <a:pt x="1571071" y="1094418"/>
                  </a:lnTo>
                  <a:lnTo>
                    <a:pt x="1576149" y="1090609"/>
                  </a:lnTo>
                  <a:lnTo>
                    <a:pt x="1581544" y="1087118"/>
                  </a:lnTo>
                  <a:lnTo>
                    <a:pt x="1587256" y="1084261"/>
                  </a:lnTo>
                  <a:lnTo>
                    <a:pt x="1593285" y="1081404"/>
                  </a:lnTo>
                  <a:lnTo>
                    <a:pt x="1599632" y="1079499"/>
                  </a:lnTo>
                  <a:lnTo>
                    <a:pt x="1605979" y="1077912"/>
                  </a:lnTo>
                  <a:lnTo>
                    <a:pt x="1612643" y="1076642"/>
                  </a:lnTo>
                  <a:lnTo>
                    <a:pt x="1619308" y="1076325"/>
                  </a:lnTo>
                  <a:close/>
                  <a:moveTo>
                    <a:pt x="429951" y="155008"/>
                  </a:moveTo>
                  <a:lnTo>
                    <a:pt x="415355" y="155325"/>
                  </a:lnTo>
                  <a:lnTo>
                    <a:pt x="400124" y="155960"/>
                  </a:lnTo>
                  <a:lnTo>
                    <a:pt x="385210" y="158184"/>
                  </a:lnTo>
                  <a:lnTo>
                    <a:pt x="369980" y="160725"/>
                  </a:lnTo>
                  <a:lnTo>
                    <a:pt x="354432" y="163901"/>
                  </a:lnTo>
                  <a:lnTo>
                    <a:pt x="339201" y="168348"/>
                  </a:lnTo>
                  <a:lnTo>
                    <a:pt x="323336" y="173113"/>
                  </a:lnTo>
                  <a:lnTo>
                    <a:pt x="307470" y="179148"/>
                  </a:lnTo>
                  <a:lnTo>
                    <a:pt x="291605" y="185501"/>
                  </a:lnTo>
                  <a:lnTo>
                    <a:pt x="274788" y="192489"/>
                  </a:lnTo>
                  <a:lnTo>
                    <a:pt x="270980" y="195030"/>
                  </a:lnTo>
                  <a:lnTo>
                    <a:pt x="265586" y="198206"/>
                  </a:lnTo>
                  <a:lnTo>
                    <a:pt x="260191" y="202018"/>
                  </a:lnTo>
                  <a:lnTo>
                    <a:pt x="254163" y="206783"/>
                  </a:lnTo>
                  <a:lnTo>
                    <a:pt x="247816" y="212500"/>
                  </a:lnTo>
                  <a:lnTo>
                    <a:pt x="241153" y="218853"/>
                  </a:lnTo>
                  <a:lnTo>
                    <a:pt x="234490" y="226476"/>
                  </a:lnTo>
                  <a:lnTo>
                    <a:pt x="227192" y="234417"/>
                  </a:lnTo>
                  <a:lnTo>
                    <a:pt x="219576" y="243311"/>
                  </a:lnTo>
                  <a:lnTo>
                    <a:pt x="212595" y="253475"/>
                  </a:lnTo>
                  <a:lnTo>
                    <a:pt x="205297" y="263957"/>
                  </a:lnTo>
                  <a:lnTo>
                    <a:pt x="198634" y="275710"/>
                  </a:lnTo>
                  <a:lnTo>
                    <a:pt x="191970" y="287463"/>
                  </a:lnTo>
                  <a:lnTo>
                    <a:pt x="185624" y="300486"/>
                  </a:lnTo>
                  <a:lnTo>
                    <a:pt x="179595" y="314462"/>
                  </a:lnTo>
                  <a:lnTo>
                    <a:pt x="174201" y="329073"/>
                  </a:lnTo>
                  <a:lnTo>
                    <a:pt x="171028" y="338603"/>
                  </a:lnTo>
                  <a:lnTo>
                    <a:pt x="168490" y="347814"/>
                  </a:lnTo>
                  <a:lnTo>
                    <a:pt x="165634" y="357343"/>
                  </a:lnTo>
                  <a:lnTo>
                    <a:pt x="163730" y="366872"/>
                  </a:lnTo>
                  <a:lnTo>
                    <a:pt x="161826" y="376402"/>
                  </a:lnTo>
                  <a:lnTo>
                    <a:pt x="160240" y="385931"/>
                  </a:lnTo>
                  <a:lnTo>
                    <a:pt x="158971" y="395777"/>
                  </a:lnTo>
                  <a:lnTo>
                    <a:pt x="157701" y="405942"/>
                  </a:lnTo>
                  <a:lnTo>
                    <a:pt x="157067" y="415789"/>
                  </a:lnTo>
                  <a:lnTo>
                    <a:pt x="156749" y="425635"/>
                  </a:lnTo>
                  <a:lnTo>
                    <a:pt x="156749" y="435482"/>
                  </a:lnTo>
                  <a:lnTo>
                    <a:pt x="156749" y="445964"/>
                  </a:lnTo>
                  <a:lnTo>
                    <a:pt x="157067" y="456129"/>
                  </a:lnTo>
                  <a:lnTo>
                    <a:pt x="157384" y="466611"/>
                  </a:lnTo>
                  <a:lnTo>
                    <a:pt x="158653" y="476775"/>
                  </a:lnTo>
                  <a:lnTo>
                    <a:pt x="159922" y="487257"/>
                  </a:lnTo>
                  <a:lnTo>
                    <a:pt x="160874" y="498057"/>
                  </a:lnTo>
                  <a:lnTo>
                    <a:pt x="163096" y="508539"/>
                  </a:lnTo>
                  <a:lnTo>
                    <a:pt x="164999" y="519021"/>
                  </a:lnTo>
                  <a:lnTo>
                    <a:pt x="167221" y="529821"/>
                  </a:lnTo>
                  <a:lnTo>
                    <a:pt x="169759" y="540303"/>
                  </a:lnTo>
                  <a:lnTo>
                    <a:pt x="172615" y="551420"/>
                  </a:lnTo>
                  <a:lnTo>
                    <a:pt x="175788" y="562220"/>
                  </a:lnTo>
                  <a:lnTo>
                    <a:pt x="179278" y="573337"/>
                  </a:lnTo>
                  <a:lnTo>
                    <a:pt x="182769" y="584137"/>
                  </a:lnTo>
                  <a:lnTo>
                    <a:pt x="186894" y="595254"/>
                  </a:lnTo>
                  <a:lnTo>
                    <a:pt x="191019" y="606372"/>
                  </a:lnTo>
                  <a:lnTo>
                    <a:pt x="195461" y="617489"/>
                  </a:lnTo>
                  <a:lnTo>
                    <a:pt x="205297" y="639724"/>
                  </a:lnTo>
                  <a:lnTo>
                    <a:pt x="216403" y="662276"/>
                  </a:lnTo>
                  <a:lnTo>
                    <a:pt x="225605" y="679746"/>
                  </a:lnTo>
                  <a:lnTo>
                    <a:pt x="235441" y="696899"/>
                  </a:lnTo>
                  <a:lnTo>
                    <a:pt x="245913" y="714369"/>
                  </a:lnTo>
                  <a:lnTo>
                    <a:pt x="256701" y="731521"/>
                  </a:lnTo>
                  <a:lnTo>
                    <a:pt x="267807" y="748356"/>
                  </a:lnTo>
                  <a:lnTo>
                    <a:pt x="279547" y="765191"/>
                  </a:lnTo>
                  <a:lnTo>
                    <a:pt x="291922" y="781708"/>
                  </a:lnTo>
                  <a:lnTo>
                    <a:pt x="304297" y="798543"/>
                  </a:lnTo>
                  <a:lnTo>
                    <a:pt x="317307" y="814742"/>
                  </a:lnTo>
                  <a:lnTo>
                    <a:pt x="330316" y="830942"/>
                  </a:lnTo>
                  <a:lnTo>
                    <a:pt x="343960" y="846824"/>
                  </a:lnTo>
                  <a:lnTo>
                    <a:pt x="357605" y="862706"/>
                  </a:lnTo>
                  <a:lnTo>
                    <a:pt x="371883" y="878270"/>
                  </a:lnTo>
                  <a:lnTo>
                    <a:pt x="386162" y="893834"/>
                  </a:lnTo>
                  <a:lnTo>
                    <a:pt x="400441" y="909399"/>
                  </a:lnTo>
                  <a:lnTo>
                    <a:pt x="415355" y="924328"/>
                  </a:lnTo>
                  <a:lnTo>
                    <a:pt x="444864" y="953868"/>
                  </a:lnTo>
                  <a:lnTo>
                    <a:pt x="474691" y="982773"/>
                  </a:lnTo>
                  <a:lnTo>
                    <a:pt x="504835" y="1010408"/>
                  </a:lnTo>
                  <a:lnTo>
                    <a:pt x="534979" y="1037407"/>
                  </a:lnTo>
                  <a:lnTo>
                    <a:pt x="564806" y="1063771"/>
                  </a:lnTo>
                  <a:lnTo>
                    <a:pt x="593681" y="1089182"/>
                  </a:lnTo>
                  <a:lnTo>
                    <a:pt x="649210" y="1136510"/>
                  </a:lnTo>
                  <a:lnTo>
                    <a:pt x="688873" y="1170180"/>
                  </a:lnTo>
                  <a:lnTo>
                    <a:pt x="725047" y="1201626"/>
                  </a:lnTo>
                  <a:lnTo>
                    <a:pt x="741546" y="1216237"/>
                  </a:lnTo>
                  <a:lnTo>
                    <a:pt x="757412" y="1230531"/>
                  </a:lnTo>
                  <a:lnTo>
                    <a:pt x="772008" y="1244507"/>
                  </a:lnTo>
                  <a:lnTo>
                    <a:pt x="782363" y="1254391"/>
                  </a:lnTo>
                  <a:lnTo>
                    <a:pt x="794670" y="1242636"/>
                  </a:lnTo>
                  <a:lnTo>
                    <a:pt x="809269" y="1228344"/>
                  </a:lnTo>
                  <a:lnTo>
                    <a:pt x="825456" y="1214053"/>
                  </a:lnTo>
                  <a:lnTo>
                    <a:pt x="842277" y="1198808"/>
                  </a:lnTo>
                  <a:lnTo>
                    <a:pt x="879094" y="1167050"/>
                  </a:lnTo>
                  <a:lnTo>
                    <a:pt x="920036" y="1132750"/>
                  </a:lnTo>
                  <a:lnTo>
                    <a:pt x="974943" y="1085429"/>
                  </a:lnTo>
                  <a:lnTo>
                    <a:pt x="1004143" y="1060340"/>
                  </a:lnTo>
                  <a:lnTo>
                    <a:pt x="1033342" y="1034297"/>
                  </a:lnTo>
                  <a:lnTo>
                    <a:pt x="1063176" y="1007620"/>
                  </a:lnTo>
                  <a:lnTo>
                    <a:pt x="1093327" y="979672"/>
                  </a:lnTo>
                  <a:lnTo>
                    <a:pt x="1123161" y="951089"/>
                  </a:lnTo>
                  <a:lnTo>
                    <a:pt x="1152678" y="921871"/>
                  </a:lnTo>
                  <a:lnTo>
                    <a:pt x="1166960" y="906626"/>
                  </a:lnTo>
                  <a:lnTo>
                    <a:pt x="1181877" y="891700"/>
                  </a:lnTo>
                  <a:lnTo>
                    <a:pt x="1195525" y="876138"/>
                  </a:lnTo>
                  <a:lnTo>
                    <a:pt x="1209807" y="860576"/>
                  </a:lnTo>
                  <a:lnTo>
                    <a:pt x="1223455" y="844696"/>
                  </a:lnTo>
                  <a:lnTo>
                    <a:pt x="1236785" y="828817"/>
                  </a:lnTo>
                  <a:lnTo>
                    <a:pt x="1249797" y="812938"/>
                  </a:lnTo>
                  <a:lnTo>
                    <a:pt x="1263127" y="796740"/>
                  </a:lnTo>
                  <a:lnTo>
                    <a:pt x="1275188" y="780543"/>
                  </a:lnTo>
                  <a:lnTo>
                    <a:pt x="1287566" y="763711"/>
                  </a:lnTo>
                  <a:lnTo>
                    <a:pt x="1298992" y="747197"/>
                  </a:lnTo>
                  <a:lnTo>
                    <a:pt x="1310100" y="730364"/>
                  </a:lnTo>
                  <a:lnTo>
                    <a:pt x="1320891" y="713532"/>
                  </a:lnTo>
                  <a:lnTo>
                    <a:pt x="1331365" y="696382"/>
                  </a:lnTo>
                  <a:lnTo>
                    <a:pt x="1341204" y="678915"/>
                  </a:lnTo>
                  <a:lnTo>
                    <a:pt x="1350408" y="661765"/>
                  </a:lnTo>
                  <a:lnTo>
                    <a:pt x="1358342" y="645250"/>
                  </a:lnTo>
                  <a:lnTo>
                    <a:pt x="1366277" y="628418"/>
                  </a:lnTo>
                  <a:lnTo>
                    <a:pt x="1372942" y="612221"/>
                  </a:lnTo>
                  <a:lnTo>
                    <a:pt x="1379290" y="596024"/>
                  </a:lnTo>
                  <a:lnTo>
                    <a:pt x="1385320" y="579509"/>
                  </a:lnTo>
                  <a:lnTo>
                    <a:pt x="1390398" y="563312"/>
                  </a:lnTo>
                  <a:lnTo>
                    <a:pt x="1395159" y="547433"/>
                  </a:lnTo>
                  <a:lnTo>
                    <a:pt x="1398967" y="531553"/>
                  </a:lnTo>
                  <a:lnTo>
                    <a:pt x="1402141" y="515992"/>
                  </a:lnTo>
                  <a:lnTo>
                    <a:pt x="1404998" y="500747"/>
                  </a:lnTo>
                  <a:lnTo>
                    <a:pt x="1407537" y="485185"/>
                  </a:lnTo>
                  <a:lnTo>
                    <a:pt x="1409124" y="469624"/>
                  </a:lnTo>
                  <a:lnTo>
                    <a:pt x="1409758" y="454697"/>
                  </a:lnTo>
                  <a:lnTo>
                    <a:pt x="1410076" y="439453"/>
                  </a:lnTo>
                  <a:lnTo>
                    <a:pt x="1409758" y="424844"/>
                  </a:lnTo>
                  <a:lnTo>
                    <a:pt x="1409124" y="410234"/>
                  </a:lnTo>
                  <a:lnTo>
                    <a:pt x="1409124" y="409733"/>
                  </a:lnTo>
                  <a:lnTo>
                    <a:pt x="1407891" y="398319"/>
                  </a:lnTo>
                  <a:lnTo>
                    <a:pt x="1406304" y="386884"/>
                  </a:lnTo>
                  <a:lnTo>
                    <a:pt x="1404718" y="375766"/>
                  </a:lnTo>
                  <a:lnTo>
                    <a:pt x="1402179" y="364649"/>
                  </a:lnTo>
                  <a:lnTo>
                    <a:pt x="1399641" y="353849"/>
                  </a:lnTo>
                  <a:lnTo>
                    <a:pt x="1396785" y="343367"/>
                  </a:lnTo>
                  <a:lnTo>
                    <a:pt x="1393612" y="333520"/>
                  </a:lnTo>
                  <a:lnTo>
                    <a:pt x="1390439" y="323674"/>
                  </a:lnTo>
                  <a:lnTo>
                    <a:pt x="1386949" y="314462"/>
                  </a:lnTo>
                  <a:lnTo>
                    <a:pt x="1382824" y="305250"/>
                  </a:lnTo>
                  <a:lnTo>
                    <a:pt x="1379016" y="296674"/>
                  </a:lnTo>
                  <a:lnTo>
                    <a:pt x="1374891" y="288416"/>
                  </a:lnTo>
                  <a:lnTo>
                    <a:pt x="1370449" y="280475"/>
                  </a:lnTo>
                  <a:lnTo>
                    <a:pt x="1366324" y="272534"/>
                  </a:lnTo>
                  <a:lnTo>
                    <a:pt x="1361564" y="265228"/>
                  </a:lnTo>
                  <a:lnTo>
                    <a:pt x="1357122" y="258240"/>
                  </a:lnTo>
                  <a:lnTo>
                    <a:pt x="1347603" y="244899"/>
                  </a:lnTo>
                  <a:lnTo>
                    <a:pt x="1338401" y="233147"/>
                  </a:lnTo>
                  <a:lnTo>
                    <a:pt x="1328882" y="222665"/>
                  </a:lnTo>
                  <a:lnTo>
                    <a:pt x="1320314" y="214088"/>
                  </a:lnTo>
                  <a:lnTo>
                    <a:pt x="1311747" y="206465"/>
                  </a:lnTo>
                  <a:lnTo>
                    <a:pt x="1303814" y="200430"/>
                  </a:lnTo>
                  <a:lnTo>
                    <a:pt x="1297151" y="195665"/>
                  </a:lnTo>
                  <a:lnTo>
                    <a:pt x="1291757" y="192489"/>
                  </a:lnTo>
                  <a:lnTo>
                    <a:pt x="1274939" y="185501"/>
                  </a:lnTo>
                  <a:lnTo>
                    <a:pt x="1259074" y="178830"/>
                  </a:lnTo>
                  <a:lnTo>
                    <a:pt x="1243209" y="173113"/>
                  </a:lnTo>
                  <a:lnTo>
                    <a:pt x="1227343" y="168348"/>
                  </a:lnTo>
                  <a:lnTo>
                    <a:pt x="1211795" y="163901"/>
                  </a:lnTo>
                  <a:lnTo>
                    <a:pt x="1196565" y="160725"/>
                  </a:lnTo>
                  <a:lnTo>
                    <a:pt x="1181334" y="158184"/>
                  </a:lnTo>
                  <a:lnTo>
                    <a:pt x="1166420" y="155960"/>
                  </a:lnTo>
                  <a:lnTo>
                    <a:pt x="1151190" y="155325"/>
                  </a:lnTo>
                  <a:lnTo>
                    <a:pt x="1136594" y="155008"/>
                  </a:lnTo>
                  <a:lnTo>
                    <a:pt x="1122315" y="155643"/>
                  </a:lnTo>
                  <a:lnTo>
                    <a:pt x="1107719" y="156913"/>
                  </a:lnTo>
                  <a:lnTo>
                    <a:pt x="1093757" y="158819"/>
                  </a:lnTo>
                  <a:lnTo>
                    <a:pt x="1079478" y="161996"/>
                  </a:lnTo>
                  <a:lnTo>
                    <a:pt x="1065517" y="165490"/>
                  </a:lnTo>
                  <a:lnTo>
                    <a:pt x="1051873" y="170254"/>
                  </a:lnTo>
                  <a:lnTo>
                    <a:pt x="1038228" y="175654"/>
                  </a:lnTo>
                  <a:lnTo>
                    <a:pt x="1024902" y="181372"/>
                  </a:lnTo>
                  <a:lnTo>
                    <a:pt x="1011257" y="188677"/>
                  </a:lnTo>
                  <a:lnTo>
                    <a:pt x="998248" y="196301"/>
                  </a:lnTo>
                  <a:lnTo>
                    <a:pt x="985238" y="204877"/>
                  </a:lnTo>
                  <a:lnTo>
                    <a:pt x="971911" y="214088"/>
                  </a:lnTo>
                  <a:lnTo>
                    <a:pt x="959219" y="224253"/>
                  </a:lnTo>
                  <a:lnTo>
                    <a:pt x="946527" y="235370"/>
                  </a:lnTo>
                  <a:lnTo>
                    <a:pt x="933834" y="247123"/>
                  </a:lnTo>
                  <a:lnTo>
                    <a:pt x="921777" y="259828"/>
                  </a:lnTo>
                  <a:lnTo>
                    <a:pt x="909085" y="273169"/>
                  </a:lnTo>
                  <a:lnTo>
                    <a:pt x="896710" y="287145"/>
                  </a:lnTo>
                  <a:lnTo>
                    <a:pt x="884335" y="302074"/>
                  </a:lnTo>
                  <a:lnTo>
                    <a:pt x="872594" y="317956"/>
                  </a:lnTo>
                  <a:lnTo>
                    <a:pt x="860219" y="334791"/>
                  </a:lnTo>
                  <a:lnTo>
                    <a:pt x="848162" y="352261"/>
                  </a:lnTo>
                  <a:lnTo>
                    <a:pt x="845623" y="356073"/>
                  </a:lnTo>
                  <a:lnTo>
                    <a:pt x="842450" y="359884"/>
                  </a:lnTo>
                  <a:lnTo>
                    <a:pt x="839277" y="363378"/>
                  </a:lnTo>
                  <a:lnTo>
                    <a:pt x="836104" y="366872"/>
                  </a:lnTo>
                  <a:lnTo>
                    <a:pt x="831979" y="370049"/>
                  </a:lnTo>
                  <a:lnTo>
                    <a:pt x="828489" y="372908"/>
                  </a:lnTo>
                  <a:lnTo>
                    <a:pt x="824364" y="375131"/>
                  </a:lnTo>
                  <a:lnTo>
                    <a:pt x="820239" y="377672"/>
                  </a:lnTo>
                  <a:lnTo>
                    <a:pt x="816114" y="379896"/>
                  </a:lnTo>
                  <a:lnTo>
                    <a:pt x="811354" y="381484"/>
                  </a:lnTo>
                  <a:lnTo>
                    <a:pt x="806912" y="383072"/>
                  </a:lnTo>
                  <a:lnTo>
                    <a:pt x="802787" y="384660"/>
                  </a:lnTo>
                  <a:lnTo>
                    <a:pt x="798027" y="385613"/>
                  </a:lnTo>
                  <a:lnTo>
                    <a:pt x="793268" y="386248"/>
                  </a:lnTo>
                  <a:lnTo>
                    <a:pt x="788508" y="386884"/>
                  </a:lnTo>
                  <a:lnTo>
                    <a:pt x="783114" y="387201"/>
                  </a:lnTo>
                  <a:lnTo>
                    <a:pt x="778354" y="386884"/>
                  </a:lnTo>
                  <a:lnTo>
                    <a:pt x="773594" y="386248"/>
                  </a:lnTo>
                  <a:lnTo>
                    <a:pt x="768835" y="385613"/>
                  </a:lnTo>
                  <a:lnTo>
                    <a:pt x="764075" y="384660"/>
                  </a:lnTo>
                  <a:lnTo>
                    <a:pt x="759316" y="383072"/>
                  </a:lnTo>
                  <a:lnTo>
                    <a:pt x="755191" y="381484"/>
                  </a:lnTo>
                  <a:lnTo>
                    <a:pt x="750748" y="379896"/>
                  </a:lnTo>
                  <a:lnTo>
                    <a:pt x="746306" y="377672"/>
                  </a:lnTo>
                  <a:lnTo>
                    <a:pt x="742498" y="375131"/>
                  </a:lnTo>
                  <a:lnTo>
                    <a:pt x="738373" y="372908"/>
                  </a:lnTo>
                  <a:lnTo>
                    <a:pt x="734566" y="370049"/>
                  </a:lnTo>
                  <a:lnTo>
                    <a:pt x="730758" y="366872"/>
                  </a:lnTo>
                  <a:lnTo>
                    <a:pt x="727268" y="363378"/>
                  </a:lnTo>
                  <a:lnTo>
                    <a:pt x="724095" y="360202"/>
                  </a:lnTo>
                  <a:lnTo>
                    <a:pt x="720922" y="356073"/>
                  </a:lnTo>
                  <a:lnTo>
                    <a:pt x="718066" y="352261"/>
                  </a:lnTo>
                  <a:lnTo>
                    <a:pt x="706325" y="334791"/>
                  </a:lnTo>
                  <a:lnTo>
                    <a:pt x="694267" y="317956"/>
                  </a:lnTo>
                  <a:lnTo>
                    <a:pt x="682210" y="302074"/>
                  </a:lnTo>
                  <a:lnTo>
                    <a:pt x="669835" y="287145"/>
                  </a:lnTo>
                  <a:lnTo>
                    <a:pt x="657460" y="273169"/>
                  </a:lnTo>
                  <a:lnTo>
                    <a:pt x="645085" y="259828"/>
                  </a:lnTo>
                  <a:lnTo>
                    <a:pt x="632392" y="247123"/>
                  </a:lnTo>
                  <a:lnTo>
                    <a:pt x="619700" y="235370"/>
                  </a:lnTo>
                  <a:lnTo>
                    <a:pt x="607008" y="224253"/>
                  </a:lnTo>
                  <a:lnTo>
                    <a:pt x="594316" y="214088"/>
                  </a:lnTo>
                  <a:lnTo>
                    <a:pt x="581306" y="204877"/>
                  </a:lnTo>
                  <a:lnTo>
                    <a:pt x="568296" y="196301"/>
                  </a:lnTo>
                  <a:lnTo>
                    <a:pt x="555287" y="188677"/>
                  </a:lnTo>
                  <a:lnTo>
                    <a:pt x="541643" y="182007"/>
                  </a:lnTo>
                  <a:lnTo>
                    <a:pt x="528316" y="175654"/>
                  </a:lnTo>
                  <a:lnTo>
                    <a:pt x="514672" y="170254"/>
                  </a:lnTo>
                  <a:lnTo>
                    <a:pt x="501027" y="165490"/>
                  </a:lnTo>
                  <a:lnTo>
                    <a:pt x="487066" y="161996"/>
                  </a:lnTo>
                  <a:lnTo>
                    <a:pt x="473104" y="159137"/>
                  </a:lnTo>
                  <a:lnTo>
                    <a:pt x="458826" y="156913"/>
                  </a:lnTo>
                  <a:lnTo>
                    <a:pt x="444229" y="155643"/>
                  </a:lnTo>
                  <a:lnTo>
                    <a:pt x="429951" y="155008"/>
                  </a:lnTo>
                  <a:close/>
                  <a:moveTo>
                    <a:pt x="406470" y="0"/>
                  </a:moveTo>
                  <a:lnTo>
                    <a:pt x="424239" y="0"/>
                  </a:lnTo>
                  <a:lnTo>
                    <a:pt x="442643" y="318"/>
                  </a:lnTo>
                  <a:lnTo>
                    <a:pt x="460729" y="1588"/>
                  </a:lnTo>
                  <a:lnTo>
                    <a:pt x="479451" y="3494"/>
                  </a:lnTo>
                  <a:lnTo>
                    <a:pt x="498172" y="6670"/>
                  </a:lnTo>
                  <a:lnTo>
                    <a:pt x="516575" y="10800"/>
                  </a:lnTo>
                  <a:lnTo>
                    <a:pt x="535614" y="15564"/>
                  </a:lnTo>
                  <a:lnTo>
                    <a:pt x="545133" y="18741"/>
                  </a:lnTo>
                  <a:lnTo>
                    <a:pt x="554652" y="21599"/>
                  </a:lnTo>
                  <a:lnTo>
                    <a:pt x="564171" y="25093"/>
                  </a:lnTo>
                  <a:lnTo>
                    <a:pt x="573691" y="28587"/>
                  </a:lnTo>
                  <a:lnTo>
                    <a:pt x="583210" y="32717"/>
                  </a:lnTo>
                  <a:lnTo>
                    <a:pt x="592729" y="36528"/>
                  </a:lnTo>
                  <a:lnTo>
                    <a:pt x="602248" y="41293"/>
                  </a:lnTo>
                  <a:lnTo>
                    <a:pt x="611768" y="45740"/>
                  </a:lnTo>
                  <a:lnTo>
                    <a:pt x="621287" y="50822"/>
                  </a:lnTo>
                  <a:lnTo>
                    <a:pt x="630806" y="55904"/>
                  </a:lnTo>
                  <a:lnTo>
                    <a:pt x="640960" y="61940"/>
                  </a:lnTo>
                  <a:lnTo>
                    <a:pt x="650479" y="67975"/>
                  </a:lnTo>
                  <a:lnTo>
                    <a:pt x="659998" y="74010"/>
                  </a:lnTo>
                  <a:lnTo>
                    <a:pt x="669517" y="80680"/>
                  </a:lnTo>
                  <a:lnTo>
                    <a:pt x="679037" y="87351"/>
                  </a:lnTo>
                  <a:lnTo>
                    <a:pt x="688556" y="94656"/>
                  </a:lnTo>
                  <a:lnTo>
                    <a:pt x="698075" y="101962"/>
                  </a:lnTo>
                  <a:lnTo>
                    <a:pt x="707595" y="109903"/>
                  </a:lnTo>
                  <a:lnTo>
                    <a:pt x="717114" y="117844"/>
                  </a:lnTo>
                  <a:lnTo>
                    <a:pt x="726633" y="126738"/>
                  </a:lnTo>
                  <a:lnTo>
                    <a:pt x="736152" y="135314"/>
                  </a:lnTo>
                  <a:lnTo>
                    <a:pt x="745671" y="144526"/>
                  </a:lnTo>
                  <a:lnTo>
                    <a:pt x="755191" y="154372"/>
                  </a:lnTo>
                  <a:lnTo>
                    <a:pt x="764710" y="164537"/>
                  </a:lnTo>
                  <a:lnTo>
                    <a:pt x="773594" y="174701"/>
                  </a:lnTo>
                  <a:lnTo>
                    <a:pt x="783114" y="185183"/>
                  </a:lnTo>
                  <a:lnTo>
                    <a:pt x="792633" y="174701"/>
                  </a:lnTo>
                  <a:lnTo>
                    <a:pt x="801835" y="164537"/>
                  </a:lnTo>
                  <a:lnTo>
                    <a:pt x="811354" y="154372"/>
                  </a:lnTo>
                  <a:lnTo>
                    <a:pt x="820873" y="144526"/>
                  </a:lnTo>
                  <a:lnTo>
                    <a:pt x="830392" y="135314"/>
                  </a:lnTo>
                  <a:lnTo>
                    <a:pt x="839912" y="126738"/>
                  </a:lnTo>
                  <a:lnTo>
                    <a:pt x="849431" y="117844"/>
                  </a:lnTo>
                  <a:lnTo>
                    <a:pt x="858950" y="109903"/>
                  </a:lnTo>
                  <a:lnTo>
                    <a:pt x="868469" y="101962"/>
                  </a:lnTo>
                  <a:lnTo>
                    <a:pt x="877988" y="94656"/>
                  </a:lnTo>
                  <a:lnTo>
                    <a:pt x="887508" y="87351"/>
                  </a:lnTo>
                  <a:lnTo>
                    <a:pt x="897027" y="80680"/>
                  </a:lnTo>
                  <a:lnTo>
                    <a:pt x="906546" y="74010"/>
                  </a:lnTo>
                  <a:lnTo>
                    <a:pt x="916065" y="67657"/>
                  </a:lnTo>
                  <a:lnTo>
                    <a:pt x="925584" y="61940"/>
                  </a:lnTo>
                  <a:lnTo>
                    <a:pt x="935421" y="55904"/>
                  </a:lnTo>
                  <a:lnTo>
                    <a:pt x="944940" y="50822"/>
                  </a:lnTo>
                  <a:lnTo>
                    <a:pt x="954459" y="45740"/>
                  </a:lnTo>
                  <a:lnTo>
                    <a:pt x="963979" y="40975"/>
                  </a:lnTo>
                  <a:lnTo>
                    <a:pt x="973498" y="36528"/>
                  </a:lnTo>
                  <a:lnTo>
                    <a:pt x="983017" y="32717"/>
                  </a:lnTo>
                  <a:lnTo>
                    <a:pt x="992536" y="28587"/>
                  </a:lnTo>
                  <a:lnTo>
                    <a:pt x="1002055" y="25093"/>
                  </a:lnTo>
                  <a:lnTo>
                    <a:pt x="1011575" y="21599"/>
                  </a:lnTo>
                  <a:lnTo>
                    <a:pt x="1021094" y="18741"/>
                  </a:lnTo>
                  <a:lnTo>
                    <a:pt x="1030613" y="15564"/>
                  </a:lnTo>
                  <a:lnTo>
                    <a:pt x="1049334" y="10800"/>
                  </a:lnTo>
                  <a:lnTo>
                    <a:pt x="1068373" y="6670"/>
                  </a:lnTo>
                  <a:lnTo>
                    <a:pt x="1087094" y="3494"/>
                  </a:lnTo>
                  <a:lnTo>
                    <a:pt x="1105815" y="1588"/>
                  </a:lnTo>
                  <a:lnTo>
                    <a:pt x="1123901" y="318"/>
                  </a:lnTo>
                  <a:lnTo>
                    <a:pt x="1142305" y="0"/>
                  </a:lnTo>
                  <a:lnTo>
                    <a:pt x="1160074" y="0"/>
                  </a:lnTo>
                  <a:lnTo>
                    <a:pt x="1177843" y="1271"/>
                  </a:lnTo>
                  <a:lnTo>
                    <a:pt x="1195613" y="2859"/>
                  </a:lnTo>
                  <a:lnTo>
                    <a:pt x="1213065" y="5082"/>
                  </a:lnTo>
                  <a:lnTo>
                    <a:pt x="1230199" y="8259"/>
                  </a:lnTo>
                  <a:lnTo>
                    <a:pt x="1247334" y="12070"/>
                  </a:lnTo>
                  <a:lnTo>
                    <a:pt x="1263834" y="16200"/>
                  </a:lnTo>
                  <a:lnTo>
                    <a:pt x="1280016" y="20964"/>
                  </a:lnTo>
                  <a:lnTo>
                    <a:pt x="1296516" y="26364"/>
                  </a:lnTo>
                  <a:lnTo>
                    <a:pt x="1312382" y="31764"/>
                  </a:lnTo>
                  <a:lnTo>
                    <a:pt x="1327612" y="37799"/>
                  </a:lnTo>
                  <a:lnTo>
                    <a:pt x="1342843" y="44152"/>
                  </a:lnTo>
                  <a:lnTo>
                    <a:pt x="1357439" y="50822"/>
                  </a:lnTo>
                  <a:lnTo>
                    <a:pt x="1364737" y="53999"/>
                  </a:lnTo>
                  <a:lnTo>
                    <a:pt x="1372035" y="58446"/>
                  </a:lnTo>
                  <a:lnTo>
                    <a:pt x="1379651" y="62892"/>
                  </a:lnTo>
                  <a:lnTo>
                    <a:pt x="1387583" y="67975"/>
                  </a:lnTo>
                  <a:lnTo>
                    <a:pt x="1395516" y="73375"/>
                  </a:lnTo>
                  <a:lnTo>
                    <a:pt x="1403449" y="79410"/>
                  </a:lnTo>
                  <a:lnTo>
                    <a:pt x="1411381" y="85762"/>
                  </a:lnTo>
                  <a:lnTo>
                    <a:pt x="1419631" y="93068"/>
                  </a:lnTo>
                  <a:lnTo>
                    <a:pt x="1427564" y="100374"/>
                  </a:lnTo>
                  <a:lnTo>
                    <a:pt x="1436131" y="108315"/>
                  </a:lnTo>
                  <a:lnTo>
                    <a:pt x="1444381" y="116891"/>
                  </a:lnTo>
                  <a:lnTo>
                    <a:pt x="1452314" y="125467"/>
                  </a:lnTo>
                  <a:lnTo>
                    <a:pt x="1460564" y="134996"/>
                  </a:lnTo>
                  <a:lnTo>
                    <a:pt x="1468497" y="144843"/>
                  </a:lnTo>
                  <a:lnTo>
                    <a:pt x="1476112" y="155325"/>
                  </a:lnTo>
                  <a:lnTo>
                    <a:pt x="1484045" y="166125"/>
                  </a:lnTo>
                  <a:lnTo>
                    <a:pt x="1491660" y="177242"/>
                  </a:lnTo>
                  <a:lnTo>
                    <a:pt x="1498641" y="188995"/>
                  </a:lnTo>
                  <a:lnTo>
                    <a:pt x="1505939" y="201065"/>
                  </a:lnTo>
                  <a:lnTo>
                    <a:pt x="1512602" y="213771"/>
                  </a:lnTo>
                  <a:lnTo>
                    <a:pt x="1519266" y="226476"/>
                  </a:lnTo>
                  <a:lnTo>
                    <a:pt x="1525612" y="239817"/>
                  </a:lnTo>
                  <a:lnTo>
                    <a:pt x="1531323" y="253793"/>
                  </a:lnTo>
                  <a:lnTo>
                    <a:pt x="1536718" y="268087"/>
                  </a:lnTo>
                  <a:lnTo>
                    <a:pt x="1541794" y="283016"/>
                  </a:lnTo>
                  <a:lnTo>
                    <a:pt x="1546554" y="298262"/>
                  </a:lnTo>
                  <a:lnTo>
                    <a:pt x="1550996" y="313827"/>
                  </a:lnTo>
                  <a:lnTo>
                    <a:pt x="1555121" y="329709"/>
                  </a:lnTo>
                  <a:lnTo>
                    <a:pt x="1558294" y="346226"/>
                  </a:lnTo>
                  <a:lnTo>
                    <a:pt x="1560833" y="363061"/>
                  </a:lnTo>
                  <a:lnTo>
                    <a:pt x="1563371" y="380531"/>
                  </a:lnTo>
                  <a:lnTo>
                    <a:pt x="1565112" y="396505"/>
                  </a:lnTo>
                  <a:lnTo>
                    <a:pt x="1565276" y="397531"/>
                  </a:lnTo>
                  <a:lnTo>
                    <a:pt x="1566546" y="417539"/>
                  </a:lnTo>
                  <a:lnTo>
                    <a:pt x="1566863" y="437865"/>
                  </a:lnTo>
                  <a:lnTo>
                    <a:pt x="1566546" y="458508"/>
                  </a:lnTo>
                  <a:lnTo>
                    <a:pt x="1565276" y="479151"/>
                  </a:lnTo>
                  <a:lnTo>
                    <a:pt x="1563372" y="499795"/>
                  </a:lnTo>
                  <a:lnTo>
                    <a:pt x="1560516" y="520438"/>
                  </a:lnTo>
                  <a:lnTo>
                    <a:pt x="1557024" y="541399"/>
                  </a:lnTo>
                  <a:lnTo>
                    <a:pt x="1552581" y="562042"/>
                  </a:lnTo>
                  <a:lnTo>
                    <a:pt x="1547503" y="583321"/>
                  </a:lnTo>
                  <a:lnTo>
                    <a:pt x="1541473" y="604599"/>
                  </a:lnTo>
                  <a:lnTo>
                    <a:pt x="1534808" y="625560"/>
                  </a:lnTo>
                  <a:lnTo>
                    <a:pt x="1527190" y="647156"/>
                  </a:lnTo>
                  <a:lnTo>
                    <a:pt x="1519256" y="668117"/>
                  </a:lnTo>
                  <a:lnTo>
                    <a:pt x="1510052" y="689713"/>
                  </a:lnTo>
                  <a:lnTo>
                    <a:pt x="1500213" y="711309"/>
                  </a:lnTo>
                  <a:lnTo>
                    <a:pt x="1489422" y="732905"/>
                  </a:lnTo>
                  <a:lnTo>
                    <a:pt x="1479265" y="752596"/>
                  </a:lnTo>
                  <a:lnTo>
                    <a:pt x="1468157" y="772604"/>
                  </a:lnTo>
                  <a:lnTo>
                    <a:pt x="1456731" y="791977"/>
                  </a:lnTo>
                  <a:lnTo>
                    <a:pt x="1444353" y="811032"/>
                  </a:lnTo>
                  <a:lnTo>
                    <a:pt x="1431975" y="830087"/>
                  </a:lnTo>
                  <a:lnTo>
                    <a:pt x="1418963" y="849143"/>
                  </a:lnTo>
                  <a:lnTo>
                    <a:pt x="1405315" y="867880"/>
                  </a:lnTo>
                  <a:lnTo>
                    <a:pt x="1391668" y="885983"/>
                  </a:lnTo>
                  <a:lnTo>
                    <a:pt x="1377703" y="904403"/>
                  </a:lnTo>
                  <a:lnTo>
                    <a:pt x="1363103" y="922188"/>
                  </a:lnTo>
                  <a:lnTo>
                    <a:pt x="1348186" y="939656"/>
                  </a:lnTo>
                  <a:lnTo>
                    <a:pt x="1333587" y="957123"/>
                  </a:lnTo>
                  <a:lnTo>
                    <a:pt x="1318035" y="974273"/>
                  </a:lnTo>
                  <a:lnTo>
                    <a:pt x="1302800" y="991423"/>
                  </a:lnTo>
                  <a:lnTo>
                    <a:pt x="1287249" y="1007937"/>
                  </a:lnTo>
                  <a:lnTo>
                    <a:pt x="1271379" y="1024134"/>
                  </a:lnTo>
                  <a:lnTo>
                    <a:pt x="1255510" y="1040649"/>
                  </a:lnTo>
                  <a:lnTo>
                    <a:pt x="1239324" y="1056528"/>
                  </a:lnTo>
                  <a:lnTo>
                    <a:pt x="1207268" y="1087335"/>
                  </a:lnTo>
                  <a:lnTo>
                    <a:pt x="1174895" y="1117506"/>
                  </a:lnTo>
                  <a:lnTo>
                    <a:pt x="1142839" y="1146406"/>
                  </a:lnTo>
                  <a:lnTo>
                    <a:pt x="1111101" y="1174672"/>
                  </a:lnTo>
                  <a:lnTo>
                    <a:pt x="1080315" y="1201349"/>
                  </a:lnTo>
                  <a:lnTo>
                    <a:pt x="1020964" y="1252163"/>
                  </a:lnTo>
                  <a:lnTo>
                    <a:pt x="968278" y="1296944"/>
                  </a:lnTo>
                  <a:lnTo>
                    <a:pt x="942253" y="1319492"/>
                  </a:lnTo>
                  <a:lnTo>
                    <a:pt x="917497" y="1341724"/>
                  </a:lnTo>
                  <a:lnTo>
                    <a:pt x="895598" y="1362367"/>
                  </a:lnTo>
                  <a:lnTo>
                    <a:pt x="886076" y="1371895"/>
                  </a:lnTo>
                  <a:lnTo>
                    <a:pt x="877824" y="1380787"/>
                  </a:lnTo>
                  <a:lnTo>
                    <a:pt x="870207" y="1388727"/>
                  </a:lnTo>
                  <a:lnTo>
                    <a:pt x="864494" y="1396349"/>
                  </a:lnTo>
                  <a:lnTo>
                    <a:pt x="859733" y="1402701"/>
                  </a:lnTo>
                  <a:lnTo>
                    <a:pt x="858146" y="1405877"/>
                  </a:lnTo>
                  <a:lnTo>
                    <a:pt x="856877" y="1408100"/>
                  </a:lnTo>
                  <a:lnTo>
                    <a:pt x="853386" y="1415404"/>
                  </a:lnTo>
                  <a:lnTo>
                    <a:pt x="852602" y="1416672"/>
                  </a:lnTo>
                  <a:lnTo>
                    <a:pt x="851335" y="1419208"/>
                  </a:lnTo>
                  <a:lnTo>
                    <a:pt x="847527" y="1425561"/>
                  </a:lnTo>
                  <a:lnTo>
                    <a:pt x="843085" y="1430961"/>
                  </a:lnTo>
                  <a:lnTo>
                    <a:pt x="838008" y="1436678"/>
                  </a:lnTo>
                  <a:lnTo>
                    <a:pt x="832296" y="1441443"/>
                  </a:lnTo>
                  <a:lnTo>
                    <a:pt x="825950" y="1445572"/>
                  </a:lnTo>
                  <a:lnTo>
                    <a:pt x="819287" y="1449702"/>
                  </a:lnTo>
                  <a:lnTo>
                    <a:pt x="812306" y="1452878"/>
                  </a:lnTo>
                  <a:lnTo>
                    <a:pt x="804691" y="1455737"/>
                  </a:lnTo>
                  <a:lnTo>
                    <a:pt x="797392" y="1457643"/>
                  </a:lnTo>
                  <a:lnTo>
                    <a:pt x="789460" y="1458278"/>
                  </a:lnTo>
                  <a:lnTo>
                    <a:pt x="782162" y="1458913"/>
                  </a:lnTo>
                  <a:lnTo>
                    <a:pt x="774546" y="1457960"/>
                  </a:lnTo>
                  <a:lnTo>
                    <a:pt x="767248" y="1456690"/>
                  </a:lnTo>
                  <a:lnTo>
                    <a:pt x="759950" y="1454784"/>
                  </a:lnTo>
                  <a:lnTo>
                    <a:pt x="752970" y="1452560"/>
                  </a:lnTo>
                  <a:lnTo>
                    <a:pt x="746306" y="1449384"/>
                  </a:lnTo>
                  <a:lnTo>
                    <a:pt x="739643" y="1445255"/>
                  </a:lnTo>
                  <a:lnTo>
                    <a:pt x="733614" y="1440808"/>
                  </a:lnTo>
                  <a:lnTo>
                    <a:pt x="727585" y="1435725"/>
                  </a:lnTo>
                  <a:lnTo>
                    <a:pt x="722508" y="1430326"/>
                  </a:lnTo>
                  <a:lnTo>
                    <a:pt x="717748" y="1423973"/>
                  </a:lnTo>
                  <a:lnTo>
                    <a:pt x="713941" y="1417620"/>
                  </a:lnTo>
                  <a:lnTo>
                    <a:pt x="710133" y="1410314"/>
                  </a:lnTo>
                  <a:lnTo>
                    <a:pt x="706960" y="1404915"/>
                  </a:lnTo>
                  <a:lnTo>
                    <a:pt x="702835" y="1398562"/>
                  </a:lnTo>
                  <a:lnTo>
                    <a:pt x="696806" y="1391256"/>
                  </a:lnTo>
                  <a:lnTo>
                    <a:pt x="689508" y="1383315"/>
                  </a:lnTo>
                  <a:lnTo>
                    <a:pt x="680940" y="1374739"/>
                  </a:lnTo>
                  <a:lnTo>
                    <a:pt x="671421" y="1365210"/>
                  </a:lnTo>
                  <a:lnTo>
                    <a:pt x="649844" y="1344881"/>
                  </a:lnTo>
                  <a:lnTo>
                    <a:pt x="625729" y="1322964"/>
                  </a:lnTo>
                  <a:lnTo>
                    <a:pt x="600027" y="1300412"/>
                  </a:lnTo>
                  <a:lnTo>
                    <a:pt x="547672" y="1255942"/>
                  </a:lnTo>
                  <a:lnTo>
                    <a:pt x="488335" y="1205120"/>
                  </a:lnTo>
                  <a:lnTo>
                    <a:pt x="457239" y="1178121"/>
                  </a:lnTo>
                  <a:lnTo>
                    <a:pt x="425508" y="1149851"/>
                  </a:lnTo>
                  <a:lnTo>
                    <a:pt x="393143" y="1120628"/>
                  </a:lnTo>
                  <a:lnTo>
                    <a:pt x="360778" y="1090453"/>
                  </a:lnTo>
                  <a:lnTo>
                    <a:pt x="328412" y="1059006"/>
                  </a:lnTo>
                  <a:lnTo>
                    <a:pt x="312547" y="1043124"/>
                  </a:lnTo>
                  <a:lnTo>
                    <a:pt x="296364" y="1026925"/>
                  </a:lnTo>
                  <a:lnTo>
                    <a:pt x="280499" y="1010090"/>
                  </a:lnTo>
                  <a:lnTo>
                    <a:pt x="264951" y="993573"/>
                  </a:lnTo>
                  <a:lnTo>
                    <a:pt x="249403" y="976420"/>
                  </a:lnTo>
                  <a:lnTo>
                    <a:pt x="233855" y="959268"/>
                  </a:lnTo>
                  <a:lnTo>
                    <a:pt x="218942" y="941798"/>
                  </a:lnTo>
                  <a:lnTo>
                    <a:pt x="204345" y="924010"/>
                  </a:lnTo>
                  <a:lnTo>
                    <a:pt x="189432" y="906222"/>
                  </a:lnTo>
                  <a:lnTo>
                    <a:pt x="175153" y="887799"/>
                  </a:lnTo>
                  <a:lnTo>
                    <a:pt x="161509" y="869059"/>
                  </a:lnTo>
                  <a:lnTo>
                    <a:pt x="147865" y="850636"/>
                  </a:lnTo>
                  <a:lnTo>
                    <a:pt x="135173" y="831577"/>
                  </a:lnTo>
                  <a:lnTo>
                    <a:pt x="122480" y="812519"/>
                  </a:lnTo>
                  <a:lnTo>
                    <a:pt x="110105" y="792825"/>
                  </a:lnTo>
                  <a:lnTo>
                    <a:pt x="98682" y="773450"/>
                  </a:lnTo>
                  <a:lnTo>
                    <a:pt x="87576" y="753756"/>
                  </a:lnTo>
                  <a:lnTo>
                    <a:pt x="76788" y="733427"/>
                  </a:lnTo>
                  <a:lnTo>
                    <a:pt x="67903" y="714686"/>
                  </a:lnTo>
                  <a:lnTo>
                    <a:pt x="59019" y="695946"/>
                  </a:lnTo>
                  <a:lnTo>
                    <a:pt x="51086" y="678158"/>
                  </a:lnTo>
                  <a:lnTo>
                    <a:pt x="44105" y="660370"/>
                  </a:lnTo>
                  <a:lnTo>
                    <a:pt x="37125" y="642583"/>
                  </a:lnTo>
                  <a:lnTo>
                    <a:pt x="31413" y="625112"/>
                  </a:lnTo>
                  <a:lnTo>
                    <a:pt x="26019" y="607960"/>
                  </a:lnTo>
                  <a:lnTo>
                    <a:pt x="20942" y="591125"/>
                  </a:lnTo>
                  <a:lnTo>
                    <a:pt x="17134" y="574608"/>
                  </a:lnTo>
                  <a:lnTo>
                    <a:pt x="13009" y="558408"/>
                  </a:lnTo>
                  <a:lnTo>
                    <a:pt x="9836" y="542526"/>
                  </a:lnTo>
                  <a:lnTo>
                    <a:pt x="6981" y="526962"/>
                  </a:lnTo>
                  <a:lnTo>
                    <a:pt x="4759" y="511398"/>
                  </a:lnTo>
                  <a:lnTo>
                    <a:pt x="3173" y="496469"/>
                  </a:lnTo>
                  <a:lnTo>
                    <a:pt x="1586" y="481222"/>
                  </a:lnTo>
                  <a:lnTo>
                    <a:pt x="634" y="466929"/>
                  </a:lnTo>
                  <a:lnTo>
                    <a:pt x="0" y="452635"/>
                  </a:lnTo>
                  <a:lnTo>
                    <a:pt x="0" y="438659"/>
                  </a:lnTo>
                  <a:lnTo>
                    <a:pt x="0" y="425318"/>
                  </a:lnTo>
                  <a:lnTo>
                    <a:pt x="317" y="412295"/>
                  </a:lnTo>
                  <a:lnTo>
                    <a:pt x="1586" y="398954"/>
                  </a:lnTo>
                  <a:lnTo>
                    <a:pt x="2221" y="386248"/>
                  </a:lnTo>
                  <a:lnTo>
                    <a:pt x="3807" y="374178"/>
                  </a:lnTo>
                  <a:lnTo>
                    <a:pt x="5394" y="362108"/>
                  </a:lnTo>
                  <a:lnTo>
                    <a:pt x="7615" y="350673"/>
                  </a:lnTo>
                  <a:lnTo>
                    <a:pt x="9519" y="339238"/>
                  </a:lnTo>
                  <a:lnTo>
                    <a:pt x="11740" y="328121"/>
                  </a:lnTo>
                  <a:lnTo>
                    <a:pt x="14596" y="317638"/>
                  </a:lnTo>
                  <a:lnTo>
                    <a:pt x="17134" y="307474"/>
                  </a:lnTo>
                  <a:lnTo>
                    <a:pt x="20307" y="297310"/>
                  </a:lnTo>
                  <a:lnTo>
                    <a:pt x="26019" y="278251"/>
                  </a:lnTo>
                  <a:lnTo>
                    <a:pt x="30144" y="267769"/>
                  </a:lnTo>
                  <a:lnTo>
                    <a:pt x="33952" y="256969"/>
                  </a:lnTo>
                  <a:lnTo>
                    <a:pt x="38394" y="246487"/>
                  </a:lnTo>
                  <a:lnTo>
                    <a:pt x="42836" y="236323"/>
                  </a:lnTo>
                  <a:lnTo>
                    <a:pt x="47596" y="226476"/>
                  </a:lnTo>
                  <a:lnTo>
                    <a:pt x="52673" y="216312"/>
                  </a:lnTo>
                  <a:lnTo>
                    <a:pt x="57432" y="206783"/>
                  </a:lnTo>
                  <a:lnTo>
                    <a:pt x="63144" y="197253"/>
                  </a:lnTo>
                  <a:lnTo>
                    <a:pt x="68221" y="188360"/>
                  </a:lnTo>
                  <a:lnTo>
                    <a:pt x="73615" y="179466"/>
                  </a:lnTo>
                  <a:lnTo>
                    <a:pt x="85355" y="162313"/>
                  </a:lnTo>
                  <a:lnTo>
                    <a:pt x="97096" y="146431"/>
                  </a:lnTo>
                  <a:lnTo>
                    <a:pt x="109471" y="131502"/>
                  </a:lnTo>
                  <a:lnTo>
                    <a:pt x="121846" y="117526"/>
                  </a:lnTo>
                  <a:lnTo>
                    <a:pt x="134538" y="104503"/>
                  </a:lnTo>
                  <a:lnTo>
                    <a:pt x="147230" y="93068"/>
                  </a:lnTo>
                  <a:lnTo>
                    <a:pt x="159922" y="82268"/>
                  </a:lnTo>
                  <a:lnTo>
                    <a:pt x="172615" y="72422"/>
                  </a:lnTo>
                  <a:lnTo>
                    <a:pt x="184672" y="63845"/>
                  </a:lnTo>
                  <a:lnTo>
                    <a:pt x="197047" y="56857"/>
                  </a:lnTo>
                  <a:lnTo>
                    <a:pt x="209105" y="50822"/>
                  </a:lnTo>
                  <a:lnTo>
                    <a:pt x="223701" y="44152"/>
                  </a:lnTo>
                  <a:lnTo>
                    <a:pt x="238615" y="37799"/>
                  </a:lnTo>
                  <a:lnTo>
                    <a:pt x="254163" y="31764"/>
                  </a:lnTo>
                  <a:lnTo>
                    <a:pt x="270028" y="26364"/>
                  </a:lnTo>
                  <a:lnTo>
                    <a:pt x="285893" y="20964"/>
                  </a:lnTo>
                  <a:lnTo>
                    <a:pt x="302711" y="16200"/>
                  </a:lnTo>
                  <a:lnTo>
                    <a:pt x="319211" y="12070"/>
                  </a:lnTo>
                  <a:lnTo>
                    <a:pt x="336345" y="8259"/>
                  </a:lnTo>
                  <a:lnTo>
                    <a:pt x="353480" y="5718"/>
                  </a:lnTo>
                  <a:lnTo>
                    <a:pt x="370932" y="2859"/>
                  </a:lnTo>
                  <a:lnTo>
                    <a:pt x="388701" y="1271"/>
                  </a:lnTo>
                  <a:lnTo>
                    <a:pt x="40647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210" y="4115608"/>
            <a:ext cx="6370872" cy="40541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37731" y="2088107"/>
            <a:ext cx="8871045" cy="405338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36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729533" y="1466773"/>
            <a:ext cx="67329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由圈内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名成员共同评分，每项分别为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分，总分为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ph idx="4294967295"/>
          </p:nvPr>
        </p:nvGraphicFramePr>
        <p:xfrm>
          <a:off x="1729853" y="2194303"/>
          <a:ext cx="8686800" cy="3840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5600"/>
                <a:gridCol w="1754188"/>
                <a:gridCol w="1016000"/>
                <a:gridCol w="1176337"/>
                <a:gridCol w="1093788"/>
                <a:gridCol w="1095375"/>
                <a:gridCol w="925512"/>
              </a:tblGrid>
              <a:tr h="4310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编号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rgbClr val="36A6C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评价项目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rgbClr val="36A6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活动前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rgbClr val="36A6C4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活动后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rgbClr val="36A6C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活动成长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rgbClr val="36A6C4"/>
                    </a:solidFill>
                  </a:tcPr>
                </a:tc>
              </a:tr>
              <a:tr h="3794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平均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平均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rgbClr val="36A6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rgbClr val="36A6C4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解决问题能力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kumimoji="0" lang="zh-CN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1.875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zh-CN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2.125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责任心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2.25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2.25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沟通协调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2.25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4.75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自信心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4.25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1.75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团队凝聚力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2.625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4.75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2.125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积极性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2.625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4.75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2.125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品管手法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和谐度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2.375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4.75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2.375</a:t>
                      </a:r>
                      <a:endParaRPr kumimoji="0" lang="zh-CN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b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 形 成 果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210" y="4115608"/>
            <a:ext cx="6370872" cy="40541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50776" y="1492624"/>
            <a:ext cx="6683189" cy="4383741"/>
          </a:xfrm>
          <a:prstGeom prst="rect">
            <a:avLst/>
          </a:prstGeom>
          <a:solidFill>
            <a:srgbClr val="3093AE"/>
          </a:solidFill>
          <a:ln w="317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 形 成 果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34" y="1570283"/>
            <a:ext cx="5804873" cy="4228423"/>
          </a:xfrm>
          <a:prstGeom prst="rect">
            <a:avLst/>
          </a:prstGeom>
          <a:ln w="3175" cmpd="thinThick">
            <a:solidFill>
              <a:srgbClr val="36A6C4"/>
            </a:solidFill>
          </a:ln>
        </p:spPr>
      </p:pic>
      <p:cxnSp>
        <p:nvCxnSpPr>
          <p:cNvPr id="8" name="直接连接符 7"/>
          <p:cNvCxnSpPr/>
          <p:nvPr/>
        </p:nvCxnSpPr>
        <p:spPr>
          <a:xfrm flipV="1">
            <a:off x="4950456" y="6141493"/>
            <a:ext cx="1160060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950456" y="6457667"/>
            <a:ext cx="1160060" cy="0"/>
          </a:xfrm>
          <a:prstGeom prst="line">
            <a:avLst/>
          </a:prstGeom>
          <a:ln w="28575">
            <a:solidFill>
              <a:srgbClr val="FF33C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252680" y="59640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改善前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54954" y="628024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改善后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1"/>
          <a:srcRect l="51689" t="25275"/>
          <a:stretch>
            <a:fillRect/>
          </a:stretch>
        </p:blipFill>
        <p:spPr bwMode="auto">
          <a:xfrm>
            <a:off x="7374106" y="732721"/>
            <a:ext cx="4817894" cy="612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5138198" y="446541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圈 员 简 介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oup 75"/>
          <p:cNvGraphicFramePr>
            <a:graphicFrameLocks noGrp="1"/>
          </p:cNvGraphicFramePr>
          <p:nvPr/>
        </p:nvGraphicFramePr>
        <p:xfrm>
          <a:off x="1019171" y="1996918"/>
          <a:ext cx="8507396" cy="4026689"/>
        </p:xfrm>
        <a:graphic>
          <a:graphicData uri="http://schemas.openxmlformats.org/drawingml/2006/table">
            <a:tbl>
              <a:tblPr/>
              <a:tblGrid>
                <a:gridCol w="1789704"/>
                <a:gridCol w="1219393"/>
                <a:gridCol w="1101235"/>
                <a:gridCol w="1030339"/>
                <a:gridCol w="1041369"/>
                <a:gridCol w="2325356"/>
              </a:tblGrid>
              <a:tr h="5484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名单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C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职称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C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学历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C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职务</a:t>
                      </a: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C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年龄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C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分工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C6D"/>
                    </a:solidFill>
                  </a:tcPr>
                </a:tc>
              </a:tr>
              <a:tr h="488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护师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本科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圈长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</a:t>
                      </a: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5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计划，领导，组织，培训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413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主管护师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本科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辅导员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40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监督，指导，培训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903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主管护师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本科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圈员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4</a:t>
                      </a: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4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协助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449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主管护师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本科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圈员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4</a:t>
                      </a: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0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协助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93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主管护师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本科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圈员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</a:t>
                      </a: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0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物品准备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4125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护师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本科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圈员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26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记录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175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护士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本科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圈员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26</a:t>
                      </a:r>
                      <a:endParaRPr kumimoji="0" lang="zh-CN" altLang="zh-CN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协助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4125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护 师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本科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圈员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</a:t>
                      </a:r>
                      <a:r>
                        <a:rPr kumimoji="0" lang="en-US" altLang="zh-CN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</a:t>
                      </a:r>
                      <a:endParaRPr kumimoji="0" lang="zh-CN" altLang="zh-CN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后勤保障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L="85981" marR="85981" marT="42991" marB="4299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916811" y="1920320"/>
            <a:ext cx="8684389" cy="417074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35795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 形 成 果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264920" y="1769049"/>
            <a:ext cx="625019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090">
              <a:lnSpc>
                <a:spcPts val="5000"/>
              </a:lnSpc>
              <a:buFont typeface="Wingdings" panose="05000000000000000000" pitchFamily="2" charset="2"/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增进了科室间的团结和谐，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5000"/>
              </a:lnSpc>
              <a:buFont typeface="Wingdings" panose="05000000000000000000" pitchFamily="2" charset="2"/>
              <a:buNone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了科室成员的安全意识和团队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精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5000"/>
              </a:lnSpc>
              <a:buFont typeface="Wingdings" panose="05000000000000000000" pitchFamily="2" charset="2"/>
              <a:buNone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神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，也增强了护理人员参与管理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5000"/>
              </a:lnSpc>
              <a:buFont typeface="Wingdings" panose="05000000000000000000" pitchFamily="2" charset="2"/>
              <a:buNone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意识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，充分发挥了护理人员的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积极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5000"/>
              </a:lnSpc>
              <a:buFont typeface="Wingdings" panose="05000000000000000000" pitchFamily="2" charset="2"/>
              <a:buNone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，主动性，创造性。提高了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5000"/>
              </a:lnSpc>
              <a:buFont typeface="Wingdings" panose="05000000000000000000" pitchFamily="2" charset="2"/>
              <a:buNone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满意度，减少了纠纷。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6682423" y="2000793"/>
            <a:ext cx="3600000" cy="3600000"/>
          </a:xfrm>
          <a:prstGeom prst="ellipse">
            <a:avLst/>
          </a:prstGeom>
          <a:blipFill dpi="0" rotWithShape="1">
            <a:blip r:embed="rId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210" y="4115608"/>
            <a:ext cx="6370872" cy="40541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69030" y="446541"/>
            <a:ext cx="1476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 准 化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五边形 6"/>
          <p:cNvSpPr/>
          <p:nvPr/>
        </p:nvSpPr>
        <p:spPr>
          <a:xfrm>
            <a:off x="0" y="1471229"/>
            <a:ext cx="6946710" cy="1514901"/>
          </a:xfrm>
          <a:prstGeom prst="homePlate">
            <a:avLst>
              <a:gd name="adj" fmla="val 18468"/>
            </a:avLst>
          </a:prstGeom>
          <a:solidFill>
            <a:srgbClr val="309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69843" y="1541173"/>
            <a:ext cx="5321438" cy="1375012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通过本次品管圈活动制定引流管护理流程如下：</a:t>
            </a:r>
            <a:endParaRPr lang="en-US" altLang="zh-CN" sz="32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67284" y="3343593"/>
            <a:ext cx="5841242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置管病人统一使用防逆流的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引流袋。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900"/>
              </a:lnSpc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、责任护士与手术室交接时及时黏贴引流管标识，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9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并在引流袋注明更换日期。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900"/>
              </a:lnSpc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、向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患者及家属交代置管期间的注意事项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900"/>
              </a:lnSpc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、发放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引流管护理宣教小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处方。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900"/>
              </a:lnSpc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、责任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护士及时观察引流管的通畅情况及引流液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9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色、质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900"/>
              </a:lnSpc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、发现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问题及时与医生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联系并处理。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8088" y="1407573"/>
            <a:ext cx="1620205" cy="16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五边形 10"/>
          <p:cNvSpPr/>
          <p:nvPr/>
        </p:nvSpPr>
        <p:spPr>
          <a:xfrm>
            <a:off x="0" y="1396166"/>
            <a:ext cx="7028598" cy="1665027"/>
          </a:xfrm>
          <a:prstGeom prst="homePlate">
            <a:avLst>
              <a:gd name="adj" fmla="val 1846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  <p:bldP spid="9" grpId="0"/>
      <p:bldP spid="11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210" y="4115608"/>
            <a:ext cx="6370872" cy="405419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2"/>
          <a:srcRect l="51689" t="25275"/>
          <a:stretch>
            <a:fillRect/>
          </a:stretch>
        </p:blipFill>
        <p:spPr bwMode="auto">
          <a:xfrm>
            <a:off x="7546978" y="732721"/>
            <a:ext cx="4817894" cy="612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078173" y="1719619"/>
            <a:ext cx="9208827" cy="4229054"/>
          </a:xfrm>
          <a:prstGeom prst="rect">
            <a:avLst/>
          </a:prstGeom>
          <a:solidFill>
            <a:schemeClr val="tx1"/>
          </a:solidFill>
          <a:ln>
            <a:solidFill>
              <a:srgbClr val="36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02558" y="446541"/>
            <a:ext cx="2409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 讨 与 改 进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Group 3"/>
          <p:cNvGraphicFramePr>
            <a:graphicFrameLocks noGrp="1"/>
          </p:cNvGraphicFramePr>
          <p:nvPr>
            <p:ph idx="4294967295"/>
          </p:nvPr>
        </p:nvGraphicFramePr>
        <p:xfrm>
          <a:off x="1153236" y="1810569"/>
          <a:ext cx="9071196" cy="4150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4192"/>
                <a:gridCol w="3553406"/>
                <a:gridCol w="3753598"/>
              </a:tblGrid>
              <a:tr h="487725"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活动项目</a:t>
                      </a:r>
                      <a:endParaRPr kumimoji="0" 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优点</a:t>
                      </a:r>
                      <a:endParaRPr kumimoji="0" 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缺点或今后努力方向</a:t>
                      </a:r>
                      <a:endParaRPr kumimoji="0" 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rgbClr val="FFD44B"/>
                    </a:solidFill>
                  </a:tcPr>
                </a:tc>
              </a:tr>
              <a:tr h="420978"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主题选定</a:t>
                      </a:r>
                      <a:endParaRPr kumimoji="0" 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充分结合临床实际选择需解决的重点问题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期望挑战提高工作质量的主题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40005"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活动计划拟定</a:t>
                      </a:r>
                      <a:endParaRPr kumimoji="0" 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详细、明确、可实施性强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下次更好的根据圈员的特点安排工作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4071"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现状把握</a:t>
                      </a:r>
                      <a:endParaRPr kumimoji="0" 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客观、准确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对患者进行多次重点宣教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20978"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目标设定</a:t>
                      </a:r>
                      <a:endParaRPr kumimoji="0" 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设定目标与工作目标相一致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发挥圈员能力，挑战更高目标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9435"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解析</a:t>
                      </a:r>
                      <a:endParaRPr kumimoji="0" 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运用头脑风暴方式分析问题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与临床符合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40005"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对策实施与检讨</a:t>
                      </a:r>
                      <a:endParaRPr kumimoji="0" 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全面，周密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今后更严格保持各项对策的实施，保证对策的持久性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0978"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效果确认</a:t>
                      </a:r>
                      <a:endParaRPr kumimoji="0" 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以数据来反应获得实际改善结果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制定管理办法，使数据收集准确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79457"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标准化</a:t>
                      </a:r>
                      <a:endParaRPr kumimoji="0" 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清晰、简易可行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不断进行</a:t>
                      </a:r>
                      <a:r>
                        <a:rPr kumimoji="0" lang="zh-CN" alt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PDCA</a:t>
                      </a: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，使之可行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8658">
                <a:tc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遗留问题</a:t>
                      </a:r>
                      <a:endParaRPr kumimoji="0" 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选择同等质量，价格，更经济的引流袋，减轻患者负担</a:t>
                      </a:r>
                      <a:endParaRPr kumimoji="0" 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830" marR="83830" marT="41915" marB="41915" anchor="ctr" horzOverflow="overflow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603" y="3938627"/>
            <a:ext cx="6370872" cy="405419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602268" y="446541"/>
            <a:ext cx="1010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感 想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053076" y="2002124"/>
            <a:ext cx="539464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91845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通过这次品管圈活动，学习了各种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品管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手法，发现了工作中实际存在的问题，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提高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了工作效率，减轻了工作压力；圈员的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被重视，被认可，学习及工作的热情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，专业知识和技能逐渐丰富和娴熟，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沟通协调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能力增强，分析和解决问题的能力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提升了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，圈员越来越自信，创造力和思考力也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得到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了激发！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95" y="1946890"/>
            <a:ext cx="2513462" cy="237103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13732" y="2460667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05718" y="3516964"/>
            <a:ext cx="4089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请 领 导 批 评 指 正</a:t>
            </a:r>
            <a:endParaRPr lang="zh-CN" altLang="en-US" sz="3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91" y="2373270"/>
            <a:ext cx="1295131" cy="122174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78502" y="3746393"/>
            <a:ext cx="12747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呵 护 圈  </a:t>
            </a:r>
            <a:r>
              <a:rPr lang="en-US" altLang="zh-CN" sz="1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endParaRPr lang="zh-CN" altLang="en-US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40463" y="1961322"/>
            <a:ext cx="4626320" cy="3472069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 题 选 定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Administrator\Desktop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3465513"/>
            <a:ext cx="4411259" cy="276701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30" descr="9476339_085720570168_2.jp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9" y="1129553"/>
            <a:ext cx="3888348" cy="249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082041" y="1487600"/>
          <a:ext cx="10195560" cy="3985151"/>
        </p:xfrm>
        <a:graphic>
          <a:graphicData uri="http://schemas.openxmlformats.org/drawingml/2006/table">
            <a:tbl>
              <a:tblPr/>
              <a:tblGrid>
                <a:gridCol w="2773679"/>
                <a:gridCol w="1158240"/>
                <a:gridCol w="990600"/>
                <a:gridCol w="975360"/>
                <a:gridCol w="878563"/>
                <a:gridCol w="1027983"/>
                <a:gridCol w="748985"/>
                <a:gridCol w="842609"/>
                <a:gridCol w="799541"/>
              </a:tblGrid>
              <a:tr h="627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评价项目主题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上级政策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重要性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迫切性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圈能力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可行性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总分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顺序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选定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提高术前指导完备率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40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38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33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17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30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158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3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</a:tr>
              <a:tr h="487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提高术后功能锻炼指导率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40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37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28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11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32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148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</a:tr>
              <a:tr h="487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降低切口引流管护理的缺陷率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40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40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35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21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37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173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</a:tr>
              <a:tr h="3835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提高入院检查及时率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33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35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30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12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30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140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</a:tr>
              <a:tr h="487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提高入院宣教的知晓率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38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30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33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16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37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154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</a:tr>
              <a:tr h="331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提高体温单完善率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35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36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34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18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36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159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  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</a:tr>
              <a:tr h="487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降低住院患者压疮的发生率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40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35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30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12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35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152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4"/>
                    </a:solidFill>
                  </a:tcPr>
                </a:tc>
              </a:tr>
              <a:tr h="344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提高治疗车物品完备率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30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28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30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12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35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158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华文楷体" panose="02010600040101010101" charset="-12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2"/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 题 选 定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960120" y="5615000"/>
            <a:ext cx="577755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2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ts val="2200"/>
              </a:lnSpc>
              <a:buFont typeface="Wingdings" panose="05000000000000000000" pitchFamily="2" charset="2"/>
              <a:buChar char="l"/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评价法进行主题评价，共有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人参与选题过程。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ts val="22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选票分数：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分最高、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分普通、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分最低，第一顺位为本次活动主题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AutoShape 105"/>
          <p:cNvSpPr>
            <a:spLocks noChangeArrowheads="1"/>
          </p:cNvSpPr>
          <p:nvPr/>
        </p:nvSpPr>
        <p:spPr bwMode="auto">
          <a:xfrm>
            <a:off x="10699148" y="3018025"/>
            <a:ext cx="358775" cy="358775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chemeClr val="bg1"/>
              </a:solidFill>
              <a:latin typeface="Cambria" panose="02040503050406030204" pitchFamily="18" charset="0"/>
              <a:ea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/>
          <p:cNvSpPr/>
          <p:nvPr/>
        </p:nvSpPr>
        <p:spPr>
          <a:xfrm>
            <a:off x="3507474" y="3671249"/>
            <a:ext cx="8684525" cy="2333766"/>
          </a:xfrm>
          <a:custGeom>
            <a:avLst/>
            <a:gdLst>
              <a:gd name="connsiteX0" fmla="*/ 0 w 8179558"/>
              <a:gd name="connsiteY0" fmla="*/ 0 h 2320119"/>
              <a:gd name="connsiteX1" fmla="*/ 8179558 w 8179558"/>
              <a:gd name="connsiteY1" fmla="*/ 0 h 2320119"/>
              <a:gd name="connsiteX2" fmla="*/ 8179558 w 8179558"/>
              <a:gd name="connsiteY2" fmla="*/ 2320119 h 2320119"/>
              <a:gd name="connsiteX3" fmla="*/ 0 w 8179558"/>
              <a:gd name="connsiteY3" fmla="*/ 2320119 h 2320119"/>
              <a:gd name="connsiteX4" fmla="*/ 0 w 8179558"/>
              <a:gd name="connsiteY4" fmla="*/ 0 h 2320119"/>
              <a:gd name="connsiteX0-1" fmla="*/ 504967 w 8684525"/>
              <a:gd name="connsiteY0-2" fmla="*/ 0 h 2333766"/>
              <a:gd name="connsiteX1-3" fmla="*/ 8684525 w 8684525"/>
              <a:gd name="connsiteY1-4" fmla="*/ 0 h 2333766"/>
              <a:gd name="connsiteX2-5" fmla="*/ 8684525 w 8684525"/>
              <a:gd name="connsiteY2-6" fmla="*/ 2320119 h 2333766"/>
              <a:gd name="connsiteX3-7" fmla="*/ 0 w 8684525"/>
              <a:gd name="connsiteY3-8" fmla="*/ 2333766 h 2333766"/>
              <a:gd name="connsiteX4-9" fmla="*/ 504967 w 8684525"/>
              <a:gd name="connsiteY4-10" fmla="*/ 0 h 2333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684525" h="2333766">
                <a:moveTo>
                  <a:pt x="504967" y="0"/>
                </a:moveTo>
                <a:lnTo>
                  <a:pt x="8684525" y="0"/>
                </a:lnTo>
                <a:lnTo>
                  <a:pt x="8684525" y="2320119"/>
                </a:lnTo>
                <a:lnTo>
                  <a:pt x="0" y="2333766"/>
                </a:lnTo>
                <a:lnTo>
                  <a:pt x="504967" y="0"/>
                </a:lnTo>
                <a:close/>
              </a:path>
            </a:pathLst>
          </a:custGeom>
          <a:solidFill>
            <a:schemeClr val="tx1">
              <a:lumMod val="8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944204" y="2269152"/>
            <a:ext cx="7285436" cy="783193"/>
          </a:xfrm>
          <a:prstGeom prst="roundRect">
            <a:avLst>
              <a:gd name="adj" fmla="val 50000"/>
            </a:avLst>
          </a:prstGeom>
          <a:solidFill>
            <a:srgbClr val="3093AE"/>
          </a:solidFill>
          <a:ln>
            <a:solidFill>
              <a:srgbClr val="44ADCB"/>
            </a:solidFill>
          </a:ln>
        </p:spPr>
        <p:txBody>
          <a:bodyPr wrap="none" anchor="ctr">
            <a:no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降低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切口引流管护理的缺陷率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24420" y="45900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 题 选 定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396853" y="113157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349115" y="3834765"/>
            <a:ext cx="759396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衡量指标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3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监测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期间有缺陷的切口引流管数量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监测期间引流管总数量</a:t>
            </a:r>
            <a:r>
              <a:rPr lang="zh-CN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×100﹪</a:t>
            </a:r>
            <a:endParaRPr lang="zh-CN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42572" y="215291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主题：</a:t>
            </a:r>
            <a:endParaRPr lang="zh-CN" altLang="en-US" sz="6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KSO_Shape"/>
          <p:cNvSpPr/>
          <p:nvPr/>
        </p:nvSpPr>
        <p:spPr>
          <a:xfrm>
            <a:off x="1466000" y="1701426"/>
            <a:ext cx="1918645" cy="1918645"/>
          </a:xfrm>
          <a:prstGeom prst="blockArc">
            <a:avLst>
              <a:gd name="adj1" fmla="val 2658089"/>
              <a:gd name="adj2" fmla="val 19066819"/>
              <a:gd name="adj3" fmla="val 777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1466000" y="3835019"/>
            <a:ext cx="1927973" cy="1951629"/>
          </a:xfrm>
          <a:prstGeom prst="ellipse">
            <a:avLst/>
          </a:prstGeom>
          <a:blipFill dpi="0" rotWithShape="1">
            <a:blip r:embed="rId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3093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/>
      <p:bldP spid="8" grpId="0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555845" y="4790363"/>
            <a:ext cx="2115403" cy="1419367"/>
          </a:xfrm>
          <a:prstGeom prst="roundRect">
            <a:avLst>
              <a:gd name="adj" fmla="val 10627"/>
            </a:avLst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36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135794" y="446541"/>
            <a:ext cx="194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 题 理 由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1572528" y="1892496"/>
            <a:ext cx="2085284" cy="1918645"/>
            <a:chOff x="1558880" y="1742371"/>
            <a:chExt cx="2085284" cy="1918645"/>
          </a:xfrm>
        </p:grpSpPr>
        <p:sp>
          <p:nvSpPr>
            <p:cNvPr id="6" name="矩形 110"/>
            <p:cNvSpPr>
              <a:spLocks noChangeArrowheads="1"/>
            </p:cNvSpPr>
            <p:nvPr/>
          </p:nvSpPr>
          <p:spPr bwMode="auto">
            <a:xfrm>
              <a:off x="1558880" y="2842578"/>
              <a:ext cx="2085284" cy="510778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 w="9525">
              <a:solidFill>
                <a:srgbClr val="36A6C4"/>
              </a:solidFill>
              <a:miter lim="800000"/>
            </a:ln>
          </p:spPr>
          <p:txBody>
            <a:bodyPr wrap="none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对患者而言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642200" y="1742371"/>
              <a:ext cx="1918645" cy="1918645"/>
              <a:chOff x="1643420" y="1742371"/>
              <a:chExt cx="1918645" cy="1918645"/>
            </a:xfrm>
          </p:grpSpPr>
          <p:sp>
            <p:nvSpPr>
              <p:cNvPr id="8" name="KSO_Shape"/>
              <p:cNvSpPr/>
              <p:nvPr/>
            </p:nvSpPr>
            <p:spPr>
              <a:xfrm>
                <a:off x="1643420" y="1742371"/>
                <a:ext cx="1918645" cy="1918645"/>
              </a:xfrm>
              <a:prstGeom prst="blockArc">
                <a:avLst>
                  <a:gd name="adj1" fmla="val 10589189"/>
                  <a:gd name="adj2" fmla="val 178753"/>
                  <a:gd name="adj3" fmla="val 2101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KSO_Shape"/>
              <p:cNvSpPr/>
              <p:nvPr/>
            </p:nvSpPr>
            <p:spPr bwMode="auto">
              <a:xfrm flipH="1">
                <a:off x="2410630" y="2042693"/>
                <a:ext cx="318922" cy="673779"/>
              </a:xfrm>
              <a:custGeom>
                <a:avLst/>
                <a:gdLst/>
                <a:ahLst/>
                <a:cxnLst/>
                <a:rect l="0" t="0" r="r" b="b"/>
                <a:pathLst>
                  <a:path w="1558925" h="3292476">
                    <a:moveTo>
                      <a:pt x="1055688" y="141288"/>
                    </a:moveTo>
                    <a:lnTo>
                      <a:pt x="1078548" y="151445"/>
                    </a:lnTo>
                    <a:lnTo>
                      <a:pt x="1100773" y="161919"/>
                    </a:lnTo>
                    <a:lnTo>
                      <a:pt x="1122363" y="172076"/>
                    </a:lnTo>
                    <a:lnTo>
                      <a:pt x="1143635" y="182551"/>
                    </a:lnTo>
                    <a:lnTo>
                      <a:pt x="1163955" y="192708"/>
                    </a:lnTo>
                    <a:lnTo>
                      <a:pt x="1183958" y="202864"/>
                    </a:lnTo>
                    <a:lnTo>
                      <a:pt x="1203008" y="213021"/>
                    </a:lnTo>
                    <a:lnTo>
                      <a:pt x="1221740" y="223178"/>
                    </a:lnTo>
                    <a:lnTo>
                      <a:pt x="1240155" y="233335"/>
                    </a:lnTo>
                    <a:lnTo>
                      <a:pt x="1257300" y="243175"/>
                    </a:lnTo>
                    <a:lnTo>
                      <a:pt x="1274128" y="253014"/>
                    </a:lnTo>
                    <a:lnTo>
                      <a:pt x="1290955" y="263171"/>
                    </a:lnTo>
                    <a:lnTo>
                      <a:pt x="1306513" y="272693"/>
                    </a:lnTo>
                    <a:lnTo>
                      <a:pt x="1322070" y="282850"/>
                    </a:lnTo>
                    <a:lnTo>
                      <a:pt x="1336675" y="292690"/>
                    </a:lnTo>
                    <a:lnTo>
                      <a:pt x="1350963" y="302212"/>
                    </a:lnTo>
                    <a:lnTo>
                      <a:pt x="1365250" y="312686"/>
                    </a:lnTo>
                    <a:lnTo>
                      <a:pt x="1378903" y="322843"/>
                    </a:lnTo>
                    <a:lnTo>
                      <a:pt x="1392238" y="333000"/>
                    </a:lnTo>
                    <a:lnTo>
                      <a:pt x="1405255" y="343157"/>
                    </a:lnTo>
                    <a:lnTo>
                      <a:pt x="1417003" y="353631"/>
                    </a:lnTo>
                    <a:lnTo>
                      <a:pt x="1429068" y="363788"/>
                    </a:lnTo>
                    <a:lnTo>
                      <a:pt x="1440498" y="373945"/>
                    </a:lnTo>
                    <a:lnTo>
                      <a:pt x="1450975" y="384737"/>
                    </a:lnTo>
                    <a:lnTo>
                      <a:pt x="1461453" y="395211"/>
                    </a:lnTo>
                    <a:lnTo>
                      <a:pt x="1471295" y="406003"/>
                    </a:lnTo>
                    <a:lnTo>
                      <a:pt x="1480503" y="416477"/>
                    </a:lnTo>
                    <a:lnTo>
                      <a:pt x="1489393" y="427587"/>
                    </a:lnTo>
                    <a:lnTo>
                      <a:pt x="1497965" y="438696"/>
                    </a:lnTo>
                    <a:lnTo>
                      <a:pt x="1505903" y="449805"/>
                    </a:lnTo>
                    <a:lnTo>
                      <a:pt x="1513523" y="461231"/>
                    </a:lnTo>
                    <a:lnTo>
                      <a:pt x="1520508" y="472658"/>
                    </a:lnTo>
                    <a:lnTo>
                      <a:pt x="1524635" y="480276"/>
                    </a:lnTo>
                    <a:lnTo>
                      <a:pt x="1529080" y="488528"/>
                    </a:lnTo>
                    <a:lnTo>
                      <a:pt x="1533208" y="496463"/>
                    </a:lnTo>
                    <a:lnTo>
                      <a:pt x="1536700" y="504398"/>
                    </a:lnTo>
                    <a:lnTo>
                      <a:pt x="1540193" y="512651"/>
                    </a:lnTo>
                    <a:lnTo>
                      <a:pt x="1543368" y="520903"/>
                    </a:lnTo>
                    <a:lnTo>
                      <a:pt x="1545908" y="529156"/>
                    </a:lnTo>
                    <a:lnTo>
                      <a:pt x="1548765" y="537726"/>
                    </a:lnTo>
                    <a:lnTo>
                      <a:pt x="1550988" y="546296"/>
                    </a:lnTo>
                    <a:lnTo>
                      <a:pt x="1552893" y="554866"/>
                    </a:lnTo>
                    <a:lnTo>
                      <a:pt x="1554798" y="563436"/>
                    </a:lnTo>
                    <a:lnTo>
                      <a:pt x="1556385" y="572005"/>
                    </a:lnTo>
                    <a:lnTo>
                      <a:pt x="1557338" y="580575"/>
                    </a:lnTo>
                    <a:lnTo>
                      <a:pt x="1558290" y="589780"/>
                    </a:lnTo>
                    <a:lnTo>
                      <a:pt x="1558608" y="598350"/>
                    </a:lnTo>
                    <a:lnTo>
                      <a:pt x="1558925" y="606920"/>
                    </a:lnTo>
                    <a:lnTo>
                      <a:pt x="1558608" y="615172"/>
                    </a:lnTo>
                    <a:lnTo>
                      <a:pt x="1558290" y="623425"/>
                    </a:lnTo>
                    <a:lnTo>
                      <a:pt x="1557655" y="631995"/>
                    </a:lnTo>
                    <a:lnTo>
                      <a:pt x="1556703" y="639930"/>
                    </a:lnTo>
                    <a:lnTo>
                      <a:pt x="1555433" y="647865"/>
                    </a:lnTo>
                    <a:lnTo>
                      <a:pt x="1553528" y="655800"/>
                    </a:lnTo>
                    <a:lnTo>
                      <a:pt x="1551940" y="663418"/>
                    </a:lnTo>
                    <a:lnTo>
                      <a:pt x="1550035" y="671036"/>
                    </a:lnTo>
                    <a:lnTo>
                      <a:pt x="1547813" y="678653"/>
                    </a:lnTo>
                    <a:lnTo>
                      <a:pt x="1545273" y="685954"/>
                    </a:lnTo>
                    <a:lnTo>
                      <a:pt x="1542733" y="693254"/>
                    </a:lnTo>
                    <a:lnTo>
                      <a:pt x="1539558" y="700554"/>
                    </a:lnTo>
                    <a:lnTo>
                      <a:pt x="1536700" y="707537"/>
                    </a:lnTo>
                    <a:lnTo>
                      <a:pt x="1533525" y="714203"/>
                    </a:lnTo>
                    <a:lnTo>
                      <a:pt x="1530033" y="720868"/>
                    </a:lnTo>
                    <a:lnTo>
                      <a:pt x="1526540" y="727533"/>
                    </a:lnTo>
                    <a:lnTo>
                      <a:pt x="1518920" y="739912"/>
                    </a:lnTo>
                    <a:lnTo>
                      <a:pt x="1510665" y="751974"/>
                    </a:lnTo>
                    <a:lnTo>
                      <a:pt x="1502410" y="763083"/>
                    </a:lnTo>
                    <a:lnTo>
                      <a:pt x="1493838" y="774192"/>
                    </a:lnTo>
                    <a:lnTo>
                      <a:pt x="1484948" y="784031"/>
                    </a:lnTo>
                    <a:lnTo>
                      <a:pt x="1475105" y="793871"/>
                    </a:lnTo>
                    <a:lnTo>
                      <a:pt x="1465898" y="803393"/>
                    </a:lnTo>
                    <a:lnTo>
                      <a:pt x="1456055" y="811963"/>
                    </a:lnTo>
                    <a:lnTo>
                      <a:pt x="1445895" y="820533"/>
                    </a:lnTo>
                    <a:lnTo>
                      <a:pt x="1436053" y="828468"/>
                    </a:lnTo>
                    <a:lnTo>
                      <a:pt x="1425893" y="836086"/>
                    </a:lnTo>
                    <a:lnTo>
                      <a:pt x="1415415" y="843703"/>
                    </a:lnTo>
                    <a:lnTo>
                      <a:pt x="1404938" y="850686"/>
                    </a:lnTo>
                    <a:lnTo>
                      <a:pt x="1394143" y="857669"/>
                    </a:lnTo>
                    <a:lnTo>
                      <a:pt x="1383665" y="864335"/>
                    </a:lnTo>
                    <a:lnTo>
                      <a:pt x="1372870" y="870683"/>
                    </a:lnTo>
                    <a:lnTo>
                      <a:pt x="1362075" y="877031"/>
                    </a:lnTo>
                    <a:lnTo>
                      <a:pt x="1351280" y="882744"/>
                    </a:lnTo>
                    <a:lnTo>
                      <a:pt x="1329690" y="893853"/>
                    </a:lnTo>
                    <a:lnTo>
                      <a:pt x="1307783" y="904328"/>
                    </a:lnTo>
                    <a:lnTo>
                      <a:pt x="1286193" y="913850"/>
                    </a:lnTo>
                    <a:lnTo>
                      <a:pt x="1267143" y="921785"/>
                    </a:lnTo>
                    <a:lnTo>
                      <a:pt x="1248410" y="929085"/>
                    </a:lnTo>
                    <a:lnTo>
                      <a:pt x="1229678" y="936068"/>
                    </a:lnTo>
                    <a:lnTo>
                      <a:pt x="1211580" y="942733"/>
                    </a:lnTo>
                    <a:lnTo>
                      <a:pt x="1194118" y="948764"/>
                    </a:lnTo>
                    <a:lnTo>
                      <a:pt x="1177290" y="954160"/>
                    </a:lnTo>
                    <a:lnTo>
                      <a:pt x="1161098" y="959238"/>
                    </a:lnTo>
                    <a:lnTo>
                      <a:pt x="1145540" y="963682"/>
                    </a:lnTo>
                    <a:lnTo>
                      <a:pt x="1145540" y="1585477"/>
                    </a:lnTo>
                    <a:lnTo>
                      <a:pt x="1145540" y="1860666"/>
                    </a:lnTo>
                    <a:lnTo>
                      <a:pt x="1145540" y="3112508"/>
                    </a:lnTo>
                    <a:lnTo>
                      <a:pt x="1145223" y="3121713"/>
                    </a:lnTo>
                    <a:lnTo>
                      <a:pt x="1144588" y="3130917"/>
                    </a:lnTo>
                    <a:lnTo>
                      <a:pt x="1143635" y="3139805"/>
                    </a:lnTo>
                    <a:lnTo>
                      <a:pt x="1142048" y="3148692"/>
                    </a:lnTo>
                    <a:lnTo>
                      <a:pt x="1140143" y="3157262"/>
                    </a:lnTo>
                    <a:lnTo>
                      <a:pt x="1137603" y="3166149"/>
                    </a:lnTo>
                    <a:lnTo>
                      <a:pt x="1134745" y="3174402"/>
                    </a:lnTo>
                    <a:lnTo>
                      <a:pt x="1131253" y="3182654"/>
                    </a:lnTo>
                    <a:lnTo>
                      <a:pt x="1128078" y="3190589"/>
                    </a:lnTo>
                    <a:lnTo>
                      <a:pt x="1123950" y="3198207"/>
                    </a:lnTo>
                    <a:lnTo>
                      <a:pt x="1119823" y="3205825"/>
                    </a:lnTo>
                    <a:lnTo>
                      <a:pt x="1114743" y="3213125"/>
                    </a:lnTo>
                    <a:lnTo>
                      <a:pt x="1109663" y="3220108"/>
                    </a:lnTo>
                    <a:lnTo>
                      <a:pt x="1104583" y="3226773"/>
                    </a:lnTo>
                    <a:lnTo>
                      <a:pt x="1098868" y="3233439"/>
                    </a:lnTo>
                    <a:lnTo>
                      <a:pt x="1092835" y="3239787"/>
                    </a:lnTo>
                    <a:lnTo>
                      <a:pt x="1086803" y="3245818"/>
                    </a:lnTo>
                    <a:lnTo>
                      <a:pt x="1080135" y="3251531"/>
                    </a:lnTo>
                    <a:lnTo>
                      <a:pt x="1073150" y="3256609"/>
                    </a:lnTo>
                    <a:lnTo>
                      <a:pt x="1066165" y="3261688"/>
                    </a:lnTo>
                    <a:lnTo>
                      <a:pt x="1058863" y="3266449"/>
                    </a:lnTo>
                    <a:lnTo>
                      <a:pt x="1051560" y="3270575"/>
                    </a:lnTo>
                    <a:lnTo>
                      <a:pt x="1043623" y="3274701"/>
                    </a:lnTo>
                    <a:lnTo>
                      <a:pt x="1035685" y="3278193"/>
                    </a:lnTo>
                    <a:lnTo>
                      <a:pt x="1027748" y="3281684"/>
                    </a:lnTo>
                    <a:lnTo>
                      <a:pt x="1019175" y="3284224"/>
                    </a:lnTo>
                    <a:lnTo>
                      <a:pt x="1010920" y="3287080"/>
                    </a:lnTo>
                    <a:lnTo>
                      <a:pt x="1002030" y="3288985"/>
                    </a:lnTo>
                    <a:lnTo>
                      <a:pt x="993140" y="3290254"/>
                    </a:lnTo>
                    <a:lnTo>
                      <a:pt x="984250" y="3291524"/>
                    </a:lnTo>
                    <a:lnTo>
                      <a:pt x="975043" y="3292159"/>
                    </a:lnTo>
                    <a:lnTo>
                      <a:pt x="965518" y="3292476"/>
                    </a:lnTo>
                    <a:lnTo>
                      <a:pt x="956310" y="3292159"/>
                    </a:lnTo>
                    <a:lnTo>
                      <a:pt x="947420" y="3291524"/>
                    </a:lnTo>
                    <a:lnTo>
                      <a:pt x="938213" y="3290254"/>
                    </a:lnTo>
                    <a:lnTo>
                      <a:pt x="929323" y="3288985"/>
                    </a:lnTo>
                    <a:lnTo>
                      <a:pt x="920750" y="3287080"/>
                    </a:lnTo>
                    <a:lnTo>
                      <a:pt x="912178" y="3284224"/>
                    </a:lnTo>
                    <a:lnTo>
                      <a:pt x="903923" y="3281684"/>
                    </a:lnTo>
                    <a:lnTo>
                      <a:pt x="895985" y="3278193"/>
                    </a:lnTo>
                    <a:lnTo>
                      <a:pt x="887730" y="3274701"/>
                    </a:lnTo>
                    <a:lnTo>
                      <a:pt x="879793" y="3270575"/>
                    </a:lnTo>
                    <a:lnTo>
                      <a:pt x="872173" y="3266449"/>
                    </a:lnTo>
                    <a:lnTo>
                      <a:pt x="865188" y="3261688"/>
                    </a:lnTo>
                    <a:lnTo>
                      <a:pt x="857885" y="3256609"/>
                    </a:lnTo>
                    <a:lnTo>
                      <a:pt x="851218" y="3251531"/>
                    </a:lnTo>
                    <a:lnTo>
                      <a:pt x="844550" y="3245818"/>
                    </a:lnTo>
                    <a:lnTo>
                      <a:pt x="838518" y="3239787"/>
                    </a:lnTo>
                    <a:lnTo>
                      <a:pt x="832485" y="3233439"/>
                    </a:lnTo>
                    <a:lnTo>
                      <a:pt x="826770" y="3226773"/>
                    </a:lnTo>
                    <a:lnTo>
                      <a:pt x="821373" y="3220108"/>
                    </a:lnTo>
                    <a:lnTo>
                      <a:pt x="816293" y="3213125"/>
                    </a:lnTo>
                    <a:lnTo>
                      <a:pt x="811848" y="3205825"/>
                    </a:lnTo>
                    <a:lnTo>
                      <a:pt x="807403" y="3198207"/>
                    </a:lnTo>
                    <a:lnTo>
                      <a:pt x="803593" y="3190589"/>
                    </a:lnTo>
                    <a:lnTo>
                      <a:pt x="799783" y="3182654"/>
                    </a:lnTo>
                    <a:lnTo>
                      <a:pt x="796925" y="3174402"/>
                    </a:lnTo>
                    <a:lnTo>
                      <a:pt x="793750" y="3166149"/>
                    </a:lnTo>
                    <a:lnTo>
                      <a:pt x="791528" y="3157262"/>
                    </a:lnTo>
                    <a:lnTo>
                      <a:pt x="789623" y="3148692"/>
                    </a:lnTo>
                    <a:lnTo>
                      <a:pt x="787718" y="3139805"/>
                    </a:lnTo>
                    <a:lnTo>
                      <a:pt x="786765" y="3130917"/>
                    </a:lnTo>
                    <a:lnTo>
                      <a:pt x="785813" y="3121713"/>
                    </a:lnTo>
                    <a:lnTo>
                      <a:pt x="785813" y="3112508"/>
                    </a:lnTo>
                    <a:lnTo>
                      <a:pt x="785813" y="1973345"/>
                    </a:lnTo>
                    <a:lnTo>
                      <a:pt x="718503" y="1973345"/>
                    </a:lnTo>
                    <a:lnTo>
                      <a:pt x="718503" y="3112508"/>
                    </a:lnTo>
                    <a:lnTo>
                      <a:pt x="718185" y="3121713"/>
                    </a:lnTo>
                    <a:lnTo>
                      <a:pt x="717550" y="3130917"/>
                    </a:lnTo>
                    <a:lnTo>
                      <a:pt x="715963" y="3139805"/>
                    </a:lnTo>
                    <a:lnTo>
                      <a:pt x="714693" y="3148692"/>
                    </a:lnTo>
                    <a:lnTo>
                      <a:pt x="712788" y="3157262"/>
                    </a:lnTo>
                    <a:lnTo>
                      <a:pt x="710248" y="3166149"/>
                    </a:lnTo>
                    <a:lnTo>
                      <a:pt x="707390" y="3174402"/>
                    </a:lnTo>
                    <a:lnTo>
                      <a:pt x="704215" y="3182654"/>
                    </a:lnTo>
                    <a:lnTo>
                      <a:pt x="700405" y="3190589"/>
                    </a:lnTo>
                    <a:lnTo>
                      <a:pt x="696595" y="3198207"/>
                    </a:lnTo>
                    <a:lnTo>
                      <a:pt x="692150" y="3205825"/>
                    </a:lnTo>
                    <a:lnTo>
                      <a:pt x="687388" y="3213125"/>
                    </a:lnTo>
                    <a:lnTo>
                      <a:pt x="682625" y="3220108"/>
                    </a:lnTo>
                    <a:lnTo>
                      <a:pt x="677228" y="3226773"/>
                    </a:lnTo>
                    <a:lnTo>
                      <a:pt x="671513" y="3233439"/>
                    </a:lnTo>
                    <a:lnTo>
                      <a:pt x="665480" y="3239787"/>
                    </a:lnTo>
                    <a:lnTo>
                      <a:pt x="659448" y="3245818"/>
                    </a:lnTo>
                    <a:lnTo>
                      <a:pt x="652780" y="3251531"/>
                    </a:lnTo>
                    <a:lnTo>
                      <a:pt x="646113" y="3256609"/>
                    </a:lnTo>
                    <a:lnTo>
                      <a:pt x="639128" y="3261688"/>
                    </a:lnTo>
                    <a:lnTo>
                      <a:pt x="631825" y="3266449"/>
                    </a:lnTo>
                    <a:lnTo>
                      <a:pt x="624205" y="3270575"/>
                    </a:lnTo>
                    <a:lnTo>
                      <a:pt x="616585" y="3274701"/>
                    </a:lnTo>
                    <a:lnTo>
                      <a:pt x="608330" y="3278193"/>
                    </a:lnTo>
                    <a:lnTo>
                      <a:pt x="600075" y="3281684"/>
                    </a:lnTo>
                    <a:lnTo>
                      <a:pt x="591820" y="3284224"/>
                    </a:lnTo>
                    <a:lnTo>
                      <a:pt x="583248" y="3287080"/>
                    </a:lnTo>
                    <a:lnTo>
                      <a:pt x="574675" y="3288985"/>
                    </a:lnTo>
                    <a:lnTo>
                      <a:pt x="565468" y="3290254"/>
                    </a:lnTo>
                    <a:lnTo>
                      <a:pt x="556578" y="3291524"/>
                    </a:lnTo>
                    <a:lnTo>
                      <a:pt x="547688" y="3292159"/>
                    </a:lnTo>
                    <a:lnTo>
                      <a:pt x="538480" y="3292476"/>
                    </a:lnTo>
                    <a:lnTo>
                      <a:pt x="528955" y="3292159"/>
                    </a:lnTo>
                    <a:lnTo>
                      <a:pt x="520065" y="3291524"/>
                    </a:lnTo>
                    <a:lnTo>
                      <a:pt x="510858" y="3290254"/>
                    </a:lnTo>
                    <a:lnTo>
                      <a:pt x="502285" y="3288985"/>
                    </a:lnTo>
                    <a:lnTo>
                      <a:pt x="493395" y="3287080"/>
                    </a:lnTo>
                    <a:lnTo>
                      <a:pt x="484823" y="3284224"/>
                    </a:lnTo>
                    <a:lnTo>
                      <a:pt x="476568" y="3281684"/>
                    </a:lnTo>
                    <a:lnTo>
                      <a:pt x="468313" y="3278193"/>
                    </a:lnTo>
                    <a:lnTo>
                      <a:pt x="460375" y="3274701"/>
                    </a:lnTo>
                    <a:lnTo>
                      <a:pt x="452755" y="3270575"/>
                    </a:lnTo>
                    <a:lnTo>
                      <a:pt x="445135" y="3266449"/>
                    </a:lnTo>
                    <a:lnTo>
                      <a:pt x="437833" y="3261688"/>
                    </a:lnTo>
                    <a:lnTo>
                      <a:pt x="430848" y="3256609"/>
                    </a:lnTo>
                    <a:lnTo>
                      <a:pt x="423863" y="3251531"/>
                    </a:lnTo>
                    <a:lnTo>
                      <a:pt x="417513" y="3245818"/>
                    </a:lnTo>
                    <a:lnTo>
                      <a:pt x="411163" y="3239787"/>
                    </a:lnTo>
                    <a:lnTo>
                      <a:pt x="405130" y="3233439"/>
                    </a:lnTo>
                    <a:lnTo>
                      <a:pt x="399415" y="3226773"/>
                    </a:lnTo>
                    <a:lnTo>
                      <a:pt x="394018" y="3220108"/>
                    </a:lnTo>
                    <a:lnTo>
                      <a:pt x="389255" y="3213125"/>
                    </a:lnTo>
                    <a:lnTo>
                      <a:pt x="384493" y="3205825"/>
                    </a:lnTo>
                    <a:lnTo>
                      <a:pt x="380365" y="3198207"/>
                    </a:lnTo>
                    <a:lnTo>
                      <a:pt x="376238" y="3190589"/>
                    </a:lnTo>
                    <a:lnTo>
                      <a:pt x="372428" y="3182654"/>
                    </a:lnTo>
                    <a:lnTo>
                      <a:pt x="369253" y="3174402"/>
                    </a:lnTo>
                    <a:lnTo>
                      <a:pt x="366713" y="3166149"/>
                    </a:lnTo>
                    <a:lnTo>
                      <a:pt x="363855" y="3157262"/>
                    </a:lnTo>
                    <a:lnTo>
                      <a:pt x="361950" y="3148692"/>
                    </a:lnTo>
                    <a:lnTo>
                      <a:pt x="360680" y="3139805"/>
                    </a:lnTo>
                    <a:lnTo>
                      <a:pt x="359410" y="3130917"/>
                    </a:lnTo>
                    <a:lnTo>
                      <a:pt x="358775" y="3121713"/>
                    </a:lnTo>
                    <a:lnTo>
                      <a:pt x="358140" y="3112508"/>
                    </a:lnTo>
                    <a:lnTo>
                      <a:pt x="358140" y="1860666"/>
                    </a:lnTo>
                    <a:lnTo>
                      <a:pt x="358140" y="1585477"/>
                    </a:lnTo>
                    <a:lnTo>
                      <a:pt x="358140" y="1022084"/>
                    </a:lnTo>
                    <a:lnTo>
                      <a:pt x="353060" y="1026845"/>
                    </a:lnTo>
                    <a:lnTo>
                      <a:pt x="347345" y="1031924"/>
                    </a:lnTo>
                    <a:lnTo>
                      <a:pt x="341948" y="1037637"/>
                    </a:lnTo>
                    <a:lnTo>
                      <a:pt x="336233" y="1043351"/>
                    </a:lnTo>
                    <a:lnTo>
                      <a:pt x="330518" y="1050016"/>
                    </a:lnTo>
                    <a:lnTo>
                      <a:pt x="324803" y="1057316"/>
                    </a:lnTo>
                    <a:lnTo>
                      <a:pt x="319088" y="1065251"/>
                    </a:lnTo>
                    <a:lnTo>
                      <a:pt x="313373" y="1073821"/>
                    </a:lnTo>
                    <a:lnTo>
                      <a:pt x="307658" y="1082709"/>
                    </a:lnTo>
                    <a:lnTo>
                      <a:pt x="302260" y="1092548"/>
                    </a:lnTo>
                    <a:lnTo>
                      <a:pt x="296545" y="1103340"/>
                    </a:lnTo>
                    <a:lnTo>
                      <a:pt x="290830" y="1115084"/>
                    </a:lnTo>
                    <a:lnTo>
                      <a:pt x="285433" y="1127145"/>
                    </a:lnTo>
                    <a:lnTo>
                      <a:pt x="280353" y="1140476"/>
                    </a:lnTo>
                    <a:lnTo>
                      <a:pt x="274955" y="1154759"/>
                    </a:lnTo>
                    <a:lnTo>
                      <a:pt x="269875" y="1169677"/>
                    </a:lnTo>
                    <a:lnTo>
                      <a:pt x="266065" y="1182691"/>
                    </a:lnTo>
                    <a:lnTo>
                      <a:pt x="261938" y="1196339"/>
                    </a:lnTo>
                    <a:lnTo>
                      <a:pt x="258128" y="1210305"/>
                    </a:lnTo>
                    <a:lnTo>
                      <a:pt x="254953" y="1225223"/>
                    </a:lnTo>
                    <a:lnTo>
                      <a:pt x="251778" y="1240776"/>
                    </a:lnTo>
                    <a:lnTo>
                      <a:pt x="248603" y="1256646"/>
                    </a:lnTo>
                    <a:lnTo>
                      <a:pt x="246063" y="1273786"/>
                    </a:lnTo>
                    <a:lnTo>
                      <a:pt x="243205" y="1291243"/>
                    </a:lnTo>
                    <a:lnTo>
                      <a:pt x="240983" y="1309970"/>
                    </a:lnTo>
                    <a:lnTo>
                      <a:pt x="239078" y="1329014"/>
                    </a:lnTo>
                    <a:lnTo>
                      <a:pt x="237490" y="1348693"/>
                    </a:lnTo>
                    <a:lnTo>
                      <a:pt x="235585" y="1369325"/>
                    </a:lnTo>
                    <a:lnTo>
                      <a:pt x="234633" y="1390591"/>
                    </a:lnTo>
                    <a:lnTo>
                      <a:pt x="233680" y="1412809"/>
                    </a:lnTo>
                    <a:lnTo>
                      <a:pt x="233045" y="1435979"/>
                    </a:lnTo>
                    <a:lnTo>
                      <a:pt x="233045" y="1459467"/>
                    </a:lnTo>
                    <a:lnTo>
                      <a:pt x="233363" y="1488351"/>
                    </a:lnTo>
                    <a:lnTo>
                      <a:pt x="233998" y="1517870"/>
                    </a:lnTo>
                    <a:lnTo>
                      <a:pt x="235268" y="1548658"/>
                    </a:lnTo>
                    <a:lnTo>
                      <a:pt x="237173" y="1580716"/>
                    </a:lnTo>
                    <a:lnTo>
                      <a:pt x="239395" y="1614043"/>
                    </a:lnTo>
                    <a:lnTo>
                      <a:pt x="242253" y="1648005"/>
                    </a:lnTo>
                    <a:lnTo>
                      <a:pt x="246063" y="1683555"/>
                    </a:lnTo>
                    <a:lnTo>
                      <a:pt x="250190" y="1720374"/>
                    </a:lnTo>
                    <a:lnTo>
                      <a:pt x="254953" y="1758145"/>
                    </a:lnTo>
                    <a:lnTo>
                      <a:pt x="260668" y="1797185"/>
                    </a:lnTo>
                    <a:lnTo>
                      <a:pt x="266700" y="1837496"/>
                    </a:lnTo>
                    <a:lnTo>
                      <a:pt x="273685" y="1879076"/>
                    </a:lnTo>
                    <a:lnTo>
                      <a:pt x="281305" y="1921925"/>
                    </a:lnTo>
                    <a:lnTo>
                      <a:pt x="289243" y="1966044"/>
                    </a:lnTo>
                    <a:lnTo>
                      <a:pt x="298450" y="2011433"/>
                    </a:lnTo>
                    <a:lnTo>
                      <a:pt x="307975" y="2058409"/>
                    </a:lnTo>
                    <a:lnTo>
                      <a:pt x="309245" y="2064440"/>
                    </a:lnTo>
                    <a:lnTo>
                      <a:pt x="310198" y="2070153"/>
                    </a:lnTo>
                    <a:lnTo>
                      <a:pt x="310515" y="2076184"/>
                    </a:lnTo>
                    <a:lnTo>
                      <a:pt x="310833" y="2081579"/>
                    </a:lnTo>
                    <a:lnTo>
                      <a:pt x="310833" y="2087610"/>
                    </a:lnTo>
                    <a:lnTo>
                      <a:pt x="310515" y="2093323"/>
                    </a:lnTo>
                    <a:lnTo>
                      <a:pt x="309880" y="2099037"/>
                    </a:lnTo>
                    <a:lnTo>
                      <a:pt x="308928" y="2104750"/>
                    </a:lnTo>
                    <a:lnTo>
                      <a:pt x="307340" y="2110146"/>
                    </a:lnTo>
                    <a:lnTo>
                      <a:pt x="306070" y="2115542"/>
                    </a:lnTo>
                    <a:lnTo>
                      <a:pt x="304483" y="2120938"/>
                    </a:lnTo>
                    <a:lnTo>
                      <a:pt x="302578" y="2126333"/>
                    </a:lnTo>
                    <a:lnTo>
                      <a:pt x="300038" y="2131412"/>
                    </a:lnTo>
                    <a:lnTo>
                      <a:pt x="297815" y="2136490"/>
                    </a:lnTo>
                    <a:lnTo>
                      <a:pt x="295275" y="2141251"/>
                    </a:lnTo>
                    <a:lnTo>
                      <a:pt x="292100" y="2146013"/>
                    </a:lnTo>
                    <a:lnTo>
                      <a:pt x="288925" y="2150774"/>
                    </a:lnTo>
                    <a:lnTo>
                      <a:pt x="285433" y="2155217"/>
                    </a:lnTo>
                    <a:lnTo>
                      <a:pt x="281940" y="2159344"/>
                    </a:lnTo>
                    <a:lnTo>
                      <a:pt x="278130" y="2163470"/>
                    </a:lnTo>
                    <a:lnTo>
                      <a:pt x="274320" y="2167279"/>
                    </a:lnTo>
                    <a:lnTo>
                      <a:pt x="269875" y="2171405"/>
                    </a:lnTo>
                    <a:lnTo>
                      <a:pt x="265748" y="2174579"/>
                    </a:lnTo>
                    <a:lnTo>
                      <a:pt x="261303" y="2178388"/>
                    </a:lnTo>
                    <a:lnTo>
                      <a:pt x="256223" y="2181244"/>
                    </a:lnTo>
                    <a:lnTo>
                      <a:pt x="251778" y="2184418"/>
                    </a:lnTo>
                    <a:lnTo>
                      <a:pt x="246380" y="2186958"/>
                    </a:lnTo>
                    <a:lnTo>
                      <a:pt x="241300" y="2189180"/>
                    </a:lnTo>
                    <a:lnTo>
                      <a:pt x="235585" y="2191719"/>
                    </a:lnTo>
                    <a:lnTo>
                      <a:pt x="230505" y="2193623"/>
                    </a:lnTo>
                    <a:lnTo>
                      <a:pt x="224473" y="2195210"/>
                    </a:lnTo>
                    <a:lnTo>
                      <a:pt x="218758" y="2196480"/>
                    </a:lnTo>
                    <a:lnTo>
                      <a:pt x="212408" y="2198067"/>
                    </a:lnTo>
                    <a:lnTo>
                      <a:pt x="206375" y="2198702"/>
                    </a:lnTo>
                    <a:lnTo>
                      <a:pt x="200025" y="2199336"/>
                    </a:lnTo>
                    <a:lnTo>
                      <a:pt x="194310" y="2199336"/>
                    </a:lnTo>
                    <a:lnTo>
                      <a:pt x="189230" y="2199336"/>
                    </a:lnTo>
                    <a:lnTo>
                      <a:pt x="184150" y="2199019"/>
                    </a:lnTo>
                    <a:lnTo>
                      <a:pt x="179070" y="2198384"/>
                    </a:lnTo>
                    <a:lnTo>
                      <a:pt x="174308" y="2197749"/>
                    </a:lnTo>
                    <a:lnTo>
                      <a:pt x="169545" y="2196480"/>
                    </a:lnTo>
                    <a:lnTo>
                      <a:pt x="164465" y="2195210"/>
                    </a:lnTo>
                    <a:lnTo>
                      <a:pt x="160020" y="2193941"/>
                    </a:lnTo>
                    <a:lnTo>
                      <a:pt x="155258" y="2192671"/>
                    </a:lnTo>
                    <a:lnTo>
                      <a:pt x="151130" y="2191084"/>
                    </a:lnTo>
                    <a:lnTo>
                      <a:pt x="146368" y="2188862"/>
                    </a:lnTo>
                    <a:lnTo>
                      <a:pt x="141923" y="2186958"/>
                    </a:lnTo>
                    <a:lnTo>
                      <a:pt x="137795" y="2184736"/>
                    </a:lnTo>
                    <a:lnTo>
                      <a:pt x="133350" y="2181879"/>
                    </a:lnTo>
                    <a:lnTo>
                      <a:pt x="129223" y="2179340"/>
                    </a:lnTo>
                    <a:lnTo>
                      <a:pt x="125413" y="2176801"/>
                    </a:lnTo>
                    <a:lnTo>
                      <a:pt x="121603" y="2173627"/>
                    </a:lnTo>
                    <a:lnTo>
                      <a:pt x="117793" y="2170770"/>
                    </a:lnTo>
                    <a:lnTo>
                      <a:pt x="113983" y="2167279"/>
                    </a:lnTo>
                    <a:lnTo>
                      <a:pt x="110808" y="2164105"/>
                    </a:lnTo>
                    <a:lnTo>
                      <a:pt x="107315" y="2160296"/>
                    </a:lnTo>
                    <a:lnTo>
                      <a:pt x="104140" y="2156804"/>
                    </a:lnTo>
                    <a:lnTo>
                      <a:pt x="101283" y="2152678"/>
                    </a:lnTo>
                    <a:lnTo>
                      <a:pt x="98425" y="2148869"/>
                    </a:lnTo>
                    <a:lnTo>
                      <a:pt x="95568" y="2144743"/>
                    </a:lnTo>
                    <a:lnTo>
                      <a:pt x="93028" y="2140617"/>
                    </a:lnTo>
                    <a:lnTo>
                      <a:pt x="90805" y="2136173"/>
                    </a:lnTo>
                    <a:lnTo>
                      <a:pt x="88583" y="2131412"/>
                    </a:lnTo>
                    <a:lnTo>
                      <a:pt x="86678" y="2126968"/>
                    </a:lnTo>
                    <a:lnTo>
                      <a:pt x="84455" y="2122207"/>
                    </a:lnTo>
                    <a:lnTo>
                      <a:pt x="83185" y="2117129"/>
                    </a:lnTo>
                    <a:lnTo>
                      <a:pt x="81598" y="2112368"/>
                    </a:lnTo>
                    <a:lnTo>
                      <a:pt x="80645" y="2107289"/>
                    </a:lnTo>
                    <a:lnTo>
                      <a:pt x="70168" y="2058091"/>
                    </a:lnTo>
                    <a:lnTo>
                      <a:pt x="60643" y="2010163"/>
                    </a:lnTo>
                    <a:lnTo>
                      <a:pt x="52070" y="1963822"/>
                    </a:lnTo>
                    <a:lnTo>
                      <a:pt x="44133" y="1918116"/>
                    </a:lnTo>
                    <a:lnTo>
                      <a:pt x="36830" y="1873997"/>
                    </a:lnTo>
                    <a:lnTo>
                      <a:pt x="30163" y="1830830"/>
                    </a:lnTo>
                    <a:lnTo>
                      <a:pt x="24130" y="1788933"/>
                    </a:lnTo>
                    <a:lnTo>
                      <a:pt x="19050" y="1747988"/>
                    </a:lnTo>
                    <a:lnTo>
                      <a:pt x="14288" y="1708630"/>
                    </a:lnTo>
                    <a:lnTo>
                      <a:pt x="10478" y="1669589"/>
                    </a:lnTo>
                    <a:lnTo>
                      <a:pt x="7303" y="1632135"/>
                    </a:lnTo>
                    <a:lnTo>
                      <a:pt x="4763" y="1595634"/>
                    </a:lnTo>
                    <a:lnTo>
                      <a:pt x="2858" y="1560084"/>
                    </a:lnTo>
                    <a:lnTo>
                      <a:pt x="1270" y="1525487"/>
                    </a:lnTo>
                    <a:lnTo>
                      <a:pt x="318" y="1491843"/>
                    </a:lnTo>
                    <a:lnTo>
                      <a:pt x="0" y="1459467"/>
                    </a:lnTo>
                    <a:lnTo>
                      <a:pt x="0" y="1439153"/>
                    </a:lnTo>
                    <a:lnTo>
                      <a:pt x="318" y="1418840"/>
                    </a:lnTo>
                    <a:lnTo>
                      <a:pt x="1270" y="1399161"/>
                    </a:lnTo>
                    <a:lnTo>
                      <a:pt x="1905" y="1380116"/>
                    </a:lnTo>
                    <a:lnTo>
                      <a:pt x="2858" y="1360755"/>
                    </a:lnTo>
                    <a:lnTo>
                      <a:pt x="4128" y="1342028"/>
                    </a:lnTo>
                    <a:lnTo>
                      <a:pt x="5398" y="1323936"/>
                    </a:lnTo>
                    <a:lnTo>
                      <a:pt x="6985" y="1305844"/>
                    </a:lnTo>
                    <a:lnTo>
                      <a:pt x="9208" y="1288704"/>
                    </a:lnTo>
                    <a:lnTo>
                      <a:pt x="11113" y="1271247"/>
                    </a:lnTo>
                    <a:lnTo>
                      <a:pt x="13335" y="1254424"/>
                    </a:lnTo>
                    <a:lnTo>
                      <a:pt x="15875" y="1237919"/>
                    </a:lnTo>
                    <a:lnTo>
                      <a:pt x="18415" y="1221414"/>
                    </a:lnTo>
                    <a:lnTo>
                      <a:pt x="21273" y="1205861"/>
                    </a:lnTo>
                    <a:lnTo>
                      <a:pt x="24448" y="1190309"/>
                    </a:lnTo>
                    <a:lnTo>
                      <a:pt x="27623" y="1175073"/>
                    </a:lnTo>
                    <a:lnTo>
                      <a:pt x="31115" y="1160155"/>
                    </a:lnTo>
                    <a:lnTo>
                      <a:pt x="34608" y="1145555"/>
                    </a:lnTo>
                    <a:lnTo>
                      <a:pt x="38418" y="1131272"/>
                    </a:lnTo>
                    <a:lnTo>
                      <a:pt x="42228" y="1117306"/>
                    </a:lnTo>
                    <a:lnTo>
                      <a:pt x="46355" y="1103657"/>
                    </a:lnTo>
                    <a:lnTo>
                      <a:pt x="50483" y="1090326"/>
                    </a:lnTo>
                    <a:lnTo>
                      <a:pt x="55245" y="1077313"/>
                    </a:lnTo>
                    <a:lnTo>
                      <a:pt x="59690" y="1064617"/>
                    </a:lnTo>
                    <a:lnTo>
                      <a:pt x="64453" y="1052238"/>
                    </a:lnTo>
                    <a:lnTo>
                      <a:pt x="69533" y="1039859"/>
                    </a:lnTo>
                    <a:lnTo>
                      <a:pt x="74613" y="1027798"/>
                    </a:lnTo>
                    <a:lnTo>
                      <a:pt x="80010" y="1016689"/>
                    </a:lnTo>
                    <a:lnTo>
                      <a:pt x="85090" y="1004945"/>
                    </a:lnTo>
                    <a:lnTo>
                      <a:pt x="90805" y="994153"/>
                    </a:lnTo>
                    <a:lnTo>
                      <a:pt x="96520" y="983044"/>
                    </a:lnTo>
                    <a:lnTo>
                      <a:pt x="102553" y="972887"/>
                    </a:lnTo>
                    <a:lnTo>
                      <a:pt x="108585" y="962413"/>
                    </a:lnTo>
                    <a:lnTo>
                      <a:pt x="114300" y="952573"/>
                    </a:lnTo>
                    <a:lnTo>
                      <a:pt x="120650" y="942416"/>
                    </a:lnTo>
                    <a:lnTo>
                      <a:pt x="127000" y="933211"/>
                    </a:lnTo>
                    <a:lnTo>
                      <a:pt x="133668" y="924324"/>
                    </a:lnTo>
                    <a:lnTo>
                      <a:pt x="140335" y="915119"/>
                    </a:lnTo>
                    <a:lnTo>
                      <a:pt x="147003" y="906549"/>
                    </a:lnTo>
                    <a:lnTo>
                      <a:pt x="153988" y="898297"/>
                    </a:lnTo>
                    <a:lnTo>
                      <a:pt x="160973" y="890362"/>
                    </a:lnTo>
                    <a:lnTo>
                      <a:pt x="167958" y="882744"/>
                    </a:lnTo>
                    <a:lnTo>
                      <a:pt x="175260" y="875126"/>
                    </a:lnTo>
                    <a:lnTo>
                      <a:pt x="182245" y="867826"/>
                    </a:lnTo>
                    <a:lnTo>
                      <a:pt x="189548" y="860843"/>
                    </a:lnTo>
                    <a:lnTo>
                      <a:pt x="196850" y="854178"/>
                    </a:lnTo>
                    <a:lnTo>
                      <a:pt x="204153" y="847830"/>
                    </a:lnTo>
                    <a:lnTo>
                      <a:pt x="211773" y="841482"/>
                    </a:lnTo>
                    <a:lnTo>
                      <a:pt x="219075" y="835451"/>
                    </a:lnTo>
                    <a:lnTo>
                      <a:pt x="226695" y="829738"/>
                    </a:lnTo>
                    <a:lnTo>
                      <a:pt x="233998" y="824342"/>
                    </a:lnTo>
                    <a:lnTo>
                      <a:pt x="241618" y="819263"/>
                    </a:lnTo>
                    <a:lnTo>
                      <a:pt x="249238" y="814185"/>
                    </a:lnTo>
                    <a:lnTo>
                      <a:pt x="256540" y="809741"/>
                    </a:lnTo>
                    <a:lnTo>
                      <a:pt x="271463" y="800536"/>
                    </a:lnTo>
                    <a:lnTo>
                      <a:pt x="286385" y="792919"/>
                    </a:lnTo>
                    <a:lnTo>
                      <a:pt x="301625" y="785936"/>
                    </a:lnTo>
                    <a:lnTo>
                      <a:pt x="315913" y="779905"/>
                    </a:lnTo>
                    <a:lnTo>
                      <a:pt x="330200" y="774827"/>
                    </a:lnTo>
                    <a:lnTo>
                      <a:pt x="339408" y="771653"/>
                    </a:lnTo>
                    <a:lnTo>
                      <a:pt x="348298" y="768796"/>
                    </a:lnTo>
                    <a:lnTo>
                      <a:pt x="357188" y="766574"/>
                    </a:lnTo>
                    <a:lnTo>
                      <a:pt x="366078" y="764035"/>
                    </a:lnTo>
                    <a:lnTo>
                      <a:pt x="374650" y="762131"/>
                    </a:lnTo>
                    <a:lnTo>
                      <a:pt x="382905" y="760544"/>
                    </a:lnTo>
                    <a:lnTo>
                      <a:pt x="398463" y="757687"/>
                    </a:lnTo>
                    <a:lnTo>
                      <a:pt x="413385" y="755782"/>
                    </a:lnTo>
                    <a:lnTo>
                      <a:pt x="427038" y="754830"/>
                    </a:lnTo>
                    <a:lnTo>
                      <a:pt x="439420" y="754195"/>
                    </a:lnTo>
                    <a:lnTo>
                      <a:pt x="450215" y="753878"/>
                    </a:lnTo>
                    <a:lnTo>
                      <a:pt x="456883" y="753878"/>
                    </a:lnTo>
                    <a:lnTo>
                      <a:pt x="463868" y="753243"/>
                    </a:lnTo>
                    <a:lnTo>
                      <a:pt x="470853" y="752926"/>
                    </a:lnTo>
                    <a:lnTo>
                      <a:pt x="1032828" y="752926"/>
                    </a:lnTo>
                    <a:lnTo>
                      <a:pt x="1039178" y="751339"/>
                    </a:lnTo>
                    <a:lnTo>
                      <a:pt x="1052513" y="747847"/>
                    </a:lnTo>
                    <a:lnTo>
                      <a:pt x="1068388" y="743404"/>
                    </a:lnTo>
                    <a:lnTo>
                      <a:pt x="1086168" y="738643"/>
                    </a:lnTo>
                    <a:lnTo>
                      <a:pt x="1105218" y="732612"/>
                    </a:lnTo>
                    <a:lnTo>
                      <a:pt x="1125855" y="726264"/>
                    </a:lnTo>
                    <a:lnTo>
                      <a:pt x="1147128" y="718646"/>
                    </a:lnTo>
                    <a:lnTo>
                      <a:pt x="1168718" y="710711"/>
                    </a:lnTo>
                    <a:lnTo>
                      <a:pt x="1190308" y="701506"/>
                    </a:lnTo>
                    <a:lnTo>
                      <a:pt x="1211898" y="692302"/>
                    </a:lnTo>
                    <a:lnTo>
                      <a:pt x="1222058" y="687223"/>
                    </a:lnTo>
                    <a:lnTo>
                      <a:pt x="1232535" y="682462"/>
                    </a:lnTo>
                    <a:lnTo>
                      <a:pt x="1242060" y="677066"/>
                    </a:lnTo>
                    <a:lnTo>
                      <a:pt x="1251585" y="671670"/>
                    </a:lnTo>
                    <a:lnTo>
                      <a:pt x="1261110" y="666592"/>
                    </a:lnTo>
                    <a:lnTo>
                      <a:pt x="1269683" y="661196"/>
                    </a:lnTo>
                    <a:lnTo>
                      <a:pt x="1280478" y="653896"/>
                    </a:lnTo>
                    <a:lnTo>
                      <a:pt x="1290638" y="646913"/>
                    </a:lnTo>
                    <a:lnTo>
                      <a:pt x="1299210" y="639930"/>
                    </a:lnTo>
                    <a:lnTo>
                      <a:pt x="1306513" y="633264"/>
                    </a:lnTo>
                    <a:lnTo>
                      <a:pt x="1312863" y="627234"/>
                    </a:lnTo>
                    <a:lnTo>
                      <a:pt x="1317625" y="621520"/>
                    </a:lnTo>
                    <a:lnTo>
                      <a:pt x="1321435" y="617077"/>
                    </a:lnTo>
                    <a:lnTo>
                      <a:pt x="1323340" y="612951"/>
                    </a:lnTo>
                    <a:lnTo>
                      <a:pt x="1324928" y="610094"/>
                    </a:lnTo>
                    <a:lnTo>
                      <a:pt x="1325880" y="608190"/>
                    </a:lnTo>
                    <a:lnTo>
                      <a:pt x="1325880" y="606920"/>
                    </a:lnTo>
                    <a:lnTo>
                      <a:pt x="1325880" y="605650"/>
                    </a:lnTo>
                    <a:lnTo>
                      <a:pt x="1324928" y="602794"/>
                    </a:lnTo>
                    <a:lnTo>
                      <a:pt x="1324293" y="600254"/>
                    </a:lnTo>
                    <a:lnTo>
                      <a:pt x="1323023" y="597398"/>
                    </a:lnTo>
                    <a:lnTo>
                      <a:pt x="1321435" y="593589"/>
                    </a:lnTo>
                    <a:lnTo>
                      <a:pt x="1319213" y="589463"/>
                    </a:lnTo>
                    <a:lnTo>
                      <a:pt x="1315720" y="584384"/>
                    </a:lnTo>
                    <a:lnTo>
                      <a:pt x="1312228" y="578354"/>
                    </a:lnTo>
                    <a:lnTo>
                      <a:pt x="1307148" y="572005"/>
                    </a:lnTo>
                    <a:lnTo>
                      <a:pt x="1301433" y="565340"/>
                    </a:lnTo>
                    <a:lnTo>
                      <a:pt x="1294448" y="557722"/>
                    </a:lnTo>
                    <a:lnTo>
                      <a:pt x="1286828" y="549787"/>
                    </a:lnTo>
                    <a:lnTo>
                      <a:pt x="1278255" y="541535"/>
                    </a:lnTo>
                    <a:lnTo>
                      <a:pt x="1268413" y="532647"/>
                    </a:lnTo>
                    <a:lnTo>
                      <a:pt x="1253808" y="520269"/>
                    </a:lnTo>
                    <a:lnTo>
                      <a:pt x="1237298" y="507572"/>
                    </a:lnTo>
                    <a:lnTo>
                      <a:pt x="1218883" y="493924"/>
                    </a:lnTo>
                    <a:lnTo>
                      <a:pt x="1198563" y="480276"/>
                    </a:lnTo>
                    <a:lnTo>
                      <a:pt x="1176020" y="465675"/>
                    </a:lnTo>
                    <a:lnTo>
                      <a:pt x="1151573" y="451074"/>
                    </a:lnTo>
                    <a:lnTo>
                      <a:pt x="1125220" y="435522"/>
                    </a:lnTo>
                    <a:lnTo>
                      <a:pt x="1096328" y="419969"/>
                    </a:lnTo>
                    <a:lnTo>
                      <a:pt x="1097915" y="414256"/>
                    </a:lnTo>
                    <a:lnTo>
                      <a:pt x="1099185" y="408860"/>
                    </a:lnTo>
                    <a:lnTo>
                      <a:pt x="1101090" y="400290"/>
                    </a:lnTo>
                    <a:lnTo>
                      <a:pt x="1102678" y="391720"/>
                    </a:lnTo>
                    <a:lnTo>
                      <a:pt x="1104583" y="382833"/>
                    </a:lnTo>
                    <a:lnTo>
                      <a:pt x="1105535" y="373945"/>
                    </a:lnTo>
                    <a:lnTo>
                      <a:pt x="1106488" y="365375"/>
                    </a:lnTo>
                    <a:lnTo>
                      <a:pt x="1107440" y="356805"/>
                    </a:lnTo>
                    <a:lnTo>
                      <a:pt x="1108075" y="348236"/>
                    </a:lnTo>
                    <a:lnTo>
                      <a:pt x="1108393" y="339666"/>
                    </a:lnTo>
                    <a:lnTo>
                      <a:pt x="1108710" y="330778"/>
                    </a:lnTo>
                    <a:lnTo>
                      <a:pt x="1108710" y="322208"/>
                    </a:lnTo>
                    <a:lnTo>
                      <a:pt x="1108393" y="313639"/>
                    </a:lnTo>
                    <a:lnTo>
                      <a:pt x="1107758" y="305069"/>
                    </a:lnTo>
                    <a:lnTo>
                      <a:pt x="1107440" y="296499"/>
                    </a:lnTo>
                    <a:lnTo>
                      <a:pt x="1106488" y="287611"/>
                    </a:lnTo>
                    <a:lnTo>
                      <a:pt x="1105535" y="279041"/>
                    </a:lnTo>
                    <a:lnTo>
                      <a:pt x="1104265" y="270472"/>
                    </a:lnTo>
                    <a:lnTo>
                      <a:pt x="1102360" y="262219"/>
                    </a:lnTo>
                    <a:lnTo>
                      <a:pt x="1100773" y="253649"/>
                    </a:lnTo>
                    <a:lnTo>
                      <a:pt x="1098868" y="245079"/>
                    </a:lnTo>
                    <a:lnTo>
                      <a:pt x="1096963" y="236827"/>
                    </a:lnTo>
                    <a:lnTo>
                      <a:pt x="1094423" y="228574"/>
                    </a:lnTo>
                    <a:lnTo>
                      <a:pt x="1091883" y="220322"/>
                    </a:lnTo>
                    <a:lnTo>
                      <a:pt x="1089343" y="212069"/>
                    </a:lnTo>
                    <a:lnTo>
                      <a:pt x="1086168" y="204134"/>
                    </a:lnTo>
                    <a:lnTo>
                      <a:pt x="1083310" y="195564"/>
                    </a:lnTo>
                    <a:lnTo>
                      <a:pt x="1079818" y="187629"/>
                    </a:lnTo>
                    <a:lnTo>
                      <a:pt x="1076325" y="179694"/>
                    </a:lnTo>
                    <a:lnTo>
                      <a:pt x="1072515" y="171759"/>
                    </a:lnTo>
                    <a:lnTo>
                      <a:pt x="1068705" y="164141"/>
                    </a:lnTo>
                    <a:lnTo>
                      <a:pt x="1064578" y="156523"/>
                    </a:lnTo>
                    <a:lnTo>
                      <a:pt x="1059815" y="148588"/>
                    </a:lnTo>
                    <a:lnTo>
                      <a:pt x="1055688" y="141288"/>
                    </a:lnTo>
                    <a:close/>
                    <a:moveTo>
                      <a:pt x="743895" y="0"/>
                    </a:moveTo>
                    <a:lnTo>
                      <a:pt x="752158" y="0"/>
                    </a:lnTo>
                    <a:lnTo>
                      <a:pt x="760421" y="0"/>
                    </a:lnTo>
                    <a:lnTo>
                      <a:pt x="768366" y="318"/>
                    </a:lnTo>
                    <a:lnTo>
                      <a:pt x="776629" y="636"/>
                    </a:lnTo>
                    <a:lnTo>
                      <a:pt x="784892" y="1589"/>
                    </a:lnTo>
                    <a:lnTo>
                      <a:pt x="792837" y="2543"/>
                    </a:lnTo>
                    <a:lnTo>
                      <a:pt x="801100" y="3814"/>
                    </a:lnTo>
                    <a:lnTo>
                      <a:pt x="809681" y="5085"/>
                    </a:lnTo>
                    <a:lnTo>
                      <a:pt x="817944" y="6674"/>
                    </a:lnTo>
                    <a:lnTo>
                      <a:pt x="826207" y="8263"/>
                    </a:lnTo>
                    <a:lnTo>
                      <a:pt x="840191" y="12077"/>
                    </a:lnTo>
                    <a:lnTo>
                      <a:pt x="853857" y="16208"/>
                    </a:lnTo>
                    <a:lnTo>
                      <a:pt x="867204" y="20975"/>
                    </a:lnTo>
                    <a:lnTo>
                      <a:pt x="880235" y="26378"/>
                    </a:lnTo>
                    <a:lnTo>
                      <a:pt x="892947" y="31781"/>
                    </a:lnTo>
                    <a:lnTo>
                      <a:pt x="905341" y="38137"/>
                    </a:lnTo>
                    <a:lnTo>
                      <a:pt x="917736" y="44811"/>
                    </a:lnTo>
                    <a:lnTo>
                      <a:pt x="929177" y="52121"/>
                    </a:lnTo>
                    <a:lnTo>
                      <a:pt x="940618" y="59748"/>
                    </a:lnTo>
                    <a:lnTo>
                      <a:pt x="951424" y="68011"/>
                    </a:lnTo>
                    <a:lnTo>
                      <a:pt x="962229" y="76592"/>
                    </a:lnTo>
                    <a:lnTo>
                      <a:pt x="972399" y="85490"/>
                    </a:lnTo>
                    <a:lnTo>
                      <a:pt x="982251" y="94707"/>
                    </a:lnTo>
                    <a:lnTo>
                      <a:pt x="991785" y="104559"/>
                    </a:lnTo>
                    <a:lnTo>
                      <a:pt x="1000684" y="114729"/>
                    </a:lnTo>
                    <a:lnTo>
                      <a:pt x="1008947" y="125216"/>
                    </a:lnTo>
                    <a:lnTo>
                      <a:pt x="1014667" y="132208"/>
                    </a:lnTo>
                    <a:lnTo>
                      <a:pt x="1020070" y="139518"/>
                    </a:lnTo>
                    <a:lnTo>
                      <a:pt x="1025155" y="147145"/>
                    </a:lnTo>
                    <a:lnTo>
                      <a:pt x="1029604" y="154455"/>
                    </a:lnTo>
                    <a:lnTo>
                      <a:pt x="1034371" y="162400"/>
                    </a:lnTo>
                    <a:lnTo>
                      <a:pt x="1039139" y="170027"/>
                    </a:lnTo>
                    <a:lnTo>
                      <a:pt x="1043270" y="177973"/>
                    </a:lnTo>
                    <a:lnTo>
                      <a:pt x="1047402" y="185918"/>
                    </a:lnTo>
                    <a:lnTo>
                      <a:pt x="1050897" y="194181"/>
                    </a:lnTo>
                    <a:lnTo>
                      <a:pt x="1054711" y="202444"/>
                    </a:lnTo>
                    <a:lnTo>
                      <a:pt x="1057889" y="211025"/>
                    </a:lnTo>
                    <a:lnTo>
                      <a:pt x="1061067" y="219288"/>
                    </a:lnTo>
                    <a:lnTo>
                      <a:pt x="1063928" y="227868"/>
                    </a:lnTo>
                    <a:lnTo>
                      <a:pt x="1066470" y="236449"/>
                    </a:lnTo>
                    <a:lnTo>
                      <a:pt x="1069013" y="245030"/>
                    </a:lnTo>
                    <a:lnTo>
                      <a:pt x="1071237" y="254247"/>
                    </a:lnTo>
                    <a:lnTo>
                      <a:pt x="1072826" y="263145"/>
                    </a:lnTo>
                    <a:lnTo>
                      <a:pt x="1074733" y="271726"/>
                    </a:lnTo>
                    <a:lnTo>
                      <a:pt x="1076322" y="280942"/>
                    </a:lnTo>
                    <a:lnTo>
                      <a:pt x="1077276" y="290159"/>
                    </a:lnTo>
                    <a:lnTo>
                      <a:pt x="1078229" y="299057"/>
                    </a:lnTo>
                    <a:lnTo>
                      <a:pt x="1078865" y="308274"/>
                    </a:lnTo>
                    <a:lnTo>
                      <a:pt x="1079182" y="317808"/>
                    </a:lnTo>
                    <a:lnTo>
                      <a:pt x="1079500" y="327025"/>
                    </a:lnTo>
                    <a:lnTo>
                      <a:pt x="1079182" y="336241"/>
                    </a:lnTo>
                    <a:lnTo>
                      <a:pt x="1078865" y="345457"/>
                    </a:lnTo>
                    <a:lnTo>
                      <a:pt x="1078229" y="354992"/>
                    </a:lnTo>
                    <a:lnTo>
                      <a:pt x="1077593" y="364208"/>
                    </a:lnTo>
                    <a:lnTo>
                      <a:pt x="1076322" y="373742"/>
                    </a:lnTo>
                    <a:lnTo>
                      <a:pt x="1074733" y="383277"/>
                    </a:lnTo>
                    <a:lnTo>
                      <a:pt x="1072826" y="392493"/>
                    </a:lnTo>
                    <a:lnTo>
                      <a:pt x="1070919" y="402027"/>
                    </a:lnTo>
                    <a:lnTo>
                      <a:pt x="1069966" y="405841"/>
                    </a:lnTo>
                    <a:lnTo>
                      <a:pt x="1068059" y="414104"/>
                    </a:lnTo>
                    <a:lnTo>
                      <a:pt x="1065517" y="422049"/>
                    </a:lnTo>
                    <a:lnTo>
                      <a:pt x="1062974" y="429994"/>
                    </a:lnTo>
                    <a:lnTo>
                      <a:pt x="1060432" y="437622"/>
                    </a:lnTo>
                    <a:lnTo>
                      <a:pt x="1057571" y="445249"/>
                    </a:lnTo>
                    <a:lnTo>
                      <a:pt x="1054711" y="453194"/>
                    </a:lnTo>
                    <a:lnTo>
                      <a:pt x="1051215" y="460822"/>
                    </a:lnTo>
                    <a:lnTo>
                      <a:pt x="1048037" y="468131"/>
                    </a:lnTo>
                    <a:lnTo>
                      <a:pt x="1044224" y="475441"/>
                    </a:lnTo>
                    <a:lnTo>
                      <a:pt x="1040728" y="482433"/>
                    </a:lnTo>
                    <a:lnTo>
                      <a:pt x="1032782" y="496416"/>
                    </a:lnTo>
                    <a:lnTo>
                      <a:pt x="1024519" y="510082"/>
                    </a:lnTo>
                    <a:lnTo>
                      <a:pt x="1014985" y="522794"/>
                    </a:lnTo>
                    <a:lnTo>
                      <a:pt x="1005451" y="535189"/>
                    </a:lnTo>
                    <a:lnTo>
                      <a:pt x="994963" y="547266"/>
                    </a:lnTo>
                    <a:lnTo>
                      <a:pt x="984476" y="558389"/>
                    </a:lnTo>
                    <a:lnTo>
                      <a:pt x="973035" y="569512"/>
                    </a:lnTo>
                    <a:lnTo>
                      <a:pt x="961276" y="579682"/>
                    </a:lnTo>
                    <a:lnTo>
                      <a:pt x="949199" y="589534"/>
                    </a:lnTo>
                    <a:lnTo>
                      <a:pt x="936169" y="598433"/>
                    </a:lnTo>
                    <a:lnTo>
                      <a:pt x="923139" y="607013"/>
                    </a:lnTo>
                    <a:lnTo>
                      <a:pt x="909473" y="614959"/>
                    </a:lnTo>
                    <a:lnTo>
                      <a:pt x="896125" y="621950"/>
                    </a:lnTo>
                    <a:lnTo>
                      <a:pt x="881824" y="628624"/>
                    </a:lnTo>
                    <a:lnTo>
                      <a:pt x="867204" y="634663"/>
                    </a:lnTo>
                    <a:lnTo>
                      <a:pt x="852585" y="639748"/>
                    </a:lnTo>
                    <a:lnTo>
                      <a:pt x="837331" y="644197"/>
                    </a:lnTo>
                    <a:lnTo>
                      <a:pt x="822076" y="648011"/>
                    </a:lnTo>
                    <a:lnTo>
                      <a:pt x="806503" y="650871"/>
                    </a:lnTo>
                    <a:lnTo>
                      <a:pt x="790931" y="653413"/>
                    </a:lnTo>
                    <a:lnTo>
                      <a:pt x="775040" y="655002"/>
                    </a:lnTo>
                    <a:lnTo>
                      <a:pt x="758832" y="655638"/>
                    </a:lnTo>
                    <a:lnTo>
                      <a:pt x="750887" y="655638"/>
                    </a:lnTo>
                    <a:lnTo>
                      <a:pt x="742624" y="655638"/>
                    </a:lnTo>
                    <a:lnTo>
                      <a:pt x="734679" y="655320"/>
                    </a:lnTo>
                    <a:lnTo>
                      <a:pt x="726415" y="654685"/>
                    </a:lnTo>
                    <a:lnTo>
                      <a:pt x="718470" y="654049"/>
                    </a:lnTo>
                    <a:lnTo>
                      <a:pt x="710207" y="653096"/>
                    </a:lnTo>
                    <a:lnTo>
                      <a:pt x="702262" y="651507"/>
                    </a:lnTo>
                    <a:lnTo>
                      <a:pt x="693681" y="650235"/>
                    </a:lnTo>
                    <a:lnTo>
                      <a:pt x="685418" y="648964"/>
                    </a:lnTo>
                    <a:lnTo>
                      <a:pt x="677473" y="647057"/>
                    </a:lnTo>
                    <a:lnTo>
                      <a:pt x="669210" y="644833"/>
                    </a:lnTo>
                    <a:lnTo>
                      <a:pt x="661265" y="642608"/>
                    </a:lnTo>
                    <a:lnTo>
                      <a:pt x="653002" y="640383"/>
                    </a:lnTo>
                    <a:lnTo>
                      <a:pt x="645374" y="637523"/>
                    </a:lnTo>
                    <a:lnTo>
                      <a:pt x="637111" y="634981"/>
                    </a:lnTo>
                    <a:lnTo>
                      <a:pt x="629484" y="632120"/>
                    </a:lnTo>
                    <a:lnTo>
                      <a:pt x="621857" y="628942"/>
                    </a:lnTo>
                    <a:lnTo>
                      <a:pt x="614547" y="625764"/>
                    </a:lnTo>
                    <a:lnTo>
                      <a:pt x="607237" y="621950"/>
                    </a:lnTo>
                    <a:lnTo>
                      <a:pt x="599928" y="618455"/>
                    </a:lnTo>
                    <a:lnTo>
                      <a:pt x="592618" y="614641"/>
                    </a:lnTo>
                    <a:lnTo>
                      <a:pt x="585627" y="610827"/>
                    </a:lnTo>
                    <a:lnTo>
                      <a:pt x="571961" y="601929"/>
                    </a:lnTo>
                    <a:lnTo>
                      <a:pt x="559248" y="593030"/>
                    </a:lnTo>
                    <a:lnTo>
                      <a:pt x="546536" y="583496"/>
                    </a:lnTo>
                    <a:lnTo>
                      <a:pt x="534142" y="573008"/>
                    </a:lnTo>
                    <a:lnTo>
                      <a:pt x="522383" y="562202"/>
                    </a:lnTo>
                    <a:lnTo>
                      <a:pt x="511577" y="550761"/>
                    </a:lnTo>
                    <a:lnTo>
                      <a:pt x="501407" y="539320"/>
                    </a:lnTo>
                    <a:lnTo>
                      <a:pt x="491238" y="526926"/>
                    </a:lnTo>
                    <a:lnTo>
                      <a:pt x="482021" y="513896"/>
                    </a:lnTo>
                    <a:lnTo>
                      <a:pt x="473440" y="500866"/>
                    </a:lnTo>
                    <a:lnTo>
                      <a:pt x="465495" y="487200"/>
                    </a:lnTo>
                    <a:lnTo>
                      <a:pt x="457868" y="473216"/>
                    </a:lnTo>
                    <a:lnTo>
                      <a:pt x="451512" y="458915"/>
                    </a:lnTo>
                    <a:lnTo>
                      <a:pt x="445473" y="444614"/>
                    </a:lnTo>
                    <a:lnTo>
                      <a:pt x="440070" y="429677"/>
                    </a:lnTo>
                    <a:lnTo>
                      <a:pt x="435621" y="414422"/>
                    </a:lnTo>
                    <a:lnTo>
                      <a:pt x="431807" y="399167"/>
                    </a:lnTo>
                    <a:lnTo>
                      <a:pt x="428629" y="383594"/>
                    </a:lnTo>
                    <a:lnTo>
                      <a:pt x="426405" y="367704"/>
                    </a:lnTo>
                    <a:lnTo>
                      <a:pt x="424816" y="351496"/>
                    </a:lnTo>
                    <a:lnTo>
                      <a:pt x="424498" y="343551"/>
                    </a:lnTo>
                    <a:lnTo>
                      <a:pt x="424180" y="335605"/>
                    </a:lnTo>
                    <a:lnTo>
                      <a:pt x="423862" y="327342"/>
                    </a:lnTo>
                    <a:lnTo>
                      <a:pt x="424180" y="319397"/>
                    </a:lnTo>
                    <a:lnTo>
                      <a:pt x="424498" y="311134"/>
                    </a:lnTo>
                    <a:lnTo>
                      <a:pt x="424816" y="303189"/>
                    </a:lnTo>
                    <a:lnTo>
                      <a:pt x="425769" y="294608"/>
                    </a:lnTo>
                    <a:lnTo>
                      <a:pt x="426405" y="286345"/>
                    </a:lnTo>
                    <a:lnTo>
                      <a:pt x="427676" y="278082"/>
                    </a:lnTo>
                    <a:lnTo>
                      <a:pt x="428947" y="269819"/>
                    </a:lnTo>
                    <a:lnTo>
                      <a:pt x="430854" y="261874"/>
                    </a:lnTo>
                    <a:lnTo>
                      <a:pt x="432443" y="253611"/>
                    </a:lnTo>
                    <a:lnTo>
                      <a:pt x="434350" y="245030"/>
                    </a:lnTo>
                    <a:lnTo>
                      <a:pt x="436892" y="237085"/>
                    </a:lnTo>
                    <a:lnTo>
                      <a:pt x="439117" y="229140"/>
                    </a:lnTo>
                    <a:lnTo>
                      <a:pt x="441659" y="221194"/>
                    </a:lnTo>
                    <a:lnTo>
                      <a:pt x="444520" y="213249"/>
                    </a:lnTo>
                    <a:lnTo>
                      <a:pt x="447380" y="205622"/>
                    </a:lnTo>
                    <a:lnTo>
                      <a:pt x="450558" y="197994"/>
                    </a:lnTo>
                    <a:lnTo>
                      <a:pt x="454054" y="190685"/>
                    </a:lnTo>
                    <a:lnTo>
                      <a:pt x="457232" y="183375"/>
                    </a:lnTo>
                    <a:lnTo>
                      <a:pt x="461046" y="176066"/>
                    </a:lnTo>
                    <a:lnTo>
                      <a:pt x="464859" y="169074"/>
                    </a:lnTo>
                    <a:lnTo>
                      <a:pt x="468991" y="161764"/>
                    </a:lnTo>
                    <a:lnTo>
                      <a:pt x="477254" y="148099"/>
                    </a:lnTo>
                    <a:lnTo>
                      <a:pt x="486470" y="135068"/>
                    </a:lnTo>
                    <a:lnTo>
                      <a:pt x="496322" y="122356"/>
                    </a:lnTo>
                    <a:lnTo>
                      <a:pt x="506492" y="109962"/>
                    </a:lnTo>
                    <a:lnTo>
                      <a:pt x="517298" y="98521"/>
                    </a:lnTo>
                    <a:lnTo>
                      <a:pt x="528421" y="87397"/>
                    </a:lnTo>
                    <a:lnTo>
                      <a:pt x="540498" y="77227"/>
                    </a:lnTo>
                    <a:lnTo>
                      <a:pt x="552892" y="67058"/>
                    </a:lnTo>
                    <a:lnTo>
                      <a:pt x="565287" y="57841"/>
                    </a:lnTo>
                    <a:lnTo>
                      <a:pt x="578635" y="49578"/>
                    </a:lnTo>
                    <a:lnTo>
                      <a:pt x="591983" y="41633"/>
                    </a:lnTo>
                    <a:lnTo>
                      <a:pt x="605966" y="34006"/>
                    </a:lnTo>
                    <a:lnTo>
                      <a:pt x="620268" y="27332"/>
                    </a:lnTo>
                    <a:lnTo>
                      <a:pt x="634887" y="21293"/>
                    </a:lnTo>
                    <a:lnTo>
                      <a:pt x="649824" y="16208"/>
                    </a:lnTo>
                    <a:lnTo>
                      <a:pt x="664761" y="11759"/>
                    </a:lnTo>
                    <a:lnTo>
                      <a:pt x="680651" y="7627"/>
                    </a:lnTo>
                    <a:lnTo>
                      <a:pt x="696224" y="4767"/>
                    </a:lnTo>
                    <a:lnTo>
                      <a:pt x="711796" y="2225"/>
                    </a:lnTo>
                    <a:lnTo>
                      <a:pt x="727687" y="636"/>
                    </a:lnTo>
                    <a:lnTo>
                      <a:pt x="735632" y="318"/>
                    </a:lnTo>
                    <a:lnTo>
                      <a:pt x="743895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3892576" y="1892496"/>
            <a:ext cx="2085284" cy="1918645"/>
            <a:chOff x="3910771" y="1742371"/>
            <a:chExt cx="2085284" cy="1918645"/>
          </a:xfrm>
        </p:grpSpPr>
        <p:sp>
          <p:nvSpPr>
            <p:cNvPr id="11" name="矩形 111"/>
            <p:cNvSpPr>
              <a:spLocks noChangeArrowheads="1"/>
            </p:cNvSpPr>
            <p:nvPr/>
          </p:nvSpPr>
          <p:spPr bwMode="auto">
            <a:xfrm>
              <a:off x="3910771" y="2842578"/>
              <a:ext cx="2085284" cy="510778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 w="9525">
              <a:solidFill>
                <a:srgbClr val="36A6C4"/>
              </a:solidFill>
              <a:miter lim="800000"/>
            </a:ln>
          </p:spPr>
          <p:txBody>
            <a:bodyPr wrap="none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对护士而言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3994091" y="1742371"/>
              <a:ext cx="1918645" cy="1918645"/>
              <a:chOff x="3979462" y="1742371"/>
              <a:chExt cx="1918645" cy="1918645"/>
            </a:xfrm>
          </p:grpSpPr>
          <p:sp>
            <p:nvSpPr>
              <p:cNvPr id="13" name="KSO_Shape"/>
              <p:cNvSpPr/>
              <p:nvPr/>
            </p:nvSpPr>
            <p:spPr>
              <a:xfrm>
                <a:off x="3979462" y="1742371"/>
                <a:ext cx="1918645" cy="1918645"/>
              </a:xfrm>
              <a:prstGeom prst="blockArc">
                <a:avLst>
                  <a:gd name="adj1" fmla="val 10589189"/>
                  <a:gd name="adj2" fmla="val 178753"/>
                  <a:gd name="adj3" fmla="val 2101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KSO_Shape"/>
              <p:cNvSpPr/>
              <p:nvPr/>
            </p:nvSpPr>
            <p:spPr bwMode="auto">
              <a:xfrm>
                <a:off x="4728452" y="2033516"/>
                <a:ext cx="442998" cy="628366"/>
              </a:xfrm>
              <a:custGeom>
                <a:avLst/>
                <a:gdLst>
                  <a:gd name="T0" fmla="*/ 235585 w 1423988"/>
                  <a:gd name="T1" fmla="*/ 1122113 h 2019300"/>
                  <a:gd name="T2" fmla="*/ 155575 w 1423988"/>
                  <a:gd name="T3" fmla="*/ 1202145 h 2019300"/>
                  <a:gd name="T4" fmla="*/ 123190 w 1423988"/>
                  <a:gd name="T5" fmla="*/ 1313619 h 2019300"/>
                  <a:gd name="T6" fmla="*/ 161290 w 1423988"/>
                  <a:gd name="T7" fmla="*/ 1358081 h 2019300"/>
                  <a:gd name="T8" fmla="*/ 238125 w 1423988"/>
                  <a:gd name="T9" fmla="*/ 1440972 h 2019300"/>
                  <a:gd name="T10" fmla="*/ 352108 w 1423988"/>
                  <a:gd name="T11" fmla="*/ 1468284 h 2019300"/>
                  <a:gd name="T12" fmla="*/ 393383 w 1423988"/>
                  <a:gd name="T13" fmla="*/ 1424775 h 2019300"/>
                  <a:gd name="T14" fmla="*/ 479108 w 1423988"/>
                  <a:gd name="T15" fmla="*/ 1351094 h 2019300"/>
                  <a:gd name="T16" fmla="*/ 500380 w 1423988"/>
                  <a:gd name="T17" fmla="*/ 1234857 h 2019300"/>
                  <a:gd name="T18" fmla="*/ 452438 w 1423988"/>
                  <a:gd name="T19" fmla="*/ 1197381 h 2019300"/>
                  <a:gd name="T20" fmla="*/ 381318 w 1423988"/>
                  <a:gd name="T21" fmla="*/ 1108139 h 2019300"/>
                  <a:gd name="T22" fmla="*/ 374968 w 1423988"/>
                  <a:gd name="T23" fmla="*/ 878205 h 2019300"/>
                  <a:gd name="T24" fmla="*/ 634683 w 1423988"/>
                  <a:gd name="T25" fmla="*/ 1018261 h 2019300"/>
                  <a:gd name="T26" fmla="*/ 595630 w 1423988"/>
                  <a:gd name="T27" fmla="*/ 1343154 h 2019300"/>
                  <a:gd name="T28" fmla="*/ 573723 w 1423988"/>
                  <a:gd name="T29" fmla="*/ 1632160 h 2019300"/>
                  <a:gd name="T30" fmla="*/ 622935 w 1423988"/>
                  <a:gd name="T31" fmla="*/ 1801752 h 2019300"/>
                  <a:gd name="T32" fmla="*/ 682943 w 1423988"/>
                  <a:gd name="T33" fmla="*/ 1884008 h 2019300"/>
                  <a:gd name="T34" fmla="*/ 730885 w 1423988"/>
                  <a:gd name="T35" fmla="*/ 1884643 h 2019300"/>
                  <a:gd name="T36" fmla="*/ 795020 w 1423988"/>
                  <a:gd name="T37" fmla="*/ 1802705 h 2019300"/>
                  <a:gd name="T38" fmla="*/ 850900 w 1423988"/>
                  <a:gd name="T39" fmla="*/ 1632477 h 2019300"/>
                  <a:gd name="T40" fmla="*/ 840423 w 1423988"/>
                  <a:gd name="T41" fmla="*/ 1343472 h 2019300"/>
                  <a:gd name="T42" fmla="*/ 815975 w 1423988"/>
                  <a:gd name="T43" fmla="*/ 1010004 h 2019300"/>
                  <a:gd name="T44" fmla="*/ 844868 w 1423988"/>
                  <a:gd name="T45" fmla="*/ 914410 h 2019300"/>
                  <a:gd name="T46" fmla="*/ 1116013 w 1423988"/>
                  <a:gd name="T47" fmla="*/ 883921 h 2019300"/>
                  <a:gd name="T48" fmla="*/ 1223646 w 1423988"/>
                  <a:gd name="T49" fmla="*/ 919174 h 2019300"/>
                  <a:gd name="T50" fmla="*/ 1315721 w 1423988"/>
                  <a:gd name="T51" fmla="*/ 981421 h 2019300"/>
                  <a:gd name="T52" fmla="*/ 1383666 w 1423988"/>
                  <a:gd name="T53" fmla="*/ 1065900 h 2019300"/>
                  <a:gd name="T54" fmla="*/ 1420178 w 1423988"/>
                  <a:gd name="T55" fmla="*/ 1167210 h 2019300"/>
                  <a:gd name="T56" fmla="*/ 1359536 w 1423988"/>
                  <a:gd name="T57" fmla="*/ 1679481 h 2019300"/>
                  <a:gd name="T58" fmla="*/ 1265873 w 1423988"/>
                  <a:gd name="T59" fmla="*/ 1880832 h 2019300"/>
                  <a:gd name="T60" fmla="*/ 1150303 w 1423988"/>
                  <a:gd name="T61" fmla="*/ 1981825 h 2019300"/>
                  <a:gd name="T62" fmla="*/ 1051561 w 1423988"/>
                  <a:gd name="T63" fmla="*/ 2015172 h 2019300"/>
                  <a:gd name="T64" fmla="*/ 381635 w 1423988"/>
                  <a:gd name="T65" fmla="*/ 2016442 h 2019300"/>
                  <a:gd name="T66" fmla="*/ 281305 w 1423988"/>
                  <a:gd name="T67" fmla="*/ 1986906 h 2019300"/>
                  <a:gd name="T68" fmla="*/ 168910 w 1423988"/>
                  <a:gd name="T69" fmla="*/ 1897981 h 2019300"/>
                  <a:gd name="T70" fmla="*/ 69532 w 1423988"/>
                  <a:gd name="T71" fmla="*/ 1703935 h 2019300"/>
                  <a:gd name="T72" fmla="*/ 2540 w 1423988"/>
                  <a:gd name="T73" fmla="*/ 1180549 h 2019300"/>
                  <a:gd name="T74" fmla="*/ 36195 w 1423988"/>
                  <a:gd name="T75" fmla="*/ 1076698 h 2019300"/>
                  <a:gd name="T76" fmla="*/ 101917 w 1423988"/>
                  <a:gd name="T77" fmla="*/ 989361 h 2019300"/>
                  <a:gd name="T78" fmla="*/ 192405 w 1423988"/>
                  <a:gd name="T79" fmla="*/ 923937 h 2019300"/>
                  <a:gd name="T80" fmla="*/ 298767 w 1423988"/>
                  <a:gd name="T81" fmla="*/ 885827 h 2019300"/>
                  <a:gd name="T82" fmla="*/ 741045 w 1423988"/>
                  <a:gd name="T83" fmla="*/ 953 h 2019300"/>
                  <a:gd name="T84" fmla="*/ 850900 w 1423988"/>
                  <a:gd name="T85" fmla="*/ 26353 h 2019300"/>
                  <a:gd name="T86" fmla="*/ 945833 w 1423988"/>
                  <a:gd name="T87" fmla="*/ 80645 h 2019300"/>
                  <a:gd name="T88" fmla="*/ 1020763 w 1423988"/>
                  <a:gd name="T89" fmla="*/ 159385 h 2019300"/>
                  <a:gd name="T90" fmla="*/ 1070611 w 1423988"/>
                  <a:gd name="T91" fmla="*/ 257175 h 2019300"/>
                  <a:gd name="T92" fmla="*/ 1090296 w 1423988"/>
                  <a:gd name="T93" fmla="*/ 368618 h 2019300"/>
                  <a:gd name="T94" fmla="*/ 1076326 w 1423988"/>
                  <a:gd name="T95" fmla="*/ 482283 h 2019300"/>
                  <a:gd name="T96" fmla="*/ 1030923 w 1423988"/>
                  <a:gd name="T97" fmla="*/ 582613 h 2019300"/>
                  <a:gd name="T98" fmla="*/ 960121 w 1423988"/>
                  <a:gd name="T99" fmla="*/ 664846 h 2019300"/>
                  <a:gd name="T100" fmla="*/ 867728 w 1423988"/>
                  <a:gd name="T101" fmla="*/ 723583 h 2019300"/>
                  <a:gd name="T102" fmla="*/ 760095 w 1423988"/>
                  <a:gd name="T103" fmla="*/ 754381 h 2019300"/>
                  <a:gd name="T104" fmla="*/ 644843 w 1423988"/>
                  <a:gd name="T105" fmla="*/ 751523 h 2019300"/>
                  <a:gd name="T106" fmla="*/ 539750 w 1423988"/>
                  <a:gd name="T107" fmla="*/ 715646 h 2019300"/>
                  <a:gd name="T108" fmla="*/ 450533 w 1423988"/>
                  <a:gd name="T109" fmla="*/ 652781 h 2019300"/>
                  <a:gd name="T110" fmla="*/ 383540 w 1423988"/>
                  <a:gd name="T111" fmla="*/ 567056 h 2019300"/>
                  <a:gd name="T112" fmla="*/ 343218 w 1423988"/>
                  <a:gd name="T113" fmla="*/ 463868 h 2019300"/>
                  <a:gd name="T114" fmla="*/ 334645 w 1423988"/>
                  <a:gd name="T115" fmla="*/ 349250 h 2019300"/>
                  <a:gd name="T116" fmla="*/ 359410 w 1423988"/>
                  <a:gd name="T117" fmla="*/ 239713 h 2019300"/>
                  <a:gd name="T118" fmla="*/ 414020 w 1423988"/>
                  <a:gd name="T119" fmla="*/ 144780 h 2019300"/>
                  <a:gd name="T120" fmla="*/ 492760 w 1423988"/>
                  <a:gd name="T121" fmla="*/ 69850 h 2019300"/>
                  <a:gd name="T122" fmla="*/ 590550 w 1423988"/>
                  <a:gd name="T123" fmla="*/ 19685 h 2019300"/>
                  <a:gd name="T124" fmla="*/ 701993 w 1423988"/>
                  <a:gd name="T125" fmla="*/ 0 h 2019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23988" h="2019300">
                    <a:moveTo>
                      <a:pt x="278130" y="1089719"/>
                    </a:moveTo>
                    <a:lnTo>
                      <a:pt x="273367" y="1090036"/>
                    </a:lnTo>
                    <a:lnTo>
                      <a:pt x="268287" y="1091307"/>
                    </a:lnTo>
                    <a:lnTo>
                      <a:pt x="263525" y="1092577"/>
                    </a:lnTo>
                    <a:lnTo>
                      <a:pt x="259397" y="1094800"/>
                    </a:lnTo>
                    <a:lnTo>
                      <a:pt x="254952" y="1097341"/>
                    </a:lnTo>
                    <a:lnTo>
                      <a:pt x="251142" y="1100517"/>
                    </a:lnTo>
                    <a:lnTo>
                      <a:pt x="247332" y="1104010"/>
                    </a:lnTo>
                    <a:lnTo>
                      <a:pt x="244157" y="1108139"/>
                    </a:lnTo>
                    <a:lnTo>
                      <a:pt x="240982" y="1112267"/>
                    </a:lnTo>
                    <a:lnTo>
                      <a:pt x="238125" y="1117349"/>
                    </a:lnTo>
                    <a:lnTo>
                      <a:pt x="235585" y="1122113"/>
                    </a:lnTo>
                    <a:lnTo>
                      <a:pt x="233680" y="1127512"/>
                    </a:lnTo>
                    <a:lnTo>
                      <a:pt x="232092" y="1133228"/>
                    </a:lnTo>
                    <a:lnTo>
                      <a:pt x="230822" y="1139262"/>
                    </a:lnTo>
                    <a:lnTo>
                      <a:pt x="230187" y="1145297"/>
                    </a:lnTo>
                    <a:lnTo>
                      <a:pt x="229870" y="1151966"/>
                    </a:lnTo>
                    <a:lnTo>
                      <a:pt x="229870" y="1196428"/>
                    </a:lnTo>
                    <a:lnTo>
                      <a:pt x="185420" y="1196428"/>
                    </a:lnTo>
                    <a:lnTo>
                      <a:pt x="179070" y="1196746"/>
                    </a:lnTo>
                    <a:lnTo>
                      <a:pt x="172720" y="1197381"/>
                    </a:lnTo>
                    <a:lnTo>
                      <a:pt x="167005" y="1198334"/>
                    </a:lnTo>
                    <a:lnTo>
                      <a:pt x="161290" y="1200239"/>
                    </a:lnTo>
                    <a:lnTo>
                      <a:pt x="155575" y="1202145"/>
                    </a:lnTo>
                    <a:lnTo>
                      <a:pt x="150812" y="1204686"/>
                    </a:lnTo>
                    <a:lnTo>
                      <a:pt x="145732" y="1207544"/>
                    </a:lnTo>
                    <a:lnTo>
                      <a:pt x="141605" y="1210720"/>
                    </a:lnTo>
                    <a:lnTo>
                      <a:pt x="137477" y="1213896"/>
                    </a:lnTo>
                    <a:lnTo>
                      <a:pt x="133985" y="1217707"/>
                    </a:lnTo>
                    <a:lnTo>
                      <a:pt x="130810" y="1221518"/>
                    </a:lnTo>
                    <a:lnTo>
                      <a:pt x="128270" y="1225964"/>
                    </a:lnTo>
                    <a:lnTo>
                      <a:pt x="126047" y="1230093"/>
                    </a:lnTo>
                    <a:lnTo>
                      <a:pt x="124777" y="1234857"/>
                    </a:lnTo>
                    <a:lnTo>
                      <a:pt x="123507" y="1239938"/>
                    </a:lnTo>
                    <a:lnTo>
                      <a:pt x="123190" y="1244702"/>
                    </a:lnTo>
                    <a:lnTo>
                      <a:pt x="123190" y="1313619"/>
                    </a:lnTo>
                    <a:lnTo>
                      <a:pt x="123507" y="1318700"/>
                    </a:lnTo>
                    <a:lnTo>
                      <a:pt x="124777" y="1323464"/>
                    </a:lnTo>
                    <a:lnTo>
                      <a:pt x="126047" y="1328228"/>
                    </a:lnTo>
                    <a:lnTo>
                      <a:pt x="128270" y="1332356"/>
                    </a:lnTo>
                    <a:lnTo>
                      <a:pt x="130810" y="1336802"/>
                    </a:lnTo>
                    <a:lnTo>
                      <a:pt x="133985" y="1340614"/>
                    </a:lnTo>
                    <a:lnTo>
                      <a:pt x="137477" y="1344425"/>
                    </a:lnTo>
                    <a:lnTo>
                      <a:pt x="141605" y="1347918"/>
                    </a:lnTo>
                    <a:lnTo>
                      <a:pt x="145732" y="1351094"/>
                    </a:lnTo>
                    <a:lnTo>
                      <a:pt x="150812" y="1353952"/>
                    </a:lnTo>
                    <a:lnTo>
                      <a:pt x="155575" y="1356175"/>
                    </a:lnTo>
                    <a:lnTo>
                      <a:pt x="161290" y="1358081"/>
                    </a:lnTo>
                    <a:lnTo>
                      <a:pt x="167005" y="1359986"/>
                    </a:lnTo>
                    <a:lnTo>
                      <a:pt x="172720" y="1360939"/>
                    </a:lnTo>
                    <a:lnTo>
                      <a:pt x="179070" y="1361574"/>
                    </a:lnTo>
                    <a:lnTo>
                      <a:pt x="185420" y="1361892"/>
                    </a:lnTo>
                    <a:lnTo>
                      <a:pt x="229870" y="1361892"/>
                    </a:lnTo>
                    <a:lnTo>
                      <a:pt x="229870" y="1406037"/>
                    </a:lnTo>
                    <a:lnTo>
                      <a:pt x="230187" y="1412706"/>
                    </a:lnTo>
                    <a:lnTo>
                      <a:pt x="230822" y="1419058"/>
                    </a:lnTo>
                    <a:lnTo>
                      <a:pt x="232092" y="1424775"/>
                    </a:lnTo>
                    <a:lnTo>
                      <a:pt x="233680" y="1430491"/>
                    </a:lnTo>
                    <a:lnTo>
                      <a:pt x="235585" y="1436208"/>
                    </a:lnTo>
                    <a:lnTo>
                      <a:pt x="238125" y="1440972"/>
                    </a:lnTo>
                    <a:lnTo>
                      <a:pt x="240982" y="1445735"/>
                    </a:lnTo>
                    <a:lnTo>
                      <a:pt x="244157" y="1450499"/>
                    </a:lnTo>
                    <a:lnTo>
                      <a:pt x="247332" y="1454310"/>
                    </a:lnTo>
                    <a:lnTo>
                      <a:pt x="251142" y="1457804"/>
                    </a:lnTo>
                    <a:lnTo>
                      <a:pt x="254952" y="1460980"/>
                    </a:lnTo>
                    <a:lnTo>
                      <a:pt x="259397" y="1463520"/>
                    </a:lnTo>
                    <a:lnTo>
                      <a:pt x="263525" y="1465743"/>
                    </a:lnTo>
                    <a:lnTo>
                      <a:pt x="268287" y="1467014"/>
                    </a:lnTo>
                    <a:lnTo>
                      <a:pt x="273367" y="1468284"/>
                    </a:lnTo>
                    <a:lnTo>
                      <a:pt x="278130" y="1468602"/>
                    </a:lnTo>
                    <a:lnTo>
                      <a:pt x="347028" y="1468602"/>
                    </a:lnTo>
                    <a:lnTo>
                      <a:pt x="352108" y="1468284"/>
                    </a:lnTo>
                    <a:lnTo>
                      <a:pt x="356870" y="1467014"/>
                    </a:lnTo>
                    <a:lnTo>
                      <a:pt x="361633" y="1465743"/>
                    </a:lnTo>
                    <a:lnTo>
                      <a:pt x="365760" y="1463520"/>
                    </a:lnTo>
                    <a:lnTo>
                      <a:pt x="370205" y="1460980"/>
                    </a:lnTo>
                    <a:lnTo>
                      <a:pt x="374015" y="1457804"/>
                    </a:lnTo>
                    <a:lnTo>
                      <a:pt x="377508" y="1454310"/>
                    </a:lnTo>
                    <a:lnTo>
                      <a:pt x="381318" y="1450499"/>
                    </a:lnTo>
                    <a:lnTo>
                      <a:pt x="384493" y="1445735"/>
                    </a:lnTo>
                    <a:lnTo>
                      <a:pt x="387350" y="1440972"/>
                    </a:lnTo>
                    <a:lnTo>
                      <a:pt x="389573" y="1436208"/>
                    </a:lnTo>
                    <a:lnTo>
                      <a:pt x="391478" y="1430491"/>
                    </a:lnTo>
                    <a:lnTo>
                      <a:pt x="393383" y="1424775"/>
                    </a:lnTo>
                    <a:lnTo>
                      <a:pt x="394335" y="1419058"/>
                    </a:lnTo>
                    <a:lnTo>
                      <a:pt x="394970" y="1412706"/>
                    </a:lnTo>
                    <a:lnTo>
                      <a:pt x="395288" y="1406037"/>
                    </a:lnTo>
                    <a:lnTo>
                      <a:pt x="395288" y="1361892"/>
                    </a:lnTo>
                    <a:lnTo>
                      <a:pt x="440055" y="1361892"/>
                    </a:lnTo>
                    <a:lnTo>
                      <a:pt x="446088" y="1361574"/>
                    </a:lnTo>
                    <a:lnTo>
                      <a:pt x="452438" y="1360939"/>
                    </a:lnTo>
                    <a:lnTo>
                      <a:pt x="458153" y="1359986"/>
                    </a:lnTo>
                    <a:lnTo>
                      <a:pt x="463868" y="1358081"/>
                    </a:lnTo>
                    <a:lnTo>
                      <a:pt x="469583" y="1356175"/>
                    </a:lnTo>
                    <a:lnTo>
                      <a:pt x="474345" y="1353952"/>
                    </a:lnTo>
                    <a:lnTo>
                      <a:pt x="479108" y="1351094"/>
                    </a:lnTo>
                    <a:lnTo>
                      <a:pt x="483870" y="1347918"/>
                    </a:lnTo>
                    <a:lnTo>
                      <a:pt x="487680" y="1344425"/>
                    </a:lnTo>
                    <a:lnTo>
                      <a:pt x="491173" y="1340614"/>
                    </a:lnTo>
                    <a:lnTo>
                      <a:pt x="494348" y="1336802"/>
                    </a:lnTo>
                    <a:lnTo>
                      <a:pt x="496888" y="1332356"/>
                    </a:lnTo>
                    <a:lnTo>
                      <a:pt x="499110" y="1328228"/>
                    </a:lnTo>
                    <a:lnTo>
                      <a:pt x="500380" y="1323464"/>
                    </a:lnTo>
                    <a:lnTo>
                      <a:pt x="501650" y="1318700"/>
                    </a:lnTo>
                    <a:lnTo>
                      <a:pt x="501968" y="1313619"/>
                    </a:lnTo>
                    <a:lnTo>
                      <a:pt x="501968" y="1244702"/>
                    </a:lnTo>
                    <a:lnTo>
                      <a:pt x="501650" y="1239938"/>
                    </a:lnTo>
                    <a:lnTo>
                      <a:pt x="500380" y="1234857"/>
                    </a:lnTo>
                    <a:lnTo>
                      <a:pt x="499110" y="1230093"/>
                    </a:lnTo>
                    <a:lnTo>
                      <a:pt x="496888" y="1225964"/>
                    </a:lnTo>
                    <a:lnTo>
                      <a:pt x="494348" y="1221518"/>
                    </a:lnTo>
                    <a:lnTo>
                      <a:pt x="491173" y="1217707"/>
                    </a:lnTo>
                    <a:lnTo>
                      <a:pt x="487680" y="1213896"/>
                    </a:lnTo>
                    <a:lnTo>
                      <a:pt x="483870" y="1210720"/>
                    </a:lnTo>
                    <a:lnTo>
                      <a:pt x="479108" y="1207544"/>
                    </a:lnTo>
                    <a:lnTo>
                      <a:pt x="474345" y="1204686"/>
                    </a:lnTo>
                    <a:lnTo>
                      <a:pt x="469583" y="1202145"/>
                    </a:lnTo>
                    <a:lnTo>
                      <a:pt x="463868" y="1200239"/>
                    </a:lnTo>
                    <a:lnTo>
                      <a:pt x="458153" y="1198334"/>
                    </a:lnTo>
                    <a:lnTo>
                      <a:pt x="452438" y="1197381"/>
                    </a:lnTo>
                    <a:lnTo>
                      <a:pt x="446088" y="1196746"/>
                    </a:lnTo>
                    <a:lnTo>
                      <a:pt x="440055" y="1196428"/>
                    </a:lnTo>
                    <a:lnTo>
                      <a:pt x="395288" y="1196428"/>
                    </a:lnTo>
                    <a:lnTo>
                      <a:pt x="395288" y="1151966"/>
                    </a:lnTo>
                    <a:lnTo>
                      <a:pt x="394970" y="1145297"/>
                    </a:lnTo>
                    <a:lnTo>
                      <a:pt x="394335" y="1139262"/>
                    </a:lnTo>
                    <a:lnTo>
                      <a:pt x="393383" y="1133228"/>
                    </a:lnTo>
                    <a:lnTo>
                      <a:pt x="391478" y="1127512"/>
                    </a:lnTo>
                    <a:lnTo>
                      <a:pt x="389573" y="1122113"/>
                    </a:lnTo>
                    <a:lnTo>
                      <a:pt x="387350" y="1117349"/>
                    </a:lnTo>
                    <a:lnTo>
                      <a:pt x="384493" y="1112267"/>
                    </a:lnTo>
                    <a:lnTo>
                      <a:pt x="381318" y="1108139"/>
                    </a:lnTo>
                    <a:lnTo>
                      <a:pt x="377508" y="1104010"/>
                    </a:lnTo>
                    <a:lnTo>
                      <a:pt x="374015" y="1100517"/>
                    </a:lnTo>
                    <a:lnTo>
                      <a:pt x="370205" y="1097341"/>
                    </a:lnTo>
                    <a:lnTo>
                      <a:pt x="365760" y="1094800"/>
                    </a:lnTo>
                    <a:lnTo>
                      <a:pt x="361633" y="1092577"/>
                    </a:lnTo>
                    <a:lnTo>
                      <a:pt x="356870" y="1091307"/>
                    </a:lnTo>
                    <a:lnTo>
                      <a:pt x="352108" y="1090036"/>
                    </a:lnTo>
                    <a:lnTo>
                      <a:pt x="347028" y="1089719"/>
                    </a:lnTo>
                    <a:lnTo>
                      <a:pt x="278130" y="1089719"/>
                    </a:lnTo>
                    <a:close/>
                    <a:moveTo>
                      <a:pt x="365125" y="877887"/>
                    </a:moveTo>
                    <a:lnTo>
                      <a:pt x="374968" y="877887"/>
                    </a:lnTo>
                    <a:lnTo>
                      <a:pt x="374968" y="878205"/>
                    </a:lnTo>
                    <a:lnTo>
                      <a:pt x="599440" y="878205"/>
                    </a:lnTo>
                    <a:lnTo>
                      <a:pt x="601345" y="899483"/>
                    </a:lnTo>
                    <a:lnTo>
                      <a:pt x="603568" y="918856"/>
                    </a:lnTo>
                    <a:lnTo>
                      <a:pt x="605790" y="936323"/>
                    </a:lnTo>
                    <a:lnTo>
                      <a:pt x="608648" y="951885"/>
                    </a:lnTo>
                    <a:lnTo>
                      <a:pt x="611823" y="965859"/>
                    </a:lnTo>
                    <a:lnTo>
                      <a:pt x="615633" y="977928"/>
                    </a:lnTo>
                    <a:lnTo>
                      <a:pt x="619125" y="988726"/>
                    </a:lnTo>
                    <a:lnTo>
                      <a:pt x="622935" y="997936"/>
                    </a:lnTo>
                    <a:lnTo>
                      <a:pt x="627063" y="1005875"/>
                    </a:lnTo>
                    <a:lnTo>
                      <a:pt x="630873" y="1012545"/>
                    </a:lnTo>
                    <a:lnTo>
                      <a:pt x="634683" y="1018261"/>
                    </a:lnTo>
                    <a:lnTo>
                      <a:pt x="638810" y="1022707"/>
                    </a:lnTo>
                    <a:lnTo>
                      <a:pt x="642620" y="1026519"/>
                    </a:lnTo>
                    <a:lnTo>
                      <a:pt x="646113" y="1029377"/>
                    </a:lnTo>
                    <a:lnTo>
                      <a:pt x="649288" y="1031282"/>
                    </a:lnTo>
                    <a:lnTo>
                      <a:pt x="652463" y="1032870"/>
                    </a:lnTo>
                    <a:lnTo>
                      <a:pt x="648335" y="1053514"/>
                    </a:lnTo>
                    <a:lnTo>
                      <a:pt x="636588" y="1109727"/>
                    </a:lnTo>
                    <a:lnTo>
                      <a:pt x="628968" y="1147837"/>
                    </a:lnTo>
                    <a:lnTo>
                      <a:pt x="621030" y="1191665"/>
                    </a:lnTo>
                    <a:lnTo>
                      <a:pt x="612458" y="1239303"/>
                    </a:lnTo>
                    <a:lnTo>
                      <a:pt x="603885" y="1290435"/>
                    </a:lnTo>
                    <a:lnTo>
                      <a:pt x="595630" y="1343154"/>
                    </a:lnTo>
                    <a:lnTo>
                      <a:pt x="591820" y="1369832"/>
                    </a:lnTo>
                    <a:lnTo>
                      <a:pt x="588010" y="1396509"/>
                    </a:lnTo>
                    <a:lnTo>
                      <a:pt x="584518" y="1422869"/>
                    </a:lnTo>
                    <a:lnTo>
                      <a:pt x="581660" y="1449229"/>
                    </a:lnTo>
                    <a:lnTo>
                      <a:pt x="578803" y="1474954"/>
                    </a:lnTo>
                    <a:lnTo>
                      <a:pt x="576580" y="1500361"/>
                    </a:lnTo>
                    <a:lnTo>
                      <a:pt x="574993" y="1524815"/>
                    </a:lnTo>
                    <a:lnTo>
                      <a:pt x="573405" y="1548634"/>
                    </a:lnTo>
                    <a:lnTo>
                      <a:pt x="572770" y="1571500"/>
                    </a:lnTo>
                    <a:lnTo>
                      <a:pt x="572453" y="1592779"/>
                    </a:lnTo>
                    <a:lnTo>
                      <a:pt x="572770" y="1613104"/>
                    </a:lnTo>
                    <a:lnTo>
                      <a:pt x="573723" y="1632160"/>
                    </a:lnTo>
                    <a:lnTo>
                      <a:pt x="574993" y="1641052"/>
                    </a:lnTo>
                    <a:lnTo>
                      <a:pt x="575945" y="1649627"/>
                    </a:lnTo>
                    <a:lnTo>
                      <a:pt x="577215" y="1657249"/>
                    </a:lnTo>
                    <a:lnTo>
                      <a:pt x="578485" y="1664871"/>
                    </a:lnTo>
                    <a:lnTo>
                      <a:pt x="581343" y="1677893"/>
                    </a:lnTo>
                    <a:lnTo>
                      <a:pt x="584835" y="1693137"/>
                    </a:lnTo>
                    <a:lnTo>
                      <a:pt x="589598" y="1709334"/>
                    </a:lnTo>
                    <a:lnTo>
                      <a:pt x="594995" y="1727119"/>
                    </a:lnTo>
                    <a:lnTo>
                      <a:pt x="600710" y="1745221"/>
                    </a:lnTo>
                    <a:lnTo>
                      <a:pt x="607378" y="1764277"/>
                    </a:lnTo>
                    <a:lnTo>
                      <a:pt x="614680" y="1783014"/>
                    </a:lnTo>
                    <a:lnTo>
                      <a:pt x="622935" y="1801752"/>
                    </a:lnTo>
                    <a:lnTo>
                      <a:pt x="627380" y="1810645"/>
                    </a:lnTo>
                    <a:lnTo>
                      <a:pt x="631508" y="1819537"/>
                    </a:lnTo>
                    <a:lnTo>
                      <a:pt x="636270" y="1827794"/>
                    </a:lnTo>
                    <a:lnTo>
                      <a:pt x="640715" y="1835734"/>
                    </a:lnTo>
                    <a:lnTo>
                      <a:pt x="645795" y="1843674"/>
                    </a:lnTo>
                    <a:lnTo>
                      <a:pt x="650875" y="1851296"/>
                    </a:lnTo>
                    <a:lnTo>
                      <a:pt x="655638" y="1857965"/>
                    </a:lnTo>
                    <a:lnTo>
                      <a:pt x="661035" y="1864317"/>
                    </a:lnTo>
                    <a:lnTo>
                      <a:pt x="666433" y="1870351"/>
                    </a:lnTo>
                    <a:lnTo>
                      <a:pt x="671830" y="1875433"/>
                    </a:lnTo>
                    <a:lnTo>
                      <a:pt x="677228" y="1879879"/>
                    </a:lnTo>
                    <a:lnTo>
                      <a:pt x="682943" y="1884008"/>
                    </a:lnTo>
                    <a:lnTo>
                      <a:pt x="688975" y="1886866"/>
                    </a:lnTo>
                    <a:lnTo>
                      <a:pt x="694690" y="1889407"/>
                    </a:lnTo>
                    <a:lnTo>
                      <a:pt x="697548" y="1890042"/>
                    </a:lnTo>
                    <a:lnTo>
                      <a:pt x="700723" y="1890677"/>
                    </a:lnTo>
                    <a:lnTo>
                      <a:pt x="703580" y="1890994"/>
                    </a:lnTo>
                    <a:lnTo>
                      <a:pt x="706755" y="1891312"/>
                    </a:lnTo>
                    <a:lnTo>
                      <a:pt x="709930" y="1891312"/>
                    </a:lnTo>
                    <a:lnTo>
                      <a:pt x="712788" y="1890994"/>
                    </a:lnTo>
                    <a:lnTo>
                      <a:pt x="715963" y="1890359"/>
                    </a:lnTo>
                    <a:lnTo>
                      <a:pt x="718820" y="1889724"/>
                    </a:lnTo>
                    <a:lnTo>
                      <a:pt x="724853" y="1887501"/>
                    </a:lnTo>
                    <a:lnTo>
                      <a:pt x="730885" y="1884643"/>
                    </a:lnTo>
                    <a:lnTo>
                      <a:pt x="736918" y="1880832"/>
                    </a:lnTo>
                    <a:lnTo>
                      <a:pt x="742633" y="1876385"/>
                    </a:lnTo>
                    <a:lnTo>
                      <a:pt x="748348" y="1870986"/>
                    </a:lnTo>
                    <a:lnTo>
                      <a:pt x="754063" y="1865270"/>
                    </a:lnTo>
                    <a:lnTo>
                      <a:pt x="759778" y="1859236"/>
                    </a:lnTo>
                    <a:lnTo>
                      <a:pt x="765175" y="1852249"/>
                    </a:lnTo>
                    <a:lnTo>
                      <a:pt x="770573" y="1845262"/>
                    </a:lnTo>
                    <a:lnTo>
                      <a:pt x="775970" y="1837322"/>
                    </a:lnTo>
                    <a:lnTo>
                      <a:pt x="780733" y="1829065"/>
                    </a:lnTo>
                    <a:lnTo>
                      <a:pt x="785813" y="1820490"/>
                    </a:lnTo>
                    <a:lnTo>
                      <a:pt x="790575" y="1811915"/>
                    </a:lnTo>
                    <a:lnTo>
                      <a:pt x="795020" y="1802705"/>
                    </a:lnTo>
                    <a:lnTo>
                      <a:pt x="803910" y="1784285"/>
                    </a:lnTo>
                    <a:lnTo>
                      <a:pt x="812165" y="1765229"/>
                    </a:lnTo>
                    <a:lnTo>
                      <a:pt x="820103" y="1746492"/>
                    </a:lnTo>
                    <a:lnTo>
                      <a:pt x="826770" y="1727436"/>
                    </a:lnTo>
                    <a:lnTo>
                      <a:pt x="832803" y="1709651"/>
                    </a:lnTo>
                    <a:lnTo>
                      <a:pt x="837883" y="1693454"/>
                    </a:lnTo>
                    <a:lnTo>
                      <a:pt x="842010" y="1677893"/>
                    </a:lnTo>
                    <a:lnTo>
                      <a:pt x="845503" y="1664871"/>
                    </a:lnTo>
                    <a:lnTo>
                      <a:pt x="847408" y="1657249"/>
                    </a:lnTo>
                    <a:lnTo>
                      <a:pt x="848995" y="1649627"/>
                    </a:lnTo>
                    <a:lnTo>
                      <a:pt x="849948" y="1641370"/>
                    </a:lnTo>
                    <a:lnTo>
                      <a:pt x="850900" y="1632477"/>
                    </a:lnTo>
                    <a:lnTo>
                      <a:pt x="852805" y="1613422"/>
                    </a:lnTo>
                    <a:lnTo>
                      <a:pt x="854075" y="1593732"/>
                    </a:lnTo>
                    <a:lnTo>
                      <a:pt x="854393" y="1571818"/>
                    </a:lnTo>
                    <a:lnTo>
                      <a:pt x="854393" y="1548952"/>
                    </a:lnTo>
                    <a:lnTo>
                      <a:pt x="854075" y="1525450"/>
                    </a:lnTo>
                    <a:lnTo>
                      <a:pt x="853123" y="1500996"/>
                    </a:lnTo>
                    <a:lnTo>
                      <a:pt x="852170" y="1475589"/>
                    </a:lnTo>
                    <a:lnTo>
                      <a:pt x="850265" y="1449546"/>
                    </a:lnTo>
                    <a:lnTo>
                      <a:pt x="848043" y="1423504"/>
                    </a:lnTo>
                    <a:lnTo>
                      <a:pt x="845503" y="1396827"/>
                    </a:lnTo>
                    <a:lnTo>
                      <a:pt x="843280" y="1370149"/>
                    </a:lnTo>
                    <a:lnTo>
                      <a:pt x="840423" y="1343472"/>
                    </a:lnTo>
                    <a:lnTo>
                      <a:pt x="833755" y="1290752"/>
                    </a:lnTo>
                    <a:lnTo>
                      <a:pt x="827405" y="1239938"/>
                    </a:lnTo>
                    <a:lnTo>
                      <a:pt x="820420" y="1191665"/>
                    </a:lnTo>
                    <a:lnTo>
                      <a:pt x="814070" y="1147837"/>
                    </a:lnTo>
                    <a:lnTo>
                      <a:pt x="808038" y="1109409"/>
                    </a:lnTo>
                    <a:lnTo>
                      <a:pt x="798195" y="1053196"/>
                    </a:lnTo>
                    <a:lnTo>
                      <a:pt x="794703" y="1032553"/>
                    </a:lnTo>
                    <a:lnTo>
                      <a:pt x="799783" y="1028424"/>
                    </a:lnTo>
                    <a:lnTo>
                      <a:pt x="804228" y="1024295"/>
                    </a:lnTo>
                    <a:lnTo>
                      <a:pt x="808673" y="1019532"/>
                    </a:lnTo>
                    <a:lnTo>
                      <a:pt x="812483" y="1015085"/>
                    </a:lnTo>
                    <a:lnTo>
                      <a:pt x="815975" y="1010004"/>
                    </a:lnTo>
                    <a:lnTo>
                      <a:pt x="819785" y="1004923"/>
                    </a:lnTo>
                    <a:lnTo>
                      <a:pt x="822325" y="999841"/>
                    </a:lnTo>
                    <a:lnTo>
                      <a:pt x="825818" y="994442"/>
                    </a:lnTo>
                    <a:lnTo>
                      <a:pt x="828040" y="988726"/>
                    </a:lnTo>
                    <a:lnTo>
                      <a:pt x="830580" y="983009"/>
                    </a:lnTo>
                    <a:lnTo>
                      <a:pt x="832803" y="976975"/>
                    </a:lnTo>
                    <a:lnTo>
                      <a:pt x="834708" y="971258"/>
                    </a:lnTo>
                    <a:lnTo>
                      <a:pt x="838200" y="959507"/>
                    </a:lnTo>
                    <a:lnTo>
                      <a:pt x="840740" y="947757"/>
                    </a:lnTo>
                    <a:lnTo>
                      <a:pt x="842328" y="936323"/>
                    </a:lnTo>
                    <a:lnTo>
                      <a:pt x="843915" y="924890"/>
                    </a:lnTo>
                    <a:lnTo>
                      <a:pt x="844868" y="914410"/>
                    </a:lnTo>
                    <a:lnTo>
                      <a:pt x="845185" y="904882"/>
                    </a:lnTo>
                    <a:lnTo>
                      <a:pt x="845503" y="895990"/>
                    </a:lnTo>
                    <a:lnTo>
                      <a:pt x="845503" y="888685"/>
                    </a:lnTo>
                    <a:lnTo>
                      <a:pt x="845185" y="878205"/>
                    </a:lnTo>
                    <a:lnTo>
                      <a:pt x="1049021" y="878205"/>
                    </a:lnTo>
                    <a:lnTo>
                      <a:pt x="1058546" y="878205"/>
                    </a:lnTo>
                    <a:lnTo>
                      <a:pt x="1068388" y="878522"/>
                    </a:lnTo>
                    <a:lnTo>
                      <a:pt x="1077913" y="879157"/>
                    </a:lnTo>
                    <a:lnTo>
                      <a:pt x="1087438" y="880110"/>
                    </a:lnTo>
                    <a:lnTo>
                      <a:pt x="1096646" y="881063"/>
                    </a:lnTo>
                    <a:lnTo>
                      <a:pt x="1106488" y="882333"/>
                    </a:lnTo>
                    <a:lnTo>
                      <a:pt x="1116013" y="883921"/>
                    </a:lnTo>
                    <a:lnTo>
                      <a:pt x="1125221" y="885827"/>
                    </a:lnTo>
                    <a:lnTo>
                      <a:pt x="1134428" y="887732"/>
                    </a:lnTo>
                    <a:lnTo>
                      <a:pt x="1143636" y="889955"/>
                    </a:lnTo>
                    <a:lnTo>
                      <a:pt x="1153161" y="892496"/>
                    </a:lnTo>
                    <a:lnTo>
                      <a:pt x="1162051" y="895037"/>
                    </a:lnTo>
                    <a:lnTo>
                      <a:pt x="1171258" y="897895"/>
                    </a:lnTo>
                    <a:lnTo>
                      <a:pt x="1180148" y="901071"/>
                    </a:lnTo>
                    <a:lnTo>
                      <a:pt x="1189038" y="904247"/>
                    </a:lnTo>
                    <a:lnTo>
                      <a:pt x="1197928" y="907740"/>
                    </a:lnTo>
                    <a:lnTo>
                      <a:pt x="1206501" y="911234"/>
                    </a:lnTo>
                    <a:lnTo>
                      <a:pt x="1215073" y="915363"/>
                    </a:lnTo>
                    <a:lnTo>
                      <a:pt x="1223646" y="919174"/>
                    </a:lnTo>
                    <a:lnTo>
                      <a:pt x="1232218" y="923302"/>
                    </a:lnTo>
                    <a:lnTo>
                      <a:pt x="1240156" y="927749"/>
                    </a:lnTo>
                    <a:lnTo>
                      <a:pt x="1248411" y="932512"/>
                    </a:lnTo>
                    <a:lnTo>
                      <a:pt x="1256348" y="937276"/>
                    </a:lnTo>
                    <a:lnTo>
                      <a:pt x="1264286" y="942358"/>
                    </a:lnTo>
                    <a:lnTo>
                      <a:pt x="1271906" y="947439"/>
                    </a:lnTo>
                    <a:lnTo>
                      <a:pt x="1279843" y="952520"/>
                    </a:lnTo>
                    <a:lnTo>
                      <a:pt x="1287146" y="957919"/>
                    </a:lnTo>
                    <a:lnTo>
                      <a:pt x="1294448" y="963636"/>
                    </a:lnTo>
                    <a:lnTo>
                      <a:pt x="1301751" y="969670"/>
                    </a:lnTo>
                    <a:lnTo>
                      <a:pt x="1308736" y="975387"/>
                    </a:lnTo>
                    <a:lnTo>
                      <a:pt x="1315721" y="981421"/>
                    </a:lnTo>
                    <a:lnTo>
                      <a:pt x="1322071" y="988090"/>
                    </a:lnTo>
                    <a:lnTo>
                      <a:pt x="1329056" y="994442"/>
                    </a:lnTo>
                    <a:lnTo>
                      <a:pt x="1335406" y="1001111"/>
                    </a:lnTo>
                    <a:lnTo>
                      <a:pt x="1341438" y="1007463"/>
                    </a:lnTo>
                    <a:lnTo>
                      <a:pt x="1347471" y="1014768"/>
                    </a:lnTo>
                    <a:lnTo>
                      <a:pt x="1353186" y="1021437"/>
                    </a:lnTo>
                    <a:lnTo>
                      <a:pt x="1358901" y="1028424"/>
                    </a:lnTo>
                    <a:lnTo>
                      <a:pt x="1364298" y="1036046"/>
                    </a:lnTo>
                    <a:lnTo>
                      <a:pt x="1369696" y="1043033"/>
                    </a:lnTo>
                    <a:lnTo>
                      <a:pt x="1374458" y="1050655"/>
                    </a:lnTo>
                    <a:lnTo>
                      <a:pt x="1379221" y="1058595"/>
                    </a:lnTo>
                    <a:lnTo>
                      <a:pt x="1383666" y="1065900"/>
                    </a:lnTo>
                    <a:lnTo>
                      <a:pt x="1388428" y="1073839"/>
                    </a:lnTo>
                    <a:lnTo>
                      <a:pt x="1392238" y="1082097"/>
                    </a:lnTo>
                    <a:lnTo>
                      <a:pt x="1396366" y="1090036"/>
                    </a:lnTo>
                    <a:lnTo>
                      <a:pt x="1399858" y="1098294"/>
                    </a:lnTo>
                    <a:lnTo>
                      <a:pt x="1403351" y="1106551"/>
                    </a:lnTo>
                    <a:lnTo>
                      <a:pt x="1406526" y="1114808"/>
                    </a:lnTo>
                    <a:lnTo>
                      <a:pt x="1409383" y="1123383"/>
                    </a:lnTo>
                    <a:lnTo>
                      <a:pt x="1412241" y="1131958"/>
                    </a:lnTo>
                    <a:lnTo>
                      <a:pt x="1414463" y="1140850"/>
                    </a:lnTo>
                    <a:lnTo>
                      <a:pt x="1417003" y="1149425"/>
                    </a:lnTo>
                    <a:lnTo>
                      <a:pt x="1418591" y="1158318"/>
                    </a:lnTo>
                    <a:lnTo>
                      <a:pt x="1420178" y="1167210"/>
                    </a:lnTo>
                    <a:lnTo>
                      <a:pt x="1421448" y="1176103"/>
                    </a:lnTo>
                    <a:lnTo>
                      <a:pt x="1422718" y="1185313"/>
                    </a:lnTo>
                    <a:lnTo>
                      <a:pt x="1423353" y="1194205"/>
                    </a:lnTo>
                    <a:lnTo>
                      <a:pt x="1423671" y="1203415"/>
                    </a:lnTo>
                    <a:lnTo>
                      <a:pt x="1423988" y="1212625"/>
                    </a:lnTo>
                    <a:lnTo>
                      <a:pt x="1423671" y="1222471"/>
                    </a:lnTo>
                    <a:lnTo>
                      <a:pt x="1423353" y="1231681"/>
                    </a:lnTo>
                    <a:lnTo>
                      <a:pt x="1422718" y="1240891"/>
                    </a:lnTo>
                    <a:lnTo>
                      <a:pt x="1421448" y="1250418"/>
                    </a:lnTo>
                    <a:lnTo>
                      <a:pt x="1368108" y="1641052"/>
                    </a:lnTo>
                    <a:lnTo>
                      <a:pt x="1364298" y="1660108"/>
                    </a:lnTo>
                    <a:lnTo>
                      <a:pt x="1359536" y="1679481"/>
                    </a:lnTo>
                    <a:lnTo>
                      <a:pt x="1354773" y="1697901"/>
                    </a:lnTo>
                    <a:lnTo>
                      <a:pt x="1349058" y="1716638"/>
                    </a:lnTo>
                    <a:lnTo>
                      <a:pt x="1342708" y="1735059"/>
                    </a:lnTo>
                    <a:lnTo>
                      <a:pt x="1336041" y="1752843"/>
                    </a:lnTo>
                    <a:lnTo>
                      <a:pt x="1329056" y="1770311"/>
                    </a:lnTo>
                    <a:lnTo>
                      <a:pt x="1321436" y="1787461"/>
                    </a:lnTo>
                    <a:lnTo>
                      <a:pt x="1313498" y="1804293"/>
                    </a:lnTo>
                    <a:lnTo>
                      <a:pt x="1305243" y="1820490"/>
                    </a:lnTo>
                    <a:lnTo>
                      <a:pt x="1295718" y="1836052"/>
                    </a:lnTo>
                    <a:lnTo>
                      <a:pt x="1286511" y="1851614"/>
                    </a:lnTo>
                    <a:lnTo>
                      <a:pt x="1276668" y="1866540"/>
                    </a:lnTo>
                    <a:lnTo>
                      <a:pt x="1265873" y="1880832"/>
                    </a:lnTo>
                    <a:lnTo>
                      <a:pt x="1255396" y="1894488"/>
                    </a:lnTo>
                    <a:lnTo>
                      <a:pt x="1243331" y="1907827"/>
                    </a:lnTo>
                    <a:lnTo>
                      <a:pt x="1231583" y="1920213"/>
                    </a:lnTo>
                    <a:lnTo>
                      <a:pt x="1219201" y="1932281"/>
                    </a:lnTo>
                    <a:lnTo>
                      <a:pt x="1206501" y="1943714"/>
                    </a:lnTo>
                    <a:lnTo>
                      <a:pt x="1193166" y="1954195"/>
                    </a:lnTo>
                    <a:lnTo>
                      <a:pt x="1186181" y="1959594"/>
                    </a:lnTo>
                    <a:lnTo>
                      <a:pt x="1179513" y="1964040"/>
                    </a:lnTo>
                    <a:lnTo>
                      <a:pt x="1172211" y="1968804"/>
                    </a:lnTo>
                    <a:lnTo>
                      <a:pt x="1165226" y="1973250"/>
                    </a:lnTo>
                    <a:lnTo>
                      <a:pt x="1157606" y="1977696"/>
                    </a:lnTo>
                    <a:lnTo>
                      <a:pt x="1150303" y="1981825"/>
                    </a:lnTo>
                    <a:lnTo>
                      <a:pt x="1142683" y="1985953"/>
                    </a:lnTo>
                    <a:lnTo>
                      <a:pt x="1134746" y="1989447"/>
                    </a:lnTo>
                    <a:lnTo>
                      <a:pt x="1127126" y="1992940"/>
                    </a:lnTo>
                    <a:lnTo>
                      <a:pt x="1119188" y="1996116"/>
                    </a:lnTo>
                    <a:lnTo>
                      <a:pt x="1110933" y="1999292"/>
                    </a:lnTo>
                    <a:lnTo>
                      <a:pt x="1102996" y="2002150"/>
                    </a:lnTo>
                    <a:lnTo>
                      <a:pt x="1094741" y="2005009"/>
                    </a:lnTo>
                    <a:lnTo>
                      <a:pt x="1086486" y="2007549"/>
                    </a:lnTo>
                    <a:lnTo>
                      <a:pt x="1077913" y="2009773"/>
                    </a:lnTo>
                    <a:lnTo>
                      <a:pt x="1069023" y="2011996"/>
                    </a:lnTo>
                    <a:lnTo>
                      <a:pt x="1060451" y="2013584"/>
                    </a:lnTo>
                    <a:lnTo>
                      <a:pt x="1051561" y="2015172"/>
                    </a:lnTo>
                    <a:lnTo>
                      <a:pt x="1042671" y="2016442"/>
                    </a:lnTo>
                    <a:lnTo>
                      <a:pt x="1033463" y="2017395"/>
                    </a:lnTo>
                    <a:lnTo>
                      <a:pt x="1023938" y="2018347"/>
                    </a:lnTo>
                    <a:lnTo>
                      <a:pt x="1014731" y="2018983"/>
                    </a:lnTo>
                    <a:lnTo>
                      <a:pt x="1005206" y="2019300"/>
                    </a:lnTo>
                    <a:lnTo>
                      <a:pt x="995681" y="2019300"/>
                    </a:lnTo>
                    <a:lnTo>
                      <a:pt x="428308" y="2019300"/>
                    </a:lnTo>
                    <a:lnTo>
                      <a:pt x="418465" y="2019300"/>
                    </a:lnTo>
                    <a:lnTo>
                      <a:pt x="409258" y="2018983"/>
                    </a:lnTo>
                    <a:lnTo>
                      <a:pt x="399733" y="2018347"/>
                    </a:lnTo>
                    <a:lnTo>
                      <a:pt x="390843" y="2017395"/>
                    </a:lnTo>
                    <a:lnTo>
                      <a:pt x="381635" y="2016442"/>
                    </a:lnTo>
                    <a:lnTo>
                      <a:pt x="372745" y="2015172"/>
                    </a:lnTo>
                    <a:lnTo>
                      <a:pt x="363855" y="2013584"/>
                    </a:lnTo>
                    <a:lnTo>
                      <a:pt x="354965" y="2011996"/>
                    </a:lnTo>
                    <a:lnTo>
                      <a:pt x="346393" y="2010090"/>
                    </a:lnTo>
                    <a:lnTo>
                      <a:pt x="337820" y="2007867"/>
                    </a:lnTo>
                    <a:lnTo>
                      <a:pt x="329247" y="2005326"/>
                    </a:lnTo>
                    <a:lnTo>
                      <a:pt x="320992" y="2002786"/>
                    </a:lnTo>
                    <a:lnTo>
                      <a:pt x="312737" y="2000245"/>
                    </a:lnTo>
                    <a:lnTo>
                      <a:pt x="304800" y="1996751"/>
                    </a:lnTo>
                    <a:lnTo>
                      <a:pt x="296862" y="1993576"/>
                    </a:lnTo>
                    <a:lnTo>
                      <a:pt x="288925" y="1990400"/>
                    </a:lnTo>
                    <a:lnTo>
                      <a:pt x="281305" y="1986906"/>
                    </a:lnTo>
                    <a:lnTo>
                      <a:pt x="274002" y="1983095"/>
                    </a:lnTo>
                    <a:lnTo>
                      <a:pt x="266382" y="1978966"/>
                    </a:lnTo>
                    <a:lnTo>
                      <a:pt x="259080" y="1974838"/>
                    </a:lnTo>
                    <a:lnTo>
                      <a:pt x="251777" y="1970392"/>
                    </a:lnTo>
                    <a:lnTo>
                      <a:pt x="244792" y="1965945"/>
                    </a:lnTo>
                    <a:lnTo>
                      <a:pt x="237490" y="1960864"/>
                    </a:lnTo>
                    <a:lnTo>
                      <a:pt x="230822" y="1956418"/>
                    </a:lnTo>
                    <a:lnTo>
                      <a:pt x="217805" y="1945937"/>
                    </a:lnTo>
                    <a:lnTo>
                      <a:pt x="204470" y="1934822"/>
                    </a:lnTo>
                    <a:lnTo>
                      <a:pt x="192405" y="1923071"/>
                    </a:lnTo>
                    <a:lnTo>
                      <a:pt x="180340" y="1910685"/>
                    </a:lnTo>
                    <a:lnTo>
                      <a:pt x="168910" y="1897981"/>
                    </a:lnTo>
                    <a:lnTo>
                      <a:pt x="157797" y="1884325"/>
                    </a:lnTo>
                    <a:lnTo>
                      <a:pt x="147637" y="1870351"/>
                    </a:lnTo>
                    <a:lnTo>
                      <a:pt x="137477" y="1855742"/>
                    </a:lnTo>
                    <a:lnTo>
                      <a:pt x="127952" y="1840498"/>
                    </a:lnTo>
                    <a:lnTo>
                      <a:pt x="119062" y="1825254"/>
                    </a:lnTo>
                    <a:lnTo>
                      <a:pt x="110490" y="1808739"/>
                    </a:lnTo>
                    <a:lnTo>
                      <a:pt x="102552" y="1792542"/>
                    </a:lnTo>
                    <a:lnTo>
                      <a:pt x="94932" y="1775710"/>
                    </a:lnTo>
                    <a:lnTo>
                      <a:pt x="87630" y="1758242"/>
                    </a:lnTo>
                    <a:lnTo>
                      <a:pt x="81280" y="1740458"/>
                    </a:lnTo>
                    <a:lnTo>
                      <a:pt x="75247" y="1722355"/>
                    </a:lnTo>
                    <a:lnTo>
                      <a:pt x="69532" y="1703935"/>
                    </a:lnTo>
                    <a:lnTo>
                      <a:pt x="64452" y="1685197"/>
                    </a:lnTo>
                    <a:lnTo>
                      <a:pt x="60007" y="1666142"/>
                    </a:lnTo>
                    <a:lnTo>
                      <a:pt x="55562" y="1647087"/>
                    </a:lnTo>
                    <a:lnTo>
                      <a:pt x="2540" y="1256453"/>
                    </a:lnTo>
                    <a:lnTo>
                      <a:pt x="1587" y="1246925"/>
                    </a:lnTo>
                    <a:lnTo>
                      <a:pt x="635" y="1237397"/>
                    </a:lnTo>
                    <a:lnTo>
                      <a:pt x="317" y="1227552"/>
                    </a:lnTo>
                    <a:lnTo>
                      <a:pt x="0" y="1218024"/>
                    </a:lnTo>
                    <a:lnTo>
                      <a:pt x="317" y="1208497"/>
                    </a:lnTo>
                    <a:lnTo>
                      <a:pt x="635" y="1199287"/>
                    </a:lnTo>
                    <a:lnTo>
                      <a:pt x="1587" y="1190077"/>
                    </a:lnTo>
                    <a:lnTo>
                      <a:pt x="2540" y="1180549"/>
                    </a:lnTo>
                    <a:lnTo>
                      <a:pt x="4127" y="1171339"/>
                    </a:lnTo>
                    <a:lnTo>
                      <a:pt x="5715" y="1162446"/>
                    </a:lnTo>
                    <a:lnTo>
                      <a:pt x="7620" y="1153554"/>
                    </a:lnTo>
                    <a:lnTo>
                      <a:pt x="9525" y="1144661"/>
                    </a:lnTo>
                    <a:lnTo>
                      <a:pt x="12065" y="1135769"/>
                    </a:lnTo>
                    <a:lnTo>
                      <a:pt x="14605" y="1126877"/>
                    </a:lnTo>
                    <a:lnTo>
                      <a:pt x="17780" y="1118302"/>
                    </a:lnTo>
                    <a:lnTo>
                      <a:pt x="20955" y="1109727"/>
                    </a:lnTo>
                    <a:lnTo>
                      <a:pt x="24130" y="1101152"/>
                    </a:lnTo>
                    <a:lnTo>
                      <a:pt x="28257" y="1092895"/>
                    </a:lnTo>
                    <a:lnTo>
                      <a:pt x="32067" y="1084955"/>
                    </a:lnTo>
                    <a:lnTo>
                      <a:pt x="36195" y="1076698"/>
                    </a:lnTo>
                    <a:lnTo>
                      <a:pt x="40322" y="1068758"/>
                    </a:lnTo>
                    <a:lnTo>
                      <a:pt x="45085" y="1060818"/>
                    </a:lnTo>
                    <a:lnTo>
                      <a:pt x="49847" y="1053196"/>
                    </a:lnTo>
                    <a:lnTo>
                      <a:pt x="54927" y="1045574"/>
                    </a:lnTo>
                    <a:lnTo>
                      <a:pt x="60007" y="1038269"/>
                    </a:lnTo>
                    <a:lnTo>
                      <a:pt x="65722" y="1030647"/>
                    </a:lnTo>
                    <a:lnTo>
                      <a:pt x="70802" y="1023660"/>
                    </a:lnTo>
                    <a:lnTo>
                      <a:pt x="77152" y="1016356"/>
                    </a:lnTo>
                    <a:lnTo>
                      <a:pt x="83185" y="1009369"/>
                    </a:lnTo>
                    <a:lnTo>
                      <a:pt x="89217" y="1002699"/>
                    </a:lnTo>
                    <a:lnTo>
                      <a:pt x="95567" y="995712"/>
                    </a:lnTo>
                    <a:lnTo>
                      <a:pt x="101917" y="989361"/>
                    </a:lnTo>
                    <a:lnTo>
                      <a:pt x="108585" y="983009"/>
                    </a:lnTo>
                    <a:lnTo>
                      <a:pt x="115570" y="976975"/>
                    </a:lnTo>
                    <a:lnTo>
                      <a:pt x="122555" y="970941"/>
                    </a:lnTo>
                    <a:lnTo>
                      <a:pt x="129857" y="964906"/>
                    </a:lnTo>
                    <a:lnTo>
                      <a:pt x="137160" y="959190"/>
                    </a:lnTo>
                    <a:lnTo>
                      <a:pt x="144780" y="953473"/>
                    </a:lnTo>
                    <a:lnTo>
                      <a:pt x="152082" y="948074"/>
                    </a:lnTo>
                    <a:lnTo>
                      <a:pt x="160020" y="942993"/>
                    </a:lnTo>
                    <a:lnTo>
                      <a:pt x="167957" y="937911"/>
                    </a:lnTo>
                    <a:lnTo>
                      <a:pt x="175895" y="933148"/>
                    </a:lnTo>
                    <a:lnTo>
                      <a:pt x="183832" y="928384"/>
                    </a:lnTo>
                    <a:lnTo>
                      <a:pt x="192405" y="923937"/>
                    </a:lnTo>
                    <a:lnTo>
                      <a:pt x="200660" y="919491"/>
                    </a:lnTo>
                    <a:lnTo>
                      <a:pt x="209232" y="915680"/>
                    </a:lnTo>
                    <a:lnTo>
                      <a:pt x="217805" y="911552"/>
                    </a:lnTo>
                    <a:lnTo>
                      <a:pt x="226377" y="907740"/>
                    </a:lnTo>
                    <a:lnTo>
                      <a:pt x="235267" y="904247"/>
                    </a:lnTo>
                    <a:lnTo>
                      <a:pt x="244157" y="901071"/>
                    </a:lnTo>
                    <a:lnTo>
                      <a:pt x="253047" y="897895"/>
                    </a:lnTo>
                    <a:lnTo>
                      <a:pt x="261937" y="895037"/>
                    </a:lnTo>
                    <a:lnTo>
                      <a:pt x="271145" y="892496"/>
                    </a:lnTo>
                    <a:lnTo>
                      <a:pt x="280352" y="889955"/>
                    </a:lnTo>
                    <a:lnTo>
                      <a:pt x="289560" y="887415"/>
                    </a:lnTo>
                    <a:lnTo>
                      <a:pt x="298767" y="885827"/>
                    </a:lnTo>
                    <a:lnTo>
                      <a:pt x="308292" y="883921"/>
                    </a:lnTo>
                    <a:lnTo>
                      <a:pt x="317817" y="882016"/>
                    </a:lnTo>
                    <a:lnTo>
                      <a:pt x="327025" y="881063"/>
                    </a:lnTo>
                    <a:lnTo>
                      <a:pt x="336550" y="879475"/>
                    </a:lnTo>
                    <a:lnTo>
                      <a:pt x="346393" y="878840"/>
                    </a:lnTo>
                    <a:lnTo>
                      <a:pt x="355918" y="878205"/>
                    </a:lnTo>
                    <a:lnTo>
                      <a:pt x="365125" y="877887"/>
                    </a:lnTo>
                    <a:close/>
                    <a:moveTo>
                      <a:pt x="701993" y="0"/>
                    </a:moveTo>
                    <a:lnTo>
                      <a:pt x="712153" y="0"/>
                    </a:lnTo>
                    <a:lnTo>
                      <a:pt x="721678" y="0"/>
                    </a:lnTo>
                    <a:lnTo>
                      <a:pt x="731203" y="318"/>
                    </a:lnTo>
                    <a:lnTo>
                      <a:pt x="741045" y="953"/>
                    </a:lnTo>
                    <a:lnTo>
                      <a:pt x="750570" y="1588"/>
                    </a:lnTo>
                    <a:lnTo>
                      <a:pt x="760095" y="2858"/>
                    </a:lnTo>
                    <a:lnTo>
                      <a:pt x="769620" y="4128"/>
                    </a:lnTo>
                    <a:lnTo>
                      <a:pt x="779145" y="6033"/>
                    </a:lnTo>
                    <a:lnTo>
                      <a:pt x="788353" y="7620"/>
                    </a:lnTo>
                    <a:lnTo>
                      <a:pt x="797560" y="9525"/>
                    </a:lnTo>
                    <a:lnTo>
                      <a:pt x="806450" y="11748"/>
                    </a:lnTo>
                    <a:lnTo>
                      <a:pt x="815658" y="14288"/>
                    </a:lnTo>
                    <a:lnTo>
                      <a:pt x="824548" y="17145"/>
                    </a:lnTo>
                    <a:lnTo>
                      <a:pt x="833438" y="19685"/>
                    </a:lnTo>
                    <a:lnTo>
                      <a:pt x="842010" y="22543"/>
                    </a:lnTo>
                    <a:lnTo>
                      <a:pt x="850900" y="26353"/>
                    </a:lnTo>
                    <a:lnTo>
                      <a:pt x="859473" y="29528"/>
                    </a:lnTo>
                    <a:lnTo>
                      <a:pt x="867728" y="33338"/>
                    </a:lnTo>
                    <a:lnTo>
                      <a:pt x="876301" y="37148"/>
                    </a:lnTo>
                    <a:lnTo>
                      <a:pt x="884556" y="41275"/>
                    </a:lnTo>
                    <a:lnTo>
                      <a:pt x="892493" y="45403"/>
                    </a:lnTo>
                    <a:lnTo>
                      <a:pt x="900431" y="50165"/>
                    </a:lnTo>
                    <a:lnTo>
                      <a:pt x="908368" y="54610"/>
                    </a:lnTo>
                    <a:lnTo>
                      <a:pt x="916306" y="59373"/>
                    </a:lnTo>
                    <a:lnTo>
                      <a:pt x="923608" y="64453"/>
                    </a:lnTo>
                    <a:lnTo>
                      <a:pt x="931228" y="69850"/>
                    </a:lnTo>
                    <a:lnTo>
                      <a:pt x="938531" y="74930"/>
                    </a:lnTo>
                    <a:lnTo>
                      <a:pt x="945833" y="80645"/>
                    </a:lnTo>
                    <a:lnTo>
                      <a:pt x="952818" y="86360"/>
                    </a:lnTo>
                    <a:lnTo>
                      <a:pt x="960121" y="92075"/>
                    </a:lnTo>
                    <a:lnTo>
                      <a:pt x="966788" y="98108"/>
                    </a:lnTo>
                    <a:lnTo>
                      <a:pt x="973138" y="104140"/>
                    </a:lnTo>
                    <a:lnTo>
                      <a:pt x="979806" y="110808"/>
                    </a:lnTo>
                    <a:lnTo>
                      <a:pt x="985838" y="117475"/>
                    </a:lnTo>
                    <a:lnTo>
                      <a:pt x="992506" y="123825"/>
                    </a:lnTo>
                    <a:lnTo>
                      <a:pt x="998538" y="130493"/>
                    </a:lnTo>
                    <a:lnTo>
                      <a:pt x="1004253" y="137795"/>
                    </a:lnTo>
                    <a:lnTo>
                      <a:pt x="1009968" y="144780"/>
                    </a:lnTo>
                    <a:lnTo>
                      <a:pt x="1015683" y="152083"/>
                    </a:lnTo>
                    <a:lnTo>
                      <a:pt x="1020763" y="159385"/>
                    </a:lnTo>
                    <a:lnTo>
                      <a:pt x="1025843" y="167005"/>
                    </a:lnTo>
                    <a:lnTo>
                      <a:pt x="1030923" y="174308"/>
                    </a:lnTo>
                    <a:lnTo>
                      <a:pt x="1035686" y="182245"/>
                    </a:lnTo>
                    <a:lnTo>
                      <a:pt x="1040448" y="190183"/>
                    </a:lnTo>
                    <a:lnTo>
                      <a:pt x="1045211" y="197803"/>
                    </a:lnTo>
                    <a:lnTo>
                      <a:pt x="1049338" y="206058"/>
                    </a:lnTo>
                    <a:lnTo>
                      <a:pt x="1053148" y="214313"/>
                    </a:lnTo>
                    <a:lnTo>
                      <a:pt x="1057276" y="222568"/>
                    </a:lnTo>
                    <a:lnTo>
                      <a:pt x="1060768" y="231140"/>
                    </a:lnTo>
                    <a:lnTo>
                      <a:pt x="1064261" y="239713"/>
                    </a:lnTo>
                    <a:lnTo>
                      <a:pt x="1067436" y="248285"/>
                    </a:lnTo>
                    <a:lnTo>
                      <a:pt x="1070611" y="257175"/>
                    </a:lnTo>
                    <a:lnTo>
                      <a:pt x="1073468" y="266065"/>
                    </a:lnTo>
                    <a:lnTo>
                      <a:pt x="1076326" y="274955"/>
                    </a:lnTo>
                    <a:lnTo>
                      <a:pt x="1078548" y="283845"/>
                    </a:lnTo>
                    <a:lnTo>
                      <a:pt x="1081088" y="293053"/>
                    </a:lnTo>
                    <a:lnTo>
                      <a:pt x="1082993" y="302260"/>
                    </a:lnTo>
                    <a:lnTo>
                      <a:pt x="1084581" y="311468"/>
                    </a:lnTo>
                    <a:lnTo>
                      <a:pt x="1086486" y="320675"/>
                    </a:lnTo>
                    <a:lnTo>
                      <a:pt x="1087438" y="330518"/>
                    </a:lnTo>
                    <a:lnTo>
                      <a:pt x="1088708" y="339725"/>
                    </a:lnTo>
                    <a:lnTo>
                      <a:pt x="1089661" y="349250"/>
                    </a:lnTo>
                    <a:lnTo>
                      <a:pt x="1089978" y="358775"/>
                    </a:lnTo>
                    <a:lnTo>
                      <a:pt x="1090296" y="368618"/>
                    </a:lnTo>
                    <a:lnTo>
                      <a:pt x="1090613" y="378460"/>
                    </a:lnTo>
                    <a:lnTo>
                      <a:pt x="1090296" y="387985"/>
                    </a:lnTo>
                    <a:lnTo>
                      <a:pt x="1089978" y="398145"/>
                    </a:lnTo>
                    <a:lnTo>
                      <a:pt x="1089661" y="407670"/>
                    </a:lnTo>
                    <a:lnTo>
                      <a:pt x="1088708" y="417195"/>
                    </a:lnTo>
                    <a:lnTo>
                      <a:pt x="1087438" y="426720"/>
                    </a:lnTo>
                    <a:lnTo>
                      <a:pt x="1086486" y="436245"/>
                    </a:lnTo>
                    <a:lnTo>
                      <a:pt x="1084581" y="445453"/>
                    </a:lnTo>
                    <a:lnTo>
                      <a:pt x="1082993" y="454660"/>
                    </a:lnTo>
                    <a:lnTo>
                      <a:pt x="1081088" y="463868"/>
                    </a:lnTo>
                    <a:lnTo>
                      <a:pt x="1078548" y="473393"/>
                    </a:lnTo>
                    <a:lnTo>
                      <a:pt x="1076326" y="482283"/>
                    </a:lnTo>
                    <a:lnTo>
                      <a:pt x="1073468" y="491173"/>
                    </a:lnTo>
                    <a:lnTo>
                      <a:pt x="1070611" y="500063"/>
                    </a:lnTo>
                    <a:lnTo>
                      <a:pt x="1067436" y="508953"/>
                    </a:lnTo>
                    <a:lnTo>
                      <a:pt x="1064261" y="517525"/>
                    </a:lnTo>
                    <a:lnTo>
                      <a:pt x="1060768" y="526098"/>
                    </a:lnTo>
                    <a:lnTo>
                      <a:pt x="1057276" y="534036"/>
                    </a:lnTo>
                    <a:lnTo>
                      <a:pt x="1053148" y="542608"/>
                    </a:lnTo>
                    <a:lnTo>
                      <a:pt x="1049338" y="550863"/>
                    </a:lnTo>
                    <a:lnTo>
                      <a:pt x="1045211" y="559118"/>
                    </a:lnTo>
                    <a:lnTo>
                      <a:pt x="1040448" y="567056"/>
                    </a:lnTo>
                    <a:lnTo>
                      <a:pt x="1035686" y="574676"/>
                    </a:lnTo>
                    <a:lnTo>
                      <a:pt x="1030923" y="582613"/>
                    </a:lnTo>
                    <a:lnTo>
                      <a:pt x="1025843" y="589916"/>
                    </a:lnTo>
                    <a:lnTo>
                      <a:pt x="1020763" y="597536"/>
                    </a:lnTo>
                    <a:lnTo>
                      <a:pt x="1015683" y="605156"/>
                    </a:lnTo>
                    <a:lnTo>
                      <a:pt x="1009968" y="612141"/>
                    </a:lnTo>
                    <a:lnTo>
                      <a:pt x="1004253" y="619126"/>
                    </a:lnTo>
                    <a:lnTo>
                      <a:pt x="998538" y="626428"/>
                    </a:lnTo>
                    <a:lnTo>
                      <a:pt x="992506" y="633096"/>
                    </a:lnTo>
                    <a:lnTo>
                      <a:pt x="985838" y="640081"/>
                    </a:lnTo>
                    <a:lnTo>
                      <a:pt x="979806" y="646431"/>
                    </a:lnTo>
                    <a:lnTo>
                      <a:pt x="973138" y="652781"/>
                    </a:lnTo>
                    <a:lnTo>
                      <a:pt x="966788" y="658813"/>
                    </a:lnTo>
                    <a:lnTo>
                      <a:pt x="960121" y="664846"/>
                    </a:lnTo>
                    <a:lnTo>
                      <a:pt x="952818" y="670561"/>
                    </a:lnTo>
                    <a:lnTo>
                      <a:pt x="945833" y="676276"/>
                    </a:lnTo>
                    <a:lnTo>
                      <a:pt x="938531" y="681991"/>
                    </a:lnTo>
                    <a:lnTo>
                      <a:pt x="931228" y="687388"/>
                    </a:lnTo>
                    <a:lnTo>
                      <a:pt x="923608" y="692786"/>
                    </a:lnTo>
                    <a:lnTo>
                      <a:pt x="916306" y="697548"/>
                    </a:lnTo>
                    <a:lnTo>
                      <a:pt x="908368" y="702311"/>
                    </a:lnTo>
                    <a:lnTo>
                      <a:pt x="900431" y="706756"/>
                    </a:lnTo>
                    <a:lnTo>
                      <a:pt x="892493" y="711518"/>
                    </a:lnTo>
                    <a:lnTo>
                      <a:pt x="884556" y="715646"/>
                    </a:lnTo>
                    <a:lnTo>
                      <a:pt x="876301" y="719773"/>
                    </a:lnTo>
                    <a:lnTo>
                      <a:pt x="867728" y="723583"/>
                    </a:lnTo>
                    <a:lnTo>
                      <a:pt x="859473" y="727393"/>
                    </a:lnTo>
                    <a:lnTo>
                      <a:pt x="850900" y="730886"/>
                    </a:lnTo>
                    <a:lnTo>
                      <a:pt x="842010" y="734378"/>
                    </a:lnTo>
                    <a:lnTo>
                      <a:pt x="833438" y="737236"/>
                    </a:lnTo>
                    <a:lnTo>
                      <a:pt x="824548" y="740093"/>
                    </a:lnTo>
                    <a:lnTo>
                      <a:pt x="815658" y="742951"/>
                    </a:lnTo>
                    <a:lnTo>
                      <a:pt x="806450" y="745491"/>
                    </a:lnTo>
                    <a:lnTo>
                      <a:pt x="797560" y="747396"/>
                    </a:lnTo>
                    <a:lnTo>
                      <a:pt x="788353" y="749618"/>
                    </a:lnTo>
                    <a:lnTo>
                      <a:pt x="779145" y="751523"/>
                    </a:lnTo>
                    <a:lnTo>
                      <a:pt x="769620" y="752793"/>
                    </a:lnTo>
                    <a:lnTo>
                      <a:pt x="760095" y="754381"/>
                    </a:lnTo>
                    <a:lnTo>
                      <a:pt x="750570" y="755333"/>
                    </a:lnTo>
                    <a:lnTo>
                      <a:pt x="741045" y="755968"/>
                    </a:lnTo>
                    <a:lnTo>
                      <a:pt x="731203" y="756603"/>
                    </a:lnTo>
                    <a:lnTo>
                      <a:pt x="721678" y="757238"/>
                    </a:lnTo>
                    <a:lnTo>
                      <a:pt x="712153" y="757238"/>
                    </a:lnTo>
                    <a:lnTo>
                      <a:pt x="701993" y="757238"/>
                    </a:lnTo>
                    <a:lnTo>
                      <a:pt x="692468" y="756603"/>
                    </a:lnTo>
                    <a:lnTo>
                      <a:pt x="682943" y="755968"/>
                    </a:lnTo>
                    <a:lnTo>
                      <a:pt x="673100" y="755333"/>
                    </a:lnTo>
                    <a:lnTo>
                      <a:pt x="663575" y="754381"/>
                    </a:lnTo>
                    <a:lnTo>
                      <a:pt x="654368" y="752793"/>
                    </a:lnTo>
                    <a:lnTo>
                      <a:pt x="644843" y="751523"/>
                    </a:lnTo>
                    <a:lnTo>
                      <a:pt x="635635" y="749618"/>
                    </a:lnTo>
                    <a:lnTo>
                      <a:pt x="626428" y="747396"/>
                    </a:lnTo>
                    <a:lnTo>
                      <a:pt x="617220" y="745491"/>
                    </a:lnTo>
                    <a:lnTo>
                      <a:pt x="608330" y="742951"/>
                    </a:lnTo>
                    <a:lnTo>
                      <a:pt x="599440" y="740093"/>
                    </a:lnTo>
                    <a:lnTo>
                      <a:pt x="590550" y="737236"/>
                    </a:lnTo>
                    <a:lnTo>
                      <a:pt x="581660" y="734378"/>
                    </a:lnTo>
                    <a:lnTo>
                      <a:pt x="573088" y="730886"/>
                    </a:lnTo>
                    <a:lnTo>
                      <a:pt x="564515" y="727393"/>
                    </a:lnTo>
                    <a:lnTo>
                      <a:pt x="555943" y="723583"/>
                    </a:lnTo>
                    <a:lnTo>
                      <a:pt x="548005" y="719773"/>
                    </a:lnTo>
                    <a:lnTo>
                      <a:pt x="539750" y="715646"/>
                    </a:lnTo>
                    <a:lnTo>
                      <a:pt x="531495" y="711518"/>
                    </a:lnTo>
                    <a:lnTo>
                      <a:pt x="523558" y="706756"/>
                    </a:lnTo>
                    <a:lnTo>
                      <a:pt x="515303" y="702311"/>
                    </a:lnTo>
                    <a:lnTo>
                      <a:pt x="508000" y="697548"/>
                    </a:lnTo>
                    <a:lnTo>
                      <a:pt x="500063" y="692786"/>
                    </a:lnTo>
                    <a:lnTo>
                      <a:pt x="492760" y="687388"/>
                    </a:lnTo>
                    <a:lnTo>
                      <a:pt x="485458" y="681991"/>
                    </a:lnTo>
                    <a:lnTo>
                      <a:pt x="478155" y="676276"/>
                    </a:lnTo>
                    <a:lnTo>
                      <a:pt x="470853" y="670561"/>
                    </a:lnTo>
                    <a:lnTo>
                      <a:pt x="464185" y="664846"/>
                    </a:lnTo>
                    <a:lnTo>
                      <a:pt x="457518" y="658813"/>
                    </a:lnTo>
                    <a:lnTo>
                      <a:pt x="450533" y="652781"/>
                    </a:lnTo>
                    <a:lnTo>
                      <a:pt x="444183" y="646431"/>
                    </a:lnTo>
                    <a:lnTo>
                      <a:pt x="437833" y="640081"/>
                    </a:lnTo>
                    <a:lnTo>
                      <a:pt x="431800" y="633096"/>
                    </a:lnTo>
                    <a:lnTo>
                      <a:pt x="425768" y="626428"/>
                    </a:lnTo>
                    <a:lnTo>
                      <a:pt x="419735" y="619126"/>
                    </a:lnTo>
                    <a:lnTo>
                      <a:pt x="414020" y="612141"/>
                    </a:lnTo>
                    <a:lnTo>
                      <a:pt x="408623" y="605156"/>
                    </a:lnTo>
                    <a:lnTo>
                      <a:pt x="403225" y="597536"/>
                    </a:lnTo>
                    <a:lnTo>
                      <a:pt x="397828" y="589916"/>
                    </a:lnTo>
                    <a:lnTo>
                      <a:pt x="393065" y="582613"/>
                    </a:lnTo>
                    <a:lnTo>
                      <a:pt x="388303" y="574676"/>
                    </a:lnTo>
                    <a:lnTo>
                      <a:pt x="383540" y="567056"/>
                    </a:lnTo>
                    <a:lnTo>
                      <a:pt x="379095" y="559118"/>
                    </a:lnTo>
                    <a:lnTo>
                      <a:pt x="374650" y="550863"/>
                    </a:lnTo>
                    <a:lnTo>
                      <a:pt x="370840" y="542608"/>
                    </a:lnTo>
                    <a:lnTo>
                      <a:pt x="367030" y="534036"/>
                    </a:lnTo>
                    <a:lnTo>
                      <a:pt x="362903" y="526098"/>
                    </a:lnTo>
                    <a:lnTo>
                      <a:pt x="359410" y="517525"/>
                    </a:lnTo>
                    <a:lnTo>
                      <a:pt x="356235" y="508953"/>
                    </a:lnTo>
                    <a:lnTo>
                      <a:pt x="353378" y="500063"/>
                    </a:lnTo>
                    <a:lnTo>
                      <a:pt x="350520" y="491173"/>
                    </a:lnTo>
                    <a:lnTo>
                      <a:pt x="347663" y="482283"/>
                    </a:lnTo>
                    <a:lnTo>
                      <a:pt x="345123" y="473393"/>
                    </a:lnTo>
                    <a:lnTo>
                      <a:pt x="343218" y="463868"/>
                    </a:lnTo>
                    <a:lnTo>
                      <a:pt x="340995" y="454660"/>
                    </a:lnTo>
                    <a:lnTo>
                      <a:pt x="339090" y="445453"/>
                    </a:lnTo>
                    <a:lnTo>
                      <a:pt x="337820" y="436245"/>
                    </a:lnTo>
                    <a:lnTo>
                      <a:pt x="336233" y="426720"/>
                    </a:lnTo>
                    <a:lnTo>
                      <a:pt x="335280" y="417195"/>
                    </a:lnTo>
                    <a:lnTo>
                      <a:pt x="334645" y="407670"/>
                    </a:lnTo>
                    <a:lnTo>
                      <a:pt x="333693" y="398145"/>
                    </a:lnTo>
                    <a:lnTo>
                      <a:pt x="333375" y="387985"/>
                    </a:lnTo>
                    <a:lnTo>
                      <a:pt x="333375" y="378460"/>
                    </a:lnTo>
                    <a:lnTo>
                      <a:pt x="333375" y="368618"/>
                    </a:lnTo>
                    <a:lnTo>
                      <a:pt x="333693" y="358775"/>
                    </a:lnTo>
                    <a:lnTo>
                      <a:pt x="334645" y="349250"/>
                    </a:lnTo>
                    <a:lnTo>
                      <a:pt x="335280" y="339725"/>
                    </a:lnTo>
                    <a:lnTo>
                      <a:pt x="336233" y="330518"/>
                    </a:lnTo>
                    <a:lnTo>
                      <a:pt x="337820" y="320675"/>
                    </a:lnTo>
                    <a:lnTo>
                      <a:pt x="339090" y="311468"/>
                    </a:lnTo>
                    <a:lnTo>
                      <a:pt x="340995" y="302260"/>
                    </a:lnTo>
                    <a:lnTo>
                      <a:pt x="343218" y="293053"/>
                    </a:lnTo>
                    <a:lnTo>
                      <a:pt x="345123" y="283845"/>
                    </a:lnTo>
                    <a:lnTo>
                      <a:pt x="347663" y="274955"/>
                    </a:lnTo>
                    <a:lnTo>
                      <a:pt x="350520" y="266065"/>
                    </a:lnTo>
                    <a:lnTo>
                      <a:pt x="353378" y="257175"/>
                    </a:lnTo>
                    <a:lnTo>
                      <a:pt x="356235" y="248285"/>
                    </a:lnTo>
                    <a:lnTo>
                      <a:pt x="359410" y="239713"/>
                    </a:lnTo>
                    <a:lnTo>
                      <a:pt x="362903" y="231140"/>
                    </a:lnTo>
                    <a:lnTo>
                      <a:pt x="367030" y="222568"/>
                    </a:lnTo>
                    <a:lnTo>
                      <a:pt x="370840" y="214313"/>
                    </a:lnTo>
                    <a:lnTo>
                      <a:pt x="374650" y="206058"/>
                    </a:lnTo>
                    <a:lnTo>
                      <a:pt x="379095" y="197803"/>
                    </a:lnTo>
                    <a:lnTo>
                      <a:pt x="383540" y="190183"/>
                    </a:lnTo>
                    <a:lnTo>
                      <a:pt x="388303" y="182245"/>
                    </a:lnTo>
                    <a:lnTo>
                      <a:pt x="393065" y="174308"/>
                    </a:lnTo>
                    <a:lnTo>
                      <a:pt x="397828" y="167005"/>
                    </a:lnTo>
                    <a:lnTo>
                      <a:pt x="403225" y="159385"/>
                    </a:lnTo>
                    <a:lnTo>
                      <a:pt x="408623" y="152083"/>
                    </a:lnTo>
                    <a:lnTo>
                      <a:pt x="414020" y="144780"/>
                    </a:lnTo>
                    <a:lnTo>
                      <a:pt x="419735" y="137795"/>
                    </a:lnTo>
                    <a:lnTo>
                      <a:pt x="425768" y="130493"/>
                    </a:lnTo>
                    <a:lnTo>
                      <a:pt x="431800" y="123825"/>
                    </a:lnTo>
                    <a:lnTo>
                      <a:pt x="437833" y="117475"/>
                    </a:lnTo>
                    <a:lnTo>
                      <a:pt x="444183" y="110808"/>
                    </a:lnTo>
                    <a:lnTo>
                      <a:pt x="450533" y="104140"/>
                    </a:lnTo>
                    <a:lnTo>
                      <a:pt x="457518" y="98108"/>
                    </a:lnTo>
                    <a:lnTo>
                      <a:pt x="464185" y="92075"/>
                    </a:lnTo>
                    <a:lnTo>
                      <a:pt x="470853" y="86360"/>
                    </a:lnTo>
                    <a:lnTo>
                      <a:pt x="478155" y="80645"/>
                    </a:lnTo>
                    <a:lnTo>
                      <a:pt x="485458" y="74930"/>
                    </a:lnTo>
                    <a:lnTo>
                      <a:pt x="492760" y="69850"/>
                    </a:lnTo>
                    <a:lnTo>
                      <a:pt x="500063" y="64453"/>
                    </a:lnTo>
                    <a:lnTo>
                      <a:pt x="508000" y="59373"/>
                    </a:lnTo>
                    <a:lnTo>
                      <a:pt x="515303" y="54610"/>
                    </a:lnTo>
                    <a:lnTo>
                      <a:pt x="523558" y="50165"/>
                    </a:lnTo>
                    <a:lnTo>
                      <a:pt x="531495" y="45403"/>
                    </a:lnTo>
                    <a:lnTo>
                      <a:pt x="539750" y="41275"/>
                    </a:lnTo>
                    <a:lnTo>
                      <a:pt x="548005" y="37148"/>
                    </a:lnTo>
                    <a:lnTo>
                      <a:pt x="555943" y="33338"/>
                    </a:lnTo>
                    <a:lnTo>
                      <a:pt x="564515" y="29528"/>
                    </a:lnTo>
                    <a:lnTo>
                      <a:pt x="573088" y="26353"/>
                    </a:lnTo>
                    <a:lnTo>
                      <a:pt x="581660" y="22543"/>
                    </a:lnTo>
                    <a:lnTo>
                      <a:pt x="590550" y="19685"/>
                    </a:lnTo>
                    <a:lnTo>
                      <a:pt x="599440" y="17145"/>
                    </a:lnTo>
                    <a:lnTo>
                      <a:pt x="608330" y="14288"/>
                    </a:lnTo>
                    <a:lnTo>
                      <a:pt x="617220" y="11748"/>
                    </a:lnTo>
                    <a:lnTo>
                      <a:pt x="626428" y="9525"/>
                    </a:lnTo>
                    <a:lnTo>
                      <a:pt x="635635" y="7620"/>
                    </a:lnTo>
                    <a:lnTo>
                      <a:pt x="644843" y="6033"/>
                    </a:lnTo>
                    <a:lnTo>
                      <a:pt x="654368" y="4128"/>
                    </a:lnTo>
                    <a:lnTo>
                      <a:pt x="663575" y="2858"/>
                    </a:lnTo>
                    <a:lnTo>
                      <a:pt x="673100" y="1588"/>
                    </a:lnTo>
                    <a:lnTo>
                      <a:pt x="682943" y="953"/>
                    </a:lnTo>
                    <a:lnTo>
                      <a:pt x="692468" y="318"/>
                    </a:lnTo>
                    <a:lnTo>
                      <a:pt x="701993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6212624" y="1892496"/>
            <a:ext cx="2085284" cy="1918645"/>
            <a:chOff x="6180778" y="1742371"/>
            <a:chExt cx="2085284" cy="1918645"/>
          </a:xfrm>
        </p:grpSpPr>
        <p:sp>
          <p:nvSpPr>
            <p:cNvPr id="16" name="矩形 112"/>
            <p:cNvSpPr>
              <a:spLocks noChangeArrowheads="1"/>
            </p:cNvSpPr>
            <p:nvPr/>
          </p:nvSpPr>
          <p:spPr bwMode="auto">
            <a:xfrm>
              <a:off x="6180778" y="2842578"/>
              <a:ext cx="2085284" cy="510778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 w="9525">
              <a:solidFill>
                <a:srgbClr val="36A6C4"/>
              </a:solidFill>
              <a:miter lim="800000"/>
            </a:ln>
          </p:spPr>
          <p:txBody>
            <a:bodyPr wrap="none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对病区而言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6264098" y="1742371"/>
              <a:ext cx="1918645" cy="1918645"/>
              <a:chOff x="6315504" y="1742371"/>
              <a:chExt cx="1918645" cy="1918645"/>
            </a:xfrm>
          </p:grpSpPr>
          <p:sp>
            <p:nvSpPr>
              <p:cNvPr id="18" name="KSO_Shape"/>
              <p:cNvSpPr/>
              <p:nvPr/>
            </p:nvSpPr>
            <p:spPr>
              <a:xfrm>
                <a:off x="6315504" y="1742371"/>
                <a:ext cx="1918645" cy="1918645"/>
              </a:xfrm>
              <a:prstGeom prst="blockArc">
                <a:avLst>
                  <a:gd name="adj1" fmla="val 10589189"/>
                  <a:gd name="adj2" fmla="val 178753"/>
                  <a:gd name="adj3" fmla="val 2101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KSO_Shape"/>
              <p:cNvSpPr/>
              <p:nvPr/>
            </p:nvSpPr>
            <p:spPr bwMode="auto">
              <a:xfrm>
                <a:off x="7069778" y="2059588"/>
                <a:ext cx="532026" cy="602294"/>
              </a:xfrm>
              <a:custGeom>
                <a:avLst/>
                <a:gdLst>
                  <a:gd name="T0" fmla="*/ 4331174 w 5427663"/>
                  <a:gd name="T1" fmla="*/ 6085399 h 6149976"/>
                  <a:gd name="T2" fmla="*/ 4681686 w 5427663"/>
                  <a:gd name="T3" fmla="*/ 6005736 h 6149976"/>
                  <a:gd name="T4" fmla="*/ 4121237 w 5427663"/>
                  <a:gd name="T5" fmla="*/ 5923427 h 6149976"/>
                  <a:gd name="T6" fmla="*/ 4531051 w 5427663"/>
                  <a:gd name="T7" fmla="*/ 6048082 h 6149976"/>
                  <a:gd name="T8" fmla="*/ 4704719 w 5427663"/>
                  <a:gd name="T9" fmla="*/ 5936395 h 6149976"/>
                  <a:gd name="T10" fmla="*/ 4764814 w 5427663"/>
                  <a:gd name="T11" fmla="*/ 5839794 h 6149976"/>
                  <a:gd name="T12" fmla="*/ 4041551 w 5427663"/>
                  <a:gd name="T13" fmla="*/ 5809623 h 6149976"/>
                  <a:gd name="T14" fmla="*/ 2171480 w 5427663"/>
                  <a:gd name="T15" fmla="*/ 5818188 h 6149976"/>
                  <a:gd name="T16" fmla="*/ 2610487 w 5427663"/>
                  <a:gd name="T17" fmla="*/ 5654940 h 6149976"/>
                  <a:gd name="T18" fmla="*/ 1563381 w 5427663"/>
                  <a:gd name="T19" fmla="*/ 5822950 h 6149976"/>
                  <a:gd name="T20" fmla="*/ 4082056 w 5427663"/>
                  <a:gd name="T21" fmla="*/ 5566400 h 6149976"/>
                  <a:gd name="T22" fmla="*/ 4802407 w 5427663"/>
                  <a:gd name="T23" fmla="*/ 5553432 h 6149976"/>
                  <a:gd name="T24" fmla="*/ 4715837 w 5427663"/>
                  <a:gd name="T25" fmla="*/ 5467152 h 6149976"/>
                  <a:gd name="T26" fmla="*/ 4715043 w 5427663"/>
                  <a:gd name="T27" fmla="*/ 5445715 h 6149976"/>
                  <a:gd name="T28" fmla="*/ 4144534 w 5427663"/>
                  <a:gd name="T29" fmla="*/ 5438834 h 6149976"/>
                  <a:gd name="T30" fmla="*/ 4305239 w 5427663"/>
                  <a:gd name="T31" fmla="*/ 5312191 h 6149976"/>
                  <a:gd name="T32" fmla="*/ 2794928 w 5427663"/>
                  <a:gd name="T33" fmla="*/ 5534554 h 6149976"/>
                  <a:gd name="T34" fmla="*/ 489284 w 5427663"/>
                  <a:gd name="T35" fmla="*/ 5201179 h 6149976"/>
                  <a:gd name="T36" fmla="*/ 755758 w 5427663"/>
                  <a:gd name="T37" fmla="*/ 5394061 h 6149976"/>
                  <a:gd name="T38" fmla="*/ 3211176 w 5427663"/>
                  <a:gd name="T39" fmla="*/ 4942417 h 6149976"/>
                  <a:gd name="T40" fmla="*/ 1930146 w 5427663"/>
                  <a:gd name="T41" fmla="*/ 5794640 h 6149976"/>
                  <a:gd name="T42" fmla="*/ 1374442 w 5427663"/>
                  <a:gd name="T43" fmla="*/ 5717381 h 6149976"/>
                  <a:gd name="T44" fmla="*/ 894948 w 5427663"/>
                  <a:gd name="T45" fmla="*/ 5448565 h 6149976"/>
                  <a:gd name="T46" fmla="*/ 3388737 w 5427663"/>
                  <a:gd name="T47" fmla="*/ 4563269 h 6149976"/>
                  <a:gd name="T48" fmla="*/ 362531 w 5427663"/>
                  <a:gd name="T49" fmla="*/ 4462198 h 6149976"/>
                  <a:gd name="T50" fmla="*/ 218842 w 5427663"/>
                  <a:gd name="T51" fmla="*/ 4399227 h 6149976"/>
                  <a:gd name="T52" fmla="*/ 353798 w 5427663"/>
                  <a:gd name="T53" fmla="*/ 4702704 h 6149976"/>
                  <a:gd name="T54" fmla="*/ 4662580 w 5427663"/>
                  <a:gd name="T55" fmla="*/ 4326869 h 6149976"/>
                  <a:gd name="T56" fmla="*/ 2201383 w 5427663"/>
                  <a:gd name="T57" fmla="*/ 4266935 h 6149976"/>
                  <a:gd name="T58" fmla="*/ 372057 w 5427663"/>
                  <a:gd name="T59" fmla="*/ 4056856 h 6149976"/>
                  <a:gd name="T60" fmla="*/ 3312791 w 5427663"/>
                  <a:gd name="T61" fmla="*/ 3540654 h 6149976"/>
                  <a:gd name="T62" fmla="*/ 322838 w 5427663"/>
                  <a:gd name="T63" fmla="*/ 4025106 h 6149976"/>
                  <a:gd name="T64" fmla="*/ 3547510 w 5427663"/>
                  <a:gd name="T65" fmla="*/ 3531129 h 6149976"/>
                  <a:gd name="T66" fmla="*/ 3148461 w 5427663"/>
                  <a:gd name="T67" fmla="*/ 3285067 h 6149976"/>
                  <a:gd name="T68" fmla="*/ 1061924 w 5427663"/>
                  <a:gd name="T69" fmla="*/ 3018631 h 6149976"/>
                  <a:gd name="T70" fmla="*/ 927761 w 5427663"/>
                  <a:gd name="T71" fmla="*/ 2942167 h 6149976"/>
                  <a:gd name="T72" fmla="*/ 772693 w 5427663"/>
                  <a:gd name="T73" fmla="*/ 3177381 h 6149976"/>
                  <a:gd name="T74" fmla="*/ 1329721 w 5427663"/>
                  <a:gd name="T75" fmla="*/ 2740554 h 6149976"/>
                  <a:gd name="T76" fmla="*/ 3673873 w 5427663"/>
                  <a:gd name="T77" fmla="*/ 1819375 h 6149976"/>
                  <a:gd name="T78" fmla="*/ 3340401 w 5427663"/>
                  <a:gd name="T79" fmla="*/ 1772778 h 6149976"/>
                  <a:gd name="T80" fmla="*/ 850107 w 5427663"/>
                  <a:gd name="T81" fmla="*/ 264 h 6149976"/>
                  <a:gd name="T82" fmla="*/ 1356130 w 5427663"/>
                  <a:gd name="T83" fmla="*/ 160588 h 6149976"/>
                  <a:gd name="T84" fmla="*/ 1969236 w 5427663"/>
                  <a:gd name="T85" fmla="*/ 1391689 h 6149976"/>
                  <a:gd name="T86" fmla="*/ 3757500 w 5427663"/>
                  <a:gd name="T87" fmla="*/ 1604289 h 6149976"/>
                  <a:gd name="T88" fmla="*/ 4444779 w 5427663"/>
                  <a:gd name="T89" fmla="*/ 2464900 h 6149976"/>
                  <a:gd name="T90" fmla="*/ 4717890 w 5427663"/>
                  <a:gd name="T91" fmla="*/ 4158874 h 6149976"/>
                  <a:gd name="T92" fmla="*/ 4881175 w 5427663"/>
                  <a:gd name="T93" fmla="*/ 5039857 h 6149976"/>
                  <a:gd name="T94" fmla="*/ 4740458 w 5427663"/>
                  <a:gd name="T95" fmla="*/ 5366052 h 6149976"/>
                  <a:gd name="T96" fmla="*/ 4857472 w 5427663"/>
                  <a:gd name="T97" fmla="*/ 5840853 h 6149976"/>
                  <a:gd name="T98" fmla="*/ 4484722 w 5427663"/>
                  <a:gd name="T99" fmla="*/ 6146271 h 6149976"/>
                  <a:gd name="T100" fmla="*/ 4043404 w 5427663"/>
                  <a:gd name="T101" fmla="*/ 5940100 h 6149976"/>
                  <a:gd name="T102" fmla="*/ 4043404 w 5427663"/>
                  <a:gd name="T103" fmla="*/ 5450214 h 6149976"/>
                  <a:gd name="T104" fmla="*/ 4279906 w 5427663"/>
                  <a:gd name="T105" fmla="*/ 2581306 h 6149976"/>
                  <a:gd name="T106" fmla="*/ 3272833 w 5427663"/>
                  <a:gd name="T107" fmla="*/ 5490898 h 6149976"/>
                  <a:gd name="T108" fmla="*/ 2428957 w 5427663"/>
                  <a:gd name="T109" fmla="*/ 6059488 h 6149976"/>
                  <a:gd name="T110" fmla="*/ 1370208 w 5427663"/>
                  <a:gd name="T111" fmla="*/ 6085417 h 6149976"/>
                  <a:gd name="T112" fmla="*/ 497488 w 5427663"/>
                  <a:gd name="T113" fmla="*/ 5557838 h 6149976"/>
                  <a:gd name="T114" fmla="*/ 33342 w 5427663"/>
                  <a:gd name="T115" fmla="*/ 4645025 h 6149976"/>
                  <a:gd name="T116" fmla="*/ 137338 w 5427663"/>
                  <a:gd name="T117" fmla="*/ 3593306 h 6149976"/>
                  <a:gd name="T118" fmla="*/ 764226 w 5427663"/>
                  <a:gd name="T119" fmla="*/ 2794000 h 6149976"/>
                  <a:gd name="T120" fmla="*/ 1242862 w 5427663"/>
                  <a:gd name="T121" fmla="*/ 794737 h 6149976"/>
                  <a:gd name="T122" fmla="*/ 863071 w 5427663"/>
                  <a:gd name="T123" fmla="*/ 265116 h 6149976"/>
                  <a:gd name="T124" fmla="*/ 387350 w 5427663"/>
                  <a:gd name="T125" fmla="*/ 69712 h 6149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427663" h="6149976">
                    <a:moveTo>
                      <a:pt x="4593529" y="6037760"/>
                    </a:moveTo>
                    <a:lnTo>
                      <a:pt x="4585322" y="6041465"/>
                    </a:lnTo>
                    <a:lnTo>
                      <a:pt x="4577115" y="6045171"/>
                    </a:lnTo>
                    <a:lnTo>
                      <a:pt x="4568643" y="6048611"/>
                    </a:lnTo>
                    <a:lnTo>
                      <a:pt x="4560437" y="6051787"/>
                    </a:lnTo>
                    <a:lnTo>
                      <a:pt x="4551965" y="6054963"/>
                    </a:lnTo>
                    <a:lnTo>
                      <a:pt x="4543493" y="6057874"/>
                    </a:lnTo>
                    <a:lnTo>
                      <a:pt x="4534757" y="6060521"/>
                    </a:lnTo>
                    <a:lnTo>
                      <a:pt x="4526021" y="6063168"/>
                    </a:lnTo>
                    <a:lnTo>
                      <a:pt x="4517284" y="6065285"/>
                    </a:lnTo>
                    <a:lnTo>
                      <a:pt x="4508548" y="6067137"/>
                    </a:lnTo>
                    <a:lnTo>
                      <a:pt x="4499282" y="6068990"/>
                    </a:lnTo>
                    <a:lnTo>
                      <a:pt x="4490281" y="6070843"/>
                    </a:lnTo>
                    <a:lnTo>
                      <a:pt x="4481280" y="6072166"/>
                    </a:lnTo>
                    <a:lnTo>
                      <a:pt x="4472014" y="6073489"/>
                    </a:lnTo>
                    <a:lnTo>
                      <a:pt x="4463013" y="6074283"/>
                    </a:lnTo>
                    <a:lnTo>
                      <a:pt x="4453483" y="6075342"/>
                    </a:lnTo>
                    <a:lnTo>
                      <a:pt x="4453483" y="6095721"/>
                    </a:lnTo>
                    <a:lnTo>
                      <a:pt x="4463543" y="6095192"/>
                    </a:lnTo>
                    <a:lnTo>
                      <a:pt x="4473603" y="6093868"/>
                    </a:lnTo>
                    <a:lnTo>
                      <a:pt x="4483398" y="6092545"/>
                    </a:lnTo>
                    <a:lnTo>
                      <a:pt x="4493193" y="6091222"/>
                    </a:lnTo>
                    <a:lnTo>
                      <a:pt x="4502724" y="6089369"/>
                    </a:lnTo>
                    <a:lnTo>
                      <a:pt x="4512519" y="6087516"/>
                    </a:lnTo>
                    <a:lnTo>
                      <a:pt x="4522050" y="6085399"/>
                    </a:lnTo>
                    <a:lnTo>
                      <a:pt x="4531315" y="6082752"/>
                    </a:lnTo>
                    <a:lnTo>
                      <a:pt x="4540846" y="6080106"/>
                    </a:lnTo>
                    <a:lnTo>
                      <a:pt x="4550112" y="6077195"/>
                    </a:lnTo>
                    <a:lnTo>
                      <a:pt x="4559378" y="6074019"/>
                    </a:lnTo>
                    <a:lnTo>
                      <a:pt x="4568379" y="6070843"/>
                    </a:lnTo>
                    <a:lnTo>
                      <a:pt x="4577380" y="6067402"/>
                    </a:lnTo>
                    <a:lnTo>
                      <a:pt x="4586381" y="6063697"/>
                    </a:lnTo>
                    <a:lnTo>
                      <a:pt x="4595117" y="6059727"/>
                    </a:lnTo>
                    <a:lnTo>
                      <a:pt x="4603589" y="6055492"/>
                    </a:lnTo>
                    <a:lnTo>
                      <a:pt x="4593529" y="6037760"/>
                    </a:lnTo>
                    <a:close/>
                    <a:moveTo>
                      <a:pt x="4259960" y="6037760"/>
                    </a:moveTo>
                    <a:lnTo>
                      <a:pt x="4249635" y="6055492"/>
                    </a:lnTo>
                    <a:lnTo>
                      <a:pt x="4258371" y="6059727"/>
                    </a:lnTo>
                    <a:lnTo>
                      <a:pt x="4267107" y="6063697"/>
                    </a:lnTo>
                    <a:lnTo>
                      <a:pt x="4275844" y="6067402"/>
                    </a:lnTo>
                    <a:lnTo>
                      <a:pt x="4284845" y="6070843"/>
                    </a:lnTo>
                    <a:lnTo>
                      <a:pt x="4293846" y="6074019"/>
                    </a:lnTo>
                    <a:lnTo>
                      <a:pt x="4303112" y="6077195"/>
                    </a:lnTo>
                    <a:lnTo>
                      <a:pt x="4312378" y="6080106"/>
                    </a:lnTo>
                    <a:lnTo>
                      <a:pt x="4321643" y="6082752"/>
                    </a:lnTo>
                    <a:lnTo>
                      <a:pt x="4331174" y="6085399"/>
                    </a:lnTo>
                    <a:lnTo>
                      <a:pt x="4340969" y="6087516"/>
                    </a:lnTo>
                    <a:lnTo>
                      <a:pt x="4350235" y="6089369"/>
                    </a:lnTo>
                    <a:lnTo>
                      <a:pt x="4360030" y="6091222"/>
                    </a:lnTo>
                    <a:lnTo>
                      <a:pt x="4369826" y="6092545"/>
                    </a:lnTo>
                    <a:lnTo>
                      <a:pt x="4379886" y="6093868"/>
                    </a:lnTo>
                    <a:lnTo>
                      <a:pt x="4389416" y="6095192"/>
                    </a:lnTo>
                    <a:lnTo>
                      <a:pt x="4399476" y="6095721"/>
                    </a:lnTo>
                    <a:lnTo>
                      <a:pt x="4399476" y="6075342"/>
                    </a:lnTo>
                    <a:lnTo>
                      <a:pt x="4390475" y="6074283"/>
                    </a:lnTo>
                    <a:lnTo>
                      <a:pt x="4380945" y="6073489"/>
                    </a:lnTo>
                    <a:lnTo>
                      <a:pt x="4371943" y="6072166"/>
                    </a:lnTo>
                    <a:lnTo>
                      <a:pt x="4362942" y="6070843"/>
                    </a:lnTo>
                    <a:lnTo>
                      <a:pt x="4353677" y="6068990"/>
                    </a:lnTo>
                    <a:lnTo>
                      <a:pt x="4344676" y="6067137"/>
                    </a:lnTo>
                    <a:lnTo>
                      <a:pt x="4335939" y="6065285"/>
                    </a:lnTo>
                    <a:lnTo>
                      <a:pt x="4327203" y="6063168"/>
                    </a:lnTo>
                    <a:lnTo>
                      <a:pt x="4318202" y="6060521"/>
                    </a:lnTo>
                    <a:lnTo>
                      <a:pt x="4309730" y="6057874"/>
                    </a:lnTo>
                    <a:lnTo>
                      <a:pt x="4301259" y="6054963"/>
                    </a:lnTo>
                    <a:lnTo>
                      <a:pt x="4292787" y="6051787"/>
                    </a:lnTo>
                    <a:lnTo>
                      <a:pt x="4284315" y="6048611"/>
                    </a:lnTo>
                    <a:lnTo>
                      <a:pt x="4276373" y="6045171"/>
                    </a:lnTo>
                    <a:lnTo>
                      <a:pt x="4268166" y="6041465"/>
                    </a:lnTo>
                    <a:lnTo>
                      <a:pt x="4259960" y="6037760"/>
                    </a:lnTo>
                    <a:close/>
                    <a:moveTo>
                      <a:pt x="4742576" y="5908606"/>
                    </a:moveTo>
                    <a:lnTo>
                      <a:pt x="4737281" y="5916281"/>
                    </a:lnTo>
                    <a:lnTo>
                      <a:pt x="4731986" y="5923427"/>
                    </a:lnTo>
                    <a:lnTo>
                      <a:pt x="4726692" y="5930573"/>
                    </a:lnTo>
                    <a:lnTo>
                      <a:pt x="4720603" y="5937983"/>
                    </a:lnTo>
                    <a:lnTo>
                      <a:pt x="4715043" y="5944864"/>
                    </a:lnTo>
                    <a:lnTo>
                      <a:pt x="4708690" y="5951746"/>
                    </a:lnTo>
                    <a:lnTo>
                      <a:pt x="4702601" y="5958362"/>
                    </a:lnTo>
                    <a:lnTo>
                      <a:pt x="4696247" y="5964979"/>
                    </a:lnTo>
                    <a:lnTo>
                      <a:pt x="4689893" y="5971066"/>
                    </a:lnTo>
                    <a:lnTo>
                      <a:pt x="4683010" y="5977418"/>
                    </a:lnTo>
                    <a:lnTo>
                      <a:pt x="4676392" y="5983505"/>
                    </a:lnTo>
                    <a:lnTo>
                      <a:pt x="4669244" y="5989327"/>
                    </a:lnTo>
                    <a:lnTo>
                      <a:pt x="4662361" y="5994885"/>
                    </a:lnTo>
                    <a:lnTo>
                      <a:pt x="4654948" y="6000708"/>
                    </a:lnTo>
                    <a:lnTo>
                      <a:pt x="4647535" y="6006001"/>
                    </a:lnTo>
                    <a:lnTo>
                      <a:pt x="4639858" y="6011029"/>
                    </a:lnTo>
                    <a:lnTo>
                      <a:pt x="4650183" y="6029026"/>
                    </a:lnTo>
                    <a:lnTo>
                      <a:pt x="4658389" y="6023204"/>
                    </a:lnTo>
                    <a:lnTo>
                      <a:pt x="4666332" y="6017646"/>
                    </a:lnTo>
                    <a:lnTo>
                      <a:pt x="4674274" y="6011559"/>
                    </a:lnTo>
                    <a:lnTo>
                      <a:pt x="4681686" y="6005736"/>
                    </a:lnTo>
                    <a:lnTo>
                      <a:pt x="4689099" y="5999384"/>
                    </a:lnTo>
                    <a:lnTo>
                      <a:pt x="4696512" y="5992768"/>
                    </a:lnTo>
                    <a:lnTo>
                      <a:pt x="4703660" y="5986151"/>
                    </a:lnTo>
                    <a:lnTo>
                      <a:pt x="4710807" y="5979270"/>
                    </a:lnTo>
                    <a:lnTo>
                      <a:pt x="4717426" y="5972389"/>
                    </a:lnTo>
                    <a:lnTo>
                      <a:pt x="4724309" y="5965243"/>
                    </a:lnTo>
                    <a:lnTo>
                      <a:pt x="4730663" y="5958097"/>
                    </a:lnTo>
                    <a:lnTo>
                      <a:pt x="4737016" y="5950422"/>
                    </a:lnTo>
                    <a:lnTo>
                      <a:pt x="4743105" y="5942482"/>
                    </a:lnTo>
                    <a:lnTo>
                      <a:pt x="4749194" y="5935072"/>
                    </a:lnTo>
                    <a:lnTo>
                      <a:pt x="4754754" y="5926867"/>
                    </a:lnTo>
                    <a:lnTo>
                      <a:pt x="4760578" y="5919192"/>
                    </a:lnTo>
                    <a:lnTo>
                      <a:pt x="4742576" y="5908606"/>
                    </a:lnTo>
                    <a:close/>
                    <a:moveTo>
                      <a:pt x="4110648" y="5908606"/>
                    </a:moveTo>
                    <a:lnTo>
                      <a:pt x="4092645" y="5919192"/>
                    </a:lnTo>
                    <a:lnTo>
                      <a:pt x="4098205" y="5926867"/>
                    </a:lnTo>
                    <a:lnTo>
                      <a:pt x="4104029" y="5935072"/>
                    </a:lnTo>
                    <a:lnTo>
                      <a:pt x="4109853" y="5942482"/>
                    </a:lnTo>
                    <a:lnTo>
                      <a:pt x="4116207" y="5950422"/>
                    </a:lnTo>
                    <a:lnTo>
                      <a:pt x="4122561" y="5958097"/>
                    </a:lnTo>
                    <a:lnTo>
                      <a:pt x="4129179" y="5965243"/>
                    </a:lnTo>
                    <a:lnTo>
                      <a:pt x="4135533" y="5972389"/>
                    </a:lnTo>
                    <a:lnTo>
                      <a:pt x="4142681" y="5979270"/>
                    </a:lnTo>
                    <a:lnTo>
                      <a:pt x="4149564" y="5986151"/>
                    </a:lnTo>
                    <a:lnTo>
                      <a:pt x="4156712" y="5992768"/>
                    </a:lnTo>
                    <a:lnTo>
                      <a:pt x="4163860" y="5999384"/>
                    </a:lnTo>
                    <a:lnTo>
                      <a:pt x="4171537" y="6005736"/>
                    </a:lnTo>
                    <a:lnTo>
                      <a:pt x="4178950" y="6011559"/>
                    </a:lnTo>
                    <a:lnTo>
                      <a:pt x="4186892" y="6017646"/>
                    </a:lnTo>
                    <a:lnTo>
                      <a:pt x="4194569" y="6023204"/>
                    </a:lnTo>
                    <a:lnTo>
                      <a:pt x="4202776" y="6029026"/>
                    </a:lnTo>
                    <a:lnTo>
                      <a:pt x="4213101" y="6011029"/>
                    </a:lnTo>
                    <a:lnTo>
                      <a:pt x="4205688" y="6006001"/>
                    </a:lnTo>
                    <a:lnTo>
                      <a:pt x="4198540" y="6000708"/>
                    </a:lnTo>
                    <a:lnTo>
                      <a:pt x="4190863" y="5994885"/>
                    </a:lnTo>
                    <a:lnTo>
                      <a:pt x="4183980" y="5989327"/>
                    </a:lnTo>
                    <a:lnTo>
                      <a:pt x="4177097" y="5983505"/>
                    </a:lnTo>
                    <a:lnTo>
                      <a:pt x="4170214" y="5977418"/>
                    </a:lnTo>
                    <a:lnTo>
                      <a:pt x="4163595" y="5971066"/>
                    </a:lnTo>
                    <a:lnTo>
                      <a:pt x="4156977" y="5964979"/>
                    </a:lnTo>
                    <a:lnTo>
                      <a:pt x="4150623" y="5958362"/>
                    </a:lnTo>
                    <a:lnTo>
                      <a:pt x="4144534" y="5951746"/>
                    </a:lnTo>
                    <a:lnTo>
                      <a:pt x="4138445" y="5944864"/>
                    </a:lnTo>
                    <a:lnTo>
                      <a:pt x="4132621" y="5937983"/>
                    </a:lnTo>
                    <a:lnTo>
                      <a:pt x="4126797" y="5930573"/>
                    </a:lnTo>
                    <a:lnTo>
                      <a:pt x="4121237" y="5923427"/>
                    </a:lnTo>
                    <a:lnTo>
                      <a:pt x="4115942" y="5916281"/>
                    </a:lnTo>
                    <a:lnTo>
                      <a:pt x="4110648" y="5908606"/>
                    </a:lnTo>
                    <a:close/>
                    <a:moveTo>
                      <a:pt x="4375510" y="5836997"/>
                    </a:moveTo>
                    <a:lnTo>
                      <a:pt x="4266578" y="6026380"/>
                    </a:lnTo>
                    <a:lnTo>
                      <a:pt x="4273991" y="6029820"/>
                    </a:lnTo>
                    <a:lnTo>
                      <a:pt x="4281933" y="6033261"/>
                    </a:lnTo>
                    <a:lnTo>
                      <a:pt x="4289610" y="6036702"/>
                    </a:lnTo>
                    <a:lnTo>
                      <a:pt x="4297817" y="6039877"/>
                    </a:lnTo>
                    <a:lnTo>
                      <a:pt x="4306024" y="6042789"/>
                    </a:lnTo>
                    <a:lnTo>
                      <a:pt x="4314231" y="6045435"/>
                    </a:lnTo>
                    <a:lnTo>
                      <a:pt x="4322438" y="6048082"/>
                    </a:lnTo>
                    <a:lnTo>
                      <a:pt x="4330644" y="6050199"/>
                    </a:lnTo>
                    <a:lnTo>
                      <a:pt x="4339116" y="6052317"/>
                    </a:lnTo>
                    <a:lnTo>
                      <a:pt x="4347588" y="6054434"/>
                    </a:lnTo>
                    <a:lnTo>
                      <a:pt x="4356059" y="6056286"/>
                    </a:lnTo>
                    <a:lnTo>
                      <a:pt x="4364796" y="6057874"/>
                    </a:lnTo>
                    <a:lnTo>
                      <a:pt x="4373267" y="6058933"/>
                    </a:lnTo>
                    <a:lnTo>
                      <a:pt x="4382004" y="6060256"/>
                    </a:lnTo>
                    <a:lnTo>
                      <a:pt x="4390740" y="6061315"/>
                    </a:lnTo>
                    <a:lnTo>
                      <a:pt x="4399476" y="6062109"/>
                    </a:lnTo>
                    <a:lnTo>
                      <a:pt x="4399476" y="5846623"/>
                    </a:lnTo>
                    <a:lnTo>
                      <a:pt x="4397143" y="5846234"/>
                    </a:lnTo>
                    <a:lnTo>
                      <a:pt x="4393173" y="5844647"/>
                    </a:lnTo>
                    <a:lnTo>
                      <a:pt x="4388674" y="5843324"/>
                    </a:lnTo>
                    <a:lnTo>
                      <a:pt x="4384705" y="5841472"/>
                    </a:lnTo>
                    <a:lnTo>
                      <a:pt x="4381000" y="5839620"/>
                    </a:lnTo>
                    <a:lnTo>
                      <a:pt x="4376766" y="5837769"/>
                    </a:lnTo>
                    <a:lnTo>
                      <a:pt x="4375510" y="5836997"/>
                    </a:lnTo>
                    <a:close/>
                    <a:moveTo>
                      <a:pt x="4477069" y="5836255"/>
                    </a:moveTo>
                    <a:lnTo>
                      <a:pt x="4474419" y="5837769"/>
                    </a:lnTo>
                    <a:lnTo>
                      <a:pt x="4470978" y="5839620"/>
                    </a:lnTo>
                    <a:lnTo>
                      <a:pt x="4466744" y="5841472"/>
                    </a:lnTo>
                    <a:lnTo>
                      <a:pt x="4463039" y="5843324"/>
                    </a:lnTo>
                    <a:lnTo>
                      <a:pt x="4459070" y="5844647"/>
                    </a:lnTo>
                    <a:lnTo>
                      <a:pt x="4454571" y="5846234"/>
                    </a:lnTo>
                    <a:lnTo>
                      <a:pt x="4453483" y="5846438"/>
                    </a:lnTo>
                    <a:lnTo>
                      <a:pt x="4453483" y="6062109"/>
                    </a:lnTo>
                    <a:lnTo>
                      <a:pt x="4462219" y="6061315"/>
                    </a:lnTo>
                    <a:lnTo>
                      <a:pt x="4471220" y="6060256"/>
                    </a:lnTo>
                    <a:lnTo>
                      <a:pt x="4479956" y="6058933"/>
                    </a:lnTo>
                    <a:lnTo>
                      <a:pt x="4488693" y="6057874"/>
                    </a:lnTo>
                    <a:lnTo>
                      <a:pt x="4497164" y="6056286"/>
                    </a:lnTo>
                    <a:lnTo>
                      <a:pt x="4505636" y="6054434"/>
                    </a:lnTo>
                    <a:lnTo>
                      <a:pt x="4514108" y="6052317"/>
                    </a:lnTo>
                    <a:lnTo>
                      <a:pt x="4522579" y="6050199"/>
                    </a:lnTo>
                    <a:lnTo>
                      <a:pt x="4531051" y="6048082"/>
                    </a:lnTo>
                    <a:lnTo>
                      <a:pt x="4539258" y="6045435"/>
                    </a:lnTo>
                    <a:lnTo>
                      <a:pt x="4547464" y="6042789"/>
                    </a:lnTo>
                    <a:lnTo>
                      <a:pt x="4555142" y="6039877"/>
                    </a:lnTo>
                    <a:lnTo>
                      <a:pt x="4563349" y="6036702"/>
                    </a:lnTo>
                    <a:lnTo>
                      <a:pt x="4571291" y="6033261"/>
                    </a:lnTo>
                    <a:lnTo>
                      <a:pt x="4578968" y="6029820"/>
                    </a:lnTo>
                    <a:lnTo>
                      <a:pt x="4586646" y="6026380"/>
                    </a:lnTo>
                    <a:lnTo>
                      <a:pt x="4477069" y="5836255"/>
                    </a:lnTo>
                    <a:close/>
                    <a:moveTo>
                      <a:pt x="4327000" y="5783721"/>
                    </a:moveTo>
                    <a:lnTo>
                      <a:pt x="4122031" y="5902254"/>
                    </a:lnTo>
                    <a:lnTo>
                      <a:pt x="4127061" y="5909135"/>
                    </a:lnTo>
                    <a:lnTo>
                      <a:pt x="4132091" y="5916281"/>
                    </a:lnTo>
                    <a:lnTo>
                      <a:pt x="4137651" y="5923162"/>
                    </a:lnTo>
                    <a:lnTo>
                      <a:pt x="4142946" y="5929779"/>
                    </a:lnTo>
                    <a:lnTo>
                      <a:pt x="4148505" y="5936395"/>
                    </a:lnTo>
                    <a:lnTo>
                      <a:pt x="4154594" y="5943012"/>
                    </a:lnTo>
                    <a:lnTo>
                      <a:pt x="4160418" y="5949099"/>
                    </a:lnTo>
                    <a:lnTo>
                      <a:pt x="4166507" y="5955451"/>
                    </a:lnTo>
                    <a:lnTo>
                      <a:pt x="4172596" y="5961538"/>
                    </a:lnTo>
                    <a:lnTo>
                      <a:pt x="4178950" y="5967361"/>
                    </a:lnTo>
                    <a:lnTo>
                      <a:pt x="4185304" y="5972918"/>
                    </a:lnTo>
                    <a:lnTo>
                      <a:pt x="4192187" y="5978741"/>
                    </a:lnTo>
                    <a:lnTo>
                      <a:pt x="4198805" y="5984299"/>
                    </a:lnTo>
                    <a:lnTo>
                      <a:pt x="4205688" y="5989327"/>
                    </a:lnTo>
                    <a:lnTo>
                      <a:pt x="4212572" y="5994621"/>
                    </a:lnTo>
                    <a:lnTo>
                      <a:pt x="4219719" y="5999649"/>
                    </a:lnTo>
                    <a:lnTo>
                      <a:pt x="4335878" y="5798504"/>
                    </a:lnTo>
                    <a:lnTo>
                      <a:pt x="4332835" y="5793852"/>
                    </a:lnTo>
                    <a:lnTo>
                      <a:pt x="4328600" y="5786709"/>
                    </a:lnTo>
                    <a:lnTo>
                      <a:pt x="4327000" y="5783721"/>
                    </a:lnTo>
                    <a:close/>
                    <a:moveTo>
                      <a:pt x="4521842" y="5781188"/>
                    </a:moveTo>
                    <a:lnTo>
                      <a:pt x="4519673" y="5786709"/>
                    </a:lnTo>
                    <a:lnTo>
                      <a:pt x="4515703" y="5793852"/>
                    </a:lnTo>
                    <a:lnTo>
                      <a:pt x="4515166" y="5794782"/>
                    </a:lnTo>
                    <a:lnTo>
                      <a:pt x="4633239" y="5999649"/>
                    </a:lnTo>
                    <a:lnTo>
                      <a:pt x="4640652" y="5994621"/>
                    </a:lnTo>
                    <a:lnTo>
                      <a:pt x="4647535" y="5989327"/>
                    </a:lnTo>
                    <a:lnTo>
                      <a:pt x="4654418" y="5984299"/>
                    </a:lnTo>
                    <a:lnTo>
                      <a:pt x="4661302" y="5978741"/>
                    </a:lnTo>
                    <a:lnTo>
                      <a:pt x="4667920" y="5972918"/>
                    </a:lnTo>
                    <a:lnTo>
                      <a:pt x="4674538" y="5967361"/>
                    </a:lnTo>
                    <a:lnTo>
                      <a:pt x="4680627" y="5961538"/>
                    </a:lnTo>
                    <a:lnTo>
                      <a:pt x="4686981" y="5955451"/>
                    </a:lnTo>
                    <a:lnTo>
                      <a:pt x="4693070" y="5949099"/>
                    </a:lnTo>
                    <a:lnTo>
                      <a:pt x="4698894" y="5943012"/>
                    </a:lnTo>
                    <a:lnTo>
                      <a:pt x="4704719" y="5936395"/>
                    </a:lnTo>
                    <a:lnTo>
                      <a:pt x="4710278" y="5929779"/>
                    </a:lnTo>
                    <a:lnTo>
                      <a:pt x="4715573" y="5923162"/>
                    </a:lnTo>
                    <a:lnTo>
                      <a:pt x="4720868" y="5916281"/>
                    </a:lnTo>
                    <a:lnTo>
                      <a:pt x="4726162" y="5909135"/>
                    </a:lnTo>
                    <a:lnTo>
                      <a:pt x="4731192" y="5902254"/>
                    </a:lnTo>
                    <a:lnTo>
                      <a:pt x="4521842" y="5781188"/>
                    </a:lnTo>
                    <a:close/>
                    <a:moveTo>
                      <a:pt x="4806907" y="5722020"/>
                    </a:moveTo>
                    <a:lnTo>
                      <a:pt x="4805848" y="5731548"/>
                    </a:lnTo>
                    <a:lnTo>
                      <a:pt x="4805054" y="5740547"/>
                    </a:lnTo>
                    <a:lnTo>
                      <a:pt x="4803730" y="5750074"/>
                    </a:lnTo>
                    <a:lnTo>
                      <a:pt x="4802407" y="5759073"/>
                    </a:lnTo>
                    <a:lnTo>
                      <a:pt x="4800553" y="5768071"/>
                    </a:lnTo>
                    <a:lnTo>
                      <a:pt x="4798700" y="5777070"/>
                    </a:lnTo>
                    <a:lnTo>
                      <a:pt x="4796847" y="5786068"/>
                    </a:lnTo>
                    <a:lnTo>
                      <a:pt x="4794465" y="5794802"/>
                    </a:lnTo>
                    <a:lnTo>
                      <a:pt x="4792082" y="5803271"/>
                    </a:lnTo>
                    <a:lnTo>
                      <a:pt x="4789435" y="5812005"/>
                    </a:lnTo>
                    <a:lnTo>
                      <a:pt x="4786522" y="5820474"/>
                    </a:lnTo>
                    <a:lnTo>
                      <a:pt x="4783346" y="5828943"/>
                    </a:lnTo>
                    <a:lnTo>
                      <a:pt x="4780169" y="5837412"/>
                    </a:lnTo>
                    <a:lnTo>
                      <a:pt x="4776727" y="5845617"/>
                    </a:lnTo>
                    <a:lnTo>
                      <a:pt x="4773021" y="5853821"/>
                    </a:lnTo>
                    <a:lnTo>
                      <a:pt x="4769314" y="5862026"/>
                    </a:lnTo>
                    <a:lnTo>
                      <a:pt x="4787052" y="5872347"/>
                    </a:lnTo>
                    <a:lnTo>
                      <a:pt x="4791288" y="5863614"/>
                    </a:lnTo>
                    <a:lnTo>
                      <a:pt x="4795259" y="5854880"/>
                    </a:lnTo>
                    <a:lnTo>
                      <a:pt x="4798700" y="5845881"/>
                    </a:lnTo>
                    <a:lnTo>
                      <a:pt x="4802407" y="5836883"/>
                    </a:lnTo>
                    <a:lnTo>
                      <a:pt x="4805583" y="5827884"/>
                    </a:lnTo>
                    <a:lnTo>
                      <a:pt x="4808760" y="5818621"/>
                    </a:lnTo>
                    <a:lnTo>
                      <a:pt x="4811672" y="5809623"/>
                    </a:lnTo>
                    <a:lnTo>
                      <a:pt x="4814320" y="5800095"/>
                    </a:lnTo>
                    <a:lnTo>
                      <a:pt x="4816967" y="5790832"/>
                    </a:lnTo>
                    <a:lnTo>
                      <a:pt x="4819085" y="5781040"/>
                    </a:lnTo>
                    <a:lnTo>
                      <a:pt x="4820938" y="5771512"/>
                    </a:lnTo>
                    <a:lnTo>
                      <a:pt x="4822791" y="5761984"/>
                    </a:lnTo>
                    <a:lnTo>
                      <a:pt x="4824115" y="5751927"/>
                    </a:lnTo>
                    <a:lnTo>
                      <a:pt x="4825439" y="5742134"/>
                    </a:lnTo>
                    <a:lnTo>
                      <a:pt x="4826762" y="5732077"/>
                    </a:lnTo>
                    <a:lnTo>
                      <a:pt x="4827292" y="5722020"/>
                    </a:lnTo>
                    <a:lnTo>
                      <a:pt x="4806907" y="5722020"/>
                    </a:lnTo>
                    <a:close/>
                    <a:moveTo>
                      <a:pt x="4538955" y="5722020"/>
                    </a:moveTo>
                    <a:lnTo>
                      <a:pt x="4537801" y="5728222"/>
                    </a:lnTo>
                    <a:lnTo>
                      <a:pt x="4757666" y="5855409"/>
                    </a:lnTo>
                    <a:lnTo>
                      <a:pt x="4761372" y="5847469"/>
                    </a:lnTo>
                    <a:lnTo>
                      <a:pt x="4764814" y="5839794"/>
                    </a:lnTo>
                    <a:lnTo>
                      <a:pt x="4768256" y="5831854"/>
                    </a:lnTo>
                    <a:lnTo>
                      <a:pt x="4771168" y="5823915"/>
                    </a:lnTo>
                    <a:lnTo>
                      <a:pt x="4774344" y="5815975"/>
                    </a:lnTo>
                    <a:lnTo>
                      <a:pt x="4776727" y="5807770"/>
                    </a:lnTo>
                    <a:lnTo>
                      <a:pt x="4779639" y="5799566"/>
                    </a:lnTo>
                    <a:lnTo>
                      <a:pt x="4781757" y="5791097"/>
                    </a:lnTo>
                    <a:lnTo>
                      <a:pt x="4783875" y="5782892"/>
                    </a:lnTo>
                    <a:lnTo>
                      <a:pt x="4785993" y="5774423"/>
                    </a:lnTo>
                    <a:lnTo>
                      <a:pt x="4787846" y="5765954"/>
                    </a:lnTo>
                    <a:lnTo>
                      <a:pt x="4789435" y="5757220"/>
                    </a:lnTo>
                    <a:lnTo>
                      <a:pt x="4790493" y="5748486"/>
                    </a:lnTo>
                    <a:lnTo>
                      <a:pt x="4791817" y="5740017"/>
                    </a:lnTo>
                    <a:lnTo>
                      <a:pt x="4792876" y="5731019"/>
                    </a:lnTo>
                    <a:lnTo>
                      <a:pt x="4793670" y="5722020"/>
                    </a:lnTo>
                    <a:lnTo>
                      <a:pt x="4538955" y="5722020"/>
                    </a:lnTo>
                    <a:close/>
                    <a:moveTo>
                      <a:pt x="4059818" y="5722020"/>
                    </a:moveTo>
                    <a:lnTo>
                      <a:pt x="4060347" y="5731019"/>
                    </a:lnTo>
                    <a:lnTo>
                      <a:pt x="4061406" y="5740017"/>
                    </a:lnTo>
                    <a:lnTo>
                      <a:pt x="4062465" y="5748486"/>
                    </a:lnTo>
                    <a:lnTo>
                      <a:pt x="4063789" y="5757220"/>
                    </a:lnTo>
                    <a:lnTo>
                      <a:pt x="4065377" y="5765954"/>
                    </a:lnTo>
                    <a:lnTo>
                      <a:pt x="4067231" y="5774423"/>
                    </a:lnTo>
                    <a:lnTo>
                      <a:pt x="4069084" y="5782892"/>
                    </a:lnTo>
                    <a:lnTo>
                      <a:pt x="4071202" y="5791097"/>
                    </a:lnTo>
                    <a:lnTo>
                      <a:pt x="4073849" y="5799566"/>
                    </a:lnTo>
                    <a:lnTo>
                      <a:pt x="4076232" y="5807770"/>
                    </a:lnTo>
                    <a:lnTo>
                      <a:pt x="4079144" y="5815975"/>
                    </a:lnTo>
                    <a:lnTo>
                      <a:pt x="4082056" y="5823915"/>
                    </a:lnTo>
                    <a:lnTo>
                      <a:pt x="4085233" y="5831854"/>
                    </a:lnTo>
                    <a:lnTo>
                      <a:pt x="4088145" y="5839794"/>
                    </a:lnTo>
                    <a:lnTo>
                      <a:pt x="4091586" y="5847469"/>
                    </a:lnTo>
                    <a:lnTo>
                      <a:pt x="4095558" y="5855409"/>
                    </a:lnTo>
                    <a:lnTo>
                      <a:pt x="4307573" y="5732763"/>
                    </a:lnTo>
                    <a:lnTo>
                      <a:pt x="4306900" y="5730357"/>
                    </a:lnTo>
                    <a:lnTo>
                      <a:pt x="4304766" y="5722020"/>
                    </a:lnTo>
                    <a:lnTo>
                      <a:pt x="4059818" y="5722020"/>
                    </a:lnTo>
                    <a:close/>
                    <a:moveTo>
                      <a:pt x="4025932" y="5722020"/>
                    </a:moveTo>
                    <a:lnTo>
                      <a:pt x="4026726" y="5732077"/>
                    </a:lnTo>
                    <a:lnTo>
                      <a:pt x="4027785" y="5742134"/>
                    </a:lnTo>
                    <a:lnTo>
                      <a:pt x="4028844" y="5751927"/>
                    </a:lnTo>
                    <a:lnTo>
                      <a:pt x="4030432" y="5761984"/>
                    </a:lnTo>
                    <a:lnTo>
                      <a:pt x="4032021" y="5771512"/>
                    </a:lnTo>
                    <a:lnTo>
                      <a:pt x="4034403" y="5781040"/>
                    </a:lnTo>
                    <a:lnTo>
                      <a:pt x="4036521" y="5790832"/>
                    </a:lnTo>
                    <a:lnTo>
                      <a:pt x="4038639" y="5800095"/>
                    </a:lnTo>
                    <a:lnTo>
                      <a:pt x="4041551" y="5809623"/>
                    </a:lnTo>
                    <a:lnTo>
                      <a:pt x="4044198" y="5818621"/>
                    </a:lnTo>
                    <a:lnTo>
                      <a:pt x="4047375" y="5827884"/>
                    </a:lnTo>
                    <a:lnTo>
                      <a:pt x="4050817" y="5836883"/>
                    </a:lnTo>
                    <a:lnTo>
                      <a:pt x="4054258" y="5845881"/>
                    </a:lnTo>
                    <a:lnTo>
                      <a:pt x="4058230" y="5854880"/>
                    </a:lnTo>
                    <a:lnTo>
                      <a:pt x="4061936" y="5863614"/>
                    </a:lnTo>
                    <a:lnTo>
                      <a:pt x="4066172" y="5872347"/>
                    </a:lnTo>
                    <a:lnTo>
                      <a:pt x="4083909" y="5862026"/>
                    </a:lnTo>
                    <a:lnTo>
                      <a:pt x="4080203" y="5853821"/>
                    </a:lnTo>
                    <a:lnTo>
                      <a:pt x="4076761" y="5845617"/>
                    </a:lnTo>
                    <a:lnTo>
                      <a:pt x="4073320" y="5837412"/>
                    </a:lnTo>
                    <a:lnTo>
                      <a:pt x="4069878" y="5828943"/>
                    </a:lnTo>
                    <a:lnTo>
                      <a:pt x="4066701" y="5820474"/>
                    </a:lnTo>
                    <a:lnTo>
                      <a:pt x="4063789" y="5812005"/>
                    </a:lnTo>
                    <a:lnTo>
                      <a:pt x="4061406" y="5803271"/>
                    </a:lnTo>
                    <a:lnTo>
                      <a:pt x="4058759" y="5794802"/>
                    </a:lnTo>
                    <a:lnTo>
                      <a:pt x="4056641" y="5786068"/>
                    </a:lnTo>
                    <a:lnTo>
                      <a:pt x="4054258" y="5777070"/>
                    </a:lnTo>
                    <a:lnTo>
                      <a:pt x="4052405" y="5768071"/>
                    </a:lnTo>
                    <a:lnTo>
                      <a:pt x="4050817" y="5759073"/>
                    </a:lnTo>
                    <a:lnTo>
                      <a:pt x="4049228" y="5750074"/>
                    </a:lnTo>
                    <a:lnTo>
                      <a:pt x="4048170" y="5740547"/>
                    </a:lnTo>
                    <a:lnTo>
                      <a:pt x="4047111" y="5731548"/>
                    </a:lnTo>
                    <a:lnTo>
                      <a:pt x="4046581" y="5722020"/>
                    </a:lnTo>
                    <a:lnTo>
                      <a:pt x="4025932" y="5722020"/>
                    </a:lnTo>
                    <a:close/>
                    <a:moveTo>
                      <a:pt x="2610487" y="5654940"/>
                    </a:moveTo>
                    <a:lnTo>
                      <a:pt x="2590111" y="5666052"/>
                    </a:lnTo>
                    <a:lnTo>
                      <a:pt x="2569471" y="5676900"/>
                    </a:lnTo>
                    <a:lnTo>
                      <a:pt x="2548565" y="5687219"/>
                    </a:lnTo>
                    <a:lnTo>
                      <a:pt x="2527925" y="5697802"/>
                    </a:lnTo>
                    <a:lnTo>
                      <a:pt x="2506755" y="5707856"/>
                    </a:lnTo>
                    <a:lnTo>
                      <a:pt x="2485585" y="5717117"/>
                    </a:lnTo>
                    <a:lnTo>
                      <a:pt x="2463887" y="5726642"/>
                    </a:lnTo>
                    <a:lnTo>
                      <a:pt x="2442717" y="5735638"/>
                    </a:lnTo>
                    <a:lnTo>
                      <a:pt x="2420754" y="5744369"/>
                    </a:lnTo>
                    <a:lnTo>
                      <a:pt x="2398790" y="5752571"/>
                    </a:lnTo>
                    <a:lnTo>
                      <a:pt x="2376826" y="5760773"/>
                    </a:lnTo>
                    <a:lnTo>
                      <a:pt x="2354598" y="5768181"/>
                    </a:lnTo>
                    <a:lnTo>
                      <a:pt x="2332106" y="5775854"/>
                    </a:lnTo>
                    <a:lnTo>
                      <a:pt x="2309613" y="5782733"/>
                    </a:lnTo>
                    <a:lnTo>
                      <a:pt x="2287120" y="5789613"/>
                    </a:lnTo>
                    <a:lnTo>
                      <a:pt x="2264098" y="5795963"/>
                    </a:lnTo>
                    <a:lnTo>
                      <a:pt x="2241340" y="5802048"/>
                    </a:lnTo>
                    <a:lnTo>
                      <a:pt x="2218318" y="5807869"/>
                    </a:lnTo>
                    <a:lnTo>
                      <a:pt x="2195032" y="5813161"/>
                    </a:lnTo>
                    <a:lnTo>
                      <a:pt x="2171480" y="5818188"/>
                    </a:lnTo>
                    <a:lnTo>
                      <a:pt x="2148458" y="5822950"/>
                    </a:lnTo>
                    <a:lnTo>
                      <a:pt x="2124643" y="5826919"/>
                    </a:lnTo>
                    <a:lnTo>
                      <a:pt x="2101091" y="5830888"/>
                    </a:lnTo>
                    <a:lnTo>
                      <a:pt x="2077275" y="5834327"/>
                    </a:lnTo>
                    <a:lnTo>
                      <a:pt x="2053459" y="5838031"/>
                    </a:lnTo>
                    <a:lnTo>
                      <a:pt x="2029114" y="5840677"/>
                    </a:lnTo>
                    <a:lnTo>
                      <a:pt x="2005034" y="5843323"/>
                    </a:lnTo>
                    <a:lnTo>
                      <a:pt x="1980689" y="5845440"/>
                    </a:lnTo>
                    <a:lnTo>
                      <a:pt x="1956343" y="5847027"/>
                    </a:lnTo>
                    <a:lnTo>
                      <a:pt x="1931998" y="5848615"/>
                    </a:lnTo>
                    <a:lnTo>
                      <a:pt x="1907124" y="5849408"/>
                    </a:lnTo>
                    <a:lnTo>
                      <a:pt x="1882779" y="5850202"/>
                    </a:lnTo>
                    <a:lnTo>
                      <a:pt x="1882779" y="5933811"/>
                    </a:lnTo>
                    <a:lnTo>
                      <a:pt x="1908712" y="5933281"/>
                    </a:lnTo>
                    <a:lnTo>
                      <a:pt x="1934909" y="5932223"/>
                    </a:lnTo>
                    <a:lnTo>
                      <a:pt x="1960578" y="5930636"/>
                    </a:lnTo>
                    <a:lnTo>
                      <a:pt x="1986510" y="5929313"/>
                    </a:lnTo>
                    <a:lnTo>
                      <a:pt x="2011914" y="5926667"/>
                    </a:lnTo>
                    <a:lnTo>
                      <a:pt x="2037582" y="5924286"/>
                    </a:lnTo>
                    <a:lnTo>
                      <a:pt x="2062986" y="5921375"/>
                    </a:lnTo>
                    <a:lnTo>
                      <a:pt x="2088389" y="5917936"/>
                    </a:lnTo>
                    <a:lnTo>
                      <a:pt x="2113529" y="5914231"/>
                    </a:lnTo>
                    <a:lnTo>
                      <a:pt x="2138667" y="5909733"/>
                    </a:lnTo>
                    <a:lnTo>
                      <a:pt x="2163806" y="5905236"/>
                    </a:lnTo>
                    <a:lnTo>
                      <a:pt x="2188681" y="5900208"/>
                    </a:lnTo>
                    <a:lnTo>
                      <a:pt x="2213026" y="5894917"/>
                    </a:lnTo>
                    <a:lnTo>
                      <a:pt x="2237900" y="5889361"/>
                    </a:lnTo>
                    <a:lnTo>
                      <a:pt x="2261981" y="5883275"/>
                    </a:lnTo>
                    <a:lnTo>
                      <a:pt x="2286326" y="5876925"/>
                    </a:lnTo>
                    <a:lnTo>
                      <a:pt x="2310671" y="5870311"/>
                    </a:lnTo>
                    <a:lnTo>
                      <a:pt x="2334487" y="5862902"/>
                    </a:lnTo>
                    <a:lnTo>
                      <a:pt x="2358303" y="5855494"/>
                    </a:lnTo>
                    <a:lnTo>
                      <a:pt x="2381854" y="5847556"/>
                    </a:lnTo>
                    <a:lnTo>
                      <a:pt x="2405405" y="5839354"/>
                    </a:lnTo>
                    <a:lnTo>
                      <a:pt x="2428957" y="5830888"/>
                    </a:lnTo>
                    <a:lnTo>
                      <a:pt x="2451714" y="5822156"/>
                    </a:lnTo>
                    <a:lnTo>
                      <a:pt x="2475001" y="5813161"/>
                    </a:lnTo>
                    <a:lnTo>
                      <a:pt x="2497494" y="5803371"/>
                    </a:lnTo>
                    <a:lnTo>
                      <a:pt x="2520516" y="5793581"/>
                    </a:lnTo>
                    <a:lnTo>
                      <a:pt x="2542744" y="5783263"/>
                    </a:lnTo>
                    <a:lnTo>
                      <a:pt x="2564972" y="5772944"/>
                    </a:lnTo>
                    <a:lnTo>
                      <a:pt x="2587200" y="5762096"/>
                    </a:lnTo>
                    <a:lnTo>
                      <a:pt x="2609164" y="5750983"/>
                    </a:lnTo>
                    <a:lnTo>
                      <a:pt x="2630862" y="5739342"/>
                    </a:lnTo>
                    <a:lnTo>
                      <a:pt x="2652562" y="5727436"/>
                    </a:lnTo>
                    <a:lnTo>
                      <a:pt x="2610487" y="5654940"/>
                    </a:lnTo>
                    <a:close/>
                    <a:moveTo>
                      <a:pt x="1101088" y="5654940"/>
                    </a:moveTo>
                    <a:lnTo>
                      <a:pt x="1059013" y="5727436"/>
                    </a:lnTo>
                    <a:lnTo>
                      <a:pt x="1080712" y="5739342"/>
                    </a:lnTo>
                    <a:lnTo>
                      <a:pt x="1102147" y="5750983"/>
                    </a:lnTo>
                    <a:lnTo>
                      <a:pt x="1124110" y="5762096"/>
                    </a:lnTo>
                    <a:lnTo>
                      <a:pt x="1146603" y="5772944"/>
                    </a:lnTo>
                    <a:lnTo>
                      <a:pt x="1168831" y="5783263"/>
                    </a:lnTo>
                    <a:lnTo>
                      <a:pt x="1191059" y="5793581"/>
                    </a:lnTo>
                    <a:lnTo>
                      <a:pt x="1213817" y="5803371"/>
                    </a:lnTo>
                    <a:lnTo>
                      <a:pt x="1236574" y="5813161"/>
                    </a:lnTo>
                    <a:lnTo>
                      <a:pt x="1259861" y="5822156"/>
                    </a:lnTo>
                    <a:lnTo>
                      <a:pt x="1282883" y="5830888"/>
                    </a:lnTo>
                    <a:lnTo>
                      <a:pt x="1306169" y="5839354"/>
                    </a:lnTo>
                    <a:lnTo>
                      <a:pt x="1329721" y="5847556"/>
                    </a:lnTo>
                    <a:lnTo>
                      <a:pt x="1353272" y="5855494"/>
                    </a:lnTo>
                    <a:lnTo>
                      <a:pt x="1377088" y="5862902"/>
                    </a:lnTo>
                    <a:lnTo>
                      <a:pt x="1400904" y="5870311"/>
                    </a:lnTo>
                    <a:lnTo>
                      <a:pt x="1424984" y="5876925"/>
                    </a:lnTo>
                    <a:lnTo>
                      <a:pt x="1449594" y="5883275"/>
                    </a:lnTo>
                    <a:lnTo>
                      <a:pt x="1473675" y="5889361"/>
                    </a:lnTo>
                    <a:lnTo>
                      <a:pt x="1498549" y="5894917"/>
                    </a:lnTo>
                    <a:lnTo>
                      <a:pt x="1522894" y="5900208"/>
                    </a:lnTo>
                    <a:lnTo>
                      <a:pt x="1547769" y="5905236"/>
                    </a:lnTo>
                    <a:lnTo>
                      <a:pt x="1572908" y="5909733"/>
                    </a:lnTo>
                    <a:lnTo>
                      <a:pt x="1597782" y="5914231"/>
                    </a:lnTo>
                    <a:lnTo>
                      <a:pt x="1622921" y="5917936"/>
                    </a:lnTo>
                    <a:lnTo>
                      <a:pt x="1648325" y="5921375"/>
                    </a:lnTo>
                    <a:lnTo>
                      <a:pt x="1673728" y="5924286"/>
                    </a:lnTo>
                    <a:lnTo>
                      <a:pt x="1699396" y="5926667"/>
                    </a:lnTo>
                    <a:lnTo>
                      <a:pt x="1724800" y="5929313"/>
                    </a:lnTo>
                    <a:lnTo>
                      <a:pt x="1750997" y="5930636"/>
                    </a:lnTo>
                    <a:lnTo>
                      <a:pt x="1776666" y="5932223"/>
                    </a:lnTo>
                    <a:lnTo>
                      <a:pt x="1802599" y="5933281"/>
                    </a:lnTo>
                    <a:lnTo>
                      <a:pt x="1828796" y="5933811"/>
                    </a:lnTo>
                    <a:lnTo>
                      <a:pt x="1828796" y="5850202"/>
                    </a:lnTo>
                    <a:lnTo>
                      <a:pt x="1804186" y="5849408"/>
                    </a:lnTo>
                    <a:lnTo>
                      <a:pt x="1779577" y="5848615"/>
                    </a:lnTo>
                    <a:lnTo>
                      <a:pt x="1754967" y="5847027"/>
                    </a:lnTo>
                    <a:lnTo>
                      <a:pt x="1730886" y="5845440"/>
                    </a:lnTo>
                    <a:lnTo>
                      <a:pt x="1706541" y="5843323"/>
                    </a:lnTo>
                    <a:lnTo>
                      <a:pt x="1682196" y="5840677"/>
                    </a:lnTo>
                    <a:lnTo>
                      <a:pt x="1658380" y="5838031"/>
                    </a:lnTo>
                    <a:lnTo>
                      <a:pt x="1634300" y="5834327"/>
                    </a:lnTo>
                    <a:lnTo>
                      <a:pt x="1610484" y="5830888"/>
                    </a:lnTo>
                    <a:lnTo>
                      <a:pt x="1586932" y="5826919"/>
                    </a:lnTo>
                    <a:lnTo>
                      <a:pt x="1563381" y="5822950"/>
                    </a:lnTo>
                    <a:lnTo>
                      <a:pt x="1539830" y="5818188"/>
                    </a:lnTo>
                    <a:lnTo>
                      <a:pt x="1516279" y="5813161"/>
                    </a:lnTo>
                    <a:lnTo>
                      <a:pt x="1492992" y="5807869"/>
                    </a:lnTo>
                    <a:lnTo>
                      <a:pt x="1470235" y="5802048"/>
                    </a:lnTo>
                    <a:lnTo>
                      <a:pt x="1447213" y="5795963"/>
                    </a:lnTo>
                    <a:lnTo>
                      <a:pt x="1424455" y="5789613"/>
                    </a:lnTo>
                    <a:lnTo>
                      <a:pt x="1401962" y="5782733"/>
                    </a:lnTo>
                    <a:lnTo>
                      <a:pt x="1379205" y="5775854"/>
                    </a:lnTo>
                    <a:lnTo>
                      <a:pt x="1356977" y="5768181"/>
                    </a:lnTo>
                    <a:lnTo>
                      <a:pt x="1334749" y="5760773"/>
                    </a:lnTo>
                    <a:lnTo>
                      <a:pt x="1312785" y="5752571"/>
                    </a:lnTo>
                    <a:lnTo>
                      <a:pt x="1290821" y="5744369"/>
                    </a:lnTo>
                    <a:lnTo>
                      <a:pt x="1269123" y="5735638"/>
                    </a:lnTo>
                    <a:lnTo>
                      <a:pt x="1247424" y="5726642"/>
                    </a:lnTo>
                    <a:lnTo>
                      <a:pt x="1225989" y="5717117"/>
                    </a:lnTo>
                    <a:lnTo>
                      <a:pt x="1204820" y="5707856"/>
                    </a:lnTo>
                    <a:lnTo>
                      <a:pt x="1183385" y="5697802"/>
                    </a:lnTo>
                    <a:lnTo>
                      <a:pt x="1162745" y="5687219"/>
                    </a:lnTo>
                    <a:lnTo>
                      <a:pt x="1142104" y="5676900"/>
                    </a:lnTo>
                    <a:lnTo>
                      <a:pt x="1121464" y="5666052"/>
                    </a:lnTo>
                    <a:lnTo>
                      <a:pt x="1101088" y="5654940"/>
                    </a:lnTo>
                    <a:close/>
                    <a:moveTo>
                      <a:pt x="4757931" y="5535170"/>
                    </a:moveTo>
                    <a:lnTo>
                      <a:pt x="4541041" y="5659994"/>
                    </a:lnTo>
                    <a:lnTo>
                      <a:pt x="4541305" y="5668044"/>
                    </a:lnTo>
                    <a:lnTo>
                      <a:pt x="4793670" y="5668294"/>
                    </a:lnTo>
                    <a:lnTo>
                      <a:pt x="4792876" y="5659296"/>
                    </a:lnTo>
                    <a:lnTo>
                      <a:pt x="4791817" y="5650562"/>
                    </a:lnTo>
                    <a:lnTo>
                      <a:pt x="4790493" y="5642093"/>
                    </a:lnTo>
                    <a:lnTo>
                      <a:pt x="4789435" y="5633359"/>
                    </a:lnTo>
                    <a:lnTo>
                      <a:pt x="4787846" y="5624361"/>
                    </a:lnTo>
                    <a:lnTo>
                      <a:pt x="4785993" y="5615891"/>
                    </a:lnTo>
                    <a:lnTo>
                      <a:pt x="4783875" y="5607422"/>
                    </a:lnTo>
                    <a:lnTo>
                      <a:pt x="4781757" y="5598953"/>
                    </a:lnTo>
                    <a:lnTo>
                      <a:pt x="4779639" y="5591013"/>
                    </a:lnTo>
                    <a:lnTo>
                      <a:pt x="4776992" y="5582809"/>
                    </a:lnTo>
                    <a:lnTo>
                      <a:pt x="4774344" y="5574604"/>
                    </a:lnTo>
                    <a:lnTo>
                      <a:pt x="4771432" y="5566400"/>
                    </a:lnTo>
                    <a:lnTo>
                      <a:pt x="4768256" y="5558460"/>
                    </a:lnTo>
                    <a:lnTo>
                      <a:pt x="4764814" y="5550785"/>
                    </a:lnTo>
                    <a:lnTo>
                      <a:pt x="4761372" y="5542845"/>
                    </a:lnTo>
                    <a:lnTo>
                      <a:pt x="4757931" y="5535170"/>
                    </a:lnTo>
                    <a:close/>
                    <a:moveTo>
                      <a:pt x="4095558" y="5535170"/>
                    </a:moveTo>
                    <a:lnTo>
                      <a:pt x="4091586" y="5542845"/>
                    </a:lnTo>
                    <a:lnTo>
                      <a:pt x="4088145" y="5550785"/>
                    </a:lnTo>
                    <a:lnTo>
                      <a:pt x="4085233" y="5558460"/>
                    </a:lnTo>
                    <a:lnTo>
                      <a:pt x="4082056" y="5566400"/>
                    </a:lnTo>
                    <a:lnTo>
                      <a:pt x="4078879" y="5574604"/>
                    </a:lnTo>
                    <a:lnTo>
                      <a:pt x="4076232" y="5582809"/>
                    </a:lnTo>
                    <a:lnTo>
                      <a:pt x="4073849" y="5591013"/>
                    </a:lnTo>
                    <a:lnTo>
                      <a:pt x="4071202" y="5598953"/>
                    </a:lnTo>
                    <a:lnTo>
                      <a:pt x="4069084" y="5607422"/>
                    </a:lnTo>
                    <a:lnTo>
                      <a:pt x="4067231" y="5615891"/>
                    </a:lnTo>
                    <a:lnTo>
                      <a:pt x="4065377" y="5624361"/>
                    </a:lnTo>
                    <a:lnTo>
                      <a:pt x="4063789" y="5633359"/>
                    </a:lnTo>
                    <a:lnTo>
                      <a:pt x="4062465" y="5642093"/>
                    </a:lnTo>
                    <a:lnTo>
                      <a:pt x="4061406" y="5650562"/>
                    </a:lnTo>
                    <a:lnTo>
                      <a:pt x="4060347" y="5659296"/>
                    </a:lnTo>
                    <a:lnTo>
                      <a:pt x="4059818" y="5668294"/>
                    </a:lnTo>
                    <a:lnTo>
                      <a:pt x="4300379" y="5668055"/>
                    </a:lnTo>
                    <a:lnTo>
                      <a:pt x="4300580" y="5653300"/>
                    </a:lnTo>
                    <a:lnTo>
                      <a:pt x="4095558" y="5535170"/>
                    </a:lnTo>
                    <a:close/>
                    <a:moveTo>
                      <a:pt x="4787052" y="5517967"/>
                    </a:moveTo>
                    <a:lnTo>
                      <a:pt x="4769314" y="5528553"/>
                    </a:lnTo>
                    <a:lnTo>
                      <a:pt x="4773021" y="5536493"/>
                    </a:lnTo>
                    <a:lnTo>
                      <a:pt x="4776727" y="5544698"/>
                    </a:lnTo>
                    <a:lnTo>
                      <a:pt x="4780169" y="5552902"/>
                    </a:lnTo>
                    <a:lnTo>
                      <a:pt x="4783346" y="5561371"/>
                    </a:lnTo>
                    <a:lnTo>
                      <a:pt x="4786522" y="5569841"/>
                    </a:lnTo>
                    <a:lnTo>
                      <a:pt x="4789435" y="5578310"/>
                    </a:lnTo>
                    <a:lnTo>
                      <a:pt x="4792082" y="5587043"/>
                    </a:lnTo>
                    <a:lnTo>
                      <a:pt x="4794729" y="5595513"/>
                    </a:lnTo>
                    <a:lnTo>
                      <a:pt x="4796847" y="5604511"/>
                    </a:lnTo>
                    <a:lnTo>
                      <a:pt x="4798965" y="5613509"/>
                    </a:lnTo>
                    <a:lnTo>
                      <a:pt x="4800553" y="5622243"/>
                    </a:lnTo>
                    <a:lnTo>
                      <a:pt x="4802407" y="5631242"/>
                    </a:lnTo>
                    <a:lnTo>
                      <a:pt x="4803730" y="5640505"/>
                    </a:lnTo>
                    <a:lnTo>
                      <a:pt x="4805054" y="5649768"/>
                    </a:lnTo>
                    <a:lnTo>
                      <a:pt x="4805848" y="5659031"/>
                    </a:lnTo>
                    <a:lnTo>
                      <a:pt x="4806907" y="5668294"/>
                    </a:lnTo>
                    <a:lnTo>
                      <a:pt x="4827292" y="5668294"/>
                    </a:lnTo>
                    <a:lnTo>
                      <a:pt x="4826762" y="5658237"/>
                    </a:lnTo>
                    <a:lnTo>
                      <a:pt x="4825439" y="5648180"/>
                    </a:lnTo>
                    <a:lnTo>
                      <a:pt x="4824115" y="5638652"/>
                    </a:lnTo>
                    <a:lnTo>
                      <a:pt x="4822791" y="5628595"/>
                    </a:lnTo>
                    <a:lnTo>
                      <a:pt x="4820938" y="5619067"/>
                    </a:lnTo>
                    <a:lnTo>
                      <a:pt x="4819085" y="5609275"/>
                    </a:lnTo>
                    <a:lnTo>
                      <a:pt x="4816967" y="5599747"/>
                    </a:lnTo>
                    <a:lnTo>
                      <a:pt x="4814320" y="5590219"/>
                    </a:lnTo>
                    <a:lnTo>
                      <a:pt x="4811672" y="5580956"/>
                    </a:lnTo>
                    <a:lnTo>
                      <a:pt x="4808760" y="5571693"/>
                    </a:lnTo>
                    <a:lnTo>
                      <a:pt x="4805583" y="5562695"/>
                    </a:lnTo>
                    <a:lnTo>
                      <a:pt x="4802407" y="5553432"/>
                    </a:lnTo>
                    <a:lnTo>
                      <a:pt x="4798965" y="5544433"/>
                    </a:lnTo>
                    <a:lnTo>
                      <a:pt x="4795259" y="5535699"/>
                    </a:lnTo>
                    <a:lnTo>
                      <a:pt x="4791288" y="5526966"/>
                    </a:lnTo>
                    <a:lnTo>
                      <a:pt x="4787052" y="5517967"/>
                    </a:lnTo>
                    <a:close/>
                    <a:moveTo>
                      <a:pt x="4065907" y="5517967"/>
                    </a:moveTo>
                    <a:lnTo>
                      <a:pt x="4061936" y="5526966"/>
                    </a:lnTo>
                    <a:lnTo>
                      <a:pt x="4057700" y="5535699"/>
                    </a:lnTo>
                    <a:lnTo>
                      <a:pt x="4054258" y="5544433"/>
                    </a:lnTo>
                    <a:lnTo>
                      <a:pt x="4050552" y="5553432"/>
                    </a:lnTo>
                    <a:lnTo>
                      <a:pt x="4047375" y="5562695"/>
                    </a:lnTo>
                    <a:lnTo>
                      <a:pt x="4044198" y="5571693"/>
                    </a:lnTo>
                    <a:lnTo>
                      <a:pt x="4041551" y="5580956"/>
                    </a:lnTo>
                    <a:lnTo>
                      <a:pt x="4038639" y="5590219"/>
                    </a:lnTo>
                    <a:lnTo>
                      <a:pt x="4036521" y="5599747"/>
                    </a:lnTo>
                    <a:lnTo>
                      <a:pt x="4034403" y="5609275"/>
                    </a:lnTo>
                    <a:lnTo>
                      <a:pt x="4032021" y="5619067"/>
                    </a:lnTo>
                    <a:lnTo>
                      <a:pt x="4030432" y="5628595"/>
                    </a:lnTo>
                    <a:lnTo>
                      <a:pt x="4028844" y="5638652"/>
                    </a:lnTo>
                    <a:lnTo>
                      <a:pt x="4027785" y="5648180"/>
                    </a:lnTo>
                    <a:lnTo>
                      <a:pt x="4026726" y="5658237"/>
                    </a:lnTo>
                    <a:lnTo>
                      <a:pt x="4025932" y="5668294"/>
                    </a:lnTo>
                    <a:lnTo>
                      <a:pt x="4046581" y="5668294"/>
                    </a:lnTo>
                    <a:lnTo>
                      <a:pt x="4047111" y="5659031"/>
                    </a:lnTo>
                    <a:lnTo>
                      <a:pt x="4048170" y="5649768"/>
                    </a:lnTo>
                    <a:lnTo>
                      <a:pt x="4049228" y="5640505"/>
                    </a:lnTo>
                    <a:lnTo>
                      <a:pt x="4050817" y="5631242"/>
                    </a:lnTo>
                    <a:lnTo>
                      <a:pt x="4052405" y="5622243"/>
                    </a:lnTo>
                    <a:lnTo>
                      <a:pt x="4054258" y="5613509"/>
                    </a:lnTo>
                    <a:lnTo>
                      <a:pt x="4056376" y="5604511"/>
                    </a:lnTo>
                    <a:lnTo>
                      <a:pt x="4058759" y="5595513"/>
                    </a:lnTo>
                    <a:lnTo>
                      <a:pt x="4060877" y="5587043"/>
                    </a:lnTo>
                    <a:lnTo>
                      <a:pt x="4063789" y="5578310"/>
                    </a:lnTo>
                    <a:lnTo>
                      <a:pt x="4066701" y="5569841"/>
                    </a:lnTo>
                    <a:lnTo>
                      <a:pt x="4069878" y="5561371"/>
                    </a:lnTo>
                    <a:lnTo>
                      <a:pt x="4072790" y="5552902"/>
                    </a:lnTo>
                    <a:lnTo>
                      <a:pt x="4076232" y="5544698"/>
                    </a:lnTo>
                    <a:lnTo>
                      <a:pt x="4080203" y="5536493"/>
                    </a:lnTo>
                    <a:lnTo>
                      <a:pt x="4083909" y="5528553"/>
                    </a:lnTo>
                    <a:lnTo>
                      <a:pt x="4065907" y="5517967"/>
                    </a:lnTo>
                    <a:close/>
                    <a:moveTo>
                      <a:pt x="4633239" y="5390665"/>
                    </a:moveTo>
                    <a:lnTo>
                      <a:pt x="4537653" y="5556516"/>
                    </a:lnTo>
                    <a:lnTo>
                      <a:pt x="4539051" y="5599219"/>
                    </a:lnTo>
                    <a:lnTo>
                      <a:pt x="4731192" y="5488325"/>
                    </a:lnTo>
                    <a:lnTo>
                      <a:pt x="4726162" y="5481179"/>
                    </a:lnTo>
                    <a:lnTo>
                      <a:pt x="4720868" y="5474298"/>
                    </a:lnTo>
                    <a:lnTo>
                      <a:pt x="4715837" y="5467152"/>
                    </a:lnTo>
                    <a:lnTo>
                      <a:pt x="4710278" y="5460800"/>
                    </a:lnTo>
                    <a:lnTo>
                      <a:pt x="4704719" y="5454184"/>
                    </a:lnTo>
                    <a:lnTo>
                      <a:pt x="4698894" y="5447567"/>
                    </a:lnTo>
                    <a:lnTo>
                      <a:pt x="4693070" y="5441216"/>
                    </a:lnTo>
                    <a:lnTo>
                      <a:pt x="4686981" y="5434864"/>
                    </a:lnTo>
                    <a:lnTo>
                      <a:pt x="4680627" y="5429041"/>
                    </a:lnTo>
                    <a:lnTo>
                      <a:pt x="4674538" y="5422954"/>
                    </a:lnTo>
                    <a:lnTo>
                      <a:pt x="4667920" y="5417131"/>
                    </a:lnTo>
                    <a:lnTo>
                      <a:pt x="4661302" y="5411309"/>
                    </a:lnTo>
                    <a:lnTo>
                      <a:pt x="4654418" y="5406016"/>
                    </a:lnTo>
                    <a:lnTo>
                      <a:pt x="4647800" y="5400722"/>
                    </a:lnTo>
                    <a:lnTo>
                      <a:pt x="4640652" y="5395694"/>
                    </a:lnTo>
                    <a:lnTo>
                      <a:pt x="4633239" y="5390665"/>
                    </a:lnTo>
                    <a:close/>
                    <a:moveTo>
                      <a:pt x="4219719" y="5390665"/>
                    </a:moveTo>
                    <a:lnTo>
                      <a:pt x="4212572" y="5395694"/>
                    </a:lnTo>
                    <a:lnTo>
                      <a:pt x="4205688" y="5400722"/>
                    </a:lnTo>
                    <a:lnTo>
                      <a:pt x="4198805" y="5406016"/>
                    </a:lnTo>
                    <a:lnTo>
                      <a:pt x="4191922" y="5411309"/>
                    </a:lnTo>
                    <a:lnTo>
                      <a:pt x="4185304" y="5417131"/>
                    </a:lnTo>
                    <a:lnTo>
                      <a:pt x="4178950" y="5422954"/>
                    </a:lnTo>
                    <a:lnTo>
                      <a:pt x="4172331" y="5429041"/>
                    </a:lnTo>
                    <a:lnTo>
                      <a:pt x="4166507" y="5434864"/>
                    </a:lnTo>
                    <a:lnTo>
                      <a:pt x="4160153" y="5441216"/>
                    </a:lnTo>
                    <a:lnTo>
                      <a:pt x="4154065" y="5447567"/>
                    </a:lnTo>
                    <a:lnTo>
                      <a:pt x="4148505" y="5454184"/>
                    </a:lnTo>
                    <a:lnTo>
                      <a:pt x="4142946" y="5460800"/>
                    </a:lnTo>
                    <a:lnTo>
                      <a:pt x="4137651" y="5467152"/>
                    </a:lnTo>
                    <a:lnTo>
                      <a:pt x="4132091" y="5474298"/>
                    </a:lnTo>
                    <a:lnTo>
                      <a:pt x="4126797" y="5481179"/>
                    </a:lnTo>
                    <a:lnTo>
                      <a:pt x="4122031" y="5488325"/>
                    </a:lnTo>
                    <a:lnTo>
                      <a:pt x="4301419" y="5591859"/>
                    </a:lnTo>
                    <a:lnTo>
                      <a:pt x="4302216" y="5533520"/>
                    </a:lnTo>
                    <a:lnTo>
                      <a:pt x="4219719" y="5390665"/>
                    </a:lnTo>
                    <a:close/>
                    <a:moveTo>
                      <a:pt x="4650712" y="5361288"/>
                    </a:moveTo>
                    <a:lnTo>
                      <a:pt x="4640387" y="5379020"/>
                    </a:lnTo>
                    <a:lnTo>
                      <a:pt x="4647800" y="5384314"/>
                    </a:lnTo>
                    <a:lnTo>
                      <a:pt x="4654948" y="5389871"/>
                    </a:lnTo>
                    <a:lnTo>
                      <a:pt x="4662361" y="5395429"/>
                    </a:lnTo>
                    <a:lnTo>
                      <a:pt x="4669508" y="5400987"/>
                    </a:lnTo>
                    <a:lnTo>
                      <a:pt x="4676392" y="5407074"/>
                    </a:lnTo>
                    <a:lnTo>
                      <a:pt x="4683275" y="5412897"/>
                    </a:lnTo>
                    <a:lnTo>
                      <a:pt x="4689893" y="5419249"/>
                    </a:lnTo>
                    <a:lnTo>
                      <a:pt x="4696512" y="5425601"/>
                    </a:lnTo>
                    <a:lnTo>
                      <a:pt x="4702601" y="5432217"/>
                    </a:lnTo>
                    <a:lnTo>
                      <a:pt x="4708954" y="5438834"/>
                    </a:lnTo>
                    <a:lnTo>
                      <a:pt x="4715043" y="5445715"/>
                    </a:lnTo>
                    <a:lnTo>
                      <a:pt x="4720868" y="5452596"/>
                    </a:lnTo>
                    <a:lnTo>
                      <a:pt x="4726692" y="5459742"/>
                    </a:lnTo>
                    <a:lnTo>
                      <a:pt x="4732251" y="5466888"/>
                    </a:lnTo>
                    <a:lnTo>
                      <a:pt x="4737546" y="5474298"/>
                    </a:lnTo>
                    <a:lnTo>
                      <a:pt x="4742576" y="5481709"/>
                    </a:lnTo>
                    <a:lnTo>
                      <a:pt x="4760578" y="5471387"/>
                    </a:lnTo>
                    <a:lnTo>
                      <a:pt x="4754754" y="5463182"/>
                    </a:lnTo>
                    <a:lnTo>
                      <a:pt x="4749194" y="5455243"/>
                    </a:lnTo>
                    <a:lnTo>
                      <a:pt x="4743105" y="5447567"/>
                    </a:lnTo>
                    <a:lnTo>
                      <a:pt x="4737281" y="5439892"/>
                    </a:lnTo>
                    <a:lnTo>
                      <a:pt x="4730928" y="5432482"/>
                    </a:lnTo>
                    <a:lnTo>
                      <a:pt x="4724309" y="5425336"/>
                    </a:lnTo>
                    <a:lnTo>
                      <a:pt x="4717691" y="5417925"/>
                    </a:lnTo>
                    <a:lnTo>
                      <a:pt x="4710807" y="5411044"/>
                    </a:lnTo>
                    <a:lnTo>
                      <a:pt x="4703924" y="5404163"/>
                    </a:lnTo>
                    <a:lnTo>
                      <a:pt x="4696776" y="5397547"/>
                    </a:lnTo>
                    <a:lnTo>
                      <a:pt x="4689099" y="5390930"/>
                    </a:lnTo>
                    <a:lnTo>
                      <a:pt x="4681951" y="5384843"/>
                    </a:lnTo>
                    <a:lnTo>
                      <a:pt x="4674274" y="5378491"/>
                    </a:lnTo>
                    <a:lnTo>
                      <a:pt x="4666596" y="5372404"/>
                    </a:lnTo>
                    <a:lnTo>
                      <a:pt x="4658389" y="5366846"/>
                    </a:lnTo>
                    <a:lnTo>
                      <a:pt x="4650712" y="5361288"/>
                    </a:lnTo>
                    <a:close/>
                    <a:moveTo>
                      <a:pt x="4202776" y="5361288"/>
                    </a:moveTo>
                    <a:lnTo>
                      <a:pt x="4194569" y="5366846"/>
                    </a:lnTo>
                    <a:lnTo>
                      <a:pt x="4186892" y="5372404"/>
                    </a:lnTo>
                    <a:lnTo>
                      <a:pt x="4178950" y="5378491"/>
                    </a:lnTo>
                    <a:lnTo>
                      <a:pt x="4171537" y="5384843"/>
                    </a:lnTo>
                    <a:lnTo>
                      <a:pt x="4163860" y="5390930"/>
                    </a:lnTo>
                    <a:lnTo>
                      <a:pt x="4156712" y="5397547"/>
                    </a:lnTo>
                    <a:lnTo>
                      <a:pt x="4149564" y="5404163"/>
                    </a:lnTo>
                    <a:lnTo>
                      <a:pt x="4142151" y="5411044"/>
                    </a:lnTo>
                    <a:lnTo>
                      <a:pt x="4135533" y="5417925"/>
                    </a:lnTo>
                    <a:lnTo>
                      <a:pt x="4128650" y="5425336"/>
                    </a:lnTo>
                    <a:lnTo>
                      <a:pt x="4122561" y="5432482"/>
                    </a:lnTo>
                    <a:lnTo>
                      <a:pt x="4116207" y="5439892"/>
                    </a:lnTo>
                    <a:lnTo>
                      <a:pt x="4109853" y="5447567"/>
                    </a:lnTo>
                    <a:lnTo>
                      <a:pt x="4104029" y="5455243"/>
                    </a:lnTo>
                    <a:lnTo>
                      <a:pt x="4098205" y="5463182"/>
                    </a:lnTo>
                    <a:lnTo>
                      <a:pt x="4092645" y="5471387"/>
                    </a:lnTo>
                    <a:lnTo>
                      <a:pt x="4110648" y="5481709"/>
                    </a:lnTo>
                    <a:lnTo>
                      <a:pt x="4115942" y="5474298"/>
                    </a:lnTo>
                    <a:lnTo>
                      <a:pt x="4121237" y="5466888"/>
                    </a:lnTo>
                    <a:lnTo>
                      <a:pt x="4126532" y="5459742"/>
                    </a:lnTo>
                    <a:lnTo>
                      <a:pt x="4132621" y="5452596"/>
                    </a:lnTo>
                    <a:lnTo>
                      <a:pt x="4138180" y="5445715"/>
                    </a:lnTo>
                    <a:lnTo>
                      <a:pt x="4144534" y="5438834"/>
                    </a:lnTo>
                    <a:lnTo>
                      <a:pt x="4150358" y="5432217"/>
                    </a:lnTo>
                    <a:lnTo>
                      <a:pt x="4156977" y="5425601"/>
                    </a:lnTo>
                    <a:lnTo>
                      <a:pt x="4163330" y="5419249"/>
                    </a:lnTo>
                    <a:lnTo>
                      <a:pt x="4170214" y="5412897"/>
                    </a:lnTo>
                    <a:lnTo>
                      <a:pt x="4176832" y="5407074"/>
                    </a:lnTo>
                    <a:lnTo>
                      <a:pt x="4183980" y="5400987"/>
                    </a:lnTo>
                    <a:lnTo>
                      <a:pt x="4190863" y="5395429"/>
                    </a:lnTo>
                    <a:lnTo>
                      <a:pt x="4198011" y="5389871"/>
                    </a:lnTo>
                    <a:lnTo>
                      <a:pt x="4205688" y="5384314"/>
                    </a:lnTo>
                    <a:lnTo>
                      <a:pt x="4213101" y="5379020"/>
                    </a:lnTo>
                    <a:lnTo>
                      <a:pt x="4202776" y="5361288"/>
                    </a:lnTo>
                    <a:close/>
                    <a:moveTo>
                      <a:pt x="4304748" y="5348127"/>
                    </a:moveTo>
                    <a:lnTo>
                      <a:pt x="4297817" y="5350437"/>
                    </a:lnTo>
                    <a:lnTo>
                      <a:pt x="4289610" y="5353613"/>
                    </a:lnTo>
                    <a:lnTo>
                      <a:pt x="4281933" y="5356789"/>
                    </a:lnTo>
                    <a:lnTo>
                      <a:pt x="4273991" y="5360229"/>
                    </a:lnTo>
                    <a:lnTo>
                      <a:pt x="4266578" y="5363935"/>
                    </a:lnTo>
                    <a:lnTo>
                      <a:pt x="4303653" y="5428317"/>
                    </a:lnTo>
                    <a:lnTo>
                      <a:pt x="4304748" y="5348127"/>
                    </a:lnTo>
                    <a:close/>
                    <a:moveTo>
                      <a:pt x="4530640" y="5342369"/>
                    </a:moveTo>
                    <a:lnTo>
                      <a:pt x="4534325" y="5454889"/>
                    </a:lnTo>
                    <a:lnTo>
                      <a:pt x="4586910" y="5363935"/>
                    </a:lnTo>
                    <a:lnTo>
                      <a:pt x="4578968" y="5360229"/>
                    </a:lnTo>
                    <a:lnTo>
                      <a:pt x="4571291" y="5356789"/>
                    </a:lnTo>
                    <a:lnTo>
                      <a:pt x="4563349" y="5353613"/>
                    </a:lnTo>
                    <a:lnTo>
                      <a:pt x="4555671" y="5350437"/>
                    </a:lnTo>
                    <a:lnTo>
                      <a:pt x="4547464" y="5347790"/>
                    </a:lnTo>
                    <a:lnTo>
                      <a:pt x="4539258" y="5344879"/>
                    </a:lnTo>
                    <a:lnTo>
                      <a:pt x="4531051" y="5342497"/>
                    </a:lnTo>
                    <a:lnTo>
                      <a:pt x="4530640" y="5342369"/>
                    </a:lnTo>
                    <a:close/>
                    <a:moveTo>
                      <a:pt x="4305239" y="5312191"/>
                    </a:moveTo>
                    <a:lnTo>
                      <a:pt x="4302847" y="5312855"/>
                    </a:lnTo>
                    <a:lnTo>
                      <a:pt x="4293846" y="5316031"/>
                    </a:lnTo>
                    <a:lnTo>
                      <a:pt x="4284845" y="5319472"/>
                    </a:lnTo>
                    <a:lnTo>
                      <a:pt x="4275844" y="5322912"/>
                    </a:lnTo>
                    <a:lnTo>
                      <a:pt x="4266843" y="5326618"/>
                    </a:lnTo>
                    <a:lnTo>
                      <a:pt x="4258106" y="5330587"/>
                    </a:lnTo>
                    <a:lnTo>
                      <a:pt x="4249635" y="5334822"/>
                    </a:lnTo>
                    <a:lnTo>
                      <a:pt x="4259960" y="5352554"/>
                    </a:lnTo>
                    <a:lnTo>
                      <a:pt x="4267902" y="5348584"/>
                    </a:lnTo>
                    <a:lnTo>
                      <a:pt x="4275844" y="5345144"/>
                    </a:lnTo>
                    <a:lnTo>
                      <a:pt x="4284315" y="5341703"/>
                    </a:lnTo>
                    <a:lnTo>
                      <a:pt x="4292522" y="5338263"/>
                    </a:lnTo>
                    <a:lnTo>
                      <a:pt x="4300994" y="5335087"/>
                    </a:lnTo>
                    <a:lnTo>
                      <a:pt x="4304943" y="5333890"/>
                    </a:lnTo>
                    <a:lnTo>
                      <a:pt x="4305239" y="5312191"/>
                    </a:lnTo>
                    <a:close/>
                    <a:moveTo>
                      <a:pt x="4529476" y="5306830"/>
                    </a:moveTo>
                    <a:lnTo>
                      <a:pt x="4530188" y="5328548"/>
                    </a:lnTo>
                    <a:lnTo>
                      <a:pt x="4534757" y="5329793"/>
                    </a:lnTo>
                    <a:lnTo>
                      <a:pt x="4543493" y="5332440"/>
                    </a:lnTo>
                    <a:lnTo>
                      <a:pt x="4551965" y="5335087"/>
                    </a:lnTo>
                    <a:lnTo>
                      <a:pt x="4560437" y="5338263"/>
                    </a:lnTo>
                    <a:lnTo>
                      <a:pt x="4568908" y="5341703"/>
                    </a:lnTo>
                    <a:lnTo>
                      <a:pt x="4577115" y="5345144"/>
                    </a:lnTo>
                    <a:lnTo>
                      <a:pt x="4585322" y="5348584"/>
                    </a:lnTo>
                    <a:lnTo>
                      <a:pt x="4593529" y="5352554"/>
                    </a:lnTo>
                    <a:lnTo>
                      <a:pt x="4603589" y="5334822"/>
                    </a:lnTo>
                    <a:lnTo>
                      <a:pt x="4595117" y="5330587"/>
                    </a:lnTo>
                    <a:lnTo>
                      <a:pt x="4586381" y="5326618"/>
                    </a:lnTo>
                    <a:lnTo>
                      <a:pt x="4577380" y="5322912"/>
                    </a:lnTo>
                    <a:lnTo>
                      <a:pt x="4568379" y="5319472"/>
                    </a:lnTo>
                    <a:lnTo>
                      <a:pt x="4559378" y="5316031"/>
                    </a:lnTo>
                    <a:lnTo>
                      <a:pt x="4550112" y="5312855"/>
                    </a:lnTo>
                    <a:lnTo>
                      <a:pt x="4540846" y="5310209"/>
                    </a:lnTo>
                    <a:lnTo>
                      <a:pt x="4531580" y="5307297"/>
                    </a:lnTo>
                    <a:lnTo>
                      <a:pt x="4529476" y="5306830"/>
                    </a:lnTo>
                    <a:close/>
                    <a:moveTo>
                      <a:pt x="3189742" y="5095346"/>
                    </a:moveTo>
                    <a:lnTo>
                      <a:pt x="3177305" y="5115719"/>
                    </a:lnTo>
                    <a:lnTo>
                      <a:pt x="3164339" y="5135827"/>
                    </a:lnTo>
                    <a:lnTo>
                      <a:pt x="3151637" y="5155671"/>
                    </a:lnTo>
                    <a:lnTo>
                      <a:pt x="3138141" y="5175514"/>
                    </a:lnTo>
                    <a:lnTo>
                      <a:pt x="3124645" y="5194829"/>
                    </a:lnTo>
                    <a:lnTo>
                      <a:pt x="3110356" y="5214408"/>
                    </a:lnTo>
                    <a:lnTo>
                      <a:pt x="3096331" y="5233194"/>
                    </a:lnTo>
                    <a:lnTo>
                      <a:pt x="3081512" y="5251979"/>
                    </a:lnTo>
                    <a:lnTo>
                      <a:pt x="3066958" y="5270765"/>
                    </a:lnTo>
                    <a:lnTo>
                      <a:pt x="3051875" y="5289021"/>
                    </a:lnTo>
                    <a:lnTo>
                      <a:pt x="3036527" y="5307277"/>
                    </a:lnTo>
                    <a:lnTo>
                      <a:pt x="3021179" y="5325004"/>
                    </a:lnTo>
                    <a:lnTo>
                      <a:pt x="3005037" y="5342731"/>
                    </a:lnTo>
                    <a:lnTo>
                      <a:pt x="2989159" y="5360194"/>
                    </a:lnTo>
                    <a:lnTo>
                      <a:pt x="2972488" y="5377392"/>
                    </a:lnTo>
                    <a:lnTo>
                      <a:pt x="2955817" y="5394061"/>
                    </a:lnTo>
                    <a:lnTo>
                      <a:pt x="2938881" y="5410994"/>
                    </a:lnTo>
                    <a:lnTo>
                      <a:pt x="2921946" y="5427398"/>
                    </a:lnTo>
                    <a:lnTo>
                      <a:pt x="2904481" y="5443273"/>
                    </a:lnTo>
                    <a:lnTo>
                      <a:pt x="2886751" y="5459413"/>
                    </a:lnTo>
                    <a:lnTo>
                      <a:pt x="2869021" y="5475023"/>
                    </a:lnTo>
                    <a:lnTo>
                      <a:pt x="2850763" y="5490369"/>
                    </a:lnTo>
                    <a:lnTo>
                      <a:pt x="2832239" y="5505450"/>
                    </a:lnTo>
                    <a:lnTo>
                      <a:pt x="2813716" y="5520267"/>
                    </a:lnTo>
                    <a:lnTo>
                      <a:pt x="2794928" y="5534554"/>
                    </a:lnTo>
                    <a:lnTo>
                      <a:pt x="2775875" y="5548577"/>
                    </a:lnTo>
                    <a:lnTo>
                      <a:pt x="2756557" y="5562865"/>
                    </a:lnTo>
                    <a:lnTo>
                      <a:pt x="2737240" y="5576358"/>
                    </a:lnTo>
                    <a:lnTo>
                      <a:pt x="2717394" y="5589852"/>
                    </a:lnTo>
                    <a:lnTo>
                      <a:pt x="2697282" y="5603081"/>
                    </a:lnTo>
                    <a:lnTo>
                      <a:pt x="2677171" y="5615517"/>
                    </a:lnTo>
                    <a:lnTo>
                      <a:pt x="2656796" y="5627952"/>
                    </a:lnTo>
                    <a:lnTo>
                      <a:pt x="2698870" y="5700713"/>
                    </a:lnTo>
                    <a:lnTo>
                      <a:pt x="2720569" y="5687748"/>
                    </a:lnTo>
                    <a:lnTo>
                      <a:pt x="2742003" y="5674254"/>
                    </a:lnTo>
                    <a:lnTo>
                      <a:pt x="2762908" y="5660496"/>
                    </a:lnTo>
                    <a:lnTo>
                      <a:pt x="2783549" y="5646208"/>
                    </a:lnTo>
                    <a:lnTo>
                      <a:pt x="2804189" y="5631921"/>
                    </a:lnTo>
                    <a:lnTo>
                      <a:pt x="2824565" y="5617104"/>
                    </a:lnTo>
                    <a:lnTo>
                      <a:pt x="2844676" y="5602023"/>
                    </a:lnTo>
                    <a:lnTo>
                      <a:pt x="2864787" y="5586677"/>
                    </a:lnTo>
                    <a:lnTo>
                      <a:pt x="2884634" y="5571067"/>
                    </a:lnTo>
                    <a:lnTo>
                      <a:pt x="2903951" y="5554927"/>
                    </a:lnTo>
                    <a:lnTo>
                      <a:pt x="2923269" y="5539052"/>
                    </a:lnTo>
                    <a:lnTo>
                      <a:pt x="2942057" y="5522383"/>
                    </a:lnTo>
                    <a:lnTo>
                      <a:pt x="2960845" y="5505450"/>
                    </a:lnTo>
                    <a:lnTo>
                      <a:pt x="2979104" y="5488517"/>
                    </a:lnTo>
                    <a:lnTo>
                      <a:pt x="2997098" y="5471319"/>
                    </a:lnTo>
                    <a:lnTo>
                      <a:pt x="3015092" y="5453592"/>
                    </a:lnTo>
                    <a:lnTo>
                      <a:pt x="3032557" y="5435865"/>
                    </a:lnTo>
                    <a:lnTo>
                      <a:pt x="3050287" y="5417608"/>
                    </a:lnTo>
                    <a:lnTo>
                      <a:pt x="3067223" y="5399088"/>
                    </a:lnTo>
                    <a:lnTo>
                      <a:pt x="3084158" y="5380302"/>
                    </a:lnTo>
                    <a:lnTo>
                      <a:pt x="3100300" y="5361517"/>
                    </a:lnTo>
                    <a:lnTo>
                      <a:pt x="3116707" y="5342202"/>
                    </a:lnTo>
                    <a:lnTo>
                      <a:pt x="3132849" y="5322888"/>
                    </a:lnTo>
                    <a:lnTo>
                      <a:pt x="3148461" y="5303044"/>
                    </a:lnTo>
                    <a:lnTo>
                      <a:pt x="3163809" y="5283465"/>
                    </a:lnTo>
                    <a:lnTo>
                      <a:pt x="3178893" y="5263356"/>
                    </a:lnTo>
                    <a:lnTo>
                      <a:pt x="3193711" y="5242454"/>
                    </a:lnTo>
                    <a:lnTo>
                      <a:pt x="3208001" y="5222081"/>
                    </a:lnTo>
                    <a:lnTo>
                      <a:pt x="3222026" y="5201179"/>
                    </a:lnTo>
                    <a:lnTo>
                      <a:pt x="3236051" y="5180277"/>
                    </a:lnTo>
                    <a:lnTo>
                      <a:pt x="3249547" y="5158846"/>
                    </a:lnTo>
                    <a:lnTo>
                      <a:pt x="3262513" y="5137414"/>
                    </a:lnTo>
                    <a:lnTo>
                      <a:pt x="3189742" y="5095346"/>
                    </a:lnTo>
                    <a:close/>
                    <a:moveTo>
                      <a:pt x="521568" y="5095346"/>
                    </a:moveTo>
                    <a:lnTo>
                      <a:pt x="448797" y="5137414"/>
                    </a:lnTo>
                    <a:lnTo>
                      <a:pt x="462028" y="5158846"/>
                    </a:lnTo>
                    <a:lnTo>
                      <a:pt x="475524" y="5180277"/>
                    </a:lnTo>
                    <a:lnTo>
                      <a:pt x="489284" y="5201179"/>
                    </a:lnTo>
                    <a:lnTo>
                      <a:pt x="503838" y="5222081"/>
                    </a:lnTo>
                    <a:lnTo>
                      <a:pt x="518128" y="5242454"/>
                    </a:lnTo>
                    <a:lnTo>
                      <a:pt x="532947" y="5263356"/>
                    </a:lnTo>
                    <a:lnTo>
                      <a:pt x="547766" y="5283465"/>
                    </a:lnTo>
                    <a:lnTo>
                      <a:pt x="563114" y="5303044"/>
                    </a:lnTo>
                    <a:lnTo>
                      <a:pt x="578726" y="5322888"/>
                    </a:lnTo>
                    <a:lnTo>
                      <a:pt x="594868" y="5342202"/>
                    </a:lnTo>
                    <a:lnTo>
                      <a:pt x="611010" y="5361517"/>
                    </a:lnTo>
                    <a:lnTo>
                      <a:pt x="627417" y="5380302"/>
                    </a:lnTo>
                    <a:lnTo>
                      <a:pt x="644352" y="5399088"/>
                    </a:lnTo>
                    <a:lnTo>
                      <a:pt x="661288" y="5417608"/>
                    </a:lnTo>
                    <a:lnTo>
                      <a:pt x="678753" y="5435865"/>
                    </a:lnTo>
                    <a:lnTo>
                      <a:pt x="696483" y="5453592"/>
                    </a:lnTo>
                    <a:lnTo>
                      <a:pt x="714212" y="5471319"/>
                    </a:lnTo>
                    <a:lnTo>
                      <a:pt x="732471" y="5488517"/>
                    </a:lnTo>
                    <a:lnTo>
                      <a:pt x="750730" y="5505450"/>
                    </a:lnTo>
                    <a:lnTo>
                      <a:pt x="769518" y="5522383"/>
                    </a:lnTo>
                    <a:lnTo>
                      <a:pt x="788306" y="5539052"/>
                    </a:lnTo>
                    <a:lnTo>
                      <a:pt x="807359" y="5554927"/>
                    </a:lnTo>
                    <a:lnTo>
                      <a:pt x="826941" y="5571067"/>
                    </a:lnTo>
                    <a:lnTo>
                      <a:pt x="846523" y="5586677"/>
                    </a:lnTo>
                    <a:lnTo>
                      <a:pt x="866634" y="5602023"/>
                    </a:lnTo>
                    <a:lnTo>
                      <a:pt x="886745" y="5617104"/>
                    </a:lnTo>
                    <a:lnTo>
                      <a:pt x="907121" y="5631921"/>
                    </a:lnTo>
                    <a:lnTo>
                      <a:pt x="927761" y="5646208"/>
                    </a:lnTo>
                    <a:lnTo>
                      <a:pt x="948666" y="5660496"/>
                    </a:lnTo>
                    <a:lnTo>
                      <a:pt x="969572" y="5674254"/>
                    </a:lnTo>
                    <a:lnTo>
                      <a:pt x="991006" y="5687748"/>
                    </a:lnTo>
                    <a:lnTo>
                      <a:pt x="1012440" y="5700713"/>
                    </a:lnTo>
                    <a:lnTo>
                      <a:pt x="1054515" y="5627952"/>
                    </a:lnTo>
                    <a:lnTo>
                      <a:pt x="1034139" y="5615517"/>
                    </a:lnTo>
                    <a:lnTo>
                      <a:pt x="1014028" y="5603081"/>
                    </a:lnTo>
                    <a:lnTo>
                      <a:pt x="994181" y="5589852"/>
                    </a:lnTo>
                    <a:lnTo>
                      <a:pt x="974335" y="5576358"/>
                    </a:lnTo>
                    <a:lnTo>
                      <a:pt x="954753" y="5562865"/>
                    </a:lnTo>
                    <a:lnTo>
                      <a:pt x="935700" y="5548577"/>
                    </a:lnTo>
                    <a:lnTo>
                      <a:pt x="916647" y="5534554"/>
                    </a:lnTo>
                    <a:lnTo>
                      <a:pt x="897859" y="5520267"/>
                    </a:lnTo>
                    <a:lnTo>
                      <a:pt x="879336" y="5505450"/>
                    </a:lnTo>
                    <a:lnTo>
                      <a:pt x="860812" y="5490369"/>
                    </a:lnTo>
                    <a:lnTo>
                      <a:pt x="842553" y="5475023"/>
                    </a:lnTo>
                    <a:lnTo>
                      <a:pt x="824559" y="5459413"/>
                    </a:lnTo>
                    <a:lnTo>
                      <a:pt x="807094" y="5443273"/>
                    </a:lnTo>
                    <a:lnTo>
                      <a:pt x="789894" y="5427398"/>
                    </a:lnTo>
                    <a:lnTo>
                      <a:pt x="772693" y="5410994"/>
                    </a:lnTo>
                    <a:lnTo>
                      <a:pt x="755758" y="5394061"/>
                    </a:lnTo>
                    <a:lnTo>
                      <a:pt x="739087" y="5377392"/>
                    </a:lnTo>
                    <a:lnTo>
                      <a:pt x="722680" y="5360194"/>
                    </a:lnTo>
                    <a:lnTo>
                      <a:pt x="706538" y="5342731"/>
                    </a:lnTo>
                    <a:lnTo>
                      <a:pt x="690396" y="5325004"/>
                    </a:lnTo>
                    <a:lnTo>
                      <a:pt x="675048" y="5307277"/>
                    </a:lnTo>
                    <a:lnTo>
                      <a:pt x="659700" y="5289021"/>
                    </a:lnTo>
                    <a:lnTo>
                      <a:pt x="644617" y="5270765"/>
                    </a:lnTo>
                    <a:lnTo>
                      <a:pt x="629798" y="5251979"/>
                    </a:lnTo>
                    <a:lnTo>
                      <a:pt x="615244" y="5233194"/>
                    </a:lnTo>
                    <a:lnTo>
                      <a:pt x="600954" y="5214408"/>
                    </a:lnTo>
                    <a:lnTo>
                      <a:pt x="586929" y="5194829"/>
                    </a:lnTo>
                    <a:lnTo>
                      <a:pt x="573434" y="5175514"/>
                    </a:lnTo>
                    <a:lnTo>
                      <a:pt x="559938" y="5155671"/>
                    </a:lnTo>
                    <a:lnTo>
                      <a:pt x="546972" y="5135827"/>
                    </a:lnTo>
                    <a:lnTo>
                      <a:pt x="534270" y="5115719"/>
                    </a:lnTo>
                    <a:lnTo>
                      <a:pt x="521568" y="5095346"/>
                    </a:lnTo>
                    <a:close/>
                    <a:moveTo>
                      <a:pt x="3310569" y="4847258"/>
                    </a:moveTo>
                    <a:lnTo>
                      <a:pt x="3305911" y="4859337"/>
                    </a:lnTo>
                    <a:lnTo>
                      <a:pt x="3297443" y="4881033"/>
                    </a:lnTo>
                    <a:lnTo>
                      <a:pt x="3288446" y="4902464"/>
                    </a:lnTo>
                    <a:lnTo>
                      <a:pt x="3278919" y="4923896"/>
                    </a:lnTo>
                    <a:lnTo>
                      <a:pt x="3269128" y="4945327"/>
                    </a:lnTo>
                    <a:lnTo>
                      <a:pt x="3259337" y="4966229"/>
                    </a:lnTo>
                    <a:lnTo>
                      <a:pt x="3249017" y="4987131"/>
                    </a:lnTo>
                    <a:lnTo>
                      <a:pt x="3238697" y="5008033"/>
                    </a:lnTo>
                    <a:lnTo>
                      <a:pt x="3227848" y="5028406"/>
                    </a:lnTo>
                    <a:lnTo>
                      <a:pt x="3216469" y="5048779"/>
                    </a:lnTo>
                    <a:lnTo>
                      <a:pt x="3289240" y="5090848"/>
                    </a:lnTo>
                    <a:lnTo>
                      <a:pt x="3301148" y="5069152"/>
                    </a:lnTo>
                    <a:lnTo>
                      <a:pt x="3312526" y="5047456"/>
                    </a:lnTo>
                    <a:lnTo>
                      <a:pt x="3323640" y="5025496"/>
                    </a:lnTo>
                    <a:lnTo>
                      <a:pt x="3334754" y="5003535"/>
                    </a:lnTo>
                    <a:lnTo>
                      <a:pt x="3345075" y="4981310"/>
                    </a:lnTo>
                    <a:lnTo>
                      <a:pt x="3355395" y="4958821"/>
                    </a:lnTo>
                    <a:lnTo>
                      <a:pt x="3365186" y="4936067"/>
                    </a:lnTo>
                    <a:lnTo>
                      <a:pt x="3374977" y="4913312"/>
                    </a:lnTo>
                    <a:lnTo>
                      <a:pt x="3383974" y="4890294"/>
                    </a:lnTo>
                    <a:lnTo>
                      <a:pt x="3392706" y="4867010"/>
                    </a:lnTo>
                    <a:lnTo>
                      <a:pt x="3399973" y="4847258"/>
                    </a:lnTo>
                    <a:lnTo>
                      <a:pt x="3310569" y="4847258"/>
                    </a:lnTo>
                    <a:close/>
                    <a:moveTo>
                      <a:pt x="2867778" y="4847258"/>
                    </a:moveTo>
                    <a:lnTo>
                      <a:pt x="3170160" y="5021792"/>
                    </a:lnTo>
                    <a:lnTo>
                      <a:pt x="3180745" y="5002212"/>
                    </a:lnTo>
                    <a:lnTo>
                      <a:pt x="3191065" y="4982633"/>
                    </a:lnTo>
                    <a:lnTo>
                      <a:pt x="3201385" y="4962525"/>
                    </a:lnTo>
                    <a:lnTo>
                      <a:pt x="3211176" y="4942417"/>
                    </a:lnTo>
                    <a:lnTo>
                      <a:pt x="3220967" y="4922044"/>
                    </a:lnTo>
                    <a:lnTo>
                      <a:pt x="3229965" y="4901671"/>
                    </a:lnTo>
                    <a:lnTo>
                      <a:pt x="3238962" y="4881033"/>
                    </a:lnTo>
                    <a:lnTo>
                      <a:pt x="3247430" y="4860131"/>
                    </a:lnTo>
                    <a:lnTo>
                      <a:pt x="3252645" y="4847258"/>
                    </a:lnTo>
                    <a:lnTo>
                      <a:pt x="2867778" y="4847258"/>
                    </a:lnTo>
                    <a:close/>
                    <a:moveTo>
                      <a:pt x="2206324" y="4847258"/>
                    </a:moveTo>
                    <a:lnTo>
                      <a:pt x="2630333" y="5581650"/>
                    </a:lnTo>
                    <a:lnTo>
                      <a:pt x="2649651" y="5569479"/>
                    </a:lnTo>
                    <a:lnTo>
                      <a:pt x="2669233" y="5557308"/>
                    </a:lnTo>
                    <a:lnTo>
                      <a:pt x="2688285" y="5544608"/>
                    </a:lnTo>
                    <a:lnTo>
                      <a:pt x="2707073" y="5531644"/>
                    </a:lnTo>
                    <a:lnTo>
                      <a:pt x="2725861" y="5518679"/>
                    </a:lnTo>
                    <a:lnTo>
                      <a:pt x="2744385" y="5505186"/>
                    </a:lnTo>
                    <a:lnTo>
                      <a:pt x="2762908" y="5491427"/>
                    </a:lnTo>
                    <a:lnTo>
                      <a:pt x="2781167" y="5477404"/>
                    </a:lnTo>
                    <a:lnTo>
                      <a:pt x="2798897" y="5463117"/>
                    </a:lnTo>
                    <a:lnTo>
                      <a:pt x="2816626" y="5448565"/>
                    </a:lnTo>
                    <a:lnTo>
                      <a:pt x="2834091" y="5434013"/>
                    </a:lnTo>
                    <a:lnTo>
                      <a:pt x="2851292" y="5418931"/>
                    </a:lnTo>
                    <a:lnTo>
                      <a:pt x="2868228" y="5403586"/>
                    </a:lnTo>
                    <a:lnTo>
                      <a:pt x="2884899" y="5388240"/>
                    </a:lnTo>
                    <a:lnTo>
                      <a:pt x="2901570" y="5372100"/>
                    </a:lnTo>
                    <a:lnTo>
                      <a:pt x="2917976" y="5356225"/>
                    </a:lnTo>
                    <a:lnTo>
                      <a:pt x="2933854" y="5339821"/>
                    </a:lnTo>
                    <a:lnTo>
                      <a:pt x="2949466" y="5323417"/>
                    </a:lnTo>
                    <a:lnTo>
                      <a:pt x="2965343" y="5306483"/>
                    </a:lnTo>
                    <a:lnTo>
                      <a:pt x="2980692" y="5289550"/>
                    </a:lnTo>
                    <a:lnTo>
                      <a:pt x="2995775" y="5272352"/>
                    </a:lnTo>
                    <a:lnTo>
                      <a:pt x="3010329" y="5254890"/>
                    </a:lnTo>
                    <a:lnTo>
                      <a:pt x="3024883" y="5237162"/>
                    </a:lnTo>
                    <a:lnTo>
                      <a:pt x="3038908" y="5219435"/>
                    </a:lnTo>
                    <a:lnTo>
                      <a:pt x="3052933" y="5201179"/>
                    </a:lnTo>
                    <a:lnTo>
                      <a:pt x="3066958" y="5182923"/>
                    </a:lnTo>
                    <a:lnTo>
                      <a:pt x="3080454" y="5164402"/>
                    </a:lnTo>
                    <a:lnTo>
                      <a:pt x="3093420" y="5145617"/>
                    </a:lnTo>
                    <a:lnTo>
                      <a:pt x="3106387" y="5126567"/>
                    </a:lnTo>
                    <a:lnTo>
                      <a:pt x="3118824" y="5107252"/>
                    </a:lnTo>
                    <a:lnTo>
                      <a:pt x="3131261" y="5087937"/>
                    </a:lnTo>
                    <a:lnTo>
                      <a:pt x="3143169" y="5068358"/>
                    </a:lnTo>
                    <a:lnTo>
                      <a:pt x="2760036" y="4847258"/>
                    </a:lnTo>
                    <a:lnTo>
                      <a:pt x="2206324" y="4847258"/>
                    </a:lnTo>
                    <a:close/>
                    <a:moveTo>
                      <a:pt x="1882779" y="4847258"/>
                    </a:moveTo>
                    <a:lnTo>
                      <a:pt x="1882779" y="5796227"/>
                    </a:lnTo>
                    <a:lnTo>
                      <a:pt x="1906595" y="5795433"/>
                    </a:lnTo>
                    <a:lnTo>
                      <a:pt x="1930146" y="5794640"/>
                    </a:lnTo>
                    <a:lnTo>
                      <a:pt x="1953697" y="5793317"/>
                    </a:lnTo>
                    <a:lnTo>
                      <a:pt x="1977249" y="5791465"/>
                    </a:lnTo>
                    <a:lnTo>
                      <a:pt x="2000271" y="5789613"/>
                    </a:lnTo>
                    <a:lnTo>
                      <a:pt x="2023822" y="5786967"/>
                    </a:lnTo>
                    <a:lnTo>
                      <a:pt x="2046844" y="5784321"/>
                    </a:lnTo>
                    <a:lnTo>
                      <a:pt x="2069866" y="5781146"/>
                    </a:lnTo>
                    <a:lnTo>
                      <a:pt x="2092888" y="5777706"/>
                    </a:lnTo>
                    <a:lnTo>
                      <a:pt x="2115646" y="5774002"/>
                    </a:lnTo>
                    <a:lnTo>
                      <a:pt x="2138403" y="5769769"/>
                    </a:lnTo>
                    <a:lnTo>
                      <a:pt x="2160896" y="5765536"/>
                    </a:lnTo>
                    <a:lnTo>
                      <a:pt x="2183653" y="5760508"/>
                    </a:lnTo>
                    <a:lnTo>
                      <a:pt x="2205881" y="5755481"/>
                    </a:lnTo>
                    <a:lnTo>
                      <a:pt x="2228109" y="5749661"/>
                    </a:lnTo>
                    <a:lnTo>
                      <a:pt x="2250073" y="5744104"/>
                    </a:lnTo>
                    <a:lnTo>
                      <a:pt x="2272037" y="5737754"/>
                    </a:lnTo>
                    <a:lnTo>
                      <a:pt x="2294000" y="5731669"/>
                    </a:lnTo>
                    <a:lnTo>
                      <a:pt x="2315699" y="5724790"/>
                    </a:lnTo>
                    <a:lnTo>
                      <a:pt x="2337133" y="5717381"/>
                    </a:lnTo>
                    <a:lnTo>
                      <a:pt x="2358568" y="5710238"/>
                    </a:lnTo>
                    <a:lnTo>
                      <a:pt x="2379473" y="5702300"/>
                    </a:lnTo>
                    <a:lnTo>
                      <a:pt x="2400907" y="5694363"/>
                    </a:lnTo>
                    <a:lnTo>
                      <a:pt x="2421547" y="5686161"/>
                    </a:lnTo>
                    <a:lnTo>
                      <a:pt x="2442717" y="5677429"/>
                    </a:lnTo>
                    <a:lnTo>
                      <a:pt x="2463357" y="5668169"/>
                    </a:lnTo>
                    <a:lnTo>
                      <a:pt x="2483733" y="5659173"/>
                    </a:lnTo>
                    <a:lnTo>
                      <a:pt x="2503845" y="5649383"/>
                    </a:lnTo>
                    <a:lnTo>
                      <a:pt x="2524220" y="5639594"/>
                    </a:lnTo>
                    <a:lnTo>
                      <a:pt x="2544067" y="5629540"/>
                    </a:lnTo>
                    <a:lnTo>
                      <a:pt x="2563649" y="5618956"/>
                    </a:lnTo>
                    <a:lnTo>
                      <a:pt x="2583496" y="5608373"/>
                    </a:lnTo>
                    <a:lnTo>
                      <a:pt x="2143941" y="4847258"/>
                    </a:lnTo>
                    <a:lnTo>
                      <a:pt x="1882779" y="4847258"/>
                    </a:lnTo>
                    <a:close/>
                    <a:moveTo>
                      <a:pt x="1567433" y="4847258"/>
                    </a:moveTo>
                    <a:lnTo>
                      <a:pt x="1128080" y="5608373"/>
                    </a:lnTo>
                    <a:lnTo>
                      <a:pt x="1147661" y="5618956"/>
                    </a:lnTo>
                    <a:lnTo>
                      <a:pt x="1167508" y="5629540"/>
                    </a:lnTo>
                    <a:lnTo>
                      <a:pt x="1187355" y="5639594"/>
                    </a:lnTo>
                    <a:lnTo>
                      <a:pt x="1207730" y="5649383"/>
                    </a:lnTo>
                    <a:lnTo>
                      <a:pt x="1227842" y="5659173"/>
                    </a:lnTo>
                    <a:lnTo>
                      <a:pt x="1248482" y="5668169"/>
                    </a:lnTo>
                    <a:lnTo>
                      <a:pt x="1268858" y="5677429"/>
                    </a:lnTo>
                    <a:lnTo>
                      <a:pt x="1289763" y="5686161"/>
                    </a:lnTo>
                    <a:lnTo>
                      <a:pt x="1310668" y="5694363"/>
                    </a:lnTo>
                    <a:lnTo>
                      <a:pt x="1331838" y="5702300"/>
                    </a:lnTo>
                    <a:lnTo>
                      <a:pt x="1353007" y="5710238"/>
                    </a:lnTo>
                    <a:lnTo>
                      <a:pt x="1374442" y="5717381"/>
                    </a:lnTo>
                    <a:lnTo>
                      <a:pt x="1395876" y="5724790"/>
                    </a:lnTo>
                    <a:lnTo>
                      <a:pt x="1417575" y="5731669"/>
                    </a:lnTo>
                    <a:lnTo>
                      <a:pt x="1439539" y="5737754"/>
                    </a:lnTo>
                    <a:lnTo>
                      <a:pt x="1461502" y="5744104"/>
                    </a:lnTo>
                    <a:lnTo>
                      <a:pt x="1483466" y="5749661"/>
                    </a:lnTo>
                    <a:lnTo>
                      <a:pt x="1505694" y="5755481"/>
                    </a:lnTo>
                    <a:lnTo>
                      <a:pt x="1527922" y="5760508"/>
                    </a:lnTo>
                    <a:lnTo>
                      <a:pt x="1550415" y="5765536"/>
                    </a:lnTo>
                    <a:lnTo>
                      <a:pt x="1573172" y="5769769"/>
                    </a:lnTo>
                    <a:lnTo>
                      <a:pt x="1595665" y="5774002"/>
                    </a:lnTo>
                    <a:lnTo>
                      <a:pt x="1618687" y="5777706"/>
                    </a:lnTo>
                    <a:lnTo>
                      <a:pt x="1641444" y="5781146"/>
                    </a:lnTo>
                    <a:lnTo>
                      <a:pt x="1664731" y="5784321"/>
                    </a:lnTo>
                    <a:lnTo>
                      <a:pt x="1688018" y="5786967"/>
                    </a:lnTo>
                    <a:lnTo>
                      <a:pt x="1711040" y="5789613"/>
                    </a:lnTo>
                    <a:lnTo>
                      <a:pt x="1734326" y="5791465"/>
                    </a:lnTo>
                    <a:lnTo>
                      <a:pt x="1757878" y="5793317"/>
                    </a:lnTo>
                    <a:lnTo>
                      <a:pt x="1781429" y="5794640"/>
                    </a:lnTo>
                    <a:lnTo>
                      <a:pt x="1805245" y="5795433"/>
                    </a:lnTo>
                    <a:lnTo>
                      <a:pt x="1828796" y="5796227"/>
                    </a:lnTo>
                    <a:lnTo>
                      <a:pt x="1828796" y="4847258"/>
                    </a:lnTo>
                    <a:lnTo>
                      <a:pt x="1567433" y="4847258"/>
                    </a:lnTo>
                    <a:close/>
                    <a:moveTo>
                      <a:pt x="1143886" y="4736257"/>
                    </a:moveTo>
                    <a:lnTo>
                      <a:pt x="568406" y="5068358"/>
                    </a:lnTo>
                    <a:lnTo>
                      <a:pt x="580314" y="5087937"/>
                    </a:lnTo>
                    <a:lnTo>
                      <a:pt x="592487" y="5107252"/>
                    </a:lnTo>
                    <a:lnTo>
                      <a:pt x="605188" y="5126567"/>
                    </a:lnTo>
                    <a:lnTo>
                      <a:pt x="617890" y="5145617"/>
                    </a:lnTo>
                    <a:lnTo>
                      <a:pt x="631121" y="5164402"/>
                    </a:lnTo>
                    <a:lnTo>
                      <a:pt x="644617" y="5182923"/>
                    </a:lnTo>
                    <a:lnTo>
                      <a:pt x="658377" y="5201179"/>
                    </a:lnTo>
                    <a:lnTo>
                      <a:pt x="672402" y="5219435"/>
                    </a:lnTo>
                    <a:lnTo>
                      <a:pt x="686692" y="5237162"/>
                    </a:lnTo>
                    <a:lnTo>
                      <a:pt x="700981" y="5254890"/>
                    </a:lnTo>
                    <a:lnTo>
                      <a:pt x="715800" y="5272352"/>
                    </a:lnTo>
                    <a:lnTo>
                      <a:pt x="730883" y="5289550"/>
                    </a:lnTo>
                    <a:lnTo>
                      <a:pt x="746231" y="5306483"/>
                    </a:lnTo>
                    <a:lnTo>
                      <a:pt x="761844" y="5323417"/>
                    </a:lnTo>
                    <a:lnTo>
                      <a:pt x="777721" y="5339821"/>
                    </a:lnTo>
                    <a:lnTo>
                      <a:pt x="793599" y="5356225"/>
                    </a:lnTo>
                    <a:lnTo>
                      <a:pt x="810005" y="5372100"/>
                    </a:lnTo>
                    <a:lnTo>
                      <a:pt x="826676" y="5388240"/>
                    </a:lnTo>
                    <a:lnTo>
                      <a:pt x="843083" y="5403586"/>
                    </a:lnTo>
                    <a:lnTo>
                      <a:pt x="860018" y="5418931"/>
                    </a:lnTo>
                    <a:lnTo>
                      <a:pt x="877483" y="5434013"/>
                    </a:lnTo>
                    <a:lnTo>
                      <a:pt x="894948" y="5448565"/>
                    </a:lnTo>
                    <a:lnTo>
                      <a:pt x="912413" y="5463117"/>
                    </a:lnTo>
                    <a:lnTo>
                      <a:pt x="930408" y="5477404"/>
                    </a:lnTo>
                    <a:lnTo>
                      <a:pt x="948666" y="5491427"/>
                    </a:lnTo>
                    <a:lnTo>
                      <a:pt x="967190" y="5505186"/>
                    </a:lnTo>
                    <a:lnTo>
                      <a:pt x="985713" y="5518679"/>
                    </a:lnTo>
                    <a:lnTo>
                      <a:pt x="1004502" y="5531644"/>
                    </a:lnTo>
                    <a:lnTo>
                      <a:pt x="1023290" y="5544608"/>
                    </a:lnTo>
                    <a:lnTo>
                      <a:pt x="1042342" y="5557308"/>
                    </a:lnTo>
                    <a:lnTo>
                      <a:pt x="1061924" y="5569479"/>
                    </a:lnTo>
                    <a:lnTo>
                      <a:pt x="1081242" y="5581650"/>
                    </a:lnTo>
                    <a:lnTo>
                      <a:pt x="1505251" y="4847258"/>
                    </a:lnTo>
                    <a:lnTo>
                      <a:pt x="1143886" y="4847258"/>
                    </a:lnTo>
                    <a:lnTo>
                      <a:pt x="1143886" y="4736257"/>
                    </a:lnTo>
                    <a:close/>
                    <a:moveTo>
                      <a:pt x="2141843" y="4490508"/>
                    </a:moveTo>
                    <a:lnTo>
                      <a:pt x="2132317" y="4503208"/>
                    </a:lnTo>
                    <a:lnTo>
                      <a:pt x="2122790" y="4515908"/>
                    </a:lnTo>
                    <a:lnTo>
                      <a:pt x="2111941" y="4528079"/>
                    </a:lnTo>
                    <a:lnTo>
                      <a:pt x="2101091" y="4539456"/>
                    </a:lnTo>
                    <a:lnTo>
                      <a:pt x="2089448" y="4550304"/>
                    </a:lnTo>
                    <a:lnTo>
                      <a:pt x="2077540" y="4560887"/>
                    </a:lnTo>
                    <a:lnTo>
                      <a:pt x="2064838" y="4570942"/>
                    </a:lnTo>
                    <a:lnTo>
                      <a:pt x="2059236" y="4575026"/>
                    </a:lnTo>
                    <a:lnTo>
                      <a:pt x="2288299" y="4575026"/>
                    </a:lnTo>
                    <a:lnTo>
                      <a:pt x="2141843" y="4490508"/>
                    </a:lnTo>
                    <a:close/>
                    <a:moveTo>
                      <a:pt x="1569732" y="4490508"/>
                    </a:moveTo>
                    <a:lnTo>
                      <a:pt x="1423276" y="4575026"/>
                    </a:lnTo>
                    <a:lnTo>
                      <a:pt x="1652191" y="4575026"/>
                    </a:lnTo>
                    <a:lnTo>
                      <a:pt x="1646472" y="4570942"/>
                    </a:lnTo>
                    <a:lnTo>
                      <a:pt x="1634035" y="4560887"/>
                    </a:lnTo>
                    <a:lnTo>
                      <a:pt x="1622127" y="4550304"/>
                    </a:lnTo>
                    <a:lnTo>
                      <a:pt x="1610484" y="4539456"/>
                    </a:lnTo>
                    <a:lnTo>
                      <a:pt x="1599370" y="4528079"/>
                    </a:lnTo>
                    <a:lnTo>
                      <a:pt x="1588785" y="4515908"/>
                    </a:lnTo>
                    <a:lnTo>
                      <a:pt x="1578994" y="4503208"/>
                    </a:lnTo>
                    <a:lnTo>
                      <a:pt x="1569732" y="4490508"/>
                    </a:lnTo>
                    <a:close/>
                    <a:moveTo>
                      <a:pt x="3412024" y="4320910"/>
                    </a:moveTo>
                    <a:lnTo>
                      <a:pt x="3411230" y="4345781"/>
                    </a:lnTo>
                    <a:lnTo>
                      <a:pt x="3409907" y="4370387"/>
                    </a:lnTo>
                    <a:lnTo>
                      <a:pt x="3408848" y="4394729"/>
                    </a:lnTo>
                    <a:lnTo>
                      <a:pt x="3406996" y="4419071"/>
                    </a:lnTo>
                    <a:lnTo>
                      <a:pt x="3404879" y="4443412"/>
                    </a:lnTo>
                    <a:lnTo>
                      <a:pt x="3402497" y="4467489"/>
                    </a:lnTo>
                    <a:lnTo>
                      <a:pt x="3399587" y="4491566"/>
                    </a:lnTo>
                    <a:lnTo>
                      <a:pt x="3396147" y="4515379"/>
                    </a:lnTo>
                    <a:lnTo>
                      <a:pt x="3392706" y="4539456"/>
                    </a:lnTo>
                    <a:lnTo>
                      <a:pt x="3388737" y="4563269"/>
                    </a:lnTo>
                    <a:lnTo>
                      <a:pt x="3386491" y="4575026"/>
                    </a:lnTo>
                    <a:lnTo>
                      <a:pt x="3471880" y="4575026"/>
                    </a:lnTo>
                    <a:lnTo>
                      <a:pt x="3475533" y="4551892"/>
                    </a:lnTo>
                    <a:lnTo>
                      <a:pt x="3479767" y="4526756"/>
                    </a:lnTo>
                    <a:lnTo>
                      <a:pt x="3482678" y="4501356"/>
                    </a:lnTo>
                    <a:lnTo>
                      <a:pt x="3485853" y="4475956"/>
                    </a:lnTo>
                    <a:lnTo>
                      <a:pt x="3488499" y="4450556"/>
                    </a:lnTo>
                    <a:lnTo>
                      <a:pt x="3490616" y="4424891"/>
                    </a:lnTo>
                    <a:lnTo>
                      <a:pt x="3492469" y="4399227"/>
                    </a:lnTo>
                    <a:lnTo>
                      <a:pt x="3494056" y="4373033"/>
                    </a:lnTo>
                    <a:lnTo>
                      <a:pt x="3495115" y="4347104"/>
                    </a:lnTo>
                    <a:lnTo>
                      <a:pt x="3495644" y="4320910"/>
                    </a:lnTo>
                    <a:lnTo>
                      <a:pt x="3412024" y="4320910"/>
                    </a:lnTo>
                    <a:close/>
                    <a:moveTo>
                      <a:pt x="2201383" y="4320910"/>
                    </a:moveTo>
                    <a:lnTo>
                      <a:pt x="2200853" y="4329112"/>
                    </a:lnTo>
                    <a:lnTo>
                      <a:pt x="2199795" y="4337314"/>
                    </a:lnTo>
                    <a:lnTo>
                      <a:pt x="2199001" y="4345252"/>
                    </a:lnTo>
                    <a:lnTo>
                      <a:pt x="2197413" y="4353454"/>
                    </a:lnTo>
                    <a:lnTo>
                      <a:pt x="2196090" y="4361127"/>
                    </a:lnTo>
                    <a:lnTo>
                      <a:pt x="2194503" y="4369064"/>
                    </a:lnTo>
                    <a:lnTo>
                      <a:pt x="2190533" y="4384675"/>
                    </a:lnTo>
                    <a:lnTo>
                      <a:pt x="2186034" y="4399756"/>
                    </a:lnTo>
                    <a:lnTo>
                      <a:pt x="2181007" y="4414837"/>
                    </a:lnTo>
                    <a:lnTo>
                      <a:pt x="2175185" y="4429125"/>
                    </a:lnTo>
                    <a:lnTo>
                      <a:pt x="2168570" y="4443677"/>
                    </a:lnTo>
                    <a:lnTo>
                      <a:pt x="2396133" y="4575026"/>
                    </a:lnTo>
                    <a:lnTo>
                      <a:pt x="3331902" y="4575026"/>
                    </a:lnTo>
                    <a:lnTo>
                      <a:pt x="3335813" y="4554008"/>
                    </a:lnTo>
                    <a:lnTo>
                      <a:pt x="3339518" y="4531254"/>
                    </a:lnTo>
                    <a:lnTo>
                      <a:pt x="3342958" y="4508235"/>
                    </a:lnTo>
                    <a:lnTo>
                      <a:pt x="3346133" y="4485481"/>
                    </a:lnTo>
                    <a:lnTo>
                      <a:pt x="3348779" y="4462198"/>
                    </a:lnTo>
                    <a:lnTo>
                      <a:pt x="3351426" y="4438914"/>
                    </a:lnTo>
                    <a:lnTo>
                      <a:pt x="3353278" y="4415366"/>
                    </a:lnTo>
                    <a:lnTo>
                      <a:pt x="3355130" y="4391819"/>
                    </a:lnTo>
                    <a:lnTo>
                      <a:pt x="3356453" y="4368271"/>
                    </a:lnTo>
                    <a:lnTo>
                      <a:pt x="3357247" y="4344987"/>
                    </a:lnTo>
                    <a:lnTo>
                      <a:pt x="3358041" y="4320910"/>
                    </a:lnTo>
                    <a:lnTo>
                      <a:pt x="2201383" y="4320910"/>
                    </a:lnTo>
                    <a:close/>
                    <a:moveTo>
                      <a:pt x="353534" y="4320910"/>
                    </a:moveTo>
                    <a:lnTo>
                      <a:pt x="354063" y="4344987"/>
                    </a:lnTo>
                    <a:lnTo>
                      <a:pt x="355121" y="4368271"/>
                    </a:lnTo>
                    <a:lnTo>
                      <a:pt x="356444" y="4391819"/>
                    </a:lnTo>
                    <a:lnTo>
                      <a:pt x="358297" y="4415366"/>
                    </a:lnTo>
                    <a:lnTo>
                      <a:pt x="360149" y="4438914"/>
                    </a:lnTo>
                    <a:lnTo>
                      <a:pt x="362531" y="4462198"/>
                    </a:lnTo>
                    <a:lnTo>
                      <a:pt x="365442" y="4485481"/>
                    </a:lnTo>
                    <a:lnTo>
                      <a:pt x="368617" y="4508235"/>
                    </a:lnTo>
                    <a:lnTo>
                      <a:pt x="372057" y="4531254"/>
                    </a:lnTo>
                    <a:lnTo>
                      <a:pt x="375762" y="4554008"/>
                    </a:lnTo>
                    <a:lnTo>
                      <a:pt x="379996" y="4576762"/>
                    </a:lnTo>
                    <a:lnTo>
                      <a:pt x="384494" y="4599517"/>
                    </a:lnTo>
                    <a:lnTo>
                      <a:pt x="389258" y="4621742"/>
                    </a:lnTo>
                    <a:lnTo>
                      <a:pt x="394285" y="4643967"/>
                    </a:lnTo>
                    <a:lnTo>
                      <a:pt x="399842" y="4666456"/>
                    </a:lnTo>
                    <a:lnTo>
                      <a:pt x="405664" y="4688681"/>
                    </a:lnTo>
                    <a:lnTo>
                      <a:pt x="411750" y="4710642"/>
                    </a:lnTo>
                    <a:lnTo>
                      <a:pt x="418366" y="4732337"/>
                    </a:lnTo>
                    <a:lnTo>
                      <a:pt x="424981" y="4753769"/>
                    </a:lnTo>
                    <a:lnTo>
                      <a:pt x="432126" y="4775464"/>
                    </a:lnTo>
                    <a:lnTo>
                      <a:pt x="439800" y="4796896"/>
                    </a:lnTo>
                    <a:lnTo>
                      <a:pt x="447210" y="4818062"/>
                    </a:lnTo>
                    <a:lnTo>
                      <a:pt x="455413" y="4839229"/>
                    </a:lnTo>
                    <a:lnTo>
                      <a:pt x="463881" y="4860131"/>
                    </a:lnTo>
                    <a:lnTo>
                      <a:pt x="472349" y="4881033"/>
                    </a:lnTo>
                    <a:lnTo>
                      <a:pt x="481610" y="4901671"/>
                    </a:lnTo>
                    <a:lnTo>
                      <a:pt x="490607" y="4922044"/>
                    </a:lnTo>
                    <a:lnTo>
                      <a:pt x="500398" y="4942417"/>
                    </a:lnTo>
                    <a:lnTo>
                      <a:pt x="509925" y="4962525"/>
                    </a:lnTo>
                    <a:lnTo>
                      <a:pt x="520510" y="4982633"/>
                    </a:lnTo>
                    <a:lnTo>
                      <a:pt x="530830" y="5002212"/>
                    </a:lnTo>
                    <a:lnTo>
                      <a:pt x="541415" y="5021792"/>
                    </a:lnTo>
                    <a:lnTo>
                      <a:pt x="1143886" y="4674047"/>
                    </a:lnTo>
                    <a:lnTo>
                      <a:pt x="1143886" y="4575026"/>
                    </a:lnTo>
                    <a:lnTo>
                      <a:pt x="1315442" y="4575026"/>
                    </a:lnTo>
                    <a:lnTo>
                      <a:pt x="1543005" y="4443677"/>
                    </a:lnTo>
                    <a:lnTo>
                      <a:pt x="1536390" y="4429125"/>
                    </a:lnTo>
                    <a:lnTo>
                      <a:pt x="1530568" y="4414837"/>
                    </a:lnTo>
                    <a:lnTo>
                      <a:pt x="1525540" y="4399756"/>
                    </a:lnTo>
                    <a:lnTo>
                      <a:pt x="1521042" y="4384675"/>
                    </a:lnTo>
                    <a:lnTo>
                      <a:pt x="1517072" y="4369064"/>
                    </a:lnTo>
                    <a:lnTo>
                      <a:pt x="1515485" y="4361127"/>
                    </a:lnTo>
                    <a:lnTo>
                      <a:pt x="1514162" y="4353454"/>
                    </a:lnTo>
                    <a:lnTo>
                      <a:pt x="1512839" y="4345252"/>
                    </a:lnTo>
                    <a:lnTo>
                      <a:pt x="1511515" y="4337314"/>
                    </a:lnTo>
                    <a:lnTo>
                      <a:pt x="1510722" y="4329112"/>
                    </a:lnTo>
                    <a:lnTo>
                      <a:pt x="1509928" y="4320910"/>
                    </a:lnTo>
                    <a:lnTo>
                      <a:pt x="353534" y="4320910"/>
                    </a:lnTo>
                    <a:close/>
                    <a:moveTo>
                      <a:pt x="215931" y="4320910"/>
                    </a:moveTo>
                    <a:lnTo>
                      <a:pt x="216460" y="4347104"/>
                    </a:lnTo>
                    <a:lnTo>
                      <a:pt x="217254" y="4373033"/>
                    </a:lnTo>
                    <a:lnTo>
                      <a:pt x="218842" y="4399227"/>
                    </a:lnTo>
                    <a:lnTo>
                      <a:pt x="220958" y="4424891"/>
                    </a:lnTo>
                    <a:lnTo>
                      <a:pt x="223075" y="4450556"/>
                    </a:lnTo>
                    <a:lnTo>
                      <a:pt x="225457" y="4475956"/>
                    </a:lnTo>
                    <a:lnTo>
                      <a:pt x="228633" y="4501356"/>
                    </a:lnTo>
                    <a:lnTo>
                      <a:pt x="232073" y="4526756"/>
                    </a:lnTo>
                    <a:lnTo>
                      <a:pt x="235777" y="4551892"/>
                    </a:lnTo>
                    <a:lnTo>
                      <a:pt x="240011" y="4577027"/>
                    </a:lnTo>
                    <a:lnTo>
                      <a:pt x="244245" y="4602162"/>
                    </a:lnTo>
                    <a:lnTo>
                      <a:pt x="249273" y="4626769"/>
                    </a:lnTo>
                    <a:lnTo>
                      <a:pt x="254830" y="4651639"/>
                    </a:lnTo>
                    <a:lnTo>
                      <a:pt x="260387" y="4675981"/>
                    </a:lnTo>
                    <a:lnTo>
                      <a:pt x="266209" y="4700587"/>
                    </a:lnTo>
                    <a:lnTo>
                      <a:pt x="272824" y="4724664"/>
                    </a:lnTo>
                    <a:lnTo>
                      <a:pt x="279440" y="4748742"/>
                    </a:lnTo>
                    <a:lnTo>
                      <a:pt x="286585" y="4772819"/>
                    </a:lnTo>
                    <a:lnTo>
                      <a:pt x="294259" y="4796631"/>
                    </a:lnTo>
                    <a:lnTo>
                      <a:pt x="302197" y="4820444"/>
                    </a:lnTo>
                    <a:lnTo>
                      <a:pt x="310136" y="4843992"/>
                    </a:lnTo>
                    <a:lnTo>
                      <a:pt x="318604" y="4867010"/>
                    </a:lnTo>
                    <a:lnTo>
                      <a:pt x="327601" y="4890294"/>
                    </a:lnTo>
                    <a:lnTo>
                      <a:pt x="336863" y="4913312"/>
                    </a:lnTo>
                    <a:lnTo>
                      <a:pt x="346389" y="4936067"/>
                    </a:lnTo>
                    <a:lnTo>
                      <a:pt x="355915" y="4958821"/>
                    </a:lnTo>
                    <a:lnTo>
                      <a:pt x="366500" y="4981310"/>
                    </a:lnTo>
                    <a:lnTo>
                      <a:pt x="376820" y="5003535"/>
                    </a:lnTo>
                    <a:lnTo>
                      <a:pt x="387670" y="5025496"/>
                    </a:lnTo>
                    <a:lnTo>
                      <a:pt x="399048" y="5047456"/>
                    </a:lnTo>
                    <a:lnTo>
                      <a:pt x="410163" y="5069152"/>
                    </a:lnTo>
                    <a:lnTo>
                      <a:pt x="422335" y="5090848"/>
                    </a:lnTo>
                    <a:lnTo>
                      <a:pt x="495106" y="5048779"/>
                    </a:lnTo>
                    <a:lnTo>
                      <a:pt x="483727" y="5028406"/>
                    </a:lnTo>
                    <a:lnTo>
                      <a:pt x="473142" y="5008033"/>
                    </a:lnTo>
                    <a:lnTo>
                      <a:pt x="462293" y="4987131"/>
                    </a:lnTo>
                    <a:lnTo>
                      <a:pt x="451973" y="4966229"/>
                    </a:lnTo>
                    <a:lnTo>
                      <a:pt x="442182" y="4945327"/>
                    </a:lnTo>
                    <a:lnTo>
                      <a:pt x="432655" y="4923896"/>
                    </a:lnTo>
                    <a:lnTo>
                      <a:pt x="423129" y="4902464"/>
                    </a:lnTo>
                    <a:lnTo>
                      <a:pt x="414132" y="4881033"/>
                    </a:lnTo>
                    <a:lnTo>
                      <a:pt x="405664" y="4859337"/>
                    </a:lnTo>
                    <a:lnTo>
                      <a:pt x="397196" y="4837377"/>
                    </a:lnTo>
                    <a:lnTo>
                      <a:pt x="388993" y="4815152"/>
                    </a:lnTo>
                    <a:lnTo>
                      <a:pt x="381319" y="4793192"/>
                    </a:lnTo>
                    <a:lnTo>
                      <a:pt x="373909" y="4770437"/>
                    </a:lnTo>
                    <a:lnTo>
                      <a:pt x="367029" y="4748212"/>
                    </a:lnTo>
                    <a:lnTo>
                      <a:pt x="360149" y="4725458"/>
                    </a:lnTo>
                    <a:lnTo>
                      <a:pt x="353798" y="4702704"/>
                    </a:lnTo>
                    <a:lnTo>
                      <a:pt x="347977" y="4679950"/>
                    </a:lnTo>
                    <a:lnTo>
                      <a:pt x="341890" y="4656667"/>
                    </a:lnTo>
                    <a:lnTo>
                      <a:pt x="336598" y="4633383"/>
                    </a:lnTo>
                    <a:lnTo>
                      <a:pt x="331570" y="4610100"/>
                    </a:lnTo>
                    <a:lnTo>
                      <a:pt x="327072" y="4586817"/>
                    </a:lnTo>
                    <a:lnTo>
                      <a:pt x="322838" y="4563269"/>
                    </a:lnTo>
                    <a:lnTo>
                      <a:pt x="318604" y="4539456"/>
                    </a:lnTo>
                    <a:lnTo>
                      <a:pt x="315164" y="4515379"/>
                    </a:lnTo>
                    <a:lnTo>
                      <a:pt x="311988" y="4491566"/>
                    </a:lnTo>
                    <a:lnTo>
                      <a:pt x="309077" y="4467489"/>
                    </a:lnTo>
                    <a:lnTo>
                      <a:pt x="306431" y="4443412"/>
                    </a:lnTo>
                    <a:lnTo>
                      <a:pt x="304579" y="4419071"/>
                    </a:lnTo>
                    <a:lnTo>
                      <a:pt x="302726" y="4394729"/>
                    </a:lnTo>
                    <a:lnTo>
                      <a:pt x="301403" y="4370387"/>
                    </a:lnTo>
                    <a:lnTo>
                      <a:pt x="300080" y="4345781"/>
                    </a:lnTo>
                    <a:lnTo>
                      <a:pt x="299816" y="4320910"/>
                    </a:lnTo>
                    <a:lnTo>
                      <a:pt x="215931" y="4320910"/>
                    </a:lnTo>
                    <a:close/>
                    <a:moveTo>
                      <a:pt x="4528406" y="4262317"/>
                    </a:moveTo>
                    <a:lnTo>
                      <a:pt x="4518614" y="4263375"/>
                    </a:lnTo>
                    <a:lnTo>
                      <a:pt x="4508558" y="4264433"/>
                    </a:lnTo>
                    <a:lnTo>
                      <a:pt x="4498501" y="4266285"/>
                    </a:lnTo>
                    <a:lnTo>
                      <a:pt x="4498501" y="4612593"/>
                    </a:lnTo>
                    <a:lnTo>
                      <a:pt x="4761027" y="4590106"/>
                    </a:lnTo>
                    <a:lnTo>
                      <a:pt x="4760763" y="4586137"/>
                    </a:lnTo>
                    <a:lnTo>
                      <a:pt x="4758910" y="4574497"/>
                    </a:lnTo>
                    <a:lnTo>
                      <a:pt x="4755734" y="4556242"/>
                    </a:lnTo>
                    <a:lnTo>
                      <a:pt x="4753617" y="4545131"/>
                    </a:lnTo>
                    <a:lnTo>
                      <a:pt x="4750971" y="4532696"/>
                    </a:lnTo>
                    <a:lnTo>
                      <a:pt x="4748324" y="4519468"/>
                    </a:lnTo>
                    <a:lnTo>
                      <a:pt x="4744355" y="4505447"/>
                    </a:lnTo>
                    <a:lnTo>
                      <a:pt x="4740650" y="4490631"/>
                    </a:lnTo>
                    <a:lnTo>
                      <a:pt x="4735886" y="4475022"/>
                    </a:lnTo>
                    <a:lnTo>
                      <a:pt x="4731123" y="4459413"/>
                    </a:lnTo>
                    <a:lnTo>
                      <a:pt x="4725300" y="4443011"/>
                    </a:lnTo>
                    <a:lnTo>
                      <a:pt x="4718949" y="4426608"/>
                    </a:lnTo>
                    <a:lnTo>
                      <a:pt x="4712598" y="4410470"/>
                    </a:lnTo>
                    <a:lnTo>
                      <a:pt x="4704923" y="4394067"/>
                    </a:lnTo>
                    <a:lnTo>
                      <a:pt x="4700953" y="4386130"/>
                    </a:lnTo>
                    <a:lnTo>
                      <a:pt x="4696719" y="4378458"/>
                    </a:lnTo>
                    <a:lnTo>
                      <a:pt x="4692485" y="4370521"/>
                    </a:lnTo>
                    <a:lnTo>
                      <a:pt x="4687986" y="4362585"/>
                    </a:lnTo>
                    <a:lnTo>
                      <a:pt x="4683222" y="4355177"/>
                    </a:lnTo>
                    <a:lnTo>
                      <a:pt x="4678194" y="4348034"/>
                    </a:lnTo>
                    <a:lnTo>
                      <a:pt x="4673166" y="4340626"/>
                    </a:lnTo>
                    <a:lnTo>
                      <a:pt x="4667873" y="4333748"/>
                    </a:lnTo>
                    <a:lnTo>
                      <a:pt x="4662580" y="4326869"/>
                    </a:lnTo>
                    <a:lnTo>
                      <a:pt x="4657023" y="4320255"/>
                    </a:lnTo>
                    <a:lnTo>
                      <a:pt x="4650936" y="4314170"/>
                    </a:lnTo>
                    <a:lnTo>
                      <a:pt x="4645114" y="4308085"/>
                    </a:lnTo>
                    <a:lnTo>
                      <a:pt x="4638762" y="4302530"/>
                    </a:lnTo>
                    <a:lnTo>
                      <a:pt x="4632411" y="4296709"/>
                    </a:lnTo>
                    <a:lnTo>
                      <a:pt x="4625795" y="4291947"/>
                    </a:lnTo>
                    <a:lnTo>
                      <a:pt x="4618914" y="4287185"/>
                    </a:lnTo>
                    <a:lnTo>
                      <a:pt x="4611769" y="4282688"/>
                    </a:lnTo>
                    <a:lnTo>
                      <a:pt x="4604623" y="4278719"/>
                    </a:lnTo>
                    <a:lnTo>
                      <a:pt x="4596949" y="4275015"/>
                    </a:lnTo>
                    <a:lnTo>
                      <a:pt x="4589274" y="4271841"/>
                    </a:lnTo>
                    <a:lnTo>
                      <a:pt x="4581335" y="4268931"/>
                    </a:lnTo>
                    <a:lnTo>
                      <a:pt x="4572866" y="4266814"/>
                    </a:lnTo>
                    <a:lnTo>
                      <a:pt x="4564397" y="4264962"/>
                    </a:lnTo>
                    <a:lnTo>
                      <a:pt x="4555929" y="4263375"/>
                    </a:lnTo>
                    <a:lnTo>
                      <a:pt x="4546931" y="4262581"/>
                    </a:lnTo>
                    <a:lnTo>
                      <a:pt x="4537668" y="4262317"/>
                    </a:lnTo>
                    <a:lnTo>
                      <a:pt x="4528406" y="4262317"/>
                    </a:lnTo>
                    <a:close/>
                    <a:moveTo>
                      <a:pt x="3402513" y="4120777"/>
                    </a:moveTo>
                    <a:lnTo>
                      <a:pt x="3404879" y="4144962"/>
                    </a:lnTo>
                    <a:lnTo>
                      <a:pt x="3406996" y="4169304"/>
                    </a:lnTo>
                    <a:lnTo>
                      <a:pt x="3408848" y="4193646"/>
                    </a:lnTo>
                    <a:lnTo>
                      <a:pt x="3409907" y="4218252"/>
                    </a:lnTo>
                    <a:lnTo>
                      <a:pt x="3411230" y="4242594"/>
                    </a:lnTo>
                    <a:lnTo>
                      <a:pt x="3412024" y="4267464"/>
                    </a:lnTo>
                    <a:lnTo>
                      <a:pt x="3495644" y="4267464"/>
                    </a:lnTo>
                    <a:lnTo>
                      <a:pt x="3495115" y="4241006"/>
                    </a:lnTo>
                    <a:lnTo>
                      <a:pt x="3494056" y="4215341"/>
                    </a:lnTo>
                    <a:lnTo>
                      <a:pt x="3492469" y="4189148"/>
                    </a:lnTo>
                    <a:lnTo>
                      <a:pt x="3490616" y="4163483"/>
                    </a:lnTo>
                    <a:lnTo>
                      <a:pt x="3488499" y="4137819"/>
                    </a:lnTo>
                    <a:lnTo>
                      <a:pt x="3486742" y="4120777"/>
                    </a:lnTo>
                    <a:lnTo>
                      <a:pt x="3402513" y="4120777"/>
                    </a:lnTo>
                    <a:close/>
                    <a:moveTo>
                      <a:pt x="2209554" y="4120777"/>
                    </a:moveTo>
                    <a:lnTo>
                      <a:pt x="2168570" y="4144433"/>
                    </a:lnTo>
                    <a:lnTo>
                      <a:pt x="2175185" y="4158721"/>
                    </a:lnTo>
                    <a:lnTo>
                      <a:pt x="2181007" y="4173273"/>
                    </a:lnTo>
                    <a:lnTo>
                      <a:pt x="2186034" y="4188354"/>
                    </a:lnTo>
                    <a:lnTo>
                      <a:pt x="2190533" y="4203700"/>
                    </a:lnTo>
                    <a:lnTo>
                      <a:pt x="2194503" y="4219046"/>
                    </a:lnTo>
                    <a:lnTo>
                      <a:pt x="2196090" y="4226983"/>
                    </a:lnTo>
                    <a:lnTo>
                      <a:pt x="2197413" y="4234656"/>
                    </a:lnTo>
                    <a:lnTo>
                      <a:pt x="2199001" y="4242858"/>
                    </a:lnTo>
                    <a:lnTo>
                      <a:pt x="2199795" y="4251060"/>
                    </a:lnTo>
                    <a:lnTo>
                      <a:pt x="2200853" y="4258998"/>
                    </a:lnTo>
                    <a:lnTo>
                      <a:pt x="2201383" y="4266935"/>
                    </a:lnTo>
                    <a:lnTo>
                      <a:pt x="3358041" y="4267464"/>
                    </a:lnTo>
                    <a:lnTo>
                      <a:pt x="3357247" y="4243652"/>
                    </a:lnTo>
                    <a:lnTo>
                      <a:pt x="3356453" y="4219575"/>
                    </a:lnTo>
                    <a:lnTo>
                      <a:pt x="3355130" y="4196291"/>
                    </a:lnTo>
                    <a:lnTo>
                      <a:pt x="3353278" y="4172744"/>
                    </a:lnTo>
                    <a:lnTo>
                      <a:pt x="3351426" y="4149460"/>
                    </a:lnTo>
                    <a:lnTo>
                      <a:pt x="3348779" y="4126177"/>
                    </a:lnTo>
                    <a:lnTo>
                      <a:pt x="3348166" y="4120777"/>
                    </a:lnTo>
                    <a:lnTo>
                      <a:pt x="2209554" y="4120777"/>
                    </a:lnTo>
                    <a:close/>
                    <a:moveTo>
                      <a:pt x="3170160" y="3566319"/>
                    </a:moveTo>
                    <a:lnTo>
                      <a:pt x="2821912" y="3767326"/>
                    </a:lnTo>
                    <a:lnTo>
                      <a:pt x="3262943" y="3767326"/>
                    </a:lnTo>
                    <a:lnTo>
                      <a:pt x="3255897" y="3749146"/>
                    </a:lnTo>
                    <a:lnTo>
                      <a:pt x="3247430" y="3728244"/>
                    </a:lnTo>
                    <a:lnTo>
                      <a:pt x="3238962" y="3707077"/>
                    </a:lnTo>
                    <a:lnTo>
                      <a:pt x="3229965" y="3686704"/>
                    </a:lnTo>
                    <a:lnTo>
                      <a:pt x="3220967" y="3666066"/>
                    </a:lnTo>
                    <a:lnTo>
                      <a:pt x="3211176" y="3645958"/>
                    </a:lnTo>
                    <a:lnTo>
                      <a:pt x="3201385" y="3625850"/>
                    </a:lnTo>
                    <a:lnTo>
                      <a:pt x="3191330" y="3605741"/>
                    </a:lnTo>
                    <a:lnTo>
                      <a:pt x="3180745" y="3586162"/>
                    </a:lnTo>
                    <a:lnTo>
                      <a:pt x="3170160" y="3566319"/>
                    </a:lnTo>
                    <a:close/>
                    <a:moveTo>
                      <a:pt x="541415" y="3566319"/>
                    </a:moveTo>
                    <a:lnTo>
                      <a:pt x="530830" y="3586162"/>
                    </a:lnTo>
                    <a:lnTo>
                      <a:pt x="520510" y="3605741"/>
                    </a:lnTo>
                    <a:lnTo>
                      <a:pt x="509925" y="3625850"/>
                    </a:lnTo>
                    <a:lnTo>
                      <a:pt x="500398" y="3645958"/>
                    </a:lnTo>
                    <a:lnTo>
                      <a:pt x="490607" y="3666066"/>
                    </a:lnTo>
                    <a:lnTo>
                      <a:pt x="481610" y="3686704"/>
                    </a:lnTo>
                    <a:lnTo>
                      <a:pt x="472349" y="3707077"/>
                    </a:lnTo>
                    <a:lnTo>
                      <a:pt x="463881" y="3728244"/>
                    </a:lnTo>
                    <a:lnTo>
                      <a:pt x="455413" y="3749146"/>
                    </a:lnTo>
                    <a:lnTo>
                      <a:pt x="447210" y="3770312"/>
                    </a:lnTo>
                    <a:lnTo>
                      <a:pt x="439800" y="3791479"/>
                    </a:lnTo>
                    <a:lnTo>
                      <a:pt x="432126" y="3812910"/>
                    </a:lnTo>
                    <a:lnTo>
                      <a:pt x="424981" y="3834077"/>
                    </a:lnTo>
                    <a:lnTo>
                      <a:pt x="418366" y="3855773"/>
                    </a:lnTo>
                    <a:lnTo>
                      <a:pt x="411750" y="3877733"/>
                    </a:lnTo>
                    <a:lnTo>
                      <a:pt x="405664" y="3899694"/>
                    </a:lnTo>
                    <a:lnTo>
                      <a:pt x="399842" y="3921654"/>
                    </a:lnTo>
                    <a:lnTo>
                      <a:pt x="394285" y="3943879"/>
                    </a:lnTo>
                    <a:lnTo>
                      <a:pt x="389258" y="3966633"/>
                    </a:lnTo>
                    <a:lnTo>
                      <a:pt x="384230" y="3988858"/>
                    </a:lnTo>
                    <a:lnTo>
                      <a:pt x="379996" y="4011348"/>
                    </a:lnTo>
                    <a:lnTo>
                      <a:pt x="375762" y="4034366"/>
                    </a:lnTo>
                    <a:lnTo>
                      <a:pt x="372057" y="4056856"/>
                    </a:lnTo>
                    <a:lnTo>
                      <a:pt x="368617" y="4079875"/>
                    </a:lnTo>
                    <a:lnTo>
                      <a:pt x="365442" y="4102894"/>
                    </a:lnTo>
                    <a:lnTo>
                      <a:pt x="362531" y="4126177"/>
                    </a:lnTo>
                    <a:lnTo>
                      <a:pt x="360149" y="4149460"/>
                    </a:lnTo>
                    <a:lnTo>
                      <a:pt x="358297" y="4172744"/>
                    </a:lnTo>
                    <a:lnTo>
                      <a:pt x="356444" y="4196291"/>
                    </a:lnTo>
                    <a:lnTo>
                      <a:pt x="355121" y="4219575"/>
                    </a:lnTo>
                    <a:lnTo>
                      <a:pt x="354063" y="4243652"/>
                    </a:lnTo>
                    <a:lnTo>
                      <a:pt x="353534" y="4267464"/>
                    </a:lnTo>
                    <a:lnTo>
                      <a:pt x="1509928" y="4266935"/>
                    </a:lnTo>
                    <a:lnTo>
                      <a:pt x="1510722" y="4258998"/>
                    </a:lnTo>
                    <a:lnTo>
                      <a:pt x="1511515" y="4251060"/>
                    </a:lnTo>
                    <a:lnTo>
                      <a:pt x="1512839" y="4242858"/>
                    </a:lnTo>
                    <a:lnTo>
                      <a:pt x="1514162" y="4234656"/>
                    </a:lnTo>
                    <a:lnTo>
                      <a:pt x="1515485" y="4226983"/>
                    </a:lnTo>
                    <a:lnTo>
                      <a:pt x="1517072" y="4219046"/>
                    </a:lnTo>
                    <a:lnTo>
                      <a:pt x="1521042" y="4203700"/>
                    </a:lnTo>
                    <a:lnTo>
                      <a:pt x="1525540" y="4188354"/>
                    </a:lnTo>
                    <a:lnTo>
                      <a:pt x="1530568" y="4173273"/>
                    </a:lnTo>
                    <a:lnTo>
                      <a:pt x="1536390" y="4158721"/>
                    </a:lnTo>
                    <a:lnTo>
                      <a:pt x="1543005" y="4144433"/>
                    </a:lnTo>
                    <a:lnTo>
                      <a:pt x="541415" y="3566319"/>
                    </a:lnTo>
                    <a:close/>
                    <a:moveTo>
                      <a:pt x="3289240" y="3497527"/>
                    </a:moveTo>
                    <a:lnTo>
                      <a:pt x="3216733" y="3539331"/>
                    </a:lnTo>
                    <a:lnTo>
                      <a:pt x="3227848" y="3559704"/>
                    </a:lnTo>
                    <a:lnTo>
                      <a:pt x="3238697" y="3580341"/>
                    </a:lnTo>
                    <a:lnTo>
                      <a:pt x="3249017" y="3601244"/>
                    </a:lnTo>
                    <a:lnTo>
                      <a:pt x="3259337" y="3622146"/>
                    </a:lnTo>
                    <a:lnTo>
                      <a:pt x="3269393" y="3643312"/>
                    </a:lnTo>
                    <a:lnTo>
                      <a:pt x="3278919" y="3664479"/>
                    </a:lnTo>
                    <a:lnTo>
                      <a:pt x="3288446" y="3685910"/>
                    </a:lnTo>
                    <a:lnTo>
                      <a:pt x="3297443" y="3707606"/>
                    </a:lnTo>
                    <a:lnTo>
                      <a:pt x="3305911" y="3729037"/>
                    </a:lnTo>
                    <a:lnTo>
                      <a:pt x="3314379" y="3750998"/>
                    </a:lnTo>
                    <a:lnTo>
                      <a:pt x="3320478" y="3767326"/>
                    </a:lnTo>
                    <a:lnTo>
                      <a:pt x="3409167" y="3767326"/>
                    </a:lnTo>
                    <a:lnTo>
                      <a:pt x="3401174" y="3744383"/>
                    </a:lnTo>
                    <a:lnTo>
                      <a:pt x="3392706" y="3721364"/>
                    </a:lnTo>
                    <a:lnTo>
                      <a:pt x="3383974" y="3698081"/>
                    </a:lnTo>
                    <a:lnTo>
                      <a:pt x="3374977" y="3675062"/>
                    </a:lnTo>
                    <a:lnTo>
                      <a:pt x="3365186" y="3652308"/>
                    </a:lnTo>
                    <a:lnTo>
                      <a:pt x="3355395" y="3629819"/>
                    </a:lnTo>
                    <a:lnTo>
                      <a:pt x="3345075" y="3607064"/>
                    </a:lnTo>
                    <a:lnTo>
                      <a:pt x="3334754" y="3584839"/>
                    </a:lnTo>
                    <a:lnTo>
                      <a:pt x="3323640" y="3562614"/>
                    </a:lnTo>
                    <a:lnTo>
                      <a:pt x="3312791" y="3540654"/>
                    </a:lnTo>
                    <a:lnTo>
                      <a:pt x="3301148" y="3518958"/>
                    </a:lnTo>
                    <a:lnTo>
                      <a:pt x="3289240" y="3497527"/>
                    </a:lnTo>
                    <a:close/>
                    <a:moveTo>
                      <a:pt x="422335" y="3497527"/>
                    </a:moveTo>
                    <a:lnTo>
                      <a:pt x="410163" y="3518958"/>
                    </a:lnTo>
                    <a:lnTo>
                      <a:pt x="399048" y="3540654"/>
                    </a:lnTo>
                    <a:lnTo>
                      <a:pt x="387670" y="3562614"/>
                    </a:lnTo>
                    <a:lnTo>
                      <a:pt x="376820" y="3584839"/>
                    </a:lnTo>
                    <a:lnTo>
                      <a:pt x="366500" y="3607064"/>
                    </a:lnTo>
                    <a:lnTo>
                      <a:pt x="355915" y="3629819"/>
                    </a:lnTo>
                    <a:lnTo>
                      <a:pt x="346389" y="3652308"/>
                    </a:lnTo>
                    <a:lnTo>
                      <a:pt x="336598" y="3675062"/>
                    </a:lnTo>
                    <a:lnTo>
                      <a:pt x="327601" y="3698081"/>
                    </a:lnTo>
                    <a:lnTo>
                      <a:pt x="318604" y="3721364"/>
                    </a:lnTo>
                    <a:lnTo>
                      <a:pt x="310136" y="3744383"/>
                    </a:lnTo>
                    <a:lnTo>
                      <a:pt x="302197" y="3767931"/>
                    </a:lnTo>
                    <a:lnTo>
                      <a:pt x="294259" y="3791479"/>
                    </a:lnTo>
                    <a:lnTo>
                      <a:pt x="286585" y="3815291"/>
                    </a:lnTo>
                    <a:lnTo>
                      <a:pt x="279440" y="3839633"/>
                    </a:lnTo>
                    <a:lnTo>
                      <a:pt x="272824" y="3863710"/>
                    </a:lnTo>
                    <a:lnTo>
                      <a:pt x="266209" y="3887787"/>
                    </a:lnTo>
                    <a:lnTo>
                      <a:pt x="260387" y="3912394"/>
                    </a:lnTo>
                    <a:lnTo>
                      <a:pt x="254830" y="3936735"/>
                    </a:lnTo>
                    <a:lnTo>
                      <a:pt x="249273" y="3961606"/>
                    </a:lnTo>
                    <a:lnTo>
                      <a:pt x="244245" y="3986212"/>
                    </a:lnTo>
                    <a:lnTo>
                      <a:pt x="240011" y="4011083"/>
                    </a:lnTo>
                    <a:lnTo>
                      <a:pt x="235777" y="4036219"/>
                    </a:lnTo>
                    <a:lnTo>
                      <a:pt x="232073" y="4061619"/>
                    </a:lnTo>
                    <a:lnTo>
                      <a:pt x="228633" y="4086754"/>
                    </a:lnTo>
                    <a:lnTo>
                      <a:pt x="225457" y="4112154"/>
                    </a:lnTo>
                    <a:lnTo>
                      <a:pt x="223075" y="4137819"/>
                    </a:lnTo>
                    <a:lnTo>
                      <a:pt x="220958" y="4163483"/>
                    </a:lnTo>
                    <a:lnTo>
                      <a:pt x="218842" y="4189148"/>
                    </a:lnTo>
                    <a:lnTo>
                      <a:pt x="217254" y="4215341"/>
                    </a:lnTo>
                    <a:lnTo>
                      <a:pt x="216460" y="4241006"/>
                    </a:lnTo>
                    <a:lnTo>
                      <a:pt x="215931" y="4267464"/>
                    </a:lnTo>
                    <a:lnTo>
                      <a:pt x="299816" y="4267464"/>
                    </a:lnTo>
                    <a:lnTo>
                      <a:pt x="300080" y="4242594"/>
                    </a:lnTo>
                    <a:lnTo>
                      <a:pt x="301403" y="4218252"/>
                    </a:lnTo>
                    <a:lnTo>
                      <a:pt x="302726" y="4193646"/>
                    </a:lnTo>
                    <a:lnTo>
                      <a:pt x="304579" y="4169304"/>
                    </a:lnTo>
                    <a:lnTo>
                      <a:pt x="306431" y="4144962"/>
                    </a:lnTo>
                    <a:lnTo>
                      <a:pt x="309077" y="4120621"/>
                    </a:lnTo>
                    <a:lnTo>
                      <a:pt x="311724" y="4096808"/>
                    </a:lnTo>
                    <a:lnTo>
                      <a:pt x="315164" y="4072466"/>
                    </a:lnTo>
                    <a:lnTo>
                      <a:pt x="318604" y="4049183"/>
                    </a:lnTo>
                    <a:lnTo>
                      <a:pt x="322838" y="4025106"/>
                    </a:lnTo>
                    <a:lnTo>
                      <a:pt x="327072" y="4001823"/>
                    </a:lnTo>
                    <a:lnTo>
                      <a:pt x="331570" y="3978275"/>
                    </a:lnTo>
                    <a:lnTo>
                      <a:pt x="336598" y="3954991"/>
                    </a:lnTo>
                    <a:lnTo>
                      <a:pt x="341890" y="3931708"/>
                    </a:lnTo>
                    <a:lnTo>
                      <a:pt x="347977" y="3908425"/>
                    </a:lnTo>
                    <a:lnTo>
                      <a:pt x="353798" y="3885671"/>
                    </a:lnTo>
                    <a:lnTo>
                      <a:pt x="360149" y="3862652"/>
                    </a:lnTo>
                    <a:lnTo>
                      <a:pt x="367029" y="3840162"/>
                    </a:lnTo>
                    <a:lnTo>
                      <a:pt x="373909" y="3817673"/>
                    </a:lnTo>
                    <a:lnTo>
                      <a:pt x="381319" y="3795183"/>
                    </a:lnTo>
                    <a:lnTo>
                      <a:pt x="388993" y="3772958"/>
                    </a:lnTo>
                    <a:lnTo>
                      <a:pt x="397196" y="3750998"/>
                    </a:lnTo>
                    <a:lnTo>
                      <a:pt x="405664" y="3729037"/>
                    </a:lnTo>
                    <a:lnTo>
                      <a:pt x="414132" y="3707606"/>
                    </a:lnTo>
                    <a:lnTo>
                      <a:pt x="423129" y="3685910"/>
                    </a:lnTo>
                    <a:lnTo>
                      <a:pt x="432655" y="3664479"/>
                    </a:lnTo>
                    <a:lnTo>
                      <a:pt x="441917" y="3643312"/>
                    </a:lnTo>
                    <a:lnTo>
                      <a:pt x="451973" y="3622146"/>
                    </a:lnTo>
                    <a:lnTo>
                      <a:pt x="462293" y="3601244"/>
                    </a:lnTo>
                    <a:lnTo>
                      <a:pt x="472613" y="3580341"/>
                    </a:lnTo>
                    <a:lnTo>
                      <a:pt x="483727" y="3559704"/>
                    </a:lnTo>
                    <a:lnTo>
                      <a:pt x="495106" y="3539331"/>
                    </a:lnTo>
                    <a:lnTo>
                      <a:pt x="422335" y="3497527"/>
                    </a:lnTo>
                    <a:close/>
                    <a:moveTo>
                      <a:pt x="3290825" y="3118626"/>
                    </a:moveTo>
                    <a:lnTo>
                      <a:pt x="3301412" y="3131608"/>
                    </a:lnTo>
                    <a:lnTo>
                      <a:pt x="3315173" y="3149071"/>
                    </a:lnTo>
                    <a:lnTo>
                      <a:pt x="3329197" y="3166798"/>
                    </a:lnTo>
                    <a:lnTo>
                      <a:pt x="3342693" y="3184260"/>
                    </a:lnTo>
                    <a:lnTo>
                      <a:pt x="3355660" y="3202517"/>
                    </a:lnTo>
                    <a:lnTo>
                      <a:pt x="3368891" y="3220244"/>
                    </a:lnTo>
                    <a:lnTo>
                      <a:pt x="3381592" y="3238764"/>
                    </a:lnTo>
                    <a:lnTo>
                      <a:pt x="3394294" y="3257021"/>
                    </a:lnTo>
                    <a:lnTo>
                      <a:pt x="3406467" y="3275806"/>
                    </a:lnTo>
                    <a:lnTo>
                      <a:pt x="3418904" y="3294592"/>
                    </a:lnTo>
                    <a:lnTo>
                      <a:pt x="3430812" y="3313642"/>
                    </a:lnTo>
                    <a:lnTo>
                      <a:pt x="3442720" y="3332692"/>
                    </a:lnTo>
                    <a:lnTo>
                      <a:pt x="3453834" y="3351742"/>
                    </a:lnTo>
                    <a:lnTo>
                      <a:pt x="3465477" y="3370792"/>
                    </a:lnTo>
                    <a:lnTo>
                      <a:pt x="3476591" y="3390635"/>
                    </a:lnTo>
                    <a:lnTo>
                      <a:pt x="3487176" y="3410214"/>
                    </a:lnTo>
                    <a:lnTo>
                      <a:pt x="3497761" y="3429794"/>
                    </a:lnTo>
                    <a:lnTo>
                      <a:pt x="3508081" y="3449902"/>
                    </a:lnTo>
                    <a:lnTo>
                      <a:pt x="3518666" y="3470010"/>
                    </a:lnTo>
                    <a:lnTo>
                      <a:pt x="3528192" y="3490119"/>
                    </a:lnTo>
                    <a:lnTo>
                      <a:pt x="3537983" y="3510491"/>
                    </a:lnTo>
                    <a:lnTo>
                      <a:pt x="3547510" y="3531129"/>
                    </a:lnTo>
                    <a:lnTo>
                      <a:pt x="3556507" y="3551502"/>
                    </a:lnTo>
                    <a:lnTo>
                      <a:pt x="3565504" y="3572404"/>
                    </a:lnTo>
                    <a:lnTo>
                      <a:pt x="3574501" y="3593306"/>
                    </a:lnTo>
                    <a:lnTo>
                      <a:pt x="3582440" y="3614208"/>
                    </a:lnTo>
                    <a:lnTo>
                      <a:pt x="3590908" y="3635375"/>
                    </a:lnTo>
                    <a:lnTo>
                      <a:pt x="3598846" y="3656541"/>
                    </a:lnTo>
                    <a:lnTo>
                      <a:pt x="3606520" y="3677973"/>
                    </a:lnTo>
                    <a:lnTo>
                      <a:pt x="3613930" y="3699669"/>
                    </a:lnTo>
                    <a:lnTo>
                      <a:pt x="3621074" y="3721100"/>
                    </a:lnTo>
                    <a:lnTo>
                      <a:pt x="3627955" y="3743060"/>
                    </a:lnTo>
                    <a:lnTo>
                      <a:pt x="3634570" y="3764491"/>
                    </a:lnTo>
                    <a:lnTo>
                      <a:pt x="3635424" y="3767326"/>
                    </a:lnTo>
                    <a:lnTo>
                      <a:pt x="3670168" y="3767326"/>
                    </a:lnTo>
                    <a:lnTo>
                      <a:pt x="3670168" y="3118626"/>
                    </a:lnTo>
                    <a:lnTo>
                      <a:pt x="3290825" y="3118626"/>
                    </a:lnTo>
                    <a:close/>
                    <a:moveTo>
                      <a:pt x="2875012" y="3118626"/>
                    </a:moveTo>
                    <a:lnTo>
                      <a:pt x="2886751" y="3128962"/>
                    </a:lnTo>
                    <a:lnTo>
                      <a:pt x="2904481" y="3144837"/>
                    </a:lnTo>
                    <a:lnTo>
                      <a:pt x="2921946" y="3160977"/>
                    </a:lnTo>
                    <a:lnTo>
                      <a:pt x="2938881" y="3177381"/>
                    </a:lnTo>
                    <a:lnTo>
                      <a:pt x="2955817" y="3194050"/>
                    </a:lnTo>
                    <a:lnTo>
                      <a:pt x="2972488" y="3210983"/>
                    </a:lnTo>
                    <a:lnTo>
                      <a:pt x="2989159" y="3228181"/>
                    </a:lnTo>
                    <a:lnTo>
                      <a:pt x="3005037" y="3245379"/>
                    </a:lnTo>
                    <a:lnTo>
                      <a:pt x="3021179" y="3263106"/>
                    </a:lnTo>
                    <a:lnTo>
                      <a:pt x="3036791" y="3281098"/>
                    </a:lnTo>
                    <a:lnTo>
                      <a:pt x="3051875" y="3299089"/>
                    </a:lnTo>
                    <a:lnTo>
                      <a:pt x="3066958" y="3317610"/>
                    </a:lnTo>
                    <a:lnTo>
                      <a:pt x="3082041" y="3336131"/>
                    </a:lnTo>
                    <a:lnTo>
                      <a:pt x="3096331" y="3354917"/>
                    </a:lnTo>
                    <a:lnTo>
                      <a:pt x="3110356" y="3373967"/>
                    </a:lnTo>
                    <a:lnTo>
                      <a:pt x="3124645" y="3393281"/>
                    </a:lnTo>
                    <a:lnTo>
                      <a:pt x="3138141" y="3412596"/>
                    </a:lnTo>
                    <a:lnTo>
                      <a:pt x="3151637" y="3432439"/>
                    </a:lnTo>
                    <a:lnTo>
                      <a:pt x="3164603" y="3452548"/>
                    </a:lnTo>
                    <a:lnTo>
                      <a:pt x="3177305" y="3472656"/>
                    </a:lnTo>
                    <a:lnTo>
                      <a:pt x="3189742" y="3493029"/>
                    </a:lnTo>
                    <a:lnTo>
                      <a:pt x="3262513" y="3450960"/>
                    </a:lnTo>
                    <a:lnTo>
                      <a:pt x="3249547" y="3429529"/>
                    </a:lnTo>
                    <a:lnTo>
                      <a:pt x="3236051" y="3408362"/>
                    </a:lnTo>
                    <a:lnTo>
                      <a:pt x="3222026" y="3386931"/>
                    </a:lnTo>
                    <a:lnTo>
                      <a:pt x="3208001" y="3366294"/>
                    </a:lnTo>
                    <a:lnTo>
                      <a:pt x="3193711" y="3345392"/>
                    </a:lnTo>
                    <a:lnTo>
                      <a:pt x="3178893" y="3325019"/>
                    </a:lnTo>
                    <a:lnTo>
                      <a:pt x="3163809" y="3305175"/>
                    </a:lnTo>
                    <a:lnTo>
                      <a:pt x="3148461" y="3285067"/>
                    </a:lnTo>
                    <a:lnTo>
                      <a:pt x="3132849" y="3265487"/>
                    </a:lnTo>
                    <a:lnTo>
                      <a:pt x="3116707" y="3246173"/>
                    </a:lnTo>
                    <a:lnTo>
                      <a:pt x="3100300" y="3226594"/>
                    </a:lnTo>
                    <a:lnTo>
                      <a:pt x="3084158" y="3207808"/>
                    </a:lnTo>
                    <a:lnTo>
                      <a:pt x="3067223" y="3189287"/>
                    </a:lnTo>
                    <a:lnTo>
                      <a:pt x="3050287" y="3170767"/>
                    </a:lnTo>
                    <a:lnTo>
                      <a:pt x="3033086" y="3152510"/>
                    </a:lnTo>
                    <a:lnTo>
                      <a:pt x="3015092" y="3134783"/>
                    </a:lnTo>
                    <a:lnTo>
                      <a:pt x="2998692" y="3118626"/>
                    </a:lnTo>
                    <a:lnTo>
                      <a:pt x="2875012" y="3118626"/>
                    </a:lnTo>
                    <a:close/>
                    <a:moveTo>
                      <a:pt x="2565709" y="3118626"/>
                    </a:moveTo>
                    <a:lnTo>
                      <a:pt x="2191076" y="3767326"/>
                    </a:lnTo>
                    <a:lnTo>
                      <a:pt x="2714966" y="3767326"/>
                    </a:lnTo>
                    <a:lnTo>
                      <a:pt x="3143433" y="3520016"/>
                    </a:lnTo>
                    <a:lnTo>
                      <a:pt x="3131261" y="3500173"/>
                    </a:lnTo>
                    <a:lnTo>
                      <a:pt x="3118824" y="3480594"/>
                    </a:lnTo>
                    <a:lnTo>
                      <a:pt x="3106387" y="3461544"/>
                    </a:lnTo>
                    <a:lnTo>
                      <a:pt x="3093420" y="3442758"/>
                    </a:lnTo>
                    <a:lnTo>
                      <a:pt x="3080454" y="3423973"/>
                    </a:lnTo>
                    <a:lnTo>
                      <a:pt x="3066958" y="3405452"/>
                    </a:lnTo>
                    <a:lnTo>
                      <a:pt x="3052933" y="3386931"/>
                    </a:lnTo>
                    <a:lnTo>
                      <a:pt x="3039173" y="3368939"/>
                    </a:lnTo>
                    <a:lnTo>
                      <a:pt x="3024883" y="3350948"/>
                    </a:lnTo>
                    <a:lnTo>
                      <a:pt x="3010329" y="3333221"/>
                    </a:lnTo>
                    <a:lnTo>
                      <a:pt x="2995775" y="3315758"/>
                    </a:lnTo>
                    <a:lnTo>
                      <a:pt x="2980692" y="3298560"/>
                    </a:lnTo>
                    <a:lnTo>
                      <a:pt x="2965343" y="3281627"/>
                    </a:lnTo>
                    <a:lnTo>
                      <a:pt x="2949731" y="3264958"/>
                    </a:lnTo>
                    <a:lnTo>
                      <a:pt x="2933854" y="3248289"/>
                    </a:lnTo>
                    <a:lnTo>
                      <a:pt x="2917976" y="3231885"/>
                    </a:lnTo>
                    <a:lnTo>
                      <a:pt x="2901570" y="3216010"/>
                    </a:lnTo>
                    <a:lnTo>
                      <a:pt x="2885163" y="3200400"/>
                    </a:lnTo>
                    <a:lnTo>
                      <a:pt x="2868228" y="3184525"/>
                    </a:lnTo>
                    <a:lnTo>
                      <a:pt x="2851292" y="3169179"/>
                    </a:lnTo>
                    <a:lnTo>
                      <a:pt x="2834091" y="3154362"/>
                    </a:lnTo>
                    <a:lnTo>
                      <a:pt x="2816626" y="3139546"/>
                    </a:lnTo>
                    <a:lnTo>
                      <a:pt x="2798897" y="3124994"/>
                    </a:lnTo>
                    <a:lnTo>
                      <a:pt x="2790847" y="3118626"/>
                    </a:lnTo>
                    <a:lnTo>
                      <a:pt x="2565709" y="3118626"/>
                    </a:lnTo>
                    <a:close/>
                    <a:moveTo>
                      <a:pt x="1937815" y="3118626"/>
                    </a:moveTo>
                    <a:lnTo>
                      <a:pt x="1937815" y="3767326"/>
                    </a:lnTo>
                    <a:lnTo>
                      <a:pt x="2128772" y="3767326"/>
                    </a:lnTo>
                    <a:lnTo>
                      <a:pt x="2503306" y="3118626"/>
                    </a:lnTo>
                    <a:lnTo>
                      <a:pt x="1937815" y="3118626"/>
                    </a:lnTo>
                    <a:close/>
                    <a:moveTo>
                      <a:pt x="1081242" y="3006725"/>
                    </a:moveTo>
                    <a:lnTo>
                      <a:pt x="1061924" y="3018631"/>
                    </a:lnTo>
                    <a:lnTo>
                      <a:pt x="1042342" y="3030802"/>
                    </a:lnTo>
                    <a:lnTo>
                      <a:pt x="1023290" y="3043767"/>
                    </a:lnTo>
                    <a:lnTo>
                      <a:pt x="1003972" y="3056731"/>
                    </a:lnTo>
                    <a:lnTo>
                      <a:pt x="985713" y="3069696"/>
                    </a:lnTo>
                    <a:lnTo>
                      <a:pt x="966661" y="3082925"/>
                    </a:lnTo>
                    <a:lnTo>
                      <a:pt x="948666" y="3096683"/>
                    </a:lnTo>
                    <a:lnTo>
                      <a:pt x="930408" y="3110971"/>
                    </a:lnTo>
                    <a:lnTo>
                      <a:pt x="912413" y="3124994"/>
                    </a:lnTo>
                    <a:lnTo>
                      <a:pt x="894948" y="3139546"/>
                    </a:lnTo>
                    <a:lnTo>
                      <a:pt x="877483" y="3154362"/>
                    </a:lnTo>
                    <a:lnTo>
                      <a:pt x="860018" y="3169179"/>
                    </a:lnTo>
                    <a:lnTo>
                      <a:pt x="843083" y="3184525"/>
                    </a:lnTo>
                    <a:lnTo>
                      <a:pt x="826676" y="3200400"/>
                    </a:lnTo>
                    <a:lnTo>
                      <a:pt x="810005" y="3216010"/>
                    </a:lnTo>
                    <a:lnTo>
                      <a:pt x="793599" y="3231885"/>
                    </a:lnTo>
                    <a:lnTo>
                      <a:pt x="777721" y="3248289"/>
                    </a:lnTo>
                    <a:lnTo>
                      <a:pt x="761579" y="3264958"/>
                    </a:lnTo>
                    <a:lnTo>
                      <a:pt x="746231" y="3281627"/>
                    </a:lnTo>
                    <a:lnTo>
                      <a:pt x="730883" y="3298560"/>
                    </a:lnTo>
                    <a:lnTo>
                      <a:pt x="715800" y="3315758"/>
                    </a:lnTo>
                    <a:lnTo>
                      <a:pt x="700981" y="3333221"/>
                    </a:lnTo>
                    <a:lnTo>
                      <a:pt x="686692" y="3350948"/>
                    </a:lnTo>
                    <a:lnTo>
                      <a:pt x="672137" y="3368939"/>
                    </a:lnTo>
                    <a:lnTo>
                      <a:pt x="658377" y="3386931"/>
                    </a:lnTo>
                    <a:lnTo>
                      <a:pt x="644617" y="3405452"/>
                    </a:lnTo>
                    <a:lnTo>
                      <a:pt x="631121" y="3423973"/>
                    </a:lnTo>
                    <a:lnTo>
                      <a:pt x="617890" y="3442758"/>
                    </a:lnTo>
                    <a:lnTo>
                      <a:pt x="605188" y="3461544"/>
                    </a:lnTo>
                    <a:lnTo>
                      <a:pt x="592487" y="3480594"/>
                    </a:lnTo>
                    <a:lnTo>
                      <a:pt x="580314" y="3500173"/>
                    </a:lnTo>
                    <a:lnTo>
                      <a:pt x="568406" y="3520016"/>
                    </a:lnTo>
                    <a:lnTo>
                      <a:pt x="1569732" y="4098131"/>
                    </a:lnTo>
                    <a:lnTo>
                      <a:pt x="1578994" y="4084902"/>
                    </a:lnTo>
                    <a:lnTo>
                      <a:pt x="1588785" y="4072202"/>
                    </a:lnTo>
                    <a:lnTo>
                      <a:pt x="1599370" y="4060296"/>
                    </a:lnTo>
                    <a:lnTo>
                      <a:pt x="1610484" y="4048654"/>
                    </a:lnTo>
                    <a:lnTo>
                      <a:pt x="1622127" y="4037806"/>
                    </a:lnTo>
                    <a:lnTo>
                      <a:pt x="1634035" y="4027223"/>
                    </a:lnTo>
                    <a:lnTo>
                      <a:pt x="1646472" y="4017433"/>
                    </a:lnTo>
                    <a:lnTo>
                      <a:pt x="1659439" y="4007908"/>
                    </a:lnTo>
                    <a:lnTo>
                      <a:pt x="1081242" y="3006725"/>
                    </a:lnTo>
                    <a:close/>
                    <a:moveTo>
                      <a:pt x="1012440" y="2887662"/>
                    </a:moveTo>
                    <a:lnTo>
                      <a:pt x="991006" y="2900627"/>
                    </a:lnTo>
                    <a:lnTo>
                      <a:pt x="969572" y="2914121"/>
                    </a:lnTo>
                    <a:lnTo>
                      <a:pt x="948666" y="2928144"/>
                    </a:lnTo>
                    <a:lnTo>
                      <a:pt x="927761" y="2942167"/>
                    </a:lnTo>
                    <a:lnTo>
                      <a:pt x="907121" y="2956454"/>
                    </a:lnTo>
                    <a:lnTo>
                      <a:pt x="886745" y="2971271"/>
                    </a:lnTo>
                    <a:lnTo>
                      <a:pt x="866634" y="2986352"/>
                    </a:lnTo>
                    <a:lnTo>
                      <a:pt x="846523" y="3001698"/>
                    </a:lnTo>
                    <a:lnTo>
                      <a:pt x="826941" y="3017044"/>
                    </a:lnTo>
                    <a:lnTo>
                      <a:pt x="807359" y="3033183"/>
                    </a:lnTo>
                    <a:lnTo>
                      <a:pt x="788306" y="3049323"/>
                    </a:lnTo>
                    <a:lnTo>
                      <a:pt x="769518" y="3065992"/>
                    </a:lnTo>
                    <a:lnTo>
                      <a:pt x="750730" y="3082660"/>
                    </a:lnTo>
                    <a:lnTo>
                      <a:pt x="732471" y="3099594"/>
                    </a:lnTo>
                    <a:lnTo>
                      <a:pt x="714212" y="3117056"/>
                    </a:lnTo>
                    <a:lnTo>
                      <a:pt x="696483" y="3134783"/>
                    </a:lnTo>
                    <a:lnTo>
                      <a:pt x="678753" y="3152510"/>
                    </a:lnTo>
                    <a:lnTo>
                      <a:pt x="661288" y="3170767"/>
                    </a:lnTo>
                    <a:lnTo>
                      <a:pt x="644352" y="3189287"/>
                    </a:lnTo>
                    <a:lnTo>
                      <a:pt x="627417" y="3207808"/>
                    </a:lnTo>
                    <a:lnTo>
                      <a:pt x="611010" y="3226594"/>
                    </a:lnTo>
                    <a:lnTo>
                      <a:pt x="594868" y="3246173"/>
                    </a:lnTo>
                    <a:lnTo>
                      <a:pt x="578726" y="3265487"/>
                    </a:lnTo>
                    <a:lnTo>
                      <a:pt x="563114" y="3285067"/>
                    </a:lnTo>
                    <a:lnTo>
                      <a:pt x="547766" y="3305175"/>
                    </a:lnTo>
                    <a:lnTo>
                      <a:pt x="532682" y="3325019"/>
                    </a:lnTo>
                    <a:lnTo>
                      <a:pt x="517863" y="3345392"/>
                    </a:lnTo>
                    <a:lnTo>
                      <a:pt x="503574" y="3366294"/>
                    </a:lnTo>
                    <a:lnTo>
                      <a:pt x="489284" y="3386931"/>
                    </a:lnTo>
                    <a:lnTo>
                      <a:pt x="475524" y="3408362"/>
                    </a:lnTo>
                    <a:lnTo>
                      <a:pt x="462028" y="3429529"/>
                    </a:lnTo>
                    <a:lnTo>
                      <a:pt x="448797" y="3450960"/>
                    </a:lnTo>
                    <a:lnTo>
                      <a:pt x="521568" y="3493029"/>
                    </a:lnTo>
                    <a:lnTo>
                      <a:pt x="534270" y="3472656"/>
                    </a:lnTo>
                    <a:lnTo>
                      <a:pt x="546707" y="3452548"/>
                    </a:lnTo>
                    <a:lnTo>
                      <a:pt x="559938" y="3432439"/>
                    </a:lnTo>
                    <a:lnTo>
                      <a:pt x="573434" y="3412596"/>
                    </a:lnTo>
                    <a:lnTo>
                      <a:pt x="586929" y="3393281"/>
                    </a:lnTo>
                    <a:lnTo>
                      <a:pt x="600954" y="3373967"/>
                    </a:lnTo>
                    <a:lnTo>
                      <a:pt x="615244" y="3354917"/>
                    </a:lnTo>
                    <a:lnTo>
                      <a:pt x="629533" y="3336131"/>
                    </a:lnTo>
                    <a:lnTo>
                      <a:pt x="644617" y="3317610"/>
                    </a:lnTo>
                    <a:lnTo>
                      <a:pt x="659700" y="3299089"/>
                    </a:lnTo>
                    <a:lnTo>
                      <a:pt x="675048" y="3281098"/>
                    </a:lnTo>
                    <a:lnTo>
                      <a:pt x="690396" y="3263106"/>
                    </a:lnTo>
                    <a:lnTo>
                      <a:pt x="706538" y="3245379"/>
                    </a:lnTo>
                    <a:lnTo>
                      <a:pt x="722415" y="3228181"/>
                    </a:lnTo>
                    <a:lnTo>
                      <a:pt x="739087" y="3210983"/>
                    </a:lnTo>
                    <a:lnTo>
                      <a:pt x="755758" y="3194050"/>
                    </a:lnTo>
                    <a:lnTo>
                      <a:pt x="772693" y="3177381"/>
                    </a:lnTo>
                    <a:lnTo>
                      <a:pt x="789629" y="3160977"/>
                    </a:lnTo>
                    <a:lnTo>
                      <a:pt x="807094" y="3144837"/>
                    </a:lnTo>
                    <a:lnTo>
                      <a:pt x="824559" y="3128962"/>
                    </a:lnTo>
                    <a:lnTo>
                      <a:pt x="842553" y="3113352"/>
                    </a:lnTo>
                    <a:lnTo>
                      <a:pt x="860812" y="3098006"/>
                    </a:lnTo>
                    <a:lnTo>
                      <a:pt x="879336" y="3082925"/>
                    </a:lnTo>
                    <a:lnTo>
                      <a:pt x="897859" y="3068108"/>
                    </a:lnTo>
                    <a:lnTo>
                      <a:pt x="916647" y="3053556"/>
                    </a:lnTo>
                    <a:lnTo>
                      <a:pt x="935700" y="3039269"/>
                    </a:lnTo>
                    <a:lnTo>
                      <a:pt x="954753" y="3025511"/>
                    </a:lnTo>
                    <a:lnTo>
                      <a:pt x="974335" y="3011752"/>
                    </a:lnTo>
                    <a:lnTo>
                      <a:pt x="994181" y="2998258"/>
                    </a:lnTo>
                    <a:lnTo>
                      <a:pt x="1013763" y="2985558"/>
                    </a:lnTo>
                    <a:lnTo>
                      <a:pt x="1034139" y="2972594"/>
                    </a:lnTo>
                    <a:lnTo>
                      <a:pt x="1054515" y="2959894"/>
                    </a:lnTo>
                    <a:lnTo>
                      <a:pt x="1012440" y="2887662"/>
                    </a:lnTo>
                    <a:close/>
                    <a:moveTo>
                      <a:pt x="1427194" y="2853925"/>
                    </a:moveTo>
                    <a:lnTo>
                      <a:pt x="1417575" y="2856706"/>
                    </a:lnTo>
                    <a:lnTo>
                      <a:pt x="1395876" y="2863850"/>
                    </a:lnTo>
                    <a:lnTo>
                      <a:pt x="1374177" y="2870729"/>
                    </a:lnTo>
                    <a:lnTo>
                      <a:pt x="1353007" y="2878138"/>
                    </a:lnTo>
                    <a:lnTo>
                      <a:pt x="1331573" y="2886075"/>
                    </a:lnTo>
                    <a:lnTo>
                      <a:pt x="1310668" y="2893748"/>
                    </a:lnTo>
                    <a:lnTo>
                      <a:pt x="1289498" y="2902214"/>
                    </a:lnTo>
                    <a:lnTo>
                      <a:pt x="1268858" y="2910681"/>
                    </a:lnTo>
                    <a:lnTo>
                      <a:pt x="1248217" y="2919942"/>
                    </a:lnTo>
                    <a:lnTo>
                      <a:pt x="1227842" y="2929202"/>
                    </a:lnTo>
                    <a:lnTo>
                      <a:pt x="1207466" y="2938727"/>
                    </a:lnTo>
                    <a:lnTo>
                      <a:pt x="1187355" y="2948517"/>
                    </a:lnTo>
                    <a:lnTo>
                      <a:pt x="1167508" y="2958835"/>
                    </a:lnTo>
                    <a:lnTo>
                      <a:pt x="1147397" y="2969154"/>
                    </a:lnTo>
                    <a:lnTo>
                      <a:pt x="1128080" y="2979737"/>
                    </a:lnTo>
                    <a:lnTo>
                      <a:pt x="1706012" y="3981185"/>
                    </a:lnTo>
                    <a:lnTo>
                      <a:pt x="1720566" y="3974835"/>
                    </a:lnTo>
                    <a:lnTo>
                      <a:pt x="1734856" y="3969014"/>
                    </a:lnTo>
                    <a:lnTo>
                      <a:pt x="1749654" y="3963823"/>
                    </a:lnTo>
                    <a:lnTo>
                      <a:pt x="1749654" y="3122330"/>
                    </a:lnTo>
                    <a:lnTo>
                      <a:pt x="1446373" y="3122330"/>
                    </a:lnTo>
                    <a:lnTo>
                      <a:pt x="1437904" y="2999839"/>
                    </a:lnTo>
                    <a:lnTo>
                      <a:pt x="1427583" y="2859094"/>
                    </a:lnTo>
                    <a:lnTo>
                      <a:pt x="1427194" y="2853925"/>
                    </a:lnTo>
                    <a:close/>
                    <a:moveTo>
                      <a:pt x="1416622" y="2713482"/>
                    </a:moveTo>
                    <a:lnTo>
                      <a:pt x="1400904" y="2717800"/>
                    </a:lnTo>
                    <a:lnTo>
                      <a:pt x="1377088" y="2725208"/>
                    </a:lnTo>
                    <a:lnTo>
                      <a:pt x="1353272" y="2732617"/>
                    </a:lnTo>
                    <a:lnTo>
                      <a:pt x="1329721" y="2740554"/>
                    </a:lnTo>
                    <a:lnTo>
                      <a:pt x="1306169" y="2748492"/>
                    </a:lnTo>
                    <a:lnTo>
                      <a:pt x="1282618" y="2756958"/>
                    </a:lnTo>
                    <a:lnTo>
                      <a:pt x="1259861" y="2765954"/>
                    </a:lnTo>
                    <a:lnTo>
                      <a:pt x="1236574" y="2775214"/>
                    </a:lnTo>
                    <a:lnTo>
                      <a:pt x="1213552" y="2784740"/>
                    </a:lnTo>
                    <a:lnTo>
                      <a:pt x="1191059" y="2794529"/>
                    </a:lnTo>
                    <a:lnTo>
                      <a:pt x="1168831" y="2804848"/>
                    </a:lnTo>
                    <a:lnTo>
                      <a:pt x="1146603" y="2815431"/>
                    </a:lnTo>
                    <a:lnTo>
                      <a:pt x="1124110" y="2826015"/>
                    </a:lnTo>
                    <a:lnTo>
                      <a:pt x="1102147" y="2837392"/>
                    </a:lnTo>
                    <a:lnTo>
                      <a:pt x="1080712" y="2848769"/>
                    </a:lnTo>
                    <a:lnTo>
                      <a:pt x="1059013" y="2860675"/>
                    </a:lnTo>
                    <a:lnTo>
                      <a:pt x="1101088" y="2933435"/>
                    </a:lnTo>
                    <a:lnTo>
                      <a:pt x="1121464" y="2922058"/>
                    </a:lnTo>
                    <a:lnTo>
                      <a:pt x="1142104" y="2911475"/>
                    </a:lnTo>
                    <a:lnTo>
                      <a:pt x="1162745" y="2900627"/>
                    </a:lnTo>
                    <a:lnTo>
                      <a:pt x="1183385" y="2890308"/>
                    </a:lnTo>
                    <a:lnTo>
                      <a:pt x="1204820" y="2880783"/>
                    </a:lnTo>
                    <a:lnTo>
                      <a:pt x="1225989" y="2870994"/>
                    </a:lnTo>
                    <a:lnTo>
                      <a:pt x="1247424" y="2861469"/>
                    </a:lnTo>
                    <a:lnTo>
                      <a:pt x="1268858" y="2852737"/>
                    </a:lnTo>
                    <a:lnTo>
                      <a:pt x="1290821" y="2844006"/>
                    </a:lnTo>
                    <a:lnTo>
                      <a:pt x="1312785" y="2835539"/>
                    </a:lnTo>
                    <a:lnTo>
                      <a:pt x="1334749" y="2827602"/>
                    </a:lnTo>
                    <a:lnTo>
                      <a:pt x="1356977" y="2819929"/>
                    </a:lnTo>
                    <a:lnTo>
                      <a:pt x="1379205" y="2812256"/>
                    </a:lnTo>
                    <a:lnTo>
                      <a:pt x="1401962" y="2805377"/>
                    </a:lnTo>
                    <a:lnTo>
                      <a:pt x="1423054" y="2798926"/>
                    </a:lnTo>
                    <a:lnTo>
                      <a:pt x="1416622" y="2713482"/>
                    </a:lnTo>
                    <a:close/>
                    <a:moveTo>
                      <a:pt x="1621831" y="1665666"/>
                    </a:moveTo>
                    <a:lnTo>
                      <a:pt x="1621831" y="2022293"/>
                    </a:lnTo>
                    <a:lnTo>
                      <a:pt x="3670168" y="2022293"/>
                    </a:lnTo>
                    <a:lnTo>
                      <a:pt x="3670698" y="2018589"/>
                    </a:lnTo>
                    <a:lnTo>
                      <a:pt x="3672285" y="2008006"/>
                    </a:lnTo>
                    <a:lnTo>
                      <a:pt x="3674403" y="1991339"/>
                    </a:lnTo>
                    <a:lnTo>
                      <a:pt x="3677049" y="1969381"/>
                    </a:lnTo>
                    <a:lnTo>
                      <a:pt x="3677843" y="1957211"/>
                    </a:lnTo>
                    <a:lnTo>
                      <a:pt x="3678901" y="1943718"/>
                    </a:lnTo>
                    <a:lnTo>
                      <a:pt x="3679431" y="1929697"/>
                    </a:lnTo>
                    <a:lnTo>
                      <a:pt x="3679960" y="1915146"/>
                    </a:lnTo>
                    <a:lnTo>
                      <a:pt x="3679960" y="1899801"/>
                    </a:lnTo>
                    <a:lnTo>
                      <a:pt x="3679695" y="1883928"/>
                    </a:lnTo>
                    <a:lnTo>
                      <a:pt x="3679166" y="1868054"/>
                    </a:lnTo>
                    <a:lnTo>
                      <a:pt x="3677843" y="1851651"/>
                    </a:lnTo>
                    <a:lnTo>
                      <a:pt x="3675990" y="1835513"/>
                    </a:lnTo>
                    <a:lnTo>
                      <a:pt x="3673873" y="1819375"/>
                    </a:lnTo>
                    <a:lnTo>
                      <a:pt x="3672285" y="1811174"/>
                    </a:lnTo>
                    <a:lnTo>
                      <a:pt x="3670698" y="1803502"/>
                    </a:lnTo>
                    <a:lnTo>
                      <a:pt x="3668845" y="1795565"/>
                    </a:lnTo>
                    <a:lnTo>
                      <a:pt x="3666993" y="1787628"/>
                    </a:lnTo>
                    <a:lnTo>
                      <a:pt x="3664611" y="1779956"/>
                    </a:lnTo>
                    <a:lnTo>
                      <a:pt x="3662229" y="1772284"/>
                    </a:lnTo>
                    <a:lnTo>
                      <a:pt x="3659318" y="1764876"/>
                    </a:lnTo>
                    <a:lnTo>
                      <a:pt x="3656671" y="1757733"/>
                    </a:lnTo>
                    <a:lnTo>
                      <a:pt x="3653760" y="1750325"/>
                    </a:lnTo>
                    <a:lnTo>
                      <a:pt x="3650320" y="1743447"/>
                    </a:lnTo>
                    <a:lnTo>
                      <a:pt x="3646880" y="1736833"/>
                    </a:lnTo>
                    <a:lnTo>
                      <a:pt x="3643175" y="1730219"/>
                    </a:lnTo>
                    <a:lnTo>
                      <a:pt x="3638940" y="1723869"/>
                    </a:lnTo>
                    <a:lnTo>
                      <a:pt x="3634706" y="1717785"/>
                    </a:lnTo>
                    <a:lnTo>
                      <a:pt x="3629943" y="1711964"/>
                    </a:lnTo>
                    <a:lnTo>
                      <a:pt x="3625179" y="1706408"/>
                    </a:lnTo>
                    <a:lnTo>
                      <a:pt x="3619886" y="1701117"/>
                    </a:lnTo>
                    <a:lnTo>
                      <a:pt x="3614593" y="1696091"/>
                    </a:lnTo>
                    <a:lnTo>
                      <a:pt x="3608506" y="1691328"/>
                    </a:lnTo>
                    <a:lnTo>
                      <a:pt x="3602684" y="1687096"/>
                    </a:lnTo>
                    <a:lnTo>
                      <a:pt x="3596333" y="1682863"/>
                    </a:lnTo>
                    <a:lnTo>
                      <a:pt x="3589452" y="1679423"/>
                    </a:lnTo>
                    <a:lnTo>
                      <a:pt x="3582571" y="1675984"/>
                    </a:lnTo>
                    <a:lnTo>
                      <a:pt x="3574897" y="1673339"/>
                    </a:lnTo>
                    <a:lnTo>
                      <a:pt x="3567487" y="1670693"/>
                    </a:lnTo>
                    <a:lnTo>
                      <a:pt x="3559283" y="1668576"/>
                    </a:lnTo>
                    <a:lnTo>
                      <a:pt x="3550814" y="1666989"/>
                    </a:lnTo>
                    <a:lnTo>
                      <a:pt x="3542081" y="1665666"/>
                    </a:lnTo>
                    <a:lnTo>
                      <a:pt x="3409309" y="1665666"/>
                    </a:lnTo>
                    <a:lnTo>
                      <a:pt x="3408100" y="1671700"/>
                    </a:lnTo>
                    <a:lnTo>
                      <a:pt x="3406513" y="1679353"/>
                    </a:lnTo>
                    <a:lnTo>
                      <a:pt x="3404398" y="1687271"/>
                    </a:lnTo>
                    <a:lnTo>
                      <a:pt x="3401489" y="1694660"/>
                    </a:lnTo>
                    <a:lnTo>
                      <a:pt x="3398580" y="1702050"/>
                    </a:lnTo>
                    <a:lnTo>
                      <a:pt x="3395406" y="1709176"/>
                    </a:lnTo>
                    <a:lnTo>
                      <a:pt x="3391969" y="1716037"/>
                    </a:lnTo>
                    <a:lnTo>
                      <a:pt x="3388002" y="1722899"/>
                    </a:lnTo>
                    <a:lnTo>
                      <a:pt x="3384035" y="1729233"/>
                    </a:lnTo>
                    <a:lnTo>
                      <a:pt x="3379275" y="1735831"/>
                    </a:lnTo>
                    <a:lnTo>
                      <a:pt x="3374515" y="1741637"/>
                    </a:lnTo>
                    <a:lnTo>
                      <a:pt x="3369491" y="1747706"/>
                    </a:lnTo>
                    <a:lnTo>
                      <a:pt x="3364202" y="1753249"/>
                    </a:lnTo>
                    <a:lnTo>
                      <a:pt x="3358648" y="1758527"/>
                    </a:lnTo>
                    <a:lnTo>
                      <a:pt x="3352566" y="1763541"/>
                    </a:lnTo>
                    <a:lnTo>
                      <a:pt x="3346748" y="1768292"/>
                    </a:lnTo>
                    <a:lnTo>
                      <a:pt x="3340401" y="1772778"/>
                    </a:lnTo>
                    <a:lnTo>
                      <a:pt x="3333790" y="1777001"/>
                    </a:lnTo>
                    <a:lnTo>
                      <a:pt x="3326914" y="1780696"/>
                    </a:lnTo>
                    <a:lnTo>
                      <a:pt x="3320039" y="1784654"/>
                    </a:lnTo>
                    <a:lnTo>
                      <a:pt x="3312899" y="1787557"/>
                    </a:lnTo>
                    <a:lnTo>
                      <a:pt x="3305494" y="1790460"/>
                    </a:lnTo>
                    <a:lnTo>
                      <a:pt x="3298089" y="1793099"/>
                    </a:lnTo>
                    <a:lnTo>
                      <a:pt x="3290420" y="1795211"/>
                    </a:lnTo>
                    <a:lnTo>
                      <a:pt x="3282751" y="1797058"/>
                    </a:lnTo>
                    <a:lnTo>
                      <a:pt x="3274554" y="1798378"/>
                    </a:lnTo>
                    <a:lnTo>
                      <a:pt x="3266620" y="1799433"/>
                    </a:lnTo>
                    <a:lnTo>
                      <a:pt x="3258422" y="1800225"/>
                    </a:lnTo>
                    <a:lnTo>
                      <a:pt x="3249960" y="1800225"/>
                    </a:lnTo>
                    <a:lnTo>
                      <a:pt x="2017102" y="1800225"/>
                    </a:lnTo>
                    <a:lnTo>
                      <a:pt x="2008639" y="1800225"/>
                    </a:lnTo>
                    <a:lnTo>
                      <a:pt x="2000441" y="1799433"/>
                    </a:lnTo>
                    <a:lnTo>
                      <a:pt x="1992508" y="1798378"/>
                    </a:lnTo>
                    <a:lnTo>
                      <a:pt x="1984574" y="1797058"/>
                    </a:lnTo>
                    <a:lnTo>
                      <a:pt x="1976641" y="1795211"/>
                    </a:lnTo>
                    <a:lnTo>
                      <a:pt x="1969236" y="1793099"/>
                    </a:lnTo>
                    <a:lnTo>
                      <a:pt x="1961567" y="1790460"/>
                    </a:lnTo>
                    <a:lnTo>
                      <a:pt x="1954163" y="1787557"/>
                    </a:lnTo>
                    <a:lnTo>
                      <a:pt x="1947287" y="1784654"/>
                    </a:lnTo>
                    <a:lnTo>
                      <a:pt x="1940147" y="1780696"/>
                    </a:lnTo>
                    <a:lnTo>
                      <a:pt x="1933536" y="1777001"/>
                    </a:lnTo>
                    <a:lnTo>
                      <a:pt x="1926925" y="1772778"/>
                    </a:lnTo>
                    <a:lnTo>
                      <a:pt x="1920578" y="1768292"/>
                    </a:lnTo>
                    <a:lnTo>
                      <a:pt x="1914231" y="1763541"/>
                    </a:lnTo>
                    <a:lnTo>
                      <a:pt x="1908678" y="1758527"/>
                    </a:lnTo>
                    <a:lnTo>
                      <a:pt x="1903124" y="1753249"/>
                    </a:lnTo>
                    <a:lnTo>
                      <a:pt x="1897835" y="1747706"/>
                    </a:lnTo>
                    <a:lnTo>
                      <a:pt x="1892811" y="1741637"/>
                    </a:lnTo>
                    <a:lnTo>
                      <a:pt x="1887786" y="1735831"/>
                    </a:lnTo>
                    <a:lnTo>
                      <a:pt x="1883291" y="1729233"/>
                    </a:lnTo>
                    <a:lnTo>
                      <a:pt x="1879324" y="1722899"/>
                    </a:lnTo>
                    <a:lnTo>
                      <a:pt x="1875093" y="1716037"/>
                    </a:lnTo>
                    <a:lnTo>
                      <a:pt x="1871655" y="1709176"/>
                    </a:lnTo>
                    <a:lnTo>
                      <a:pt x="1868217" y="1702050"/>
                    </a:lnTo>
                    <a:lnTo>
                      <a:pt x="1865573" y="1694660"/>
                    </a:lnTo>
                    <a:lnTo>
                      <a:pt x="1862928" y="1687271"/>
                    </a:lnTo>
                    <a:lnTo>
                      <a:pt x="1860813" y="1679353"/>
                    </a:lnTo>
                    <a:lnTo>
                      <a:pt x="1858961" y="1671700"/>
                    </a:lnTo>
                    <a:lnTo>
                      <a:pt x="1857954" y="1665666"/>
                    </a:lnTo>
                    <a:lnTo>
                      <a:pt x="1621831" y="1665666"/>
                    </a:lnTo>
                    <a:close/>
                    <a:moveTo>
                      <a:pt x="504561" y="0"/>
                    </a:moveTo>
                    <a:lnTo>
                      <a:pt x="843228" y="0"/>
                    </a:lnTo>
                    <a:lnTo>
                      <a:pt x="850107" y="264"/>
                    </a:lnTo>
                    <a:lnTo>
                      <a:pt x="856721" y="528"/>
                    </a:lnTo>
                    <a:lnTo>
                      <a:pt x="863071" y="1584"/>
                    </a:lnTo>
                    <a:lnTo>
                      <a:pt x="869686" y="2905"/>
                    </a:lnTo>
                    <a:lnTo>
                      <a:pt x="876301" y="4489"/>
                    </a:lnTo>
                    <a:lnTo>
                      <a:pt x="882651" y="6073"/>
                    </a:lnTo>
                    <a:lnTo>
                      <a:pt x="885415" y="6993"/>
                    </a:lnTo>
                    <a:lnTo>
                      <a:pt x="896445" y="6085"/>
                    </a:lnTo>
                    <a:lnTo>
                      <a:pt x="919733" y="3969"/>
                    </a:lnTo>
                    <a:lnTo>
                      <a:pt x="943551" y="2381"/>
                    </a:lnTo>
                    <a:lnTo>
                      <a:pt x="968428" y="1323"/>
                    </a:lnTo>
                    <a:lnTo>
                      <a:pt x="993569" y="265"/>
                    </a:lnTo>
                    <a:lnTo>
                      <a:pt x="1018974" y="0"/>
                    </a:lnTo>
                    <a:lnTo>
                      <a:pt x="1044645" y="265"/>
                    </a:lnTo>
                    <a:lnTo>
                      <a:pt x="1070050" y="1058"/>
                    </a:lnTo>
                    <a:lnTo>
                      <a:pt x="1095456" y="2117"/>
                    </a:lnTo>
                    <a:lnTo>
                      <a:pt x="1107894" y="3175"/>
                    </a:lnTo>
                    <a:lnTo>
                      <a:pt x="1120597" y="4498"/>
                    </a:lnTo>
                    <a:lnTo>
                      <a:pt x="1132771" y="5556"/>
                    </a:lnTo>
                    <a:lnTo>
                      <a:pt x="1144944" y="7143"/>
                    </a:lnTo>
                    <a:lnTo>
                      <a:pt x="1157118" y="8731"/>
                    </a:lnTo>
                    <a:lnTo>
                      <a:pt x="1168762" y="10583"/>
                    </a:lnTo>
                    <a:lnTo>
                      <a:pt x="1180407" y="12964"/>
                    </a:lnTo>
                    <a:lnTo>
                      <a:pt x="1192051" y="15345"/>
                    </a:lnTo>
                    <a:lnTo>
                      <a:pt x="1203166" y="17990"/>
                    </a:lnTo>
                    <a:lnTo>
                      <a:pt x="1214016" y="20636"/>
                    </a:lnTo>
                    <a:lnTo>
                      <a:pt x="1224602" y="23810"/>
                    </a:lnTo>
                    <a:lnTo>
                      <a:pt x="1234923" y="27250"/>
                    </a:lnTo>
                    <a:lnTo>
                      <a:pt x="1244980" y="30689"/>
                    </a:lnTo>
                    <a:lnTo>
                      <a:pt x="1254771" y="34922"/>
                    </a:lnTo>
                    <a:lnTo>
                      <a:pt x="1264034" y="38890"/>
                    </a:lnTo>
                    <a:lnTo>
                      <a:pt x="1273032" y="43388"/>
                    </a:lnTo>
                    <a:lnTo>
                      <a:pt x="1281500" y="48415"/>
                    </a:lnTo>
                    <a:lnTo>
                      <a:pt x="1289440" y="53441"/>
                    </a:lnTo>
                    <a:lnTo>
                      <a:pt x="1297114" y="58732"/>
                    </a:lnTo>
                    <a:lnTo>
                      <a:pt x="1304260" y="64288"/>
                    </a:lnTo>
                    <a:lnTo>
                      <a:pt x="1310876" y="70373"/>
                    </a:lnTo>
                    <a:lnTo>
                      <a:pt x="1316962" y="76458"/>
                    </a:lnTo>
                    <a:lnTo>
                      <a:pt x="1322520" y="83336"/>
                    </a:lnTo>
                    <a:lnTo>
                      <a:pt x="1327813" y="90215"/>
                    </a:lnTo>
                    <a:lnTo>
                      <a:pt x="1330195" y="94183"/>
                    </a:lnTo>
                    <a:lnTo>
                      <a:pt x="1332576" y="98416"/>
                    </a:lnTo>
                    <a:lnTo>
                      <a:pt x="1337340" y="107940"/>
                    </a:lnTo>
                    <a:lnTo>
                      <a:pt x="1342104" y="119052"/>
                    </a:lnTo>
                    <a:lnTo>
                      <a:pt x="1346602" y="131751"/>
                    </a:lnTo>
                    <a:lnTo>
                      <a:pt x="1351366" y="145508"/>
                    </a:lnTo>
                    <a:lnTo>
                      <a:pt x="1356130" y="160588"/>
                    </a:lnTo>
                    <a:lnTo>
                      <a:pt x="1360629" y="177255"/>
                    </a:lnTo>
                    <a:lnTo>
                      <a:pt x="1364863" y="194716"/>
                    </a:lnTo>
                    <a:lnTo>
                      <a:pt x="1369626" y="214029"/>
                    </a:lnTo>
                    <a:lnTo>
                      <a:pt x="1374125" y="233871"/>
                    </a:lnTo>
                    <a:lnTo>
                      <a:pt x="1378360" y="255035"/>
                    </a:lnTo>
                    <a:lnTo>
                      <a:pt x="1382594" y="276994"/>
                    </a:lnTo>
                    <a:lnTo>
                      <a:pt x="1386828" y="300275"/>
                    </a:lnTo>
                    <a:lnTo>
                      <a:pt x="1391063" y="324085"/>
                    </a:lnTo>
                    <a:lnTo>
                      <a:pt x="1399531" y="374352"/>
                    </a:lnTo>
                    <a:lnTo>
                      <a:pt x="1407206" y="427793"/>
                    </a:lnTo>
                    <a:lnTo>
                      <a:pt x="1415145" y="483615"/>
                    </a:lnTo>
                    <a:lnTo>
                      <a:pt x="1422555" y="541553"/>
                    </a:lnTo>
                    <a:lnTo>
                      <a:pt x="1429965" y="601608"/>
                    </a:lnTo>
                    <a:lnTo>
                      <a:pt x="1437110" y="662457"/>
                    </a:lnTo>
                    <a:lnTo>
                      <a:pt x="1443726" y="724099"/>
                    </a:lnTo>
                    <a:lnTo>
                      <a:pt x="1450342" y="786535"/>
                    </a:lnTo>
                    <a:lnTo>
                      <a:pt x="1456429" y="848707"/>
                    </a:lnTo>
                    <a:lnTo>
                      <a:pt x="1462252" y="910614"/>
                    </a:lnTo>
                    <a:lnTo>
                      <a:pt x="1467809" y="971462"/>
                    </a:lnTo>
                    <a:lnTo>
                      <a:pt x="1477865" y="1088927"/>
                    </a:lnTo>
                    <a:lnTo>
                      <a:pt x="1486599" y="1197396"/>
                    </a:lnTo>
                    <a:lnTo>
                      <a:pt x="1494273" y="1294489"/>
                    </a:lnTo>
                    <a:lnTo>
                      <a:pt x="1500095" y="1375180"/>
                    </a:lnTo>
                    <a:lnTo>
                      <a:pt x="1504330" y="1437616"/>
                    </a:lnTo>
                    <a:lnTo>
                      <a:pt x="1507770" y="1491322"/>
                    </a:lnTo>
                    <a:lnTo>
                      <a:pt x="1865130" y="1491322"/>
                    </a:lnTo>
                    <a:lnTo>
                      <a:pt x="1865573" y="1490129"/>
                    </a:lnTo>
                    <a:lnTo>
                      <a:pt x="1868217" y="1482739"/>
                    </a:lnTo>
                    <a:lnTo>
                      <a:pt x="1871655" y="1475350"/>
                    </a:lnTo>
                    <a:lnTo>
                      <a:pt x="1875093" y="1468488"/>
                    </a:lnTo>
                    <a:lnTo>
                      <a:pt x="1879324" y="1461890"/>
                    </a:lnTo>
                    <a:lnTo>
                      <a:pt x="1883291" y="1455292"/>
                    </a:lnTo>
                    <a:lnTo>
                      <a:pt x="1887786" y="1449222"/>
                    </a:lnTo>
                    <a:lnTo>
                      <a:pt x="1892811" y="1442888"/>
                    </a:lnTo>
                    <a:lnTo>
                      <a:pt x="1897835" y="1436818"/>
                    </a:lnTo>
                    <a:lnTo>
                      <a:pt x="1903124" y="1431540"/>
                    </a:lnTo>
                    <a:lnTo>
                      <a:pt x="1908678" y="1426262"/>
                    </a:lnTo>
                    <a:lnTo>
                      <a:pt x="1914231" y="1420984"/>
                    </a:lnTo>
                    <a:lnTo>
                      <a:pt x="1920578" y="1416233"/>
                    </a:lnTo>
                    <a:lnTo>
                      <a:pt x="1926925" y="1412011"/>
                    </a:lnTo>
                    <a:lnTo>
                      <a:pt x="1933536" y="1407524"/>
                    </a:lnTo>
                    <a:lnTo>
                      <a:pt x="1940147" y="1403830"/>
                    </a:lnTo>
                    <a:lnTo>
                      <a:pt x="1947287" y="1400399"/>
                    </a:lnTo>
                    <a:lnTo>
                      <a:pt x="1954163" y="1396968"/>
                    </a:lnTo>
                    <a:lnTo>
                      <a:pt x="1961567" y="1394065"/>
                    </a:lnTo>
                    <a:lnTo>
                      <a:pt x="1969236" y="1391689"/>
                    </a:lnTo>
                    <a:lnTo>
                      <a:pt x="1976641" y="1389314"/>
                    </a:lnTo>
                    <a:lnTo>
                      <a:pt x="1984574" y="1387467"/>
                    </a:lnTo>
                    <a:lnTo>
                      <a:pt x="1992508" y="1386147"/>
                    </a:lnTo>
                    <a:lnTo>
                      <a:pt x="2000441" y="1385356"/>
                    </a:lnTo>
                    <a:lnTo>
                      <a:pt x="2008639" y="1384564"/>
                    </a:lnTo>
                    <a:lnTo>
                      <a:pt x="2017102" y="1384300"/>
                    </a:lnTo>
                    <a:lnTo>
                      <a:pt x="3249960" y="1384300"/>
                    </a:lnTo>
                    <a:lnTo>
                      <a:pt x="3258422" y="1384564"/>
                    </a:lnTo>
                    <a:lnTo>
                      <a:pt x="3266620" y="1385356"/>
                    </a:lnTo>
                    <a:lnTo>
                      <a:pt x="3274554" y="1386147"/>
                    </a:lnTo>
                    <a:lnTo>
                      <a:pt x="3282751" y="1387467"/>
                    </a:lnTo>
                    <a:lnTo>
                      <a:pt x="3290420" y="1389314"/>
                    </a:lnTo>
                    <a:lnTo>
                      <a:pt x="3298089" y="1391689"/>
                    </a:lnTo>
                    <a:lnTo>
                      <a:pt x="3305494" y="1394065"/>
                    </a:lnTo>
                    <a:lnTo>
                      <a:pt x="3312899" y="1396968"/>
                    </a:lnTo>
                    <a:lnTo>
                      <a:pt x="3320039" y="1400399"/>
                    </a:lnTo>
                    <a:lnTo>
                      <a:pt x="3326914" y="1403830"/>
                    </a:lnTo>
                    <a:lnTo>
                      <a:pt x="3333790" y="1407524"/>
                    </a:lnTo>
                    <a:lnTo>
                      <a:pt x="3340401" y="1412011"/>
                    </a:lnTo>
                    <a:lnTo>
                      <a:pt x="3346748" y="1416233"/>
                    </a:lnTo>
                    <a:lnTo>
                      <a:pt x="3352566" y="1420984"/>
                    </a:lnTo>
                    <a:lnTo>
                      <a:pt x="3358648" y="1426262"/>
                    </a:lnTo>
                    <a:lnTo>
                      <a:pt x="3364202" y="1431540"/>
                    </a:lnTo>
                    <a:lnTo>
                      <a:pt x="3369491" y="1436818"/>
                    </a:lnTo>
                    <a:lnTo>
                      <a:pt x="3374515" y="1442888"/>
                    </a:lnTo>
                    <a:lnTo>
                      <a:pt x="3379275" y="1449222"/>
                    </a:lnTo>
                    <a:lnTo>
                      <a:pt x="3384035" y="1455292"/>
                    </a:lnTo>
                    <a:lnTo>
                      <a:pt x="3388002" y="1461890"/>
                    </a:lnTo>
                    <a:lnTo>
                      <a:pt x="3391969" y="1468488"/>
                    </a:lnTo>
                    <a:lnTo>
                      <a:pt x="3395406" y="1475350"/>
                    </a:lnTo>
                    <a:lnTo>
                      <a:pt x="3398580" y="1482739"/>
                    </a:lnTo>
                    <a:lnTo>
                      <a:pt x="3401489" y="1490129"/>
                    </a:lnTo>
                    <a:lnTo>
                      <a:pt x="3401976" y="1491322"/>
                    </a:lnTo>
                    <a:lnTo>
                      <a:pt x="3628884" y="1491322"/>
                    </a:lnTo>
                    <a:lnTo>
                      <a:pt x="3638411" y="1497936"/>
                    </a:lnTo>
                    <a:lnTo>
                      <a:pt x="3648997" y="1505343"/>
                    </a:lnTo>
                    <a:lnTo>
                      <a:pt x="3662758" y="1515926"/>
                    </a:lnTo>
                    <a:lnTo>
                      <a:pt x="3679431" y="1528889"/>
                    </a:lnTo>
                    <a:lnTo>
                      <a:pt x="3688164" y="1536561"/>
                    </a:lnTo>
                    <a:lnTo>
                      <a:pt x="3697691" y="1544763"/>
                    </a:lnTo>
                    <a:lnTo>
                      <a:pt x="3707483" y="1553229"/>
                    </a:lnTo>
                    <a:lnTo>
                      <a:pt x="3717539" y="1562224"/>
                    </a:lnTo>
                    <a:lnTo>
                      <a:pt x="3727331" y="1572012"/>
                    </a:lnTo>
                    <a:lnTo>
                      <a:pt x="3737388" y="1582330"/>
                    </a:lnTo>
                    <a:lnTo>
                      <a:pt x="3747444" y="1592912"/>
                    </a:lnTo>
                    <a:lnTo>
                      <a:pt x="3757500" y="1604289"/>
                    </a:lnTo>
                    <a:lnTo>
                      <a:pt x="3767557" y="1615929"/>
                    </a:lnTo>
                    <a:lnTo>
                      <a:pt x="3777349" y="1627834"/>
                    </a:lnTo>
                    <a:lnTo>
                      <a:pt x="3786611" y="1640269"/>
                    </a:lnTo>
                    <a:lnTo>
                      <a:pt x="3795609" y="1653232"/>
                    </a:lnTo>
                    <a:lnTo>
                      <a:pt x="3804078" y="1666460"/>
                    </a:lnTo>
                    <a:lnTo>
                      <a:pt x="3812017" y="1679953"/>
                    </a:lnTo>
                    <a:lnTo>
                      <a:pt x="3819427" y="1693710"/>
                    </a:lnTo>
                    <a:lnTo>
                      <a:pt x="3822867" y="1700588"/>
                    </a:lnTo>
                    <a:lnTo>
                      <a:pt x="3826043" y="1707731"/>
                    </a:lnTo>
                    <a:lnTo>
                      <a:pt x="3828689" y="1714875"/>
                    </a:lnTo>
                    <a:lnTo>
                      <a:pt x="3831601" y="1722282"/>
                    </a:lnTo>
                    <a:lnTo>
                      <a:pt x="3834512" y="1729425"/>
                    </a:lnTo>
                    <a:lnTo>
                      <a:pt x="3836629" y="1736833"/>
                    </a:lnTo>
                    <a:lnTo>
                      <a:pt x="3838746" y="1744505"/>
                    </a:lnTo>
                    <a:lnTo>
                      <a:pt x="3840598" y="1751913"/>
                    </a:lnTo>
                    <a:lnTo>
                      <a:pt x="3842186" y="1759585"/>
                    </a:lnTo>
                    <a:lnTo>
                      <a:pt x="3843509" y="1766993"/>
                    </a:lnTo>
                    <a:lnTo>
                      <a:pt x="3844568" y="1774665"/>
                    </a:lnTo>
                    <a:lnTo>
                      <a:pt x="3845362" y="1782337"/>
                    </a:lnTo>
                    <a:lnTo>
                      <a:pt x="3845627" y="1790274"/>
                    </a:lnTo>
                    <a:lnTo>
                      <a:pt x="3846156" y="1797681"/>
                    </a:lnTo>
                    <a:lnTo>
                      <a:pt x="3846156" y="2373098"/>
                    </a:lnTo>
                    <a:lnTo>
                      <a:pt x="4269850" y="2373098"/>
                    </a:lnTo>
                    <a:lnTo>
                      <a:pt x="4271967" y="2373098"/>
                    </a:lnTo>
                    <a:lnTo>
                      <a:pt x="4279377" y="2373892"/>
                    </a:lnTo>
                    <a:lnTo>
                      <a:pt x="4289963" y="2375479"/>
                    </a:lnTo>
                    <a:lnTo>
                      <a:pt x="4296843" y="2376802"/>
                    </a:lnTo>
                    <a:lnTo>
                      <a:pt x="4303989" y="2378389"/>
                    </a:lnTo>
                    <a:lnTo>
                      <a:pt x="4312193" y="2380241"/>
                    </a:lnTo>
                    <a:lnTo>
                      <a:pt x="4320926" y="2382622"/>
                    </a:lnTo>
                    <a:lnTo>
                      <a:pt x="4330453" y="2385797"/>
                    </a:lnTo>
                    <a:lnTo>
                      <a:pt x="4339715" y="2389236"/>
                    </a:lnTo>
                    <a:lnTo>
                      <a:pt x="4349772" y="2393469"/>
                    </a:lnTo>
                    <a:lnTo>
                      <a:pt x="4360093" y="2398496"/>
                    </a:lnTo>
                    <a:lnTo>
                      <a:pt x="4370943" y="2403787"/>
                    </a:lnTo>
                    <a:lnTo>
                      <a:pt x="4381529" y="2409872"/>
                    </a:lnTo>
                    <a:lnTo>
                      <a:pt x="4392379" y="2417015"/>
                    </a:lnTo>
                    <a:lnTo>
                      <a:pt x="4403230" y="2424687"/>
                    </a:lnTo>
                    <a:lnTo>
                      <a:pt x="4408523" y="2428920"/>
                    </a:lnTo>
                    <a:lnTo>
                      <a:pt x="4413816" y="2433153"/>
                    </a:lnTo>
                    <a:lnTo>
                      <a:pt x="4419108" y="2437915"/>
                    </a:lnTo>
                    <a:lnTo>
                      <a:pt x="4424401" y="2442942"/>
                    </a:lnTo>
                    <a:lnTo>
                      <a:pt x="4429429" y="2447968"/>
                    </a:lnTo>
                    <a:lnTo>
                      <a:pt x="4434987" y="2453259"/>
                    </a:lnTo>
                    <a:lnTo>
                      <a:pt x="4439751" y="2458815"/>
                    </a:lnTo>
                    <a:lnTo>
                      <a:pt x="4444779" y="2464900"/>
                    </a:lnTo>
                    <a:lnTo>
                      <a:pt x="4449542" y="2471250"/>
                    </a:lnTo>
                    <a:lnTo>
                      <a:pt x="4454306" y="2477334"/>
                    </a:lnTo>
                    <a:lnTo>
                      <a:pt x="4459070" y="2483948"/>
                    </a:lnTo>
                    <a:lnTo>
                      <a:pt x="4463304" y="2491356"/>
                    </a:lnTo>
                    <a:lnTo>
                      <a:pt x="4467803" y="2498499"/>
                    </a:lnTo>
                    <a:lnTo>
                      <a:pt x="4472302" y="2505907"/>
                    </a:lnTo>
                    <a:lnTo>
                      <a:pt x="4476271" y="2513844"/>
                    </a:lnTo>
                    <a:lnTo>
                      <a:pt x="4479976" y="2522045"/>
                    </a:lnTo>
                    <a:lnTo>
                      <a:pt x="4483681" y="2530511"/>
                    </a:lnTo>
                    <a:lnTo>
                      <a:pt x="4487651" y="2539241"/>
                    </a:lnTo>
                    <a:lnTo>
                      <a:pt x="4490827" y="2548236"/>
                    </a:lnTo>
                    <a:lnTo>
                      <a:pt x="4494267" y="2557761"/>
                    </a:lnTo>
                    <a:lnTo>
                      <a:pt x="4496913" y="2567549"/>
                    </a:lnTo>
                    <a:lnTo>
                      <a:pt x="4499825" y="2577603"/>
                    </a:lnTo>
                    <a:lnTo>
                      <a:pt x="4502206" y="2587920"/>
                    </a:lnTo>
                    <a:lnTo>
                      <a:pt x="4504588" y="2598767"/>
                    </a:lnTo>
                    <a:lnTo>
                      <a:pt x="4506705" y="2609879"/>
                    </a:lnTo>
                    <a:lnTo>
                      <a:pt x="4508293" y="2621255"/>
                    </a:lnTo>
                    <a:lnTo>
                      <a:pt x="4509881" y="2633424"/>
                    </a:lnTo>
                    <a:lnTo>
                      <a:pt x="4511204" y="2645594"/>
                    </a:lnTo>
                    <a:lnTo>
                      <a:pt x="4511204" y="4090882"/>
                    </a:lnTo>
                    <a:lnTo>
                      <a:pt x="4515438" y="4089295"/>
                    </a:lnTo>
                    <a:lnTo>
                      <a:pt x="4520731" y="4087972"/>
                    </a:lnTo>
                    <a:lnTo>
                      <a:pt x="4528141" y="4086649"/>
                    </a:lnTo>
                    <a:lnTo>
                      <a:pt x="4537139" y="4085856"/>
                    </a:lnTo>
                    <a:lnTo>
                      <a:pt x="4542432" y="4085327"/>
                    </a:lnTo>
                    <a:lnTo>
                      <a:pt x="4547990" y="4085327"/>
                    </a:lnTo>
                    <a:lnTo>
                      <a:pt x="4554076" y="4085327"/>
                    </a:lnTo>
                    <a:lnTo>
                      <a:pt x="4560692" y="4085856"/>
                    </a:lnTo>
                    <a:lnTo>
                      <a:pt x="4567573" y="4086120"/>
                    </a:lnTo>
                    <a:lnTo>
                      <a:pt x="4574719" y="4086914"/>
                    </a:lnTo>
                    <a:lnTo>
                      <a:pt x="4582393" y="4088237"/>
                    </a:lnTo>
                    <a:lnTo>
                      <a:pt x="4590068" y="4089824"/>
                    </a:lnTo>
                    <a:lnTo>
                      <a:pt x="4598272" y="4091676"/>
                    </a:lnTo>
                    <a:lnTo>
                      <a:pt x="4606740" y="4093792"/>
                    </a:lnTo>
                    <a:lnTo>
                      <a:pt x="4615474" y="4096703"/>
                    </a:lnTo>
                    <a:lnTo>
                      <a:pt x="4625001" y="4100142"/>
                    </a:lnTo>
                    <a:lnTo>
                      <a:pt x="4633999" y="4104375"/>
                    </a:lnTo>
                    <a:lnTo>
                      <a:pt x="4643790" y="4108608"/>
                    </a:lnTo>
                    <a:lnTo>
                      <a:pt x="4653847" y="4113634"/>
                    </a:lnTo>
                    <a:lnTo>
                      <a:pt x="4663903" y="4119190"/>
                    </a:lnTo>
                    <a:lnTo>
                      <a:pt x="4674224" y="4125804"/>
                    </a:lnTo>
                    <a:lnTo>
                      <a:pt x="4684810" y="4132683"/>
                    </a:lnTo>
                    <a:lnTo>
                      <a:pt x="4695660" y="4140619"/>
                    </a:lnTo>
                    <a:lnTo>
                      <a:pt x="4706511" y="4149350"/>
                    </a:lnTo>
                    <a:lnTo>
                      <a:pt x="4717890" y="4158874"/>
                    </a:lnTo>
                    <a:lnTo>
                      <a:pt x="4729005" y="4169192"/>
                    </a:lnTo>
                    <a:lnTo>
                      <a:pt x="4740385" y="4180039"/>
                    </a:lnTo>
                    <a:lnTo>
                      <a:pt x="4752029" y="4192473"/>
                    </a:lnTo>
                    <a:lnTo>
                      <a:pt x="4763938" y="4205701"/>
                    </a:lnTo>
                    <a:lnTo>
                      <a:pt x="4775583" y="4219458"/>
                    </a:lnTo>
                    <a:lnTo>
                      <a:pt x="4787492" y="4234538"/>
                    </a:lnTo>
                    <a:lnTo>
                      <a:pt x="4799400" y="4250676"/>
                    </a:lnTo>
                    <a:lnTo>
                      <a:pt x="4811309" y="4267608"/>
                    </a:lnTo>
                    <a:lnTo>
                      <a:pt x="4823483" y="4286127"/>
                    </a:lnTo>
                    <a:lnTo>
                      <a:pt x="4835657" y="4305704"/>
                    </a:lnTo>
                    <a:lnTo>
                      <a:pt x="4847566" y="4326340"/>
                    </a:lnTo>
                    <a:lnTo>
                      <a:pt x="4860004" y="4348034"/>
                    </a:lnTo>
                    <a:lnTo>
                      <a:pt x="4872177" y="4371051"/>
                    </a:lnTo>
                    <a:lnTo>
                      <a:pt x="4884086" y="4395655"/>
                    </a:lnTo>
                    <a:lnTo>
                      <a:pt x="4896260" y="4421317"/>
                    </a:lnTo>
                    <a:lnTo>
                      <a:pt x="4908433" y="4448302"/>
                    </a:lnTo>
                    <a:lnTo>
                      <a:pt x="4920342" y="4476874"/>
                    </a:lnTo>
                    <a:lnTo>
                      <a:pt x="4932516" y="4506770"/>
                    </a:lnTo>
                    <a:lnTo>
                      <a:pt x="4944425" y="4537988"/>
                    </a:lnTo>
                    <a:lnTo>
                      <a:pt x="4955805" y="4571057"/>
                    </a:lnTo>
                    <a:lnTo>
                      <a:pt x="4967714" y="4605450"/>
                    </a:lnTo>
                    <a:lnTo>
                      <a:pt x="4979093" y="4641430"/>
                    </a:lnTo>
                    <a:lnTo>
                      <a:pt x="4990738" y="4678733"/>
                    </a:lnTo>
                    <a:lnTo>
                      <a:pt x="5002117" y="4718153"/>
                    </a:lnTo>
                    <a:lnTo>
                      <a:pt x="5012968" y="4759159"/>
                    </a:lnTo>
                    <a:lnTo>
                      <a:pt x="5024083" y="4801489"/>
                    </a:lnTo>
                    <a:lnTo>
                      <a:pt x="5034668" y="4845935"/>
                    </a:lnTo>
                    <a:lnTo>
                      <a:pt x="5045254" y="4891704"/>
                    </a:lnTo>
                    <a:lnTo>
                      <a:pt x="5055575" y="4939853"/>
                    </a:lnTo>
                    <a:lnTo>
                      <a:pt x="5065632" y="4989326"/>
                    </a:lnTo>
                    <a:lnTo>
                      <a:pt x="5075688" y="5041180"/>
                    </a:lnTo>
                    <a:lnTo>
                      <a:pt x="5085215" y="5094356"/>
                    </a:lnTo>
                    <a:lnTo>
                      <a:pt x="5094478" y="5149914"/>
                    </a:lnTo>
                    <a:lnTo>
                      <a:pt x="5367325" y="5104409"/>
                    </a:lnTo>
                    <a:lnTo>
                      <a:pt x="5427663" y="5239864"/>
                    </a:lnTo>
                    <a:lnTo>
                      <a:pt x="4880911" y="5376906"/>
                    </a:lnTo>
                    <a:lnTo>
                      <a:pt x="4880911" y="5239864"/>
                    </a:lnTo>
                    <a:lnTo>
                      <a:pt x="4881969" y="5223990"/>
                    </a:lnTo>
                    <a:lnTo>
                      <a:pt x="4882498" y="5205471"/>
                    </a:lnTo>
                    <a:lnTo>
                      <a:pt x="4883028" y="5180867"/>
                    </a:lnTo>
                    <a:lnTo>
                      <a:pt x="4883822" y="5151236"/>
                    </a:lnTo>
                    <a:lnTo>
                      <a:pt x="4883822" y="5117373"/>
                    </a:lnTo>
                    <a:lnTo>
                      <a:pt x="4883557" y="5098854"/>
                    </a:lnTo>
                    <a:lnTo>
                      <a:pt x="4882763" y="5079805"/>
                    </a:lnTo>
                    <a:lnTo>
                      <a:pt x="4882234" y="5059963"/>
                    </a:lnTo>
                    <a:lnTo>
                      <a:pt x="4881175" y="5039857"/>
                    </a:lnTo>
                    <a:lnTo>
                      <a:pt x="4880117" y="5019221"/>
                    </a:lnTo>
                    <a:lnTo>
                      <a:pt x="4878529" y="4997792"/>
                    </a:lnTo>
                    <a:lnTo>
                      <a:pt x="4876676" y="4976892"/>
                    </a:lnTo>
                    <a:lnTo>
                      <a:pt x="4874030" y="4955198"/>
                    </a:lnTo>
                    <a:lnTo>
                      <a:pt x="4871648" y="4933768"/>
                    </a:lnTo>
                    <a:lnTo>
                      <a:pt x="4868472" y="4912604"/>
                    </a:lnTo>
                    <a:lnTo>
                      <a:pt x="4864503" y="4891174"/>
                    </a:lnTo>
                    <a:lnTo>
                      <a:pt x="4860533" y="4870274"/>
                    </a:lnTo>
                    <a:lnTo>
                      <a:pt x="4856034" y="4849903"/>
                    </a:lnTo>
                    <a:lnTo>
                      <a:pt x="4851271" y="4829797"/>
                    </a:lnTo>
                    <a:lnTo>
                      <a:pt x="4845184" y="4810219"/>
                    </a:lnTo>
                    <a:lnTo>
                      <a:pt x="4842273" y="4800960"/>
                    </a:lnTo>
                    <a:lnTo>
                      <a:pt x="4838832" y="4791700"/>
                    </a:lnTo>
                    <a:lnTo>
                      <a:pt x="4835657" y="4782705"/>
                    </a:lnTo>
                    <a:lnTo>
                      <a:pt x="4832216" y="4773975"/>
                    </a:lnTo>
                    <a:lnTo>
                      <a:pt x="4828511" y="4764980"/>
                    </a:lnTo>
                    <a:lnTo>
                      <a:pt x="4824806" y="4757043"/>
                    </a:lnTo>
                    <a:lnTo>
                      <a:pt x="4820837" y="4748841"/>
                    </a:lnTo>
                    <a:lnTo>
                      <a:pt x="4816338" y="4740905"/>
                    </a:lnTo>
                    <a:lnTo>
                      <a:pt x="4811839" y="4733497"/>
                    </a:lnTo>
                    <a:lnTo>
                      <a:pt x="4807604" y="4726089"/>
                    </a:lnTo>
                    <a:lnTo>
                      <a:pt x="4511204" y="4748841"/>
                    </a:lnTo>
                    <a:lnTo>
                      <a:pt x="4527670" y="5251656"/>
                    </a:lnTo>
                    <a:lnTo>
                      <a:pt x="4529198" y="5251983"/>
                    </a:lnTo>
                    <a:lnTo>
                      <a:pt x="4540052" y="5254630"/>
                    </a:lnTo>
                    <a:lnTo>
                      <a:pt x="4551171" y="5257806"/>
                    </a:lnTo>
                    <a:lnTo>
                      <a:pt x="4561760" y="5260717"/>
                    </a:lnTo>
                    <a:lnTo>
                      <a:pt x="4572615" y="5264158"/>
                    </a:lnTo>
                    <a:lnTo>
                      <a:pt x="4582939" y="5268128"/>
                    </a:lnTo>
                    <a:lnTo>
                      <a:pt x="4593264" y="5271833"/>
                    </a:lnTo>
                    <a:lnTo>
                      <a:pt x="4603589" y="5276067"/>
                    </a:lnTo>
                    <a:lnTo>
                      <a:pt x="4613649" y="5280567"/>
                    </a:lnTo>
                    <a:lnTo>
                      <a:pt x="4623709" y="5285331"/>
                    </a:lnTo>
                    <a:lnTo>
                      <a:pt x="4633239" y="5290359"/>
                    </a:lnTo>
                    <a:lnTo>
                      <a:pt x="4643035" y="5295388"/>
                    </a:lnTo>
                    <a:lnTo>
                      <a:pt x="4652830" y="5300681"/>
                    </a:lnTo>
                    <a:lnTo>
                      <a:pt x="4662361" y="5306239"/>
                    </a:lnTo>
                    <a:lnTo>
                      <a:pt x="4671626" y="5312061"/>
                    </a:lnTo>
                    <a:lnTo>
                      <a:pt x="4680627" y="5318148"/>
                    </a:lnTo>
                    <a:lnTo>
                      <a:pt x="4689893" y="5324236"/>
                    </a:lnTo>
                    <a:lnTo>
                      <a:pt x="4698630" y="5330852"/>
                    </a:lnTo>
                    <a:lnTo>
                      <a:pt x="4707101" y="5337469"/>
                    </a:lnTo>
                    <a:lnTo>
                      <a:pt x="4715837" y="5344350"/>
                    </a:lnTo>
                    <a:lnTo>
                      <a:pt x="4724044" y="5351496"/>
                    </a:lnTo>
                    <a:lnTo>
                      <a:pt x="4732251" y="5358641"/>
                    </a:lnTo>
                    <a:lnTo>
                      <a:pt x="4740458" y="5366052"/>
                    </a:lnTo>
                    <a:lnTo>
                      <a:pt x="4748135" y="5373727"/>
                    </a:lnTo>
                    <a:lnTo>
                      <a:pt x="4755813" y="5381667"/>
                    </a:lnTo>
                    <a:lnTo>
                      <a:pt x="4763226" y="5389342"/>
                    </a:lnTo>
                    <a:lnTo>
                      <a:pt x="4770638" y="5397547"/>
                    </a:lnTo>
                    <a:lnTo>
                      <a:pt x="4777521" y="5406016"/>
                    </a:lnTo>
                    <a:lnTo>
                      <a:pt x="4784404" y="5414485"/>
                    </a:lnTo>
                    <a:lnTo>
                      <a:pt x="4791023" y="5423219"/>
                    </a:lnTo>
                    <a:lnTo>
                      <a:pt x="4797377" y="5432217"/>
                    </a:lnTo>
                    <a:lnTo>
                      <a:pt x="4803730" y="5440951"/>
                    </a:lnTo>
                    <a:lnTo>
                      <a:pt x="4809819" y="5450214"/>
                    </a:lnTo>
                    <a:lnTo>
                      <a:pt x="4815379" y="5459477"/>
                    </a:lnTo>
                    <a:lnTo>
                      <a:pt x="4820938" y="5468740"/>
                    </a:lnTo>
                    <a:lnTo>
                      <a:pt x="4826498" y="5478533"/>
                    </a:lnTo>
                    <a:lnTo>
                      <a:pt x="4831793" y="5488325"/>
                    </a:lnTo>
                    <a:lnTo>
                      <a:pt x="4836293" y="5498118"/>
                    </a:lnTo>
                    <a:lnTo>
                      <a:pt x="4841058" y="5508175"/>
                    </a:lnTo>
                    <a:lnTo>
                      <a:pt x="4845824" y="5518496"/>
                    </a:lnTo>
                    <a:lnTo>
                      <a:pt x="4849795" y="5528553"/>
                    </a:lnTo>
                    <a:lnTo>
                      <a:pt x="4854030" y="5538875"/>
                    </a:lnTo>
                    <a:lnTo>
                      <a:pt x="4857472" y="5549462"/>
                    </a:lnTo>
                    <a:lnTo>
                      <a:pt x="4860914" y="5560048"/>
                    </a:lnTo>
                    <a:lnTo>
                      <a:pt x="4864355" y="5570899"/>
                    </a:lnTo>
                    <a:lnTo>
                      <a:pt x="4867267" y="5581486"/>
                    </a:lnTo>
                    <a:lnTo>
                      <a:pt x="4869650" y="5592337"/>
                    </a:lnTo>
                    <a:lnTo>
                      <a:pt x="4872297" y="5603452"/>
                    </a:lnTo>
                    <a:lnTo>
                      <a:pt x="4874415" y="5614833"/>
                    </a:lnTo>
                    <a:lnTo>
                      <a:pt x="4876268" y="5625949"/>
                    </a:lnTo>
                    <a:lnTo>
                      <a:pt x="4877857" y="5637329"/>
                    </a:lnTo>
                    <a:lnTo>
                      <a:pt x="4879181" y="5648709"/>
                    </a:lnTo>
                    <a:lnTo>
                      <a:pt x="4879975" y="5660354"/>
                    </a:lnTo>
                    <a:lnTo>
                      <a:pt x="4881034" y="5671735"/>
                    </a:lnTo>
                    <a:lnTo>
                      <a:pt x="4881298" y="5683380"/>
                    </a:lnTo>
                    <a:lnTo>
                      <a:pt x="4881563" y="5695025"/>
                    </a:lnTo>
                    <a:lnTo>
                      <a:pt x="4881298" y="5706935"/>
                    </a:lnTo>
                    <a:lnTo>
                      <a:pt x="4881034" y="5718580"/>
                    </a:lnTo>
                    <a:lnTo>
                      <a:pt x="4879975" y="5730225"/>
                    </a:lnTo>
                    <a:lnTo>
                      <a:pt x="4879181" y="5741605"/>
                    </a:lnTo>
                    <a:lnTo>
                      <a:pt x="4877857" y="5752986"/>
                    </a:lnTo>
                    <a:lnTo>
                      <a:pt x="4876268" y="5764366"/>
                    </a:lnTo>
                    <a:lnTo>
                      <a:pt x="4874415" y="5775482"/>
                    </a:lnTo>
                    <a:lnTo>
                      <a:pt x="4872297" y="5786597"/>
                    </a:lnTo>
                    <a:lnTo>
                      <a:pt x="4869650" y="5797713"/>
                    </a:lnTo>
                    <a:lnTo>
                      <a:pt x="4867267" y="5808564"/>
                    </a:lnTo>
                    <a:lnTo>
                      <a:pt x="4864355" y="5819680"/>
                    </a:lnTo>
                    <a:lnTo>
                      <a:pt x="4860914" y="5830266"/>
                    </a:lnTo>
                    <a:lnTo>
                      <a:pt x="4857472" y="5840853"/>
                    </a:lnTo>
                    <a:lnTo>
                      <a:pt x="4854030" y="5851439"/>
                    </a:lnTo>
                    <a:lnTo>
                      <a:pt x="4849795" y="5861761"/>
                    </a:lnTo>
                    <a:lnTo>
                      <a:pt x="4845824" y="5872083"/>
                    </a:lnTo>
                    <a:lnTo>
                      <a:pt x="4841058" y="5882140"/>
                    </a:lnTo>
                    <a:lnTo>
                      <a:pt x="4836293" y="5892197"/>
                    </a:lnTo>
                    <a:lnTo>
                      <a:pt x="4831793" y="5901725"/>
                    </a:lnTo>
                    <a:lnTo>
                      <a:pt x="4826498" y="5911517"/>
                    </a:lnTo>
                    <a:lnTo>
                      <a:pt x="4820938" y="5921310"/>
                    </a:lnTo>
                    <a:lnTo>
                      <a:pt x="4815379" y="5930573"/>
                    </a:lnTo>
                    <a:lnTo>
                      <a:pt x="4809819" y="5940100"/>
                    </a:lnTo>
                    <a:lnTo>
                      <a:pt x="4803730" y="5949099"/>
                    </a:lnTo>
                    <a:lnTo>
                      <a:pt x="4797377" y="5958362"/>
                    </a:lnTo>
                    <a:lnTo>
                      <a:pt x="4791023" y="5967096"/>
                    </a:lnTo>
                    <a:lnTo>
                      <a:pt x="4784404" y="5975565"/>
                    </a:lnTo>
                    <a:lnTo>
                      <a:pt x="4777521" y="5984299"/>
                    </a:lnTo>
                    <a:lnTo>
                      <a:pt x="4770638" y="5992503"/>
                    </a:lnTo>
                    <a:lnTo>
                      <a:pt x="4763226" y="6000708"/>
                    </a:lnTo>
                    <a:lnTo>
                      <a:pt x="4755813" y="6008912"/>
                    </a:lnTo>
                    <a:lnTo>
                      <a:pt x="4748135" y="6016587"/>
                    </a:lnTo>
                    <a:lnTo>
                      <a:pt x="4740458" y="6024263"/>
                    </a:lnTo>
                    <a:lnTo>
                      <a:pt x="4732251" y="6031673"/>
                    </a:lnTo>
                    <a:lnTo>
                      <a:pt x="4724044" y="6038819"/>
                    </a:lnTo>
                    <a:lnTo>
                      <a:pt x="4715837" y="6045965"/>
                    </a:lnTo>
                    <a:lnTo>
                      <a:pt x="4707101" y="6052846"/>
                    </a:lnTo>
                    <a:lnTo>
                      <a:pt x="4698630" y="6059462"/>
                    </a:lnTo>
                    <a:lnTo>
                      <a:pt x="4689893" y="6065814"/>
                    </a:lnTo>
                    <a:lnTo>
                      <a:pt x="4680627" y="6072166"/>
                    </a:lnTo>
                    <a:lnTo>
                      <a:pt x="4671626" y="6078253"/>
                    </a:lnTo>
                    <a:lnTo>
                      <a:pt x="4662361" y="6083811"/>
                    </a:lnTo>
                    <a:lnTo>
                      <a:pt x="4652830" y="6089369"/>
                    </a:lnTo>
                    <a:lnTo>
                      <a:pt x="4643035" y="6094662"/>
                    </a:lnTo>
                    <a:lnTo>
                      <a:pt x="4633239" y="6100220"/>
                    </a:lnTo>
                    <a:lnTo>
                      <a:pt x="4623709" y="6104719"/>
                    </a:lnTo>
                    <a:lnTo>
                      <a:pt x="4613649" y="6109483"/>
                    </a:lnTo>
                    <a:lnTo>
                      <a:pt x="4603589" y="6114247"/>
                    </a:lnTo>
                    <a:lnTo>
                      <a:pt x="4593264" y="6118217"/>
                    </a:lnTo>
                    <a:lnTo>
                      <a:pt x="4582939" y="6122452"/>
                    </a:lnTo>
                    <a:lnTo>
                      <a:pt x="4572615" y="6125892"/>
                    </a:lnTo>
                    <a:lnTo>
                      <a:pt x="4561760" y="6129333"/>
                    </a:lnTo>
                    <a:lnTo>
                      <a:pt x="4551171" y="6132773"/>
                    </a:lnTo>
                    <a:lnTo>
                      <a:pt x="4540052" y="6135685"/>
                    </a:lnTo>
                    <a:lnTo>
                      <a:pt x="4529198" y="6138066"/>
                    </a:lnTo>
                    <a:lnTo>
                      <a:pt x="4518079" y="6140713"/>
                    </a:lnTo>
                    <a:lnTo>
                      <a:pt x="4506960" y="6142830"/>
                    </a:lnTo>
                    <a:lnTo>
                      <a:pt x="4495841" y="6144683"/>
                    </a:lnTo>
                    <a:lnTo>
                      <a:pt x="4484722" y="6146271"/>
                    </a:lnTo>
                    <a:lnTo>
                      <a:pt x="4473073" y="6147594"/>
                    </a:lnTo>
                    <a:lnTo>
                      <a:pt x="4461689" y="6148388"/>
                    </a:lnTo>
                    <a:lnTo>
                      <a:pt x="4450041" y="6149447"/>
                    </a:lnTo>
                    <a:lnTo>
                      <a:pt x="4438393" y="6149712"/>
                    </a:lnTo>
                    <a:lnTo>
                      <a:pt x="4426479" y="6149976"/>
                    </a:lnTo>
                    <a:lnTo>
                      <a:pt x="4414831" y="6149712"/>
                    </a:lnTo>
                    <a:lnTo>
                      <a:pt x="4403447" y="6149447"/>
                    </a:lnTo>
                    <a:lnTo>
                      <a:pt x="4391799" y="6148388"/>
                    </a:lnTo>
                    <a:lnTo>
                      <a:pt x="4380150" y="6147594"/>
                    </a:lnTo>
                    <a:lnTo>
                      <a:pt x="4368767" y="6146271"/>
                    </a:lnTo>
                    <a:lnTo>
                      <a:pt x="4357648" y="6144683"/>
                    </a:lnTo>
                    <a:lnTo>
                      <a:pt x="4346264" y="6142830"/>
                    </a:lnTo>
                    <a:lnTo>
                      <a:pt x="4334880" y="6140713"/>
                    </a:lnTo>
                    <a:lnTo>
                      <a:pt x="4324026" y="6138066"/>
                    </a:lnTo>
                    <a:lnTo>
                      <a:pt x="4312907" y="6135685"/>
                    </a:lnTo>
                    <a:lnTo>
                      <a:pt x="4302318" y="6132773"/>
                    </a:lnTo>
                    <a:lnTo>
                      <a:pt x="4291728" y="6129333"/>
                    </a:lnTo>
                    <a:lnTo>
                      <a:pt x="4280874" y="6125892"/>
                    </a:lnTo>
                    <a:lnTo>
                      <a:pt x="4270284" y="6122452"/>
                    </a:lnTo>
                    <a:lnTo>
                      <a:pt x="4259960" y="6118217"/>
                    </a:lnTo>
                    <a:lnTo>
                      <a:pt x="4249900" y="6114247"/>
                    </a:lnTo>
                    <a:lnTo>
                      <a:pt x="4239575" y="6109483"/>
                    </a:lnTo>
                    <a:lnTo>
                      <a:pt x="4229515" y="6104719"/>
                    </a:lnTo>
                    <a:lnTo>
                      <a:pt x="4219719" y="6100220"/>
                    </a:lnTo>
                    <a:lnTo>
                      <a:pt x="4209924" y="6094662"/>
                    </a:lnTo>
                    <a:lnTo>
                      <a:pt x="4200394" y="6089369"/>
                    </a:lnTo>
                    <a:lnTo>
                      <a:pt x="4190863" y="6083811"/>
                    </a:lnTo>
                    <a:lnTo>
                      <a:pt x="4181862" y="6078253"/>
                    </a:lnTo>
                    <a:lnTo>
                      <a:pt x="4172331" y="6072166"/>
                    </a:lnTo>
                    <a:lnTo>
                      <a:pt x="4163595" y="6065814"/>
                    </a:lnTo>
                    <a:lnTo>
                      <a:pt x="4154594" y="6059462"/>
                    </a:lnTo>
                    <a:lnTo>
                      <a:pt x="4146122" y="6052846"/>
                    </a:lnTo>
                    <a:lnTo>
                      <a:pt x="4137651" y="6045965"/>
                    </a:lnTo>
                    <a:lnTo>
                      <a:pt x="4129179" y="6038819"/>
                    </a:lnTo>
                    <a:lnTo>
                      <a:pt x="4120972" y="6031673"/>
                    </a:lnTo>
                    <a:lnTo>
                      <a:pt x="4113030" y="6024263"/>
                    </a:lnTo>
                    <a:lnTo>
                      <a:pt x="4105088" y="6016587"/>
                    </a:lnTo>
                    <a:lnTo>
                      <a:pt x="4097411" y="6008912"/>
                    </a:lnTo>
                    <a:lnTo>
                      <a:pt x="4090263" y="6000708"/>
                    </a:lnTo>
                    <a:lnTo>
                      <a:pt x="4082850" y="5992503"/>
                    </a:lnTo>
                    <a:lnTo>
                      <a:pt x="4075702" y="5984299"/>
                    </a:lnTo>
                    <a:lnTo>
                      <a:pt x="4068819" y="5975565"/>
                    </a:lnTo>
                    <a:lnTo>
                      <a:pt x="4062201" y="5967096"/>
                    </a:lnTo>
                    <a:lnTo>
                      <a:pt x="4055582" y="5958362"/>
                    </a:lnTo>
                    <a:lnTo>
                      <a:pt x="4049758" y="5949099"/>
                    </a:lnTo>
                    <a:lnTo>
                      <a:pt x="4043404" y="5940100"/>
                    </a:lnTo>
                    <a:lnTo>
                      <a:pt x="4037845" y="5930573"/>
                    </a:lnTo>
                    <a:lnTo>
                      <a:pt x="4032021" y="5921310"/>
                    </a:lnTo>
                    <a:lnTo>
                      <a:pt x="4026726" y="5911517"/>
                    </a:lnTo>
                    <a:lnTo>
                      <a:pt x="4021696" y="5901725"/>
                    </a:lnTo>
                    <a:lnTo>
                      <a:pt x="4016666" y="5892197"/>
                    </a:lnTo>
                    <a:lnTo>
                      <a:pt x="4011900" y="5882140"/>
                    </a:lnTo>
                    <a:lnTo>
                      <a:pt x="4007665" y="5872083"/>
                    </a:lnTo>
                    <a:lnTo>
                      <a:pt x="4003164" y="5861761"/>
                    </a:lnTo>
                    <a:lnTo>
                      <a:pt x="3999458" y="5851439"/>
                    </a:lnTo>
                    <a:lnTo>
                      <a:pt x="3995751" y="5840853"/>
                    </a:lnTo>
                    <a:lnTo>
                      <a:pt x="3992310" y="5830266"/>
                    </a:lnTo>
                    <a:lnTo>
                      <a:pt x="3989133" y="5819680"/>
                    </a:lnTo>
                    <a:lnTo>
                      <a:pt x="3985956" y="5808564"/>
                    </a:lnTo>
                    <a:lnTo>
                      <a:pt x="3983574" y="5797713"/>
                    </a:lnTo>
                    <a:lnTo>
                      <a:pt x="3980926" y="5786597"/>
                    </a:lnTo>
                    <a:lnTo>
                      <a:pt x="3978808" y="5775482"/>
                    </a:lnTo>
                    <a:lnTo>
                      <a:pt x="3976955" y="5764366"/>
                    </a:lnTo>
                    <a:lnTo>
                      <a:pt x="3975367" y="5752986"/>
                    </a:lnTo>
                    <a:lnTo>
                      <a:pt x="3974043" y="5741605"/>
                    </a:lnTo>
                    <a:lnTo>
                      <a:pt x="3972984" y="5730225"/>
                    </a:lnTo>
                    <a:lnTo>
                      <a:pt x="3972455" y="5718580"/>
                    </a:lnTo>
                    <a:lnTo>
                      <a:pt x="3971925" y="5706935"/>
                    </a:lnTo>
                    <a:lnTo>
                      <a:pt x="3971925" y="5695025"/>
                    </a:lnTo>
                    <a:lnTo>
                      <a:pt x="3971925" y="5683380"/>
                    </a:lnTo>
                    <a:lnTo>
                      <a:pt x="3972455" y="5671735"/>
                    </a:lnTo>
                    <a:lnTo>
                      <a:pt x="3972984" y="5660354"/>
                    </a:lnTo>
                    <a:lnTo>
                      <a:pt x="3974043" y="5648709"/>
                    </a:lnTo>
                    <a:lnTo>
                      <a:pt x="3975367" y="5637329"/>
                    </a:lnTo>
                    <a:lnTo>
                      <a:pt x="3976955" y="5625949"/>
                    </a:lnTo>
                    <a:lnTo>
                      <a:pt x="3978808" y="5614833"/>
                    </a:lnTo>
                    <a:lnTo>
                      <a:pt x="3980926" y="5603452"/>
                    </a:lnTo>
                    <a:lnTo>
                      <a:pt x="3983574" y="5592337"/>
                    </a:lnTo>
                    <a:lnTo>
                      <a:pt x="3985956" y="5581486"/>
                    </a:lnTo>
                    <a:lnTo>
                      <a:pt x="3989133" y="5570899"/>
                    </a:lnTo>
                    <a:lnTo>
                      <a:pt x="3992310" y="5560048"/>
                    </a:lnTo>
                    <a:lnTo>
                      <a:pt x="3995751" y="5549462"/>
                    </a:lnTo>
                    <a:lnTo>
                      <a:pt x="3999458" y="5538875"/>
                    </a:lnTo>
                    <a:lnTo>
                      <a:pt x="4003164" y="5528553"/>
                    </a:lnTo>
                    <a:lnTo>
                      <a:pt x="4007665" y="5518496"/>
                    </a:lnTo>
                    <a:lnTo>
                      <a:pt x="4011900" y="5508175"/>
                    </a:lnTo>
                    <a:lnTo>
                      <a:pt x="4016666" y="5498118"/>
                    </a:lnTo>
                    <a:lnTo>
                      <a:pt x="4021696" y="5488325"/>
                    </a:lnTo>
                    <a:lnTo>
                      <a:pt x="4026726" y="5478533"/>
                    </a:lnTo>
                    <a:lnTo>
                      <a:pt x="4032021" y="5468740"/>
                    </a:lnTo>
                    <a:lnTo>
                      <a:pt x="4037845" y="5459477"/>
                    </a:lnTo>
                    <a:lnTo>
                      <a:pt x="4043404" y="5450214"/>
                    </a:lnTo>
                    <a:lnTo>
                      <a:pt x="4049758" y="5440951"/>
                    </a:lnTo>
                    <a:lnTo>
                      <a:pt x="4055582" y="5432217"/>
                    </a:lnTo>
                    <a:lnTo>
                      <a:pt x="4062201" y="5423219"/>
                    </a:lnTo>
                    <a:lnTo>
                      <a:pt x="4068819" y="5414485"/>
                    </a:lnTo>
                    <a:lnTo>
                      <a:pt x="4075702" y="5406016"/>
                    </a:lnTo>
                    <a:lnTo>
                      <a:pt x="4082850" y="5397547"/>
                    </a:lnTo>
                    <a:lnTo>
                      <a:pt x="4090263" y="5389342"/>
                    </a:lnTo>
                    <a:lnTo>
                      <a:pt x="4097411" y="5381667"/>
                    </a:lnTo>
                    <a:lnTo>
                      <a:pt x="4105088" y="5373727"/>
                    </a:lnTo>
                    <a:lnTo>
                      <a:pt x="4113030" y="5366052"/>
                    </a:lnTo>
                    <a:lnTo>
                      <a:pt x="4120972" y="5358641"/>
                    </a:lnTo>
                    <a:lnTo>
                      <a:pt x="4129179" y="5351496"/>
                    </a:lnTo>
                    <a:lnTo>
                      <a:pt x="4137651" y="5344350"/>
                    </a:lnTo>
                    <a:lnTo>
                      <a:pt x="4146122" y="5337469"/>
                    </a:lnTo>
                    <a:lnTo>
                      <a:pt x="4154594" y="5330852"/>
                    </a:lnTo>
                    <a:lnTo>
                      <a:pt x="4163595" y="5324236"/>
                    </a:lnTo>
                    <a:lnTo>
                      <a:pt x="4172331" y="5318148"/>
                    </a:lnTo>
                    <a:lnTo>
                      <a:pt x="4181862" y="5312061"/>
                    </a:lnTo>
                    <a:lnTo>
                      <a:pt x="4190863" y="5306239"/>
                    </a:lnTo>
                    <a:lnTo>
                      <a:pt x="4200394" y="5300681"/>
                    </a:lnTo>
                    <a:lnTo>
                      <a:pt x="4209924" y="5295388"/>
                    </a:lnTo>
                    <a:lnTo>
                      <a:pt x="4219719" y="5290359"/>
                    </a:lnTo>
                    <a:lnTo>
                      <a:pt x="4229515" y="5285331"/>
                    </a:lnTo>
                    <a:lnTo>
                      <a:pt x="4239575" y="5280567"/>
                    </a:lnTo>
                    <a:lnTo>
                      <a:pt x="4249900" y="5276067"/>
                    </a:lnTo>
                    <a:lnTo>
                      <a:pt x="4259960" y="5271833"/>
                    </a:lnTo>
                    <a:lnTo>
                      <a:pt x="4270284" y="5268128"/>
                    </a:lnTo>
                    <a:lnTo>
                      <a:pt x="4280874" y="5264158"/>
                    </a:lnTo>
                    <a:lnTo>
                      <a:pt x="4291728" y="5260717"/>
                    </a:lnTo>
                    <a:lnTo>
                      <a:pt x="4302318" y="5257806"/>
                    </a:lnTo>
                    <a:lnTo>
                      <a:pt x="4305997" y="5256702"/>
                    </a:lnTo>
                    <a:lnTo>
                      <a:pt x="4341039" y="2691099"/>
                    </a:lnTo>
                    <a:lnTo>
                      <a:pt x="4339186" y="2685013"/>
                    </a:lnTo>
                    <a:lnTo>
                      <a:pt x="4336540" y="2678135"/>
                    </a:lnTo>
                    <a:lnTo>
                      <a:pt x="4333099" y="2669404"/>
                    </a:lnTo>
                    <a:lnTo>
                      <a:pt x="4328865" y="2658822"/>
                    </a:lnTo>
                    <a:lnTo>
                      <a:pt x="4323308" y="2647181"/>
                    </a:lnTo>
                    <a:lnTo>
                      <a:pt x="4316692" y="2634218"/>
                    </a:lnTo>
                    <a:lnTo>
                      <a:pt x="4313251" y="2627604"/>
                    </a:lnTo>
                    <a:lnTo>
                      <a:pt x="4309017" y="2620726"/>
                    </a:lnTo>
                    <a:lnTo>
                      <a:pt x="4305047" y="2614112"/>
                    </a:lnTo>
                    <a:lnTo>
                      <a:pt x="4300548" y="2607233"/>
                    </a:lnTo>
                    <a:lnTo>
                      <a:pt x="4295785" y="2600619"/>
                    </a:lnTo>
                    <a:lnTo>
                      <a:pt x="4290757" y="2594005"/>
                    </a:lnTo>
                    <a:lnTo>
                      <a:pt x="4285464" y="2587391"/>
                    </a:lnTo>
                    <a:lnTo>
                      <a:pt x="4279906" y="2581306"/>
                    </a:lnTo>
                    <a:lnTo>
                      <a:pt x="4274349" y="2575222"/>
                    </a:lnTo>
                    <a:lnTo>
                      <a:pt x="4267997" y="2569666"/>
                    </a:lnTo>
                    <a:lnTo>
                      <a:pt x="4261646" y="2564375"/>
                    </a:lnTo>
                    <a:lnTo>
                      <a:pt x="4255030" y="2559348"/>
                    </a:lnTo>
                    <a:lnTo>
                      <a:pt x="4248149" y="2554586"/>
                    </a:lnTo>
                    <a:lnTo>
                      <a:pt x="4241004" y="2550617"/>
                    </a:lnTo>
                    <a:lnTo>
                      <a:pt x="4233329" y="2546649"/>
                    </a:lnTo>
                    <a:lnTo>
                      <a:pt x="4225654" y="2544004"/>
                    </a:lnTo>
                    <a:lnTo>
                      <a:pt x="4217450" y="2541358"/>
                    </a:lnTo>
                    <a:lnTo>
                      <a:pt x="4208982" y="2539506"/>
                    </a:lnTo>
                    <a:lnTo>
                      <a:pt x="3838217" y="2539506"/>
                    </a:lnTo>
                    <a:lnTo>
                      <a:pt x="3838217" y="4847258"/>
                    </a:lnTo>
                    <a:lnTo>
                      <a:pt x="3627416" y="4847258"/>
                    </a:lnTo>
                    <a:lnTo>
                      <a:pt x="3621074" y="4867010"/>
                    </a:lnTo>
                    <a:lnTo>
                      <a:pt x="3613930" y="4888706"/>
                    </a:lnTo>
                    <a:lnTo>
                      <a:pt x="3606520" y="4910137"/>
                    </a:lnTo>
                    <a:lnTo>
                      <a:pt x="3598846" y="4931304"/>
                    </a:lnTo>
                    <a:lnTo>
                      <a:pt x="3590908" y="4952735"/>
                    </a:lnTo>
                    <a:lnTo>
                      <a:pt x="3582440" y="4973637"/>
                    </a:lnTo>
                    <a:lnTo>
                      <a:pt x="3574501" y="4994804"/>
                    </a:lnTo>
                    <a:lnTo>
                      <a:pt x="3565504" y="5015706"/>
                    </a:lnTo>
                    <a:lnTo>
                      <a:pt x="3556507" y="5036608"/>
                    </a:lnTo>
                    <a:lnTo>
                      <a:pt x="3547510" y="5057246"/>
                    </a:lnTo>
                    <a:lnTo>
                      <a:pt x="3537983" y="5077619"/>
                    </a:lnTo>
                    <a:lnTo>
                      <a:pt x="3528192" y="5097992"/>
                    </a:lnTo>
                    <a:lnTo>
                      <a:pt x="3518666" y="5118100"/>
                    </a:lnTo>
                    <a:lnTo>
                      <a:pt x="3508081" y="5138208"/>
                    </a:lnTo>
                    <a:lnTo>
                      <a:pt x="3497761" y="5158317"/>
                    </a:lnTo>
                    <a:lnTo>
                      <a:pt x="3487176" y="5177896"/>
                    </a:lnTo>
                    <a:lnTo>
                      <a:pt x="3476591" y="5197739"/>
                    </a:lnTo>
                    <a:lnTo>
                      <a:pt x="3465477" y="5217054"/>
                    </a:lnTo>
                    <a:lnTo>
                      <a:pt x="3453834" y="5236633"/>
                    </a:lnTo>
                    <a:lnTo>
                      <a:pt x="3442720" y="5255683"/>
                    </a:lnTo>
                    <a:lnTo>
                      <a:pt x="3430812" y="5274998"/>
                    </a:lnTo>
                    <a:lnTo>
                      <a:pt x="3418904" y="5293783"/>
                    </a:lnTo>
                    <a:lnTo>
                      <a:pt x="3406467" y="5312569"/>
                    </a:lnTo>
                    <a:lnTo>
                      <a:pt x="3394294" y="5331090"/>
                    </a:lnTo>
                    <a:lnTo>
                      <a:pt x="3381592" y="5349611"/>
                    </a:lnTo>
                    <a:lnTo>
                      <a:pt x="3368891" y="5367602"/>
                    </a:lnTo>
                    <a:lnTo>
                      <a:pt x="3355660" y="5385858"/>
                    </a:lnTo>
                    <a:lnTo>
                      <a:pt x="3342693" y="5403850"/>
                    </a:lnTo>
                    <a:lnTo>
                      <a:pt x="3329197" y="5421577"/>
                    </a:lnTo>
                    <a:lnTo>
                      <a:pt x="3315173" y="5439304"/>
                    </a:lnTo>
                    <a:lnTo>
                      <a:pt x="3301412" y="5456502"/>
                    </a:lnTo>
                    <a:lnTo>
                      <a:pt x="3287387" y="5473700"/>
                    </a:lnTo>
                    <a:lnTo>
                      <a:pt x="3272833" y="5490898"/>
                    </a:lnTo>
                    <a:lnTo>
                      <a:pt x="3258544" y="5507831"/>
                    </a:lnTo>
                    <a:lnTo>
                      <a:pt x="3243725" y="5524500"/>
                    </a:lnTo>
                    <a:lnTo>
                      <a:pt x="3228906" y="5541169"/>
                    </a:lnTo>
                    <a:lnTo>
                      <a:pt x="3214087" y="5557838"/>
                    </a:lnTo>
                    <a:lnTo>
                      <a:pt x="3198475" y="5573713"/>
                    </a:lnTo>
                    <a:lnTo>
                      <a:pt x="3183127" y="5589852"/>
                    </a:lnTo>
                    <a:lnTo>
                      <a:pt x="3167514" y="5605727"/>
                    </a:lnTo>
                    <a:lnTo>
                      <a:pt x="3151637" y="5621602"/>
                    </a:lnTo>
                    <a:lnTo>
                      <a:pt x="3135495" y="5636948"/>
                    </a:lnTo>
                    <a:lnTo>
                      <a:pt x="3119353" y="5652294"/>
                    </a:lnTo>
                    <a:lnTo>
                      <a:pt x="3102946" y="5667375"/>
                    </a:lnTo>
                    <a:lnTo>
                      <a:pt x="3086275" y="5681927"/>
                    </a:lnTo>
                    <a:lnTo>
                      <a:pt x="3069604" y="5696744"/>
                    </a:lnTo>
                    <a:lnTo>
                      <a:pt x="3052668" y="5711296"/>
                    </a:lnTo>
                    <a:lnTo>
                      <a:pt x="3035468" y="5725583"/>
                    </a:lnTo>
                    <a:lnTo>
                      <a:pt x="3018268" y="5739606"/>
                    </a:lnTo>
                    <a:lnTo>
                      <a:pt x="3001067" y="5753629"/>
                    </a:lnTo>
                    <a:lnTo>
                      <a:pt x="2983073" y="5767388"/>
                    </a:lnTo>
                    <a:lnTo>
                      <a:pt x="2965608" y="5780881"/>
                    </a:lnTo>
                    <a:lnTo>
                      <a:pt x="2947614" y="5794111"/>
                    </a:lnTo>
                    <a:lnTo>
                      <a:pt x="2929355" y="5807075"/>
                    </a:lnTo>
                    <a:lnTo>
                      <a:pt x="2910832" y="5820040"/>
                    </a:lnTo>
                    <a:lnTo>
                      <a:pt x="2892837" y="5832475"/>
                    </a:lnTo>
                    <a:lnTo>
                      <a:pt x="2874049" y="5844911"/>
                    </a:lnTo>
                    <a:lnTo>
                      <a:pt x="2855526" y="5857081"/>
                    </a:lnTo>
                    <a:lnTo>
                      <a:pt x="2836208" y="5868988"/>
                    </a:lnTo>
                    <a:lnTo>
                      <a:pt x="2817420" y="5880894"/>
                    </a:lnTo>
                    <a:lnTo>
                      <a:pt x="2798103" y="5892536"/>
                    </a:lnTo>
                    <a:lnTo>
                      <a:pt x="2778786" y="5903648"/>
                    </a:lnTo>
                    <a:lnTo>
                      <a:pt x="2759468" y="5914761"/>
                    </a:lnTo>
                    <a:lnTo>
                      <a:pt x="2739622" y="5925608"/>
                    </a:lnTo>
                    <a:lnTo>
                      <a:pt x="2720040" y="5936192"/>
                    </a:lnTo>
                    <a:lnTo>
                      <a:pt x="2699929" y="5946511"/>
                    </a:lnTo>
                    <a:lnTo>
                      <a:pt x="2679818" y="5956829"/>
                    </a:lnTo>
                    <a:lnTo>
                      <a:pt x="2659706" y="5966619"/>
                    </a:lnTo>
                    <a:lnTo>
                      <a:pt x="2639331" y="5976144"/>
                    </a:lnTo>
                    <a:lnTo>
                      <a:pt x="2618955" y="5985669"/>
                    </a:lnTo>
                    <a:lnTo>
                      <a:pt x="2598314" y="5994665"/>
                    </a:lnTo>
                    <a:lnTo>
                      <a:pt x="2577409" y="6003925"/>
                    </a:lnTo>
                    <a:lnTo>
                      <a:pt x="2556504" y="6012656"/>
                    </a:lnTo>
                    <a:lnTo>
                      <a:pt x="2535599" y="6021123"/>
                    </a:lnTo>
                    <a:lnTo>
                      <a:pt x="2514429" y="6029325"/>
                    </a:lnTo>
                    <a:lnTo>
                      <a:pt x="2493260" y="6036998"/>
                    </a:lnTo>
                    <a:lnTo>
                      <a:pt x="2471825" y="6044936"/>
                    </a:lnTo>
                    <a:lnTo>
                      <a:pt x="2450391" y="6052079"/>
                    </a:lnTo>
                    <a:lnTo>
                      <a:pt x="2428957" y="6059488"/>
                    </a:lnTo>
                    <a:lnTo>
                      <a:pt x="2406993" y="6066367"/>
                    </a:lnTo>
                    <a:lnTo>
                      <a:pt x="2385294" y="6072717"/>
                    </a:lnTo>
                    <a:lnTo>
                      <a:pt x="2363331" y="6079331"/>
                    </a:lnTo>
                    <a:lnTo>
                      <a:pt x="2341367" y="6085417"/>
                    </a:lnTo>
                    <a:lnTo>
                      <a:pt x="2319139" y="6091238"/>
                    </a:lnTo>
                    <a:lnTo>
                      <a:pt x="2296646" y="6097058"/>
                    </a:lnTo>
                    <a:lnTo>
                      <a:pt x="2274418" y="6102350"/>
                    </a:lnTo>
                    <a:lnTo>
                      <a:pt x="2251925" y="6107377"/>
                    </a:lnTo>
                    <a:lnTo>
                      <a:pt x="2229433" y="6112140"/>
                    </a:lnTo>
                    <a:lnTo>
                      <a:pt x="2206675" y="6116638"/>
                    </a:lnTo>
                    <a:lnTo>
                      <a:pt x="2183917" y="6120871"/>
                    </a:lnTo>
                    <a:lnTo>
                      <a:pt x="2160896" y="6124840"/>
                    </a:lnTo>
                    <a:lnTo>
                      <a:pt x="2138138" y="6128279"/>
                    </a:lnTo>
                    <a:lnTo>
                      <a:pt x="2114852" y="6131719"/>
                    </a:lnTo>
                    <a:lnTo>
                      <a:pt x="2091829" y="6134894"/>
                    </a:lnTo>
                    <a:lnTo>
                      <a:pt x="2068543" y="6137804"/>
                    </a:lnTo>
                    <a:lnTo>
                      <a:pt x="2045256" y="6140186"/>
                    </a:lnTo>
                    <a:lnTo>
                      <a:pt x="2021705" y="6142567"/>
                    </a:lnTo>
                    <a:lnTo>
                      <a:pt x="1998418" y="6144419"/>
                    </a:lnTo>
                    <a:lnTo>
                      <a:pt x="1974602" y="6146271"/>
                    </a:lnTo>
                    <a:lnTo>
                      <a:pt x="1951051" y="6147594"/>
                    </a:lnTo>
                    <a:lnTo>
                      <a:pt x="1927235" y="6148388"/>
                    </a:lnTo>
                    <a:lnTo>
                      <a:pt x="1903419" y="6149446"/>
                    </a:lnTo>
                    <a:lnTo>
                      <a:pt x="1879603" y="6149711"/>
                    </a:lnTo>
                    <a:lnTo>
                      <a:pt x="1855787" y="6149975"/>
                    </a:lnTo>
                    <a:lnTo>
                      <a:pt x="1831972" y="6149711"/>
                    </a:lnTo>
                    <a:lnTo>
                      <a:pt x="1808156" y="6149446"/>
                    </a:lnTo>
                    <a:lnTo>
                      <a:pt x="1784340" y="6148388"/>
                    </a:lnTo>
                    <a:lnTo>
                      <a:pt x="1760259" y="6147594"/>
                    </a:lnTo>
                    <a:lnTo>
                      <a:pt x="1736973" y="6146271"/>
                    </a:lnTo>
                    <a:lnTo>
                      <a:pt x="1712892" y="6144419"/>
                    </a:lnTo>
                    <a:lnTo>
                      <a:pt x="1689870" y="6142567"/>
                    </a:lnTo>
                    <a:lnTo>
                      <a:pt x="1666319" y="6140186"/>
                    </a:lnTo>
                    <a:lnTo>
                      <a:pt x="1643032" y="6137804"/>
                    </a:lnTo>
                    <a:lnTo>
                      <a:pt x="1619745" y="6134894"/>
                    </a:lnTo>
                    <a:lnTo>
                      <a:pt x="1596723" y="6131719"/>
                    </a:lnTo>
                    <a:lnTo>
                      <a:pt x="1573437" y="6128279"/>
                    </a:lnTo>
                    <a:lnTo>
                      <a:pt x="1550415" y="6124840"/>
                    </a:lnTo>
                    <a:lnTo>
                      <a:pt x="1527657" y="6120871"/>
                    </a:lnTo>
                    <a:lnTo>
                      <a:pt x="1504635" y="6116638"/>
                    </a:lnTo>
                    <a:lnTo>
                      <a:pt x="1482142" y="6112140"/>
                    </a:lnTo>
                    <a:lnTo>
                      <a:pt x="1459650" y="6107377"/>
                    </a:lnTo>
                    <a:lnTo>
                      <a:pt x="1436892" y="6102350"/>
                    </a:lnTo>
                    <a:lnTo>
                      <a:pt x="1414664" y="6097058"/>
                    </a:lnTo>
                    <a:lnTo>
                      <a:pt x="1392436" y="6091238"/>
                    </a:lnTo>
                    <a:lnTo>
                      <a:pt x="1370208" y="6085417"/>
                    </a:lnTo>
                    <a:lnTo>
                      <a:pt x="1348244" y="6079331"/>
                    </a:lnTo>
                    <a:lnTo>
                      <a:pt x="1326281" y="6072717"/>
                    </a:lnTo>
                    <a:lnTo>
                      <a:pt x="1304582" y="6066367"/>
                    </a:lnTo>
                    <a:lnTo>
                      <a:pt x="1282618" y="6059488"/>
                    </a:lnTo>
                    <a:lnTo>
                      <a:pt x="1260919" y="6052079"/>
                    </a:lnTo>
                    <a:lnTo>
                      <a:pt x="1239750" y="6044936"/>
                    </a:lnTo>
                    <a:lnTo>
                      <a:pt x="1218315" y="6036998"/>
                    </a:lnTo>
                    <a:lnTo>
                      <a:pt x="1196881" y="6029325"/>
                    </a:lnTo>
                    <a:lnTo>
                      <a:pt x="1175976" y="6021123"/>
                    </a:lnTo>
                    <a:lnTo>
                      <a:pt x="1155071" y="6012656"/>
                    </a:lnTo>
                    <a:lnTo>
                      <a:pt x="1133901" y="6003925"/>
                    </a:lnTo>
                    <a:lnTo>
                      <a:pt x="1113261" y="5994665"/>
                    </a:lnTo>
                    <a:lnTo>
                      <a:pt x="1092620" y="5985669"/>
                    </a:lnTo>
                    <a:lnTo>
                      <a:pt x="1072244" y="5976144"/>
                    </a:lnTo>
                    <a:lnTo>
                      <a:pt x="1051869" y="5966619"/>
                    </a:lnTo>
                    <a:lnTo>
                      <a:pt x="1031757" y="5956829"/>
                    </a:lnTo>
                    <a:lnTo>
                      <a:pt x="1011646" y="5946511"/>
                    </a:lnTo>
                    <a:lnTo>
                      <a:pt x="991535" y="5936192"/>
                    </a:lnTo>
                    <a:lnTo>
                      <a:pt x="971689" y="5925608"/>
                    </a:lnTo>
                    <a:lnTo>
                      <a:pt x="952371" y="5914761"/>
                    </a:lnTo>
                    <a:lnTo>
                      <a:pt x="932525" y="5903648"/>
                    </a:lnTo>
                    <a:lnTo>
                      <a:pt x="913472" y="5892536"/>
                    </a:lnTo>
                    <a:lnTo>
                      <a:pt x="893890" y="5880894"/>
                    </a:lnTo>
                    <a:lnTo>
                      <a:pt x="875102" y="5868988"/>
                    </a:lnTo>
                    <a:lnTo>
                      <a:pt x="856049" y="5857081"/>
                    </a:lnTo>
                    <a:lnTo>
                      <a:pt x="837526" y="5844911"/>
                    </a:lnTo>
                    <a:lnTo>
                      <a:pt x="818738" y="5832475"/>
                    </a:lnTo>
                    <a:lnTo>
                      <a:pt x="800479" y="5820040"/>
                    </a:lnTo>
                    <a:lnTo>
                      <a:pt x="781955" y="5807075"/>
                    </a:lnTo>
                    <a:lnTo>
                      <a:pt x="764226" y="5794111"/>
                    </a:lnTo>
                    <a:lnTo>
                      <a:pt x="745967" y="5780881"/>
                    </a:lnTo>
                    <a:lnTo>
                      <a:pt x="728237" y="5767388"/>
                    </a:lnTo>
                    <a:lnTo>
                      <a:pt x="710508" y="5753629"/>
                    </a:lnTo>
                    <a:lnTo>
                      <a:pt x="693307" y="5739606"/>
                    </a:lnTo>
                    <a:lnTo>
                      <a:pt x="676107" y="5725583"/>
                    </a:lnTo>
                    <a:lnTo>
                      <a:pt x="658642" y="5711296"/>
                    </a:lnTo>
                    <a:lnTo>
                      <a:pt x="641706" y="5696744"/>
                    </a:lnTo>
                    <a:lnTo>
                      <a:pt x="625035" y="5681927"/>
                    </a:lnTo>
                    <a:lnTo>
                      <a:pt x="608628" y="5667375"/>
                    </a:lnTo>
                    <a:lnTo>
                      <a:pt x="592222" y="5652294"/>
                    </a:lnTo>
                    <a:lnTo>
                      <a:pt x="575815" y="5636948"/>
                    </a:lnTo>
                    <a:lnTo>
                      <a:pt x="559938" y="5621602"/>
                    </a:lnTo>
                    <a:lnTo>
                      <a:pt x="543796" y="5605727"/>
                    </a:lnTo>
                    <a:lnTo>
                      <a:pt x="528184" y="5589852"/>
                    </a:lnTo>
                    <a:lnTo>
                      <a:pt x="512836" y="5573713"/>
                    </a:lnTo>
                    <a:lnTo>
                      <a:pt x="497488" y="5557838"/>
                    </a:lnTo>
                    <a:lnTo>
                      <a:pt x="482404" y="5541169"/>
                    </a:lnTo>
                    <a:lnTo>
                      <a:pt x="467585" y="5524500"/>
                    </a:lnTo>
                    <a:lnTo>
                      <a:pt x="453031" y="5507831"/>
                    </a:lnTo>
                    <a:lnTo>
                      <a:pt x="438477" y="5490898"/>
                    </a:lnTo>
                    <a:lnTo>
                      <a:pt x="424188" y="5473700"/>
                    </a:lnTo>
                    <a:lnTo>
                      <a:pt x="409898" y="5456502"/>
                    </a:lnTo>
                    <a:lnTo>
                      <a:pt x="396138" y="5439304"/>
                    </a:lnTo>
                    <a:lnTo>
                      <a:pt x="382377" y="5421577"/>
                    </a:lnTo>
                    <a:lnTo>
                      <a:pt x="368882" y="5403850"/>
                    </a:lnTo>
                    <a:lnTo>
                      <a:pt x="355651" y="5385858"/>
                    </a:lnTo>
                    <a:lnTo>
                      <a:pt x="342949" y="5367602"/>
                    </a:lnTo>
                    <a:lnTo>
                      <a:pt x="329982" y="5349611"/>
                    </a:lnTo>
                    <a:lnTo>
                      <a:pt x="317016" y="5331090"/>
                    </a:lnTo>
                    <a:lnTo>
                      <a:pt x="304843" y="5312569"/>
                    </a:lnTo>
                    <a:lnTo>
                      <a:pt x="292671" y="5293783"/>
                    </a:lnTo>
                    <a:lnTo>
                      <a:pt x="280763" y="5274998"/>
                    </a:lnTo>
                    <a:lnTo>
                      <a:pt x="268855" y="5255683"/>
                    </a:lnTo>
                    <a:lnTo>
                      <a:pt x="257476" y="5236633"/>
                    </a:lnTo>
                    <a:lnTo>
                      <a:pt x="246362" y="5217054"/>
                    </a:lnTo>
                    <a:lnTo>
                      <a:pt x="234983" y="5197739"/>
                    </a:lnTo>
                    <a:lnTo>
                      <a:pt x="224399" y="5177896"/>
                    </a:lnTo>
                    <a:lnTo>
                      <a:pt x="213549" y="5158317"/>
                    </a:lnTo>
                    <a:lnTo>
                      <a:pt x="203229" y="5138208"/>
                    </a:lnTo>
                    <a:lnTo>
                      <a:pt x="192909" y="5118100"/>
                    </a:lnTo>
                    <a:lnTo>
                      <a:pt x="183118" y="5097992"/>
                    </a:lnTo>
                    <a:lnTo>
                      <a:pt x="173591" y="5077619"/>
                    </a:lnTo>
                    <a:lnTo>
                      <a:pt x="164065" y="5057246"/>
                    </a:lnTo>
                    <a:lnTo>
                      <a:pt x="155068" y="5036608"/>
                    </a:lnTo>
                    <a:lnTo>
                      <a:pt x="145806" y="5015706"/>
                    </a:lnTo>
                    <a:lnTo>
                      <a:pt x="137338" y="4994804"/>
                    </a:lnTo>
                    <a:lnTo>
                      <a:pt x="128870" y="4973637"/>
                    </a:lnTo>
                    <a:lnTo>
                      <a:pt x="120403" y="4952735"/>
                    </a:lnTo>
                    <a:lnTo>
                      <a:pt x="112729" y="4931304"/>
                    </a:lnTo>
                    <a:lnTo>
                      <a:pt x="105055" y="4910137"/>
                    </a:lnTo>
                    <a:lnTo>
                      <a:pt x="97645" y="4888706"/>
                    </a:lnTo>
                    <a:lnTo>
                      <a:pt x="90236" y="4867010"/>
                    </a:lnTo>
                    <a:lnTo>
                      <a:pt x="83356" y="4845579"/>
                    </a:lnTo>
                    <a:lnTo>
                      <a:pt x="76740" y="4823619"/>
                    </a:lnTo>
                    <a:lnTo>
                      <a:pt x="70389" y="4801658"/>
                    </a:lnTo>
                    <a:lnTo>
                      <a:pt x="64303" y="4779698"/>
                    </a:lnTo>
                    <a:lnTo>
                      <a:pt x="58217" y="4757208"/>
                    </a:lnTo>
                    <a:lnTo>
                      <a:pt x="52660" y="4734983"/>
                    </a:lnTo>
                    <a:lnTo>
                      <a:pt x="47367" y="4712758"/>
                    </a:lnTo>
                    <a:lnTo>
                      <a:pt x="42339" y="4690269"/>
                    </a:lnTo>
                    <a:lnTo>
                      <a:pt x="37576" y="4667514"/>
                    </a:lnTo>
                    <a:lnTo>
                      <a:pt x="33342" y="4645025"/>
                    </a:lnTo>
                    <a:lnTo>
                      <a:pt x="28844" y="4622006"/>
                    </a:lnTo>
                    <a:lnTo>
                      <a:pt x="25139" y="4599252"/>
                    </a:lnTo>
                    <a:lnTo>
                      <a:pt x="21434" y="4576233"/>
                    </a:lnTo>
                    <a:lnTo>
                      <a:pt x="17994" y="4553214"/>
                    </a:lnTo>
                    <a:lnTo>
                      <a:pt x="14819" y="4530196"/>
                    </a:lnTo>
                    <a:lnTo>
                      <a:pt x="11908" y="4506912"/>
                    </a:lnTo>
                    <a:lnTo>
                      <a:pt x="9526" y="4483629"/>
                    </a:lnTo>
                    <a:lnTo>
                      <a:pt x="7145" y="4460346"/>
                    </a:lnTo>
                    <a:lnTo>
                      <a:pt x="5292" y="4436798"/>
                    </a:lnTo>
                    <a:lnTo>
                      <a:pt x="3705" y="4413250"/>
                    </a:lnTo>
                    <a:lnTo>
                      <a:pt x="2117" y="4389437"/>
                    </a:lnTo>
                    <a:lnTo>
                      <a:pt x="1323" y="4365889"/>
                    </a:lnTo>
                    <a:lnTo>
                      <a:pt x="265" y="4342077"/>
                    </a:lnTo>
                    <a:lnTo>
                      <a:pt x="0" y="4318264"/>
                    </a:lnTo>
                    <a:lnTo>
                      <a:pt x="0" y="4293923"/>
                    </a:lnTo>
                    <a:lnTo>
                      <a:pt x="0" y="4270110"/>
                    </a:lnTo>
                    <a:lnTo>
                      <a:pt x="265" y="4246298"/>
                    </a:lnTo>
                    <a:lnTo>
                      <a:pt x="1323" y="4222485"/>
                    </a:lnTo>
                    <a:lnTo>
                      <a:pt x="2117" y="4198673"/>
                    </a:lnTo>
                    <a:lnTo>
                      <a:pt x="3705" y="4175125"/>
                    </a:lnTo>
                    <a:lnTo>
                      <a:pt x="5292" y="4151577"/>
                    </a:lnTo>
                    <a:lnTo>
                      <a:pt x="7145" y="4128029"/>
                    </a:lnTo>
                    <a:lnTo>
                      <a:pt x="9526" y="4104481"/>
                    </a:lnTo>
                    <a:lnTo>
                      <a:pt x="11908" y="4081462"/>
                    </a:lnTo>
                    <a:lnTo>
                      <a:pt x="14819" y="4058179"/>
                    </a:lnTo>
                    <a:lnTo>
                      <a:pt x="17994" y="4034896"/>
                    </a:lnTo>
                    <a:lnTo>
                      <a:pt x="21434" y="4011612"/>
                    </a:lnTo>
                    <a:lnTo>
                      <a:pt x="25139" y="3988858"/>
                    </a:lnTo>
                    <a:lnTo>
                      <a:pt x="28844" y="3965839"/>
                    </a:lnTo>
                    <a:lnTo>
                      <a:pt x="33342" y="3943350"/>
                    </a:lnTo>
                    <a:lnTo>
                      <a:pt x="37576" y="3920596"/>
                    </a:lnTo>
                    <a:lnTo>
                      <a:pt x="42339" y="3897841"/>
                    </a:lnTo>
                    <a:lnTo>
                      <a:pt x="47367" y="3875616"/>
                    </a:lnTo>
                    <a:lnTo>
                      <a:pt x="52660" y="3853127"/>
                    </a:lnTo>
                    <a:lnTo>
                      <a:pt x="58217" y="3830637"/>
                    </a:lnTo>
                    <a:lnTo>
                      <a:pt x="64303" y="3808677"/>
                    </a:lnTo>
                    <a:lnTo>
                      <a:pt x="70389" y="3786452"/>
                    </a:lnTo>
                    <a:lnTo>
                      <a:pt x="76740" y="3764491"/>
                    </a:lnTo>
                    <a:lnTo>
                      <a:pt x="83356" y="3743060"/>
                    </a:lnTo>
                    <a:lnTo>
                      <a:pt x="90236" y="3721100"/>
                    </a:lnTo>
                    <a:lnTo>
                      <a:pt x="97645" y="3699669"/>
                    </a:lnTo>
                    <a:lnTo>
                      <a:pt x="105055" y="3677973"/>
                    </a:lnTo>
                    <a:lnTo>
                      <a:pt x="112729" y="3656541"/>
                    </a:lnTo>
                    <a:lnTo>
                      <a:pt x="120403" y="3635375"/>
                    </a:lnTo>
                    <a:lnTo>
                      <a:pt x="128870" y="3614208"/>
                    </a:lnTo>
                    <a:lnTo>
                      <a:pt x="137338" y="3593306"/>
                    </a:lnTo>
                    <a:lnTo>
                      <a:pt x="145806" y="3572404"/>
                    </a:lnTo>
                    <a:lnTo>
                      <a:pt x="155068" y="3551502"/>
                    </a:lnTo>
                    <a:lnTo>
                      <a:pt x="164065" y="3531129"/>
                    </a:lnTo>
                    <a:lnTo>
                      <a:pt x="173591" y="3510491"/>
                    </a:lnTo>
                    <a:lnTo>
                      <a:pt x="183118" y="3490119"/>
                    </a:lnTo>
                    <a:lnTo>
                      <a:pt x="192909" y="3470010"/>
                    </a:lnTo>
                    <a:lnTo>
                      <a:pt x="203229" y="3449902"/>
                    </a:lnTo>
                    <a:lnTo>
                      <a:pt x="213549" y="3429794"/>
                    </a:lnTo>
                    <a:lnTo>
                      <a:pt x="224399" y="3410214"/>
                    </a:lnTo>
                    <a:lnTo>
                      <a:pt x="234983" y="3390635"/>
                    </a:lnTo>
                    <a:lnTo>
                      <a:pt x="246362" y="3370792"/>
                    </a:lnTo>
                    <a:lnTo>
                      <a:pt x="257476" y="3351742"/>
                    </a:lnTo>
                    <a:lnTo>
                      <a:pt x="268855" y="3332692"/>
                    </a:lnTo>
                    <a:lnTo>
                      <a:pt x="280763" y="3313642"/>
                    </a:lnTo>
                    <a:lnTo>
                      <a:pt x="292671" y="3294592"/>
                    </a:lnTo>
                    <a:lnTo>
                      <a:pt x="304843" y="3275806"/>
                    </a:lnTo>
                    <a:lnTo>
                      <a:pt x="317016" y="3257021"/>
                    </a:lnTo>
                    <a:lnTo>
                      <a:pt x="329982" y="3238764"/>
                    </a:lnTo>
                    <a:lnTo>
                      <a:pt x="342949" y="3220244"/>
                    </a:lnTo>
                    <a:lnTo>
                      <a:pt x="355651" y="3202517"/>
                    </a:lnTo>
                    <a:lnTo>
                      <a:pt x="368882" y="3184260"/>
                    </a:lnTo>
                    <a:lnTo>
                      <a:pt x="382377" y="3166798"/>
                    </a:lnTo>
                    <a:lnTo>
                      <a:pt x="396138" y="3149071"/>
                    </a:lnTo>
                    <a:lnTo>
                      <a:pt x="409898" y="3131608"/>
                    </a:lnTo>
                    <a:lnTo>
                      <a:pt x="424188" y="3114410"/>
                    </a:lnTo>
                    <a:lnTo>
                      <a:pt x="438477" y="3097212"/>
                    </a:lnTo>
                    <a:lnTo>
                      <a:pt x="453031" y="3080279"/>
                    </a:lnTo>
                    <a:lnTo>
                      <a:pt x="467585" y="3063610"/>
                    </a:lnTo>
                    <a:lnTo>
                      <a:pt x="482404" y="3046942"/>
                    </a:lnTo>
                    <a:lnTo>
                      <a:pt x="497488" y="3030537"/>
                    </a:lnTo>
                    <a:lnTo>
                      <a:pt x="512836" y="3014398"/>
                    </a:lnTo>
                    <a:lnTo>
                      <a:pt x="528184" y="2998258"/>
                    </a:lnTo>
                    <a:lnTo>
                      <a:pt x="543796" y="2982648"/>
                    </a:lnTo>
                    <a:lnTo>
                      <a:pt x="559938" y="2967037"/>
                    </a:lnTo>
                    <a:lnTo>
                      <a:pt x="575815" y="2951162"/>
                    </a:lnTo>
                    <a:lnTo>
                      <a:pt x="592222" y="2936081"/>
                    </a:lnTo>
                    <a:lnTo>
                      <a:pt x="608628" y="2920735"/>
                    </a:lnTo>
                    <a:lnTo>
                      <a:pt x="625035" y="2906183"/>
                    </a:lnTo>
                    <a:lnTo>
                      <a:pt x="641706" y="2891367"/>
                    </a:lnTo>
                    <a:lnTo>
                      <a:pt x="658642" y="2876814"/>
                    </a:lnTo>
                    <a:lnTo>
                      <a:pt x="676107" y="2862527"/>
                    </a:lnTo>
                    <a:lnTo>
                      <a:pt x="693307" y="2848239"/>
                    </a:lnTo>
                    <a:lnTo>
                      <a:pt x="710508" y="2834481"/>
                    </a:lnTo>
                    <a:lnTo>
                      <a:pt x="728237" y="2820987"/>
                    </a:lnTo>
                    <a:lnTo>
                      <a:pt x="745967" y="2807494"/>
                    </a:lnTo>
                    <a:lnTo>
                      <a:pt x="764226" y="2794000"/>
                    </a:lnTo>
                    <a:lnTo>
                      <a:pt x="781955" y="2781300"/>
                    </a:lnTo>
                    <a:lnTo>
                      <a:pt x="800479" y="2768335"/>
                    </a:lnTo>
                    <a:lnTo>
                      <a:pt x="818738" y="2755635"/>
                    </a:lnTo>
                    <a:lnTo>
                      <a:pt x="837526" y="2743200"/>
                    </a:lnTo>
                    <a:lnTo>
                      <a:pt x="856049" y="2731029"/>
                    </a:lnTo>
                    <a:lnTo>
                      <a:pt x="875102" y="2719123"/>
                    </a:lnTo>
                    <a:lnTo>
                      <a:pt x="893890" y="2707217"/>
                    </a:lnTo>
                    <a:lnTo>
                      <a:pt x="913472" y="2695839"/>
                    </a:lnTo>
                    <a:lnTo>
                      <a:pt x="932525" y="2684727"/>
                    </a:lnTo>
                    <a:lnTo>
                      <a:pt x="952371" y="2673350"/>
                    </a:lnTo>
                    <a:lnTo>
                      <a:pt x="971689" y="2662767"/>
                    </a:lnTo>
                    <a:lnTo>
                      <a:pt x="991535" y="2651919"/>
                    </a:lnTo>
                    <a:lnTo>
                      <a:pt x="1011646" y="2641600"/>
                    </a:lnTo>
                    <a:lnTo>
                      <a:pt x="1031757" y="2631546"/>
                    </a:lnTo>
                    <a:lnTo>
                      <a:pt x="1051869" y="2621492"/>
                    </a:lnTo>
                    <a:lnTo>
                      <a:pt x="1072244" y="2611967"/>
                    </a:lnTo>
                    <a:lnTo>
                      <a:pt x="1092620" y="2602442"/>
                    </a:lnTo>
                    <a:lnTo>
                      <a:pt x="1113261" y="2593446"/>
                    </a:lnTo>
                    <a:lnTo>
                      <a:pt x="1133901" y="2584186"/>
                    </a:lnTo>
                    <a:lnTo>
                      <a:pt x="1155071" y="2575719"/>
                    </a:lnTo>
                    <a:lnTo>
                      <a:pt x="1175976" y="2567252"/>
                    </a:lnTo>
                    <a:lnTo>
                      <a:pt x="1196881" y="2559050"/>
                    </a:lnTo>
                    <a:lnTo>
                      <a:pt x="1218315" y="2551112"/>
                    </a:lnTo>
                    <a:lnTo>
                      <a:pt x="1239750" y="2543439"/>
                    </a:lnTo>
                    <a:lnTo>
                      <a:pt x="1260919" y="2536031"/>
                    </a:lnTo>
                    <a:lnTo>
                      <a:pt x="1282618" y="2528623"/>
                    </a:lnTo>
                    <a:lnTo>
                      <a:pt x="1304582" y="2521744"/>
                    </a:lnTo>
                    <a:lnTo>
                      <a:pt x="1326281" y="2515129"/>
                    </a:lnTo>
                    <a:lnTo>
                      <a:pt x="1348244" y="2509044"/>
                    </a:lnTo>
                    <a:lnTo>
                      <a:pt x="1370208" y="2502694"/>
                    </a:lnTo>
                    <a:lnTo>
                      <a:pt x="1392436" y="2496608"/>
                    </a:lnTo>
                    <a:lnTo>
                      <a:pt x="1399837" y="2494758"/>
                    </a:lnTo>
                    <a:lnTo>
                      <a:pt x="1397149" y="2459873"/>
                    </a:lnTo>
                    <a:lnTo>
                      <a:pt x="1378095" y="2217802"/>
                    </a:lnTo>
                    <a:lnTo>
                      <a:pt x="1367509" y="2089491"/>
                    </a:lnTo>
                    <a:lnTo>
                      <a:pt x="1356394" y="1958004"/>
                    </a:lnTo>
                    <a:lnTo>
                      <a:pt x="1344750" y="1824138"/>
                    </a:lnTo>
                    <a:lnTo>
                      <a:pt x="1333106" y="1689212"/>
                    </a:lnTo>
                    <a:lnTo>
                      <a:pt x="1320932" y="1554022"/>
                    </a:lnTo>
                    <a:lnTo>
                      <a:pt x="1308494" y="1419626"/>
                    </a:lnTo>
                    <a:lnTo>
                      <a:pt x="1295526" y="1286817"/>
                    </a:lnTo>
                    <a:lnTo>
                      <a:pt x="1282294" y="1156919"/>
                    </a:lnTo>
                    <a:lnTo>
                      <a:pt x="1269591" y="1030988"/>
                    </a:lnTo>
                    <a:lnTo>
                      <a:pt x="1256095" y="909820"/>
                    </a:lnTo>
                    <a:lnTo>
                      <a:pt x="1249478" y="851617"/>
                    </a:lnTo>
                    <a:lnTo>
                      <a:pt x="1242862" y="794737"/>
                    </a:lnTo>
                    <a:lnTo>
                      <a:pt x="1236246" y="739973"/>
                    </a:lnTo>
                    <a:lnTo>
                      <a:pt x="1229365" y="686532"/>
                    </a:lnTo>
                    <a:lnTo>
                      <a:pt x="1222749" y="635472"/>
                    </a:lnTo>
                    <a:lnTo>
                      <a:pt x="1216133" y="586264"/>
                    </a:lnTo>
                    <a:lnTo>
                      <a:pt x="1209517" y="539437"/>
                    </a:lnTo>
                    <a:lnTo>
                      <a:pt x="1203166" y="494991"/>
                    </a:lnTo>
                    <a:lnTo>
                      <a:pt x="1196550" y="453190"/>
                    </a:lnTo>
                    <a:lnTo>
                      <a:pt x="1190198" y="413771"/>
                    </a:lnTo>
                    <a:lnTo>
                      <a:pt x="1183582" y="377262"/>
                    </a:lnTo>
                    <a:lnTo>
                      <a:pt x="1177231" y="343663"/>
                    </a:lnTo>
                    <a:lnTo>
                      <a:pt x="1170615" y="312974"/>
                    </a:lnTo>
                    <a:lnTo>
                      <a:pt x="1164528" y="285460"/>
                    </a:lnTo>
                    <a:lnTo>
                      <a:pt x="1161617" y="272761"/>
                    </a:lnTo>
                    <a:lnTo>
                      <a:pt x="1158441" y="261385"/>
                    </a:lnTo>
                    <a:lnTo>
                      <a:pt x="1155266" y="250273"/>
                    </a:lnTo>
                    <a:lnTo>
                      <a:pt x="1152354" y="240485"/>
                    </a:lnTo>
                    <a:lnTo>
                      <a:pt x="1149443" y="231490"/>
                    </a:lnTo>
                    <a:lnTo>
                      <a:pt x="1146268" y="223288"/>
                    </a:lnTo>
                    <a:lnTo>
                      <a:pt x="1143092" y="215881"/>
                    </a:lnTo>
                    <a:lnTo>
                      <a:pt x="1140181" y="209531"/>
                    </a:lnTo>
                    <a:lnTo>
                      <a:pt x="1137534" y="204240"/>
                    </a:lnTo>
                    <a:lnTo>
                      <a:pt x="1134359" y="199743"/>
                    </a:lnTo>
                    <a:lnTo>
                      <a:pt x="1131448" y="196303"/>
                    </a:lnTo>
                    <a:lnTo>
                      <a:pt x="1128801" y="193922"/>
                    </a:lnTo>
                    <a:lnTo>
                      <a:pt x="964968" y="187623"/>
                    </a:lnTo>
                    <a:lnTo>
                      <a:pt x="963348" y="191179"/>
                    </a:lnTo>
                    <a:lnTo>
                      <a:pt x="960438" y="196988"/>
                    </a:lnTo>
                    <a:lnTo>
                      <a:pt x="957263" y="202534"/>
                    </a:lnTo>
                    <a:lnTo>
                      <a:pt x="953823" y="207815"/>
                    </a:lnTo>
                    <a:lnTo>
                      <a:pt x="950119" y="213096"/>
                    </a:lnTo>
                    <a:lnTo>
                      <a:pt x="945886" y="218113"/>
                    </a:lnTo>
                    <a:lnTo>
                      <a:pt x="941917" y="222866"/>
                    </a:lnTo>
                    <a:lnTo>
                      <a:pt x="937419" y="227619"/>
                    </a:lnTo>
                    <a:lnTo>
                      <a:pt x="932921" y="231844"/>
                    </a:lnTo>
                    <a:lnTo>
                      <a:pt x="927894" y="236069"/>
                    </a:lnTo>
                    <a:lnTo>
                      <a:pt x="922867" y="240030"/>
                    </a:lnTo>
                    <a:lnTo>
                      <a:pt x="917840" y="243991"/>
                    </a:lnTo>
                    <a:lnTo>
                      <a:pt x="912019" y="247424"/>
                    </a:lnTo>
                    <a:lnTo>
                      <a:pt x="906463" y="250328"/>
                    </a:lnTo>
                    <a:lnTo>
                      <a:pt x="900907" y="253497"/>
                    </a:lnTo>
                    <a:lnTo>
                      <a:pt x="894821" y="256138"/>
                    </a:lnTo>
                    <a:lnTo>
                      <a:pt x="889001" y="258514"/>
                    </a:lnTo>
                    <a:lnTo>
                      <a:pt x="882651" y="260891"/>
                    </a:lnTo>
                    <a:lnTo>
                      <a:pt x="876301" y="262211"/>
                    </a:lnTo>
                    <a:lnTo>
                      <a:pt x="869686" y="263795"/>
                    </a:lnTo>
                    <a:lnTo>
                      <a:pt x="863071" y="265116"/>
                    </a:lnTo>
                    <a:lnTo>
                      <a:pt x="856721" y="265644"/>
                    </a:lnTo>
                    <a:lnTo>
                      <a:pt x="850107" y="266436"/>
                    </a:lnTo>
                    <a:lnTo>
                      <a:pt x="843228" y="266700"/>
                    </a:lnTo>
                    <a:lnTo>
                      <a:pt x="504561" y="266700"/>
                    </a:lnTo>
                    <a:lnTo>
                      <a:pt x="497681" y="266436"/>
                    </a:lnTo>
                    <a:lnTo>
                      <a:pt x="491331" y="265644"/>
                    </a:lnTo>
                    <a:lnTo>
                      <a:pt x="484188" y="265116"/>
                    </a:lnTo>
                    <a:lnTo>
                      <a:pt x="477838" y="263795"/>
                    </a:lnTo>
                    <a:lnTo>
                      <a:pt x="471488" y="262211"/>
                    </a:lnTo>
                    <a:lnTo>
                      <a:pt x="465138" y="260891"/>
                    </a:lnTo>
                    <a:lnTo>
                      <a:pt x="458788" y="258514"/>
                    </a:lnTo>
                    <a:lnTo>
                      <a:pt x="452967" y="256138"/>
                    </a:lnTo>
                    <a:lnTo>
                      <a:pt x="446881" y="253497"/>
                    </a:lnTo>
                    <a:lnTo>
                      <a:pt x="441061" y="250328"/>
                    </a:lnTo>
                    <a:lnTo>
                      <a:pt x="435504" y="247424"/>
                    </a:lnTo>
                    <a:lnTo>
                      <a:pt x="429948" y="243991"/>
                    </a:lnTo>
                    <a:lnTo>
                      <a:pt x="424921" y="240030"/>
                    </a:lnTo>
                    <a:lnTo>
                      <a:pt x="419629" y="236069"/>
                    </a:lnTo>
                    <a:lnTo>
                      <a:pt x="414867" y="231844"/>
                    </a:lnTo>
                    <a:lnTo>
                      <a:pt x="410369" y="227619"/>
                    </a:lnTo>
                    <a:lnTo>
                      <a:pt x="405871" y="222866"/>
                    </a:lnTo>
                    <a:lnTo>
                      <a:pt x="401902" y="218113"/>
                    </a:lnTo>
                    <a:lnTo>
                      <a:pt x="397669" y="213096"/>
                    </a:lnTo>
                    <a:lnTo>
                      <a:pt x="393965" y="207815"/>
                    </a:lnTo>
                    <a:lnTo>
                      <a:pt x="390525" y="202534"/>
                    </a:lnTo>
                    <a:lnTo>
                      <a:pt x="387350" y="196988"/>
                    </a:lnTo>
                    <a:lnTo>
                      <a:pt x="384440" y="191179"/>
                    </a:lnTo>
                    <a:lnTo>
                      <a:pt x="381794" y="185370"/>
                    </a:lnTo>
                    <a:lnTo>
                      <a:pt x="379148" y="179032"/>
                    </a:lnTo>
                    <a:lnTo>
                      <a:pt x="377296" y="173223"/>
                    </a:lnTo>
                    <a:lnTo>
                      <a:pt x="375444" y="166622"/>
                    </a:lnTo>
                    <a:lnTo>
                      <a:pt x="373856" y="160284"/>
                    </a:lnTo>
                    <a:lnTo>
                      <a:pt x="372533" y="153683"/>
                    </a:lnTo>
                    <a:lnTo>
                      <a:pt x="372004" y="147081"/>
                    </a:lnTo>
                    <a:lnTo>
                      <a:pt x="371475" y="140216"/>
                    </a:lnTo>
                    <a:lnTo>
                      <a:pt x="371475" y="133350"/>
                    </a:lnTo>
                    <a:lnTo>
                      <a:pt x="371475" y="126485"/>
                    </a:lnTo>
                    <a:lnTo>
                      <a:pt x="372004" y="119619"/>
                    </a:lnTo>
                    <a:lnTo>
                      <a:pt x="372533" y="113017"/>
                    </a:lnTo>
                    <a:lnTo>
                      <a:pt x="373856" y="106416"/>
                    </a:lnTo>
                    <a:lnTo>
                      <a:pt x="375444" y="100079"/>
                    </a:lnTo>
                    <a:lnTo>
                      <a:pt x="377296" y="93477"/>
                    </a:lnTo>
                    <a:lnTo>
                      <a:pt x="379148" y="87668"/>
                    </a:lnTo>
                    <a:lnTo>
                      <a:pt x="381794" y="81330"/>
                    </a:lnTo>
                    <a:lnTo>
                      <a:pt x="384440" y="75521"/>
                    </a:lnTo>
                    <a:lnTo>
                      <a:pt x="387350" y="69712"/>
                    </a:lnTo>
                    <a:lnTo>
                      <a:pt x="390525" y="64166"/>
                    </a:lnTo>
                    <a:lnTo>
                      <a:pt x="393965" y="58885"/>
                    </a:lnTo>
                    <a:lnTo>
                      <a:pt x="397669" y="53604"/>
                    </a:lnTo>
                    <a:lnTo>
                      <a:pt x="401902" y="48587"/>
                    </a:lnTo>
                    <a:lnTo>
                      <a:pt x="405871" y="43834"/>
                    </a:lnTo>
                    <a:lnTo>
                      <a:pt x="410369" y="39081"/>
                    </a:lnTo>
                    <a:lnTo>
                      <a:pt x="414867" y="34856"/>
                    </a:lnTo>
                    <a:lnTo>
                      <a:pt x="419629" y="30367"/>
                    </a:lnTo>
                    <a:lnTo>
                      <a:pt x="424921" y="26670"/>
                    </a:lnTo>
                    <a:lnTo>
                      <a:pt x="429948" y="22973"/>
                    </a:lnTo>
                    <a:lnTo>
                      <a:pt x="435504" y="19540"/>
                    </a:lnTo>
                    <a:lnTo>
                      <a:pt x="441061" y="16372"/>
                    </a:lnTo>
                    <a:lnTo>
                      <a:pt x="446881" y="13203"/>
                    </a:lnTo>
                    <a:lnTo>
                      <a:pt x="452967" y="10562"/>
                    </a:lnTo>
                    <a:lnTo>
                      <a:pt x="458788" y="8186"/>
                    </a:lnTo>
                    <a:lnTo>
                      <a:pt x="465138" y="6073"/>
                    </a:lnTo>
                    <a:lnTo>
                      <a:pt x="471488" y="4489"/>
                    </a:lnTo>
                    <a:lnTo>
                      <a:pt x="477838" y="2905"/>
                    </a:lnTo>
                    <a:lnTo>
                      <a:pt x="484188" y="1584"/>
                    </a:lnTo>
                    <a:lnTo>
                      <a:pt x="491331" y="528"/>
                    </a:lnTo>
                    <a:lnTo>
                      <a:pt x="497681" y="264"/>
                    </a:lnTo>
                    <a:lnTo>
                      <a:pt x="504561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8532671" y="1892496"/>
            <a:ext cx="2085284" cy="1918645"/>
            <a:chOff x="8519023" y="1742371"/>
            <a:chExt cx="2085284" cy="1918645"/>
          </a:xfrm>
        </p:grpSpPr>
        <p:sp>
          <p:nvSpPr>
            <p:cNvPr id="21" name="矩形 113"/>
            <p:cNvSpPr>
              <a:spLocks noChangeArrowheads="1"/>
            </p:cNvSpPr>
            <p:nvPr/>
          </p:nvSpPr>
          <p:spPr bwMode="auto">
            <a:xfrm>
              <a:off x="8519023" y="2842578"/>
              <a:ext cx="2085284" cy="510778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 w="9525">
              <a:solidFill>
                <a:srgbClr val="36A6C4"/>
              </a:solidFill>
              <a:miter lim="800000"/>
            </a:ln>
          </p:spPr>
          <p:txBody>
            <a:bodyPr wrap="none" anchor="ctr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对医院而言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8602343" y="1742371"/>
              <a:ext cx="1918645" cy="1918645"/>
              <a:chOff x="8651546" y="1742371"/>
              <a:chExt cx="1918645" cy="1918645"/>
            </a:xfrm>
          </p:grpSpPr>
          <p:sp>
            <p:nvSpPr>
              <p:cNvPr id="23" name="KSO_Shape"/>
              <p:cNvSpPr/>
              <p:nvPr/>
            </p:nvSpPr>
            <p:spPr>
              <a:xfrm>
                <a:off x="8651546" y="1742371"/>
                <a:ext cx="1918645" cy="1918645"/>
              </a:xfrm>
              <a:prstGeom prst="blockArc">
                <a:avLst>
                  <a:gd name="adj1" fmla="val 10589189"/>
                  <a:gd name="adj2" fmla="val 178753"/>
                  <a:gd name="adj3" fmla="val 2101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KSO_Shape"/>
              <p:cNvSpPr/>
              <p:nvPr/>
            </p:nvSpPr>
            <p:spPr bwMode="auto">
              <a:xfrm>
                <a:off x="9333363" y="2073278"/>
                <a:ext cx="561264" cy="541620"/>
              </a:xfrm>
              <a:custGeom>
                <a:avLst/>
                <a:gdLst>
                  <a:gd name="T0" fmla="*/ 1009307 w 2289175"/>
                  <a:gd name="T1" fmla="*/ 1299506 h 2209800"/>
                  <a:gd name="T2" fmla="*/ 693568 w 2289175"/>
                  <a:gd name="T3" fmla="*/ 1298185 h 2209800"/>
                  <a:gd name="T4" fmla="*/ 1451869 w 2289175"/>
                  <a:gd name="T5" fmla="*/ 1294673 h 2209800"/>
                  <a:gd name="T6" fmla="*/ 252326 w 2289175"/>
                  <a:gd name="T7" fmla="*/ 1293352 h 2209800"/>
                  <a:gd name="T8" fmla="*/ 1451869 w 2289175"/>
                  <a:gd name="T9" fmla="*/ 1058774 h 2209800"/>
                  <a:gd name="T10" fmla="*/ 252326 w 2289175"/>
                  <a:gd name="T11" fmla="*/ 1057453 h 2209800"/>
                  <a:gd name="T12" fmla="*/ 1009307 w 2289175"/>
                  <a:gd name="T13" fmla="*/ 1023493 h 2209800"/>
                  <a:gd name="T14" fmla="*/ 693568 w 2289175"/>
                  <a:gd name="T15" fmla="*/ 1022172 h 2209800"/>
                  <a:gd name="T16" fmla="*/ 1672753 w 2289175"/>
                  <a:gd name="T17" fmla="*/ 821818 h 2209800"/>
                  <a:gd name="T18" fmla="*/ 252326 w 2289175"/>
                  <a:gd name="T19" fmla="*/ 819176 h 2209800"/>
                  <a:gd name="T20" fmla="*/ 473476 w 2289175"/>
                  <a:gd name="T21" fmla="*/ 819176 h 2209800"/>
                  <a:gd name="T22" fmla="*/ 1229928 w 2289175"/>
                  <a:gd name="T23" fmla="*/ 744839 h 2209800"/>
                  <a:gd name="T24" fmla="*/ 915509 w 2289175"/>
                  <a:gd name="T25" fmla="*/ 743518 h 2209800"/>
                  <a:gd name="T26" fmla="*/ 1229928 w 2289175"/>
                  <a:gd name="T27" fmla="*/ 464864 h 2209800"/>
                  <a:gd name="T28" fmla="*/ 915509 w 2289175"/>
                  <a:gd name="T29" fmla="*/ 463544 h 2209800"/>
                  <a:gd name="T30" fmla="*/ 632534 w 2289175"/>
                  <a:gd name="T31" fmla="*/ 349491 h 2209800"/>
                  <a:gd name="T32" fmla="*/ 620380 w 2289175"/>
                  <a:gd name="T33" fmla="*/ 355302 h 2209800"/>
                  <a:gd name="T34" fmla="*/ 614567 w 2289175"/>
                  <a:gd name="T35" fmla="*/ 367454 h 2209800"/>
                  <a:gd name="T36" fmla="*/ 1322667 w 2289175"/>
                  <a:gd name="T37" fmla="*/ 369831 h 2209800"/>
                  <a:gd name="T38" fmla="*/ 1319497 w 2289175"/>
                  <a:gd name="T39" fmla="*/ 358473 h 2209800"/>
                  <a:gd name="T40" fmla="*/ 1306550 w 2289175"/>
                  <a:gd name="T41" fmla="*/ 349755 h 2209800"/>
                  <a:gd name="T42" fmla="*/ 1139829 w 2289175"/>
                  <a:gd name="T43" fmla="*/ 0 h 2209800"/>
                  <a:gd name="T44" fmla="*/ 1324252 w 2289175"/>
                  <a:gd name="T45" fmla="*/ 228239 h 2209800"/>
                  <a:gd name="T46" fmla="*/ 1358072 w 2289175"/>
                  <a:gd name="T47" fmla="*/ 237749 h 2209800"/>
                  <a:gd name="T48" fmla="*/ 1387929 w 2289175"/>
                  <a:gd name="T49" fmla="*/ 255183 h 2209800"/>
                  <a:gd name="T50" fmla="*/ 1412764 w 2289175"/>
                  <a:gd name="T51" fmla="*/ 278694 h 2209800"/>
                  <a:gd name="T52" fmla="*/ 1431524 w 2289175"/>
                  <a:gd name="T53" fmla="*/ 307488 h 2209800"/>
                  <a:gd name="T54" fmla="*/ 1442621 w 2289175"/>
                  <a:gd name="T55" fmla="*/ 341038 h 2209800"/>
                  <a:gd name="T56" fmla="*/ 1445527 w 2289175"/>
                  <a:gd name="T57" fmla="*/ 695547 h 2209800"/>
                  <a:gd name="T58" fmla="*/ 1665885 w 2289175"/>
                  <a:gd name="T59" fmla="*/ 693698 h 2209800"/>
                  <a:gd name="T60" fmla="*/ 1701025 w 2289175"/>
                  <a:gd name="T61" fmla="*/ 700038 h 2209800"/>
                  <a:gd name="T62" fmla="*/ 1732731 w 2289175"/>
                  <a:gd name="T63" fmla="*/ 714038 h 2209800"/>
                  <a:gd name="T64" fmla="*/ 1759681 w 2289175"/>
                  <a:gd name="T65" fmla="*/ 735436 h 2209800"/>
                  <a:gd name="T66" fmla="*/ 1781083 w 2289175"/>
                  <a:gd name="T67" fmla="*/ 762381 h 2209800"/>
                  <a:gd name="T68" fmla="*/ 1795350 w 2289175"/>
                  <a:gd name="T69" fmla="*/ 793816 h 2209800"/>
                  <a:gd name="T70" fmla="*/ 1801691 w 2289175"/>
                  <a:gd name="T71" fmla="*/ 828950 h 2209800"/>
                  <a:gd name="T72" fmla="*/ 1800370 w 2289175"/>
                  <a:gd name="T73" fmla="*/ 1703601 h 2209800"/>
                  <a:gd name="T74" fmla="*/ 0 w 2289175"/>
                  <a:gd name="T75" fmla="*/ 1709941 h 2209800"/>
                  <a:gd name="T76" fmla="*/ 123125 w 2289175"/>
                  <a:gd name="T77" fmla="*/ 1683524 h 2209800"/>
                  <a:gd name="T78" fmla="*/ 126295 w 2289175"/>
                  <a:gd name="T79" fmla="*/ 806496 h 2209800"/>
                  <a:gd name="T80" fmla="*/ 137393 w 2289175"/>
                  <a:gd name="T81" fmla="*/ 773211 h 2209800"/>
                  <a:gd name="T82" fmla="*/ 155888 w 2289175"/>
                  <a:gd name="T83" fmla="*/ 744153 h 2209800"/>
                  <a:gd name="T84" fmla="*/ 180989 w 2289175"/>
                  <a:gd name="T85" fmla="*/ 720643 h 2209800"/>
                  <a:gd name="T86" fmla="*/ 210581 w 2289175"/>
                  <a:gd name="T87" fmla="*/ 703208 h 2209800"/>
                  <a:gd name="T88" fmla="*/ 244664 w 2289175"/>
                  <a:gd name="T89" fmla="*/ 693698 h 2209800"/>
                  <a:gd name="T90" fmla="*/ 467399 w 2289175"/>
                  <a:gd name="T91" fmla="*/ 692377 h 2209800"/>
                  <a:gd name="T92" fmla="*/ 491707 w 2289175"/>
                  <a:gd name="T93" fmla="*/ 362170 h 2209800"/>
                  <a:gd name="T94" fmla="*/ 498048 w 2289175"/>
                  <a:gd name="T95" fmla="*/ 327301 h 2209800"/>
                  <a:gd name="T96" fmla="*/ 512315 w 2289175"/>
                  <a:gd name="T97" fmla="*/ 295601 h 2209800"/>
                  <a:gd name="T98" fmla="*/ 533717 w 2289175"/>
                  <a:gd name="T99" fmla="*/ 268656 h 2209800"/>
                  <a:gd name="T100" fmla="*/ 560403 w 2289175"/>
                  <a:gd name="T101" fmla="*/ 247259 h 2209800"/>
                  <a:gd name="T102" fmla="*/ 592373 w 2289175"/>
                  <a:gd name="T103" fmla="*/ 232994 h 2209800"/>
                  <a:gd name="T104" fmla="*/ 627250 w 2289175"/>
                  <a:gd name="T105" fmla="*/ 226654 h 22098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289175" h="2209800">
                    <a:moveTo>
                      <a:pt x="1212850" y="1562100"/>
                    </a:moveTo>
                    <a:lnTo>
                      <a:pt x="1477963" y="1562100"/>
                    </a:lnTo>
                    <a:lnTo>
                      <a:pt x="1477963" y="1747838"/>
                    </a:lnTo>
                    <a:lnTo>
                      <a:pt x="1212850" y="1747838"/>
                    </a:lnTo>
                    <a:lnTo>
                      <a:pt x="1212850" y="1562100"/>
                    </a:lnTo>
                    <a:close/>
                    <a:moveTo>
                      <a:pt x="833437" y="1560513"/>
                    </a:moveTo>
                    <a:lnTo>
                      <a:pt x="1100137" y="1560513"/>
                    </a:lnTo>
                    <a:lnTo>
                      <a:pt x="1100137" y="1746251"/>
                    </a:lnTo>
                    <a:lnTo>
                      <a:pt x="833437" y="1746251"/>
                    </a:lnTo>
                    <a:lnTo>
                      <a:pt x="833437" y="1560513"/>
                    </a:lnTo>
                    <a:close/>
                    <a:moveTo>
                      <a:pt x="1744662" y="1556291"/>
                    </a:moveTo>
                    <a:lnTo>
                      <a:pt x="1744662" y="1740785"/>
                    </a:lnTo>
                    <a:lnTo>
                      <a:pt x="2010092" y="1740785"/>
                    </a:lnTo>
                    <a:lnTo>
                      <a:pt x="2010092" y="1556291"/>
                    </a:lnTo>
                    <a:lnTo>
                      <a:pt x="1744662" y="1556291"/>
                    </a:lnTo>
                    <a:close/>
                    <a:moveTo>
                      <a:pt x="303212" y="1554703"/>
                    </a:moveTo>
                    <a:lnTo>
                      <a:pt x="303212" y="1739197"/>
                    </a:lnTo>
                    <a:lnTo>
                      <a:pt x="568960" y="1739197"/>
                    </a:lnTo>
                    <a:lnTo>
                      <a:pt x="568960" y="1554703"/>
                    </a:lnTo>
                    <a:lnTo>
                      <a:pt x="303212" y="1554703"/>
                    </a:lnTo>
                    <a:close/>
                    <a:moveTo>
                      <a:pt x="1744662" y="1272723"/>
                    </a:moveTo>
                    <a:lnTo>
                      <a:pt x="1744662" y="1457852"/>
                    </a:lnTo>
                    <a:lnTo>
                      <a:pt x="2010092" y="1457852"/>
                    </a:lnTo>
                    <a:lnTo>
                      <a:pt x="2010092" y="1272723"/>
                    </a:lnTo>
                    <a:lnTo>
                      <a:pt x="1744662" y="1272723"/>
                    </a:lnTo>
                    <a:close/>
                    <a:moveTo>
                      <a:pt x="303212" y="1271135"/>
                    </a:moveTo>
                    <a:lnTo>
                      <a:pt x="303212" y="1456264"/>
                    </a:lnTo>
                    <a:lnTo>
                      <a:pt x="568960" y="1456264"/>
                    </a:lnTo>
                    <a:lnTo>
                      <a:pt x="568960" y="1271135"/>
                    </a:lnTo>
                    <a:lnTo>
                      <a:pt x="303212" y="1271135"/>
                    </a:lnTo>
                    <a:close/>
                    <a:moveTo>
                      <a:pt x="1212850" y="1230313"/>
                    </a:moveTo>
                    <a:lnTo>
                      <a:pt x="1477963" y="1230313"/>
                    </a:lnTo>
                    <a:lnTo>
                      <a:pt x="1477963" y="1414463"/>
                    </a:lnTo>
                    <a:lnTo>
                      <a:pt x="1212850" y="1414463"/>
                    </a:lnTo>
                    <a:lnTo>
                      <a:pt x="1212850" y="1230313"/>
                    </a:lnTo>
                    <a:close/>
                    <a:moveTo>
                      <a:pt x="833437" y="1228725"/>
                    </a:moveTo>
                    <a:lnTo>
                      <a:pt x="1100137" y="1228725"/>
                    </a:lnTo>
                    <a:lnTo>
                      <a:pt x="1100137" y="1412875"/>
                    </a:lnTo>
                    <a:lnTo>
                      <a:pt x="833437" y="1412875"/>
                    </a:lnTo>
                    <a:lnTo>
                      <a:pt x="833437" y="1228725"/>
                    </a:lnTo>
                    <a:close/>
                    <a:moveTo>
                      <a:pt x="1744662" y="986297"/>
                    </a:moveTo>
                    <a:lnTo>
                      <a:pt x="1744662" y="987885"/>
                    </a:lnTo>
                    <a:lnTo>
                      <a:pt x="1744662" y="1171426"/>
                    </a:lnTo>
                    <a:lnTo>
                      <a:pt x="2010092" y="1171426"/>
                    </a:lnTo>
                    <a:lnTo>
                      <a:pt x="2010092" y="987885"/>
                    </a:lnTo>
                    <a:lnTo>
                      <a:pt x="2010092" y="986297"/>
                    </a:lnTo>
                    <a:lnTo>
                      <a:pt x="2007870" y="986297"/>
                    </a:lnTo>
                    <a:lnTo>
                      <a:pt x="1746885" y="986297"/>
                    </a:lnTo>
                    <a:lnTo>
                      <a:pt x="1744662" y="986297"/>
                    </a:lnTo>
                    <a:close/>
                    <a:moveTo>
                      <a:pt x="303212" y="984709"/>
                    </a:moveTo>
                    <a:lnTo>
                      <a:pt x="303212" y="986297"/>
                    </a:lnTo>
                    <a:lnTo>
                      <a:pt x="303212" y="1169838"/>
                    </a:lnTo>
                    <a:lnTo>
                      <a:pt x="568960" y="1169838"/>
                    </a:lnTo>
                    <a:lnTo>
                      <a:pt x="568960" y="986297"/>
                    </a:lnTo>
                    <a:lnTo>
                      <a:pt x="568960" y="984709"/>
                    </a:lnTo>
                    <a:lnTo>
                      <a:pt x="566420" y="984709"/>
                    </a:lnTo>
                    <a:lnTo>
                      <a:pt x="305435" y="984709"/>
                    </a:lnTo>
                    <a:lnTo>
                      <a:pt x="303212" y="984709"/>
                    </a:lnTo>
                    <a:close/>
                    <a:moveTo>
                      <a:pt x="1212850" y="895350"/>
                    </a:moveTo>
                    <a:lnTo>
                      <a:pt x="1477963" y="895350"/>
                    </a:lnTo>
                    <a:lnTo>
                      <a:pt x="1477963" y="1079500"/>
                    </a:lnTo>
                    <a:lnTo>
                      <a:pt x="1212850" y="1079500"/>
                    </a:lnTo>
                    <a:lnTo>
                      <a:pt x="1212850" y="895350"/>
                    </a:lnTo>
                    <a:close/>
                    <a:moveTo>
                      <a:pt x="833437" y="893763"/>
                    </a:moveTo>
                    <a:lnTo>
                      <a:pt x="1100137" y="893763"/>
                    </a:lnTo>
                    <a:lnTo>
                      <a:pt x="1100137" y="1077913"/>
                    </a:lnTo>
                    <a:lnTo>
                      <a:pt x="833437" y="1077913"/>
                    </a:lnTo>
                    <a:lnTo>
                      <a:pt x="833437" y="893763"/>
                    </a:lnTo>
                    <a:close/>
                    <a:moveTo>
                      <a:pt x="1212850" y="558800"/>
                    </a:moveTo>
                    <a:lnTo>
                      <a:pt x="1477963" y="558800"/>
                    </a:lnTo>
                    <a:lnTo>
                      <a:pt x="1477963" y="744538"/>
                    </a:lnTo>
                    <a:lnTo>
                      <a:pt x="1212850" y="744538"/>
                    </a:lnTo>
                    <a:lnTo>
                      <a:pt x="1212850" y="558800"/>
                    </a:lnTo>
                    <a:close/>
                    <a:moveTo>
                      <a:pt x="833437" y="557213"/>
                    </a:moveTo>
                    <a:lnTo>
                      <a:pt x="1100137" y="557213"/>
                    </a:lnTo>
                    <a:lnTo>
                      <a:pt x="1100137" y="742951"/>
                    </a:lnTo>
                    <a:lnTo>
                      <a:pt x="833437" y="742951"/>
                    </a:lnTo>
                    <a:lnTo>
                      <a:pt x="833437" y="557213"/>
                    </a:lnTo>
                    <a:close/>
                    <a:moveTo>
                      <a:pt x="762952" y="419796"/>
                    </a:moveTo>
                    <a:lnTo>
                      <a:pt x="760095" y="420113"/>
                    </a:lnTo>
                    <a:lnTo>
                      <a:pt x="757872" y="420431"/>
                    </a:lnTo>
                    <a:lnTo>
                      <a:pt x="755332" y="421066"/>
                    </a:lnTo>
                    <a:lnTo>
                      <a:pt x="753110" y="421701"/>
                    </a:lnTo>
                    <a:lnTo>
                      <a:pt x="748982" y="423924"/>
                    </a:lnTo>
                    <a:lnTo>
                      <a:pt x="745490" y="427099"/>
                    </a:lnTo>
                    <a:lnTo>
                      <a:pt x="742315" y="430910"/>
                    </a:lnTo>
                    <a:lnTo>
                      <a:pt x="740092" y="434720"/>
                    </a:lnTo>
                    <a:lnTo>
                      <a:pt x="739140" y="436943"/>
                    </a:lnTo>
                    <a:lnTo>
                      <a:pt x="738822" y="439483"/>
                    </a:lnTo>
                    <a:lnTo>
                      <a:pt x="738505" y="441706"/>
                    </a:lnTo>
                    <a:lnTo>
                      <a:pt x="738188" y="444564"/>
                    </a:lnTo>
                    <a:lnTo>
                      <a:pt x="738188" y="2050075"/>
                    </a:lnTo>
                    <a:lnTo>
                      <a:pt x="762952" y="2050075"/>
                    </a:lnTo>
                    <a:lnTo>
                      <a:pt x="1589405" y="2050075"/>
                    </a:lnTo>
                    <a:lnTo>
                      <a:pt x="1589405" y="444564"/>
                    </a:lnTo>
                    <a:lnTo>
                      <a:pt x="1589405" y="441706"/>
                    </a:lnTo>
                    <a:lnTo>
                      <a:pt x="1589088" y="439483"/>
                    </a:lnTo>
                    <a:lnTo>
                      <a:pt x="1588770" y="436943"/>
                    </a:lnTo>
                    <a:lnTo>
                      <a:pt x="1587500" y="434720"/>
                    </a:lnTo>
                    <a:lnTo>
                      <a:pt x="1585595" y="430910"/>
                    </a:lnTo>
                    <a:lnTo>
                      <a:pt x="1582420" y="427099"/>
                    </a:lnTo>
                    <a:lnTo>
                      <a:pt x="1578928" y="423924"/>
                    </a:lnTo>
                    <a:lnTo>
                      <a:pt x="1574482" y="421701"/>
                    </a:lnTo>
                    <a:lnTo>
                      <a:pt x="1572578" y="421066"/>
                    </a:lnTo>
                    <a:lnTo>
                      <a:pt x="1570038" y="420431"/>
                    </a:lnTo>
                    <a:lnTo>
                      <a:pt x="1567498" y="420113"/>
                    </a:lnTo>
                    <a:lnTo>
                      <a:pt x="1564958" y="419796"/>
                    </a:lnTo>
                    <a:lnTo>
                      <a:pt x="762952" y="419796"/>
                    </a:lnTo>
                    <a:close/>
                    <a:moveTo>
                      <a:pt x="1252855" y="0"/>
                    </a:moveTo>
                    <a:lnTo>
                      <a:pt x="1369695" y="0"/>
                    </a:lnTo>
                    <a:lnTo>
                      <a:pt x="1369695" y="272454"/>
                    </a:lnTo>
                    <a:lnTo>
                      <a:pt x="1564958" y="272454"/>
                    </a:lnTo>
                    <a:lnTo>
                      <a:pt x="1574165" y="272454"/>
                    </a:lnTo>
                    <a:lnTo>
                      <a:pt x="1582738" y="273407"/>
                    </a:lnTo>
                    <a:lnTo>
                      <a:pt x="1591310" y="274360"/>
                    </a:lnTo>
                    <a:lnTo>
                      <a:pt x="1599565" y="275947"/>
                    </a:lnTo>
                    <a:lnTo>
                      <a:pt x="1607820" y="278170"/>
                    </a:lnTo>
                    <a:lnTo>
                      <a:pt x="1616392" y="280076"/>
                    </a:lnTo>
                    <a:lnTo>
                      <a:pt x="1624012" y="282616"/>
                    </a:lnTo>
                    <a:lnTo>
                      <a:pt x="1631950" y="285791"/>
                    </a:lnTo>
                    <a:lnTo>
                      <a:pt x="1639570" y="289284"/>
                    </a:lnTo>
                    <a:lnTo>
                      <a:pt x="1646872" y="293412"/>
                    </a:lnTo>
                    <a:lnTo>
                      <a:pt x="1654175" y="297223"/>
                    </a:lnTo>
                    <a:lnTo>
                      <a:pt x="1661160" y="301669"/>
                    </a:lnTo>
                    <a:lnTo>
                      <a:pt x="1667828" y="306749"/>
                    </a:lnTo>
                    <a:lnTo>
                      <a:pt x="1674495" y="311830"/>
                    </a:lnTo>
                    <a:lnTo>
                      <a:pt x="1680845" y="316911"/>
                    </a:lnTo>
                    <a:lnTo>
                      <a:pt x="1686560" y="322944"/>
                    </a:lnTo>
                    <a:lnTo>
                      <a:pt x="1692275" y="328660"/>
                    </a:lnTo>
                    <a:lnTo>
                      <a:pt x="1697672" y="335011"/>
                    </a:lnTo>
                    <a:lnTo>
                      <a:pt x="1702752" y="341362"/>
                    </a:lnTo>
                    <a:lnTo>
                      <a:pt x="1707515" y="348348"/>
                    </a:lnTo>
                    <a:lnTo>
                      <a:pt x="1712278" y="355334"/>
                    </a:lnTo>
                    <a:lnTo>
                      <a:pt x="1716088" y="362637"/>
                    </a:lnTo>
                    <a:lnTo>
                      <a:pt x="1720215" y="369623"/>
                    </a:lnTo>
                    <a:lnTo>
                      <a:pt x="1723708" y="377562"/>
                    </a:lnTo>
                    <a:lnTo>
                      <a:pt x="1726565" y="385501"/>
                    </a:lnTo>
                    <a:lnTo>
                      <a:pt x="1729105" y="393439"/>
                    </a:lnTo>
                    <a:lnTo>
                      <a:pt x="1731645" y="401696"/>
                    </a:lnTo>
                    <a:lnTo>
                      <a:pt x="1733550" y="409952"/>
                    </a:lnTo>
                    <a:lnTo>
                      <a:pt x="1735138" y="418208"/>
                    </a:lnTo>
                    <a:lnTo>
                      <a:pt x="1736408" y="426782"/>
                    </a:lnTo>
                    <a:lnTo>
                      <a:pt x="1736725" y="435355"/>
                    </a:lnTo>
                    <a:lnTo>
                      <a:pt x="1737042" y="444564"/>
                    </a:lnTo>
                    <a:lnTo>
                      <a:pt x="1737042" y="836098"/>
                    </a:lnTo>
                    <a:lnTo>
                      <a:pt x="1749425" y="834192"/>
                    </a:lnTo>
                    <a:lnTo>
                      <a:pt x="1755140" y="833875"/>
                    </a:lnTo>
                    <a:lnTo>
                      <a:pt x="1761490" y="833557"/>
                    </a:lnTo>
                    <a:lnTo>
                      <a:pt x="1992948" y="833557"/>
                    </a:lnTo>
                    <a:lnTo>
                      <a:pt x="2001838" y="833875"/>
                    </a:lnTo>
                    <a:lnTo>
                      <a:pt x="2010728" y="834192"/>
                    </a:lnTo>
                    <a:lnTo>
                      <a:pt x="2019300" y="835463"/>
                    </a:lnTo>
                    <a:lnTo>
                      <a:pt x="2027555" y="837050"/>
                    </a:lnTo>
                    <a:lnTo>
                      <a:pt x="2035810" y="838956"/>
                    </a:lnTo>
                    <a:lnTo>
                      <a:pt x="2044065" y="841496"/>
                    </a:lnTo>
                    <a:lnTo>
                      <a:pt x="2052002" y="844036"/>
                    </a:lnTo>
                    <a:lnTo>
                      <a:pt x="2059940" y="846894"/>
                    </a:lnTo>
                    <a:lnTo>
                      <a:pt x="2067560" y="850387"/>
                    </a:lnTo>
                    <a:lnTo>
                      <a:pt x="2074862" y="854515"/>
                    </a:lnTo>
                    <a:lnTo>
                      <a:pt x="2082165" y="858326"/>
                    </a:lnTo>
                    <a:lnTo>
                      <a:pt x="2089468" y="863089"/>
                    </a:lnTo>
                    <a:lnTo>
                      <a:pt x="2096135" y="867852"/>
                    </a:lnTo>
                    <a:lnTo>
                      <a:pt x="2102485" y="872933"/>
                    </a:lnTo>
                    <a:lnTo>
                      <a:pt x="2108518" y="878331"/>
                    </a:lnTo>
                    <a:lnTo>
                      <a:pt x="2114550" y="884047"/>
                    </a:lnTo>
                    <a:lnTo>
                      <a:pt x="2120582" y="889763"/>
                    </a:lnTo>
                    <a:lnTo>
                      <a:pt x="2125662" y="896114"/>
                    </a:lnTo>
                    <a:lnTo>
                      <a:pt x="2130742" y="902782"/>
                    </a:lnTo>
                    <a:lnTo>
                      <a:pt x="2135822" y="909451"/>
                    </a:lnTo>
                    <a:lnTo>
                      <a:pt x="2140268" y="916437"/>
                    </a:lnTo>
                    <a:lnTo>
                      <a:pt x="2144395" y="923740"/>
                    </a:lnTo>
                    <a:lnTo>
                      <a:pt x="2147888" y="931044"/>
                    </a:lnTo>
                    <a:lnTo>
                      <a:pt x="2151698" y="938665"/>
                    </a:lnTo>
                    <a:lnTo>
                      <a:pt x="2154555" y="946604"/>
                    </a:lnTo>
                    <a:lnTo>
                      <a:pt x="2157412" y="954225"/>
                    </a:lnTo>
                    <a:lnTo>
                      <a:pt x="2159952" y="962481"/>
                    </a:lnTo>
                    <a:lnTo>
                      <a:pt x="2161540" y="970737"/>
                    </a:lnTo>
                    <a:lnTo>
                      <a:pt x="2162810" y="979628"/>
                    </a:lnTo>
                    <a:lnTo>
                      <a:pt x="2164080" y="987885"/>
                    </a:lnTo>
                    <a:lnTo>
                      <a:pt x="2165032" y="996458"/>
                    </a:lnTo>
                    <a:lnTo>
                      <a:pt x="2165032" y="1005667"/>
                    </a:lnTo>
                    <a:lnTo>
                      <a:pt x="2165032" y="2025306"/>
                    </a:lnTo>
                    <a:lnTo>
                      <a:pt x="2165032" y="2032927"/>
                    </a:lnTo>
                    <a:lnTo>
                      <a:pt x="2164080" y="2040548"/>
                    </a:lnTo>
                    <a:lnTo>
                      <a:pt x="2163445" y="2047852"/>
                    </a:lnTo>
                    <a:lnTo>
                      <a:pt x="2162175" y="2055473"/>
                    </a:lnTo>
                    <a:lnTo>
                      <a:pt x="2289175" y="2055473"/>
                    </a:lnTo>
                    <a:lnTo>
                      <a:pt x="2289175" y="2209800"/>
                    </a:lnTo>
                    <a:lnTo>
                      <a:pt x="0" y="2209800"/>
                    </a:lnTo>
                    <a:lnTo>
                      <a:pt x="0" y="2055473"/>
                    </a:lnTo>
                    <a:lnTo>
                      <a:pt x="151765" y="2055473"/>
                    </a:lnTo>
                    <a:lnTo>
                      <a:pt x="150178" y="2047534"/>
                    </a:lnTo>
                    <a:lnTo>
                      <a:pt x="149225" y="2039596"/>
                    </a:lnTo>
                    <a:lnTo>
                      <a:pt x="148590" y="2031975"/>
                    </a:lnTo>
                    <a:lnTo>
                      <a:pt x="147955" y="2023718"/>
                    </a:lnTo>
                    <a:lnTo>
                      <a:pt x="147955" y="1004079"/>
                    </a:lnTo>
                    <a:lnTo>
                      <a:pt x="148590" y="994871"/>
                    </a:lnTo>
                    <a:lnTo>
                      <a:pt x="149225" y="986297"/>
                    </a:lnTo>
                    <a:lnTo>
                      <a:pt x="150178" y="977723"/>
                    </a:lnTo>
                    <a:lnTo>
                      <a:pt x="151765" y="969467"/>
                    </a:lnTo>
                    <a:lnTo>
                      <a:pt x="153670" y="960893"/>
                    </a:lnTo>
                    <a:lnTo>
                      <a:pt x="155892" y="952637"/>
                    </a:lnTo>
                    <a:lnTo>
                      <a:pt x="158750" y="945016"/>
                    </a:lnTo>
                    <a:lnTo>
                      <a:pt x="161925" y="937077"/>
                    </a:lnTo>
                    <a:lnTo>
                      <a:pt x="165100" y="929456"/>
                    </a:lnTo>
                    <a:lnTo>
                      <a:pt x="168910" y="922153"/>
                    </a:lnTo>
                    <a:lnTo>
                      <a:pt x="173355" y="914849"/>
                    </a:lnTo>
                    <a:lnTo>
                      <a:pt x="177482" y="907863"/>
                    </a:lnTo>
                    <a:lnTo>
                      <a:pt x="182245" y="901195"/>
                    </a:lnTo>
                    <a:lnTo>
                      <a:pt x="187325" y="894526"/>
                    </a:lnTo>
                    <a:lnTo>
                      <a:pt x="193040" y="888175"/>
                    </a:lnTo>
                    <a:lnTo>
                      <a:pt x="198438" y="882459"/>
                    </a:lnTo>
                    <a:lnTo>
                      <a:pt x="204788" y="876744"/>
                    </a:lnTo>
                    <a:lnTo>
                      <a:pt x="210820" y="871345"/>
                    </a:lnTo>
                    <a:lnTo>
                      <a:pt x="217488" y="866265"/>
                    </a:lnTo>
                    <a:lnTo>
                      <a:pt x="224155" y="861501"/>
                    </a:lnTo>
                    <a:lnTo>
                      <a:pt x="231140" y="856738"/>
                    </a:lnTo>
                    <a:lnTo>
                      <a:pt x="238125" y="852928"/>
                    </a:lnTo>
                    <a:lnTo>
                      <a:pt x="245745" y="848800"/>
                    </a:lnTo>
                    <a:lnTo>
                      <a:pt x="253048" y="845307"/>
                    </a:lnTo>
                    <a:lnTo>
                      <a:pt x="260985" y="842449"/>
                    </a:lnTo>
                    <a:lnTo>
                      <a:pt x="268922" y="839908"/>
                    </a:lnTo>
                    <a:lnTo>
                      <a:pt x="277178" y="837368"/>
                    </a:lnTo>
                    <a:lnTo>
                      <a:pt x="285432" y="835463"/>
                    </a:lnTo>
                    <a:lnTo>
                      <a:pt x="294005" y="833875"/>
                    </a:lnTo>
                    <a:lnTo>
                      <a:pt x="302260" y="832605"/>
                    </a:lnTo>
                    <a:lnTo>
                      <a:pt x="311468" y="832287"/>
                    </a:lnTo>
                    <a:lnTo>
                      <a:pt x="320040" y="831970"/>
                    </a:lnTo>
                    <a:lnTo>
                      <a:pt x="551498" y="831970"/>
                    </a:lnTo>
                    <a:lnTo>
                      <a:pt x="561658" y="832287"/>
                    </a:lnTo>
                    <a:lnTo>
                      <a:pt x="571500" y="833240"/>
                    </a:lnTo>
                    <a:lnTo>
                      <a:pt x="581342" y="834828"/>
                    </a:lnTo>
                    <a:lnTo>
                      <a:pt x="590868" y="836733"/>
                    </a:lnTo>
                    <a:lnTo>
                      <a:pt x="590868" y="444564"/>
                    </a:lnTo>
                    <a:lnTo>
                      <a:pt x="590868" y="435355"/>
                    </a:lnTo>
                    <a:lnTo>
                      <a:pt x="591820" y="426782"/>
                    </a:lnTo>
                    <a:lnTo>
                      <a:pt x="592772" y="418208"/>
                    </a:lnTo>
                    <a:lnTo>
                      <a:pt x="594360" y="409952"/>
                    </a:lnTo>
                    <a:lnTo>
                      <a:pt x="595948" y="401696"/>
                    </a:lnTo>
                    <a:lnTo>
                      <a:pt x="598488" y="393439"/>
                    </a:lnTo>
                    <a:lnTo>
                      <a:pt x="601028" y="385501"/>
                    </a:lnTo>
                    <a:lnTo>
                      <a:pt x="604202" y="377562"/>
                    </a:lnTo>
                    <a:lnTo>
                      <a:pt x="607695" y="369623"/>
                    </a:lnTo>
                    <a:lnTo>
                      <a:pt x="611822" y="362637"/>
                    </a:lnTo>
                    <a:lnTo>
                      <a:pt x="615632" y="355334"/>
                    </a:lnTo>
                    <a:lnTo>
                      <a:pt x="620078" y="348348"/>
                    </a:lnTo>
                    <a:lnTo>
                      <a:pt x="625158" y="341362"/>
                    </a:lnTo>
                    <a:lnTo>
                      <a:pt x="630238" y="335011"/>
                    </a:lnTo>
                    <a:lnTo>
                      <a:pt x="635318" y="328660"/>
                    </a:lnTo>
                    <a:lnTo>
                      <a:pt x="641350" y="322944"/>
                    </a:lnTo>
                    <a:lnTo>
                      <a:pt x="647065" y="316911"/>
                    </a:lnTo>
                    <a:lnTo>
                      <a:pt x="653415" y="311830"/>
                    </a:lnTo>
                    <a:lnTo>
                      <a:pt x="659765" y="306749"/>
                    </a:lnTo>
                    <a:lnTo>
                      <a:pt x="666750" y="301669"/>
                    </a:lnTo>
                    <a:lnTo>
                      <a:pt x="673418" y="297223"/>
                    </a:lnTo>
                    <a:lnTo>
                      <a:pt x="681038" y="293412"/>
                    </a:lnTo>
                    <a:lnTo>
                      <a:pt x="688022" y="289284"/>
                    </a:lnTo>
                    <a:lnTo>
                      <a:pt x="695960" y="285791"/>
                    </a:lnTo>
                    <a:lnTo>
                      <a:pt x="703898" y="282616"/>
                    </a:lnTo>
                    <a:lnTo>
                      <a:pt x="711835" y="280076"/>
                    </a:lnTo>
                    <a:lnTo>
                      <a:pt x="720090" y="278170"/>
                    </a:lnTo>
                    <a:lnTo>
                      <a:pt x="728345" y="275947"/>
                    </a:lnTo>
                    <a:lnTo>
                      <a:pt x="736600" y="274360"/>
                    </a:lnTo>
                    <a:lnTo>
                      <a:pt x="745172" y="273407"/>
                    </a:lnTo>
                    <a:lnTo>
                      <a:pt x="753745" y="272454"/>
                    </a:lnTo>
                    <a:lnTo>
                      <a:pt x="762952" y="272454"/>
                    </a:lnTo>
                    <a:lnTo>
                      <a:pt x="1252855" y="272454"/>
                    </a:lnTo>
                    <a:lnTo>
                      <a:pt x="1252855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</a:scheme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" name="矩形 24"/>
          <p:cNvSpPr/>
          <p:nvPr/>
        </p:nvSpPr>
        <p:spPr>
          <a:xfrm>
            <a:off x="1410268" y="3692689"/>
            <a:ext cx="2397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减轻患者痛苦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促进患者早日康复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110167" y="3692689"/>
            <a:ext cx="1569660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0"/>
              </a:spcBef>
              <a:buClr>
                <a:srgbClr val="1C1C1C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提高综合素质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900383" y="3692689"/>
            <a:ext cx="2670412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改善工作效率和品质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提高病区护理质量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117"/>
          <p:cNvSpPr>
            <a:spLocks noChangeArrowheads="1"/>
          </p:cNvSpPr>
          <p:nvPr/>
        </p:nvSpPr>
        <p:spPr bwMode="auto">
          <a:xfrm>
            <a:off x="8682179" y="3692689"/>
            <a:ext cx="1857375" cy="4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0650" indent="-120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提高患者满意度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3869141" y="4790363"/>
            <a:ext cx="2115403" cy="1419367"/>
          </a:xfrm>
          <a:prstGeom prst="roundRect">
            <a:avLst>
              <a:gd name="adj" fmla="val 10627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36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6182437" y="4790363"/>
            <a:ext cx="2115403" cy="1419367"/>
          </a:xfrm>
          <a:prstGeom prst="roundRect">
            <a:avLst>
              <a:gd name="adj" fmla="val 1062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36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8495732" y="4790363"/>
            <a:ext cx="2115403" cy="1419367"/>
          </a:xfrm>
          <a:prstGeom prst="roundRect">
            <a:avLst>
              <a:gd name="adj" fmla="val 10627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36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02558" y="446541"/>
            <a:ext cx="2409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活 动 计 划 表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oup 9632"/>
          <p:cNvGraphicFramePr>
            <a:graphicFrameLocks noGrp="1"/>
          </p:cNvGraphicFramePr>
          <p:nvPr>
            <p:ph/>
          </p:nvPr>
        </p:nvGraphicFramePr>
        <p:xfrm>
          <a:off x="918821" y="1545791"/>
          <a:ext cx="10354358" cy="4751962"/>
        </p:xfrm>
        <a:graphic>
          <a:graphicData uri="http://schemas.openxmlformats.org/drawingml/2006/table">
            <a:tbl>
              <a:tblPr/>
              <a:tblGrid>
                <a:gridCol w="1248355"/>
                <a:gridCol w="291616"/>
                <a:gridCol w="343548"/>
                <a:gridCol w="317582"/>
                <a:gridCol w="317581"/>
                <a:gridCol w="319579"/>
                <a:gridCol w="317582"/>
                <a:gridCol w="317581"/>
                <a:gridCol w="317582"/>
                <a:gridCol w="317581"/>
                <a:gridCol w="319579"/>
                <a:gridCol w="318135"/>
                <a:gridCol w="317028"/>
                <a:gridCol w="317582"/>
                <a:gridCol w="317581"/>
                <a:gridCol w="317582"/>
                <a:gridCol w="319579"/>
                <a:gridCol w="317581"/>
                <a:gridCol w="317582"/>
                <a:gridCol w="317581"/>
                <a:gridCol w="317582"/>
                <a:gridCol w="319579"/>
                <a:gridCol w="317581"/>
                <a:gridCol w="317582"/>
                <a:gridCol w="317581"/>
                <a:gridCol w="317582"/>
                <a:gridCol w="319579"/>
                <a:gridCol w="838895"/>
              </a:tblGrid>
              <a:tr h="526059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月份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周次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　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负责人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52986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kumimoji="0" lang="zh-CN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vMerge="1">
                  <a:tcPr/>
                </a:tc>
              </a:tr>
              <a:tr h="33974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主题选定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33974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活动计划拟定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333239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现状把握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334818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目标设定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33974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解析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333239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对策拟定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33974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施与检讨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33974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效果确认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33974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标准化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340973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检讨与个改进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  <a:tr h="362529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成果发表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kumimoji="0" lang="zh-CN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</a:t>
                      </a:r>
                      <a:endParaRPr kumimoji="0" lang="zh-CN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7156" marB="471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0FB"/>
                    </a:solidFill>
                  </a:tcPr>
                </a:tc>
              </a:tr>
            </a:tbl>
          </a:graphicData>
        </a:graphic>
      </p:graphicFrame>
      <p:cxnSp>
        <p:nvCxnSpPr>
          <p:cNvPr id="5" name="直接连接符 4"/>
          <p:cNvCxnSpPr/>
          <p:nvPr/>
        </p:nvCxnSpPr>
        <p:spPr>
          <a:xfrm>
            <a:off x="928048" y="1569493"/>
            <a:ext cx="1173707" cy="982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182762" y="2676832"/>
            <a:ext cx="250723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2180308" y="2784988"/>
            <a:ext cx="250723" cy="0"/>
          </a:xfrm>
          <a:prstGeom prst="line">
            <a:avLst/>
          </a:prstGeom>
          <a:ln w="1905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2487565" y="3006209"/>
            <a:ext cx="576000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2472817" y="3114365"/>
            <a:ext cx="576000" cy="0"/>
          </a:xfrm>
          <a:prstGeom prst="line">
            <a:avLst/>
          </a:prstGeom>
          <a:ln w="3810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134033" y="3342963"/>
            <a:ext cx="1548000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3134033" y="3451119"/>
            <a:ext cx="1548000" cy="0"/>
          </a:xfrm>
          <a:prstGeom prst="line">
            <a:avLst/>
          </a:prstGeom>
          <a:ln w="3810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731776" y="3679716"/>
            <a:ext cx="252000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5063611" y="3787872"/>
            <a:ext cx="252000" cy="0"/>
          </a:xfrm>
          <a:prstGeom prst="line">
            <a:avLst/>
          </a:prstGeom>
          <a:ln w="3810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5061163" y="4016475"/>
            <a:ext cx="250723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5061163" y="4124631"/>
            <a:ext cx="250723" cy="0"/>
          </a:xfrm>
          <a:prstGeom prst="line">
            <a:avLst/>
          </a:prstGeom>
          <a:ln w="3810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5383169" y="4353229"/>
            <a:ext cx="250723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5383169" y="4461385"/>
            <a:ext cx="250723" cy="0"/>
          </a:xfrm>
          <a:prstGeom prst="line">
            <a:avLst/>
          </a:prstGeom>
          <a:ln w="3810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5683053" y="4682608"/>
            <a:ext cx="2808000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5683053" y="4790764"/>
            <a:ext cx="2808000" cy="0"/>
          </a:xfrm>
          <a:prstGeom prst="line">
            <a:avLst/>
          </a:prstGeom>
          <a:ln w="3810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8551615" y="5021818"/>
            <a:ext cx="250723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8551615" y="5129974"/>
            <a:ext cx="250723" cy="0"/>
          </a:xfrm>
          <a:prstGeom prst="line">
            <a:avLst/>
          </a:prstGeom>
          <a:ln w="3810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8873618" y="5380695"/>
            <a:ext cx="250723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8873618" y="5488851"/>
            <a:ext cx="250723" cy="0"/>
          </a:xfrm>
          <a:prstGeom prst="line">
            <a:avLst/>
          </a:prstGeom>
          <a:ln w="3810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9188249" y="5710074"/>
            <a:ext cx="250723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9188249" y="5818230"/>
            <a:ext cx="250723" cy="0"/>
          </a:xfrm>
          <a:prstGeom prst="line">
            <a:avLst/>
          </a:prstGeom>
          <a:ln w="3810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9502882" y="6061574"/>
            <a:ext cx="250723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9502882" y="6169730"/>
            <a:ext cx="250723" cy="0"/>
          </a:xfrm>
          <a:prstGeom prst="line">
            <a:avLst/>
          </a:prstGeom>
          <a:ln w="38100">
            <a:solidFill>
              <a:srgbClr val="FE7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902558" y="446541"/>
            <a:ext cx="2409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 状 的 把 握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408227" y="1119115"/>
            <a:ext cx="3398293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五边形 3"/>
          <p:cNvSpPr/>
          <p:nvPr/>
        </p:nvSpPr>
        <p:spPr>
          <a:xfrm>
            <a:off x="1426945" y="2392680"/>
            <a:ext cx="2935705" cy="1740096"/>
          </a:xfrm>
          <a:prstGeom prst="homePlate">
            <a:avLst>
              <a:gd name="adj" fmla="val 15116"/>
            </a:avLst>
          </a:prstGeom>
          <a:solidFill>
            <a:srgbClr val="36A6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五边形 4"/>
          <p:cNvSpPr/>
          <p:nvPr/>
        </p:nvSpPr>
        <p:spPr>
          <a:xfrm>
            <a:off x="4667451" y="2392680"/>
            <a:ext cx="2935705" cy="1740096"/>
          </a:xfrm>
          <a:prstGeom prst="homePlate">
            <a:avLst>
              <a:gd name="adj" fmla="val 15116"/>
            </a:avLst>
          </a:prstGeom>
          <a:solidFill>
            <a:srgbClr val="36A6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7907956" y="2392680"/>
            <a:ext cx="2935705" cy="1740096"/>
          </a:xfrm>
          <a:prstGeom prst="homePlate">
            <a:avLst>
              <a:gd name="adj" fmla="val 15116"/>
            </a:avLst>
          </a:prstGeom>
          <a:solidFill>
            <a:srgbClr val="36A6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236525" y="354289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2400" dirty="0">
                <a:latin typeface="+mn-ea"/>
                <a:ea typeface="+mn-ea"/>
              </a:rPr>
              <a:t>流程图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57241" y="354289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2400" dirty="0">
                <a:latin typeface="+mn-ea"/>
                <a:ea typeface="+mn-ea"/>
              </a:rPr>
              <a:t>查检表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49620" y="354289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2400" dirty="0">
                <a:latin typeface="+mn-ea"/>
                <a:ea typeface="+mn-ea"/>
              </a:rPr>
              <a:t>柏拉图</a:t>
            </a:r>
            <a:endParaRPr lang="zh-CN" altLang="en-US" sz="2400" dirty="0">
              <a:latin typeface="+mn-ea"/>
              <a:ea typeface="+mn-ea"/>
            </a:endParaRPr>
          </a:p>
        </p:txBody>
      </p: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2480109" y="2666774"/>
            <a:ext cx="692142" cy="684000"/>
            <a:chOff x="1780674" y="4219074"/>
            <a:chExt cx="1363579" cy="1347537"/>
          </a:xfrm>
        </p:grpSpPr>
        <p:sp>
          <p:nvSpPr>
            <p:cNvPr id="11" name="椭圆 10"/>
            <p:cNvSpPr/>
            <p:nvPr/>
          </p:nvSpPr>
          <p:spPr>
            <a:xfrm>
              <a:off x="1780674" y="4219074"/>
              <a:ext cx="1363579" cy="1347537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KSO_Shape"/>
            <p:cNvSpPr/>
            <p:nvPr/>
          </p:nvSpPr>
          <p:spPr>
            <a:xfrm>
              <a:off x="2069431" y="4615624"/>
              <a:ext cx="850233" cy="554436"/>
            </a:xfrm>
            <a:custGeom>
              <a:avLst/>
              <a:gdLst>
                <a:gd name="connsiteX0" fmla="*/ 837769 w 1437086"/>
                <a:gd name="connsiteY0" fmla="*/ 0 h 619125"/>
                <a:gd name="connsiteX1" fmla="*/ 1129014 w 1437086"/>
                <a:gd name="connsiteY1" fmla="*/ 2 h 619125"/>
                <a:gd name="connsiteX2" fmla="*/ 1437086 w 1437086"/>
                <a:gd name="connsiteY2" fmla="*/ 314833 h 619125"/>
                <a:gd name="connsiteX3" fmla="*/ 1126115 w 1437086"/>
                <a:gd name="connsiteY3" fmla="*/ 619125 h 619125"/>
                <a:gd name="connsiteX4" fmla="*/ 836416 w 1437086"/>
                <a:gd name="connsiteY4" fmla="*/ 619125 h 619125"/>
                <a:gd name="connsiteX5" fmla="*/ 1146598 w 1437086"/>
                <a:gd name="connsiteY5" fmla="*/ 315604 h 619125"/>
                <a:gd name="connsiteX6" fmla="*/ 476241 w 1437086"/>
                <a:gd name="connsiteY6" fmla="*/ 0 h 619125"/>
                <a:gd name="connsiteX7" fmla="*/ 767481 w 1437086"/>
                <a:gd name="connsiteY7" fmla="*/ 0 h 619125"/>
                <a:gd name="connsiteX8" fmla="*/ 1075554 w 1437086"/>
                <a:gd name="connsiteY8" fmla="*/ 314833 h 619125"/>
                <a:gd name="connsiteX9" fmla="*/ 764585 w 1437086"/>
                <a:gd name="connsiteY9" fmla="*/ 619125 h 619125"/>
                <a:gd name="connsiteX10" fmla="*/ 474886 w 1437086"/>
                <a:gd name="connsiteY10" fmla="*/ 619125 h 619125"/>
                <a:gd name="connsiteX11" fmla="*/ 785067 w 1437086"/>
                <a:gd name="connsiteY11" fmla="*/ 315602 h 619125"/>
                <a:gd name="connsiteX12" fmla="*/ 0 w 1437086"/>
                <a:gd name="connsiteY12" fmla="*/ 0 h 619125"/>
                <a:gd name="connsiteX13" fmla="*/ 405948 w 1437086"/>
                <a:gd name="connsiteY13" fmla="*/ 0 h 619125"/>
                <a:gd name="connsiteX14" fmla="*/ 714025 w 1437086"/>
                <a:gd name="connsiteY14" fmla="*/ 314832 h 619125"/>
                <a:gd name="connsiteX15" fmla="*/ 403054 w 1437086"/>
                <a:gd name="connsiteY15" fmla="*/ 619125 h 619125"/>
                <a:gd name="connsiteX16" fmla="*/ 0 w 1437086"/>
                <a:gd name="connsiteY16" fmla="*/ 61912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37086" h="619125">
                  <a:moveTo>
                    <a:pt x="837769" y="0"/>
                  </a:moveTo>
                  <a:lnTo>
                    <a:pt x="1129014" y="2"/>
                  </a:lnTo>
                  <a:lnTo>
                    <a:pt x="1437086" y="314833"/>
                  </a:lnTo>
                  <a:lnTo>
                    <a:pt x="1126115" y="619125"/>
                  </a:lnTo>
                  <a:lnTo>
                    <a:pt x="836416" y="619125"/>
                  </a:lnTo>
                  <a:lnTo>
                    <a:pt x="1146598" y="315604"/>
                  </a:lnTo>
                  <a:close/>
                  <a:moveTo>
                    <a:pt x="476241" y="0"/>
                  </a:moveTo>
                  <a:lnTo>
                    <a:pt x="767481" y="0"/>
                  </a:lnTo>
                  <a:lnTo>
                    <a:pt x="1075554" y="314833"/>
                  </a:lnTo>
                  <a:lnTo>
                    <a:pt x="764585" y="619125"/>
                  </a:lnTo>
                  <a:lnTo>
                    <a:pt x="474886" y="619125"/>
                  </a:lnTo>
                  <a:lnTo>
                    <a:pt x="785067" y="315602"/>
                  </a:lnTo>
                  <a:close/>
                  <a:moveTo>
                    <a:pt x="0" y="0"/>
                  </a:moveTo>
                  <a:lnTo>
                    <a:pt x="405948" y="0"/>
                  </a:lnTo>
                  <a:lnTo>
                    <a:pt x="714025" y="314832"/>
                  </a:lnTo>
                  <a:lnTo>
                    <a:pt x="403054" y="619125"/>
                  </a:lnTo>
                  <a:lnTo>
                    <a:pt x="0" y="619125"/>
                  </a:lnTo>
                  <a:close/>
                </a:path>
              </a:pathLst>
            </a:custGeom>
            <a:solidFill>
              <a:srgbClr val="309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5787711" y="2666774"/>
            <a:ext cx="692143" cy="684000"/>
            <a:chOff x="5342021" y="4010526"/>
            <a:chExt cx="1363579" cy="1347537"/>
          </a:xfrm>
        </p:grpSpPr>
        <p:sp>
          <p:nvSpPr>
            <p:cNvPr id="14" name="椭圆 13"/>
            <p:cNvSpPr/>
            <p:nvPr/>
          </p:nvSpPr>
          <p:spPr>
            <a:xfrm>
              <a:off x="5342021" y="4010526"/>
              <a:ext cx="1363579" cy="1347537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KSO_Shape"/>
            <p:cNvSpPr/>
            <p:nvPr/>
          </p:nvSpPr>
          <p:spPr bwMode="auto">
            <a:xfrm>
              <a:off x="5679802" y="4411578"/>
              <a:ext cx="736143" cy="559469"/>
            </a:xfrm>
            <a:custGeom>
              <a:avLst/>
              <a:gdLst>
                <a:gd name="T0" fmla="*/ 307673 w 882650"/>
                <a:gd name="T1" fmla="*/ 854890 h 671513"/>
                <a:gd name="T2" fmla="*/ 294658 w 882650"/>
                <a:gd name="T3" fmla="*/ 886138 h 671513"/>
                <a:gd name="T4" fmla="*/ 307673 w 882650"/>
                <a:gd name="T5" fmla="*/ 918066 h 671513"/>
                <a:gd name="T6" fmla="*/ 340547 w 882650"/>
                <a:gd name="T7" fmla="*/ 930972 h 671513"/>
                <a:gd name="T8" fmla="*/ 1591165 w 882650"/>
                <a:gd name="T9" fmla="*/ 924179 h 671513"/>
                <a:gd name="T10" fmla="*/ 1610342 w 882650"/>
                <a:gd name="T11" fmla="*/ 890894 h 671513"/>
                <a:gd name="T12" fmla="*/ 1603494 w 882650"/>
                <a:gd name="T13" fmla="*/ 861003 h 671513"/>
                <a:gd name="T14" fmla="*/ 1569932 w 882650"/>
                <a:gd name="T15" fmla="*/ 841982 h 671513"/>
                <a:gd name="T16" fmla="*/ 326849 w 882650"/>
                <a:gd name="T17" fmla="*/ 594149 h 671513"/>
                <a:gd name="T18" fmla="*/ 297399 w 882650"/>
                <a:gd name="T19" fmla="*/ 623139 h 671513"/>
                <a:gd name="T20" fmla="*/ 297399 w 882650"/>
                <a:gd name="T21" fmla="*/ 650105 h 671513"/>
                <a:gd name="T22" fmla="*/ 326849 w 882650"/>
                <a:gd name="T23" fmla="*/ 679095 h 671513"/>
                <a:gd name="T24" fmla="*/ 1574728 w 882650"/>
                <a:gd name="T25" fmla="*/ 680442 h 671513"/>
                <a:gd name="T26" fmla="*/ 1606917 w 882650"/>
                <a:gd name="T27" fmla="*/ 654151 h 671513"/>
                <a:gd name="T28" fmla="*/ 1609658 w 882650"/>
                <a:gd name="T29" fmla="*/ 627184 h 671513"/>
                <a:gd name="T30" fmla="*/ 1582947 w 882650"/>
                <a:gd name="T31" fmla="*/ 595499 h 671513"/>
                <a:gd name="T32" fmla="*/ 335752 w 882650"/>
                <a:gd name="T33" fmla="*/ 592127 h 671513"/>
                <a:gd name="T34" fmla="*/ 307679 w 882650"/>
                <a:gd name="T35" fmla="*/ 344811 h 671513"/>
                <a:gd name="T36" fmla="*/ 294658 w 882650"/>
                <a:gd name="T37" fmla="*/ 376498 h 671513"/>
                <a:gd name="T38" fmla="*/ 307679 w 882650"/>
                <a:gd name="T39" fmla="*/ 408183 h 671513"/>
                <a:gd name="T40" fmla="*/ 340571 w 882650"/>
                <a:gd name="T41" fmla="*/ 420992 h 671513"/>
                <a:gd name="T42" fmla="*/ 887402 w 882650"/>
                <a:gd name="T43" fmla="*/ 413578 h 671513"/>
                <a:gd name="T44" fmla="*/ 907960 w 882650"/>
                <a:gd name="T45" fmla="*/ 380543 h 671513"/>
                <a:gd name="T46" fmla="*/ 899737 w 882650"/>
                <a:gd name="T47" fmla="*/ 351553 h 671513"/>
                <a:gd name="T48" fmla="*/ 867531 w 882650"/>
                <a:gd name="T49" fmla="*/ 332002 h 671513"/>
                <a:gd name="T50" fmla="*/ 1368149 w 882650"/>
                <a:gd name="T51" fmla="*/ 686 h 671513"/>
                <a:gd name="T52" fmla="*/ 1533175 w 882650"/>
                <a:gd name="T53" fmla="*/ 34932 h 671513"/>
                <a:gd name="T54" fmla="*/ 1676976 w 882650"/>
                <a:gd name="T55" fmla="*/ 113012 h 671513"/>
                <a:gd name="T56" fmla="*/ 1792014 w 882650"/>
                <a:gd name="T57" fmla="*/ 228763 h 671513"/>
                <a:gd name="T58" fmla="*/ 1870761 w 882650"/>
                <a:gd name="T59" fmla="*/ 372598 h 671513"/>
                <a:gd name="T60" fmla="*/ 1903629 w 882650"/>
                <a:gd name="T61" fmla="*/ 537663 h 671513"/>
                <a:gd name="T62" fmla="*/ 1893358 w 882650"/>
                <a:gd name="T63" fmla="*/ 773276 h 671513"/>
                <a:gd name="T64" fmla="*/ 1835840 w 882650"/>
                <a:gd name="T65" fmla="*/ 928754 h 671513"/>
                <a:gd name="T66" fmla="*/ 1738604 w 882650"/>
                <a:gd name="T67" fmla="*/ 1058889 h 671513"/>
                <a:gd name="T68" fmla="*/ 1608499 w 882650"/>
                <a:gd name="T69" fmla="*/ 1156831 h 671513"/>
                <a:gd name="T70" fmla="*/ 1453060 w 882650"/>
                <a:gd name="T71" fmla="*/ 1214365 h 671513"/>
                <a:gd name="T72" fmla="*/ 817940 w 882650"/>
                <a:gd name="T73" fmla="*/ 1235748 h 671513"/>
                <a:gd name="T74" fmla="*/ 695624 w 882650"/>
                <a:gd name="T75" fmla="*/ 1343478 h 671513"/>
                <a:gd name="T76" fmla="*/ 581558 w 882650"/>
                <a:gd name="T77" fmla="*/ 1403481 h 671513"/>
                <a:gd name="T78" fmla="*/ 477796 w 882650"/>
                <a:gd name="T79" fmla="*/ 1434163 h 671513"/>
                <a:gd name="T80" fmla="*/ 356855 w 882650"/>
                <a:gd name="T81" fmla="*/ 1447800 h 671513"/>
                <a:gd name="T82" fmla="*/ 218048 w 882650"/>
                <a:gd name="T83" fmla="*/ 1438937 h 671513"/>
                <a:gd name="T84" fmla="*/ 247597 w 882650"/>
                <a:gd name="T85" fmla="*/ 1404162 h 671513"/>
                <a:gd name="T86" fmla="*/ 374722 w 882650"/>
                <a:gd name="T87" fmla="*/ 1342797 h 671513"/>
                <a:gd name="T88" fmla="*/ 466114 w 882650"/>
                <a:gd name="T89" fmla="*/ 1267112 h 671513"/>
                <a:gd name="T90" fmla="*/ 425236 w 882650"/>
                <a:gd name="T91" fmla="*/ 1207517 h 671513"/>
                <a:gd name="T92" fmla="*/ 273220 w 882650"/>
                <a:gd name="T93" fmla="*/ 1143134 h 671513"/>
                <a:gd name="T94" fmla="*/ 147909 w 882650"/>
                <a:gd name="T95" fmla="*/ 1039712 h 671513"/>
                <a:gd name="T96" fmla="*/ 56152 w 882650"/>
                <a:gd name="T97" fmla="*/ 904095 h 671513"/>
                <a:gd name="T98" fmla="*/ 6848 w 882650"/>
                <a:gd name="T99" fmla="*/ 745194 h 671513"/>
                <a:gd name="T100" fmla="*/ 2739 w 882650"/>
                <a:gd name="T101" fmla="*/ 508896 h 671513"/>
                <a:gd name="T102" fmla="*/ 44510 w 882650"/>
                <a:gd name="T103" fmla="*/ 346571 h 671513"/>
                <a:gd name="T104" fmla="*/ 130105 w 882650"/>
                <a:gd name="T105" fmla="*/ 206847 h 671513"/>
                <a:gd name="T106" fmla="*/ 249937 w 882650"/>
                <a:gd name="T107" fmla="*/ 97258 h 671513"/>
                <a:gd name="T108" fmla="*/ 397845 w 882650"/>
                <a:gd name="T109" fmla="*/ 26028 h 671513"/>
                <a:gd name="T110" fmla="*/ 565612 w 882650"/>
                <a:gd name="T111" fmla="*/ 0 h 67151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82650" h="671513">
                  <a:moveTo>
                    <a:pt x="155565" y="390525"/>
                  </a:moveTo>
                  <a:lnTo>
                    <a:pt x="153344" y="390840"/>
                  </a:lnTo>
                  <a:lnTo>
                    <a:pt x="151440" y="391155"/>
                  </a:lnTo>
                  <a:lnTo>
                    <a:pt x="149219" y="391785"/>
                  </a:lnTo>
                  <a:lnTo>
                    <a:pt x="146045" y="393676"/>
                  </a:lnTo>
                  <a:lnTo>
                    <a:pt x="142555" y="396512"/>
                  </a:lnTo>
                  <a:lnTo>
                    <a:pt x="140333" y="399347"/>
                  </a:lnTo>
                  <a:lnTo>
                    <a:pt x="138429" y="403128"/>
                  </a:lnTo>
                  <a:lnTo>
                    <a:pt x="137795" y="405019"/>
                  </a:lnTo>
                  <a:lnTo>
                    <a:pt x="136843" y="406909"/>
                  </a:lnTo>
                  <a:lnTo>
                    <a:pt x="136525" y="409115"/>
                  </a:lnTo>
                  <a:lnTo>
                    <a:pt x="136525" y="411005"/>
                  </a:lnTo>
                  <a:lnTo>
                    <a:pt x="136525" y="413211"/>
                  </a:lnTo>
                  <a:lnTo>
                    <a:pt x="136843" y="415416"/>
                  </a:lnTo>
                  <a:lnTo>
                    <a:pt x="137795" y="417307"/>
                  </a:lnTo>
                  <a:lnTo>
                    <a:pt x="138429" y="419197"/>
                  </a:lnTo>
                  <a:lnTo>
                    <a:pt x="140333" y="422978"/>
                  </a:lnTo>
                  <a:lnTo>
                    <a:pt x="142555" y="425814"/>
                  </a:lnTo>
                  <a:lnTo>
                    <a:pt x="146045" y="428649"/>
                  </a:lnTo>
                  <a:lnTo>
                    <a:pt x="149219" y="430540"/>
                  </a:lnTo>
                  <a:lnTo>
                    <a:pt x="151440" y="431170"/>
                  </a:lnTo>
                  <a:lnTo>
                    <a:pt x="153344" y="431485"/>
                  </a:lnTo>
                  <a:lnTo>
                    <a:pt x="155565" y="431800"/>
                  </a:lnTo>
                  <a:lnTo>
                    <a:pt x="157787" y="431800"/>
                  </a:lnTo>
                  <a:lnTo>
                    <a:pt x="725181" y="431800"/>
                  </a:lnTo>
                  <a:lnTo>
                    <a:pt x="727402" y="431800"/>
                  </a:lnTo>
                  <a:lnTo>
                    <a:pt x="729624" y="431485"/>
                  </a:lnTo>
                  <a:lnTo>
                    <a:pt x="731528" y="431170"/>
                  </a:lnTo>
                  <a:lnTo>
                    <a:pt x="733432" y="430540"/>
                  </a:lnTo>
                  <a:lnTo>
                    <a:pt x="737240" y="428649"/>
                  </a:lnTo>
                  <a:lnTo>
                    <a:pt x="740096" y="425814"/>
                  </a:lnTo>
                  <a:lnTo>
                    <a:pt x="742952" y="422978"/>
                  </a:lnTo>
                  <a:lnTo>
                    <a:pt x="744538" y="419197"/>
                  </a:lnTo>
                  <a:lnTo>
                    <a:pt x="745490" y="417307"/>
                  </a:lnTo>
                  <a:lnTo>
                    <a:pt x="745808" y="415416"/>
                  </a:lnTo>
                  <a:lnTo>
                    <a:pt x="746125" y="413211"/>
                  </a:lnTo>
                  <a:lnTo>
                    <a:pt x="746125" y="411005"/>
                  </a:lnTo>
                  <a:lnTo>
                    <a:pt x="746125" y="409115"/>
                  </a:lnTo>
                  <a:lnTo>
                    <a:pt x="745808" y="406909"/>
                  </a:lnTo>
                  <a:lnTo>
                    <a:pt x="745490" y="405019"/>
                  </a:lnTo>
                  <a:lnTo>
                    <a:pt x="744538" y="403128"/>
                  </a:lnTo>
                  <a:lnTo>
                    <a:pt x="742952" y="399347"/>
                  </a:lnTo>
                  <a:lnTo>
                    <a:pt x="740096" y="396512"/>
                  </a:lnTo>
                  <a:lnTo>
                    <a:pt x="737240" y="393676"/>
                  </a:lnTo>
                  <a:lnTo>
                    <a:pt x="733432" y="391785"/>
                  </a:lnTo>
                  <a:lnTo>
                    <a:pt x="731528" y="391155"/>
                  </a:lnTo>
                  <a:lnTo>
                    <a:pt x="729624" y="390840"/>
                  </a:lnTo>
                  <a:lnTo>
                    <a:pt x="727402" y="390525"/>
                  </a:lnTo>
                  <a:lnTo>
                    <a:pt x="725181" y="390525"/>
                  </a:lnTo>
                  <a:lnTo>
                    <a:pt x="157787" y="390525"/>
                  </a:lnTo>
                  <a:lnTo>
                    <a:pt x="155565" y="390525"/>
                  </a:lnTo>
                  <a:close/>
                  <a:moveTo>
                    <a:pt x="155565" y="274638"/>
                  </a:moveTo>
                  <a:lnTo>
                    <a:pt x="153344" y="274951"/>
                  </a:lnTo>
                  <a:lnTo>
                    <a:pt x="151440" y="275576"/>
                  </a:lnTo>
                  <a:lnTo>
                    <a:pt x="149219" y="276202"/>
                  </a:lnTo>
                  <a:lnTo>
                    <a:pt x="146045" y="278078"/>
                  </a:lnTo>
                  <a:lnTo>
                    <a:pt x="142555" y="280892"/>
                  </a:lnTo>
                  <a:lnTo>
                    <a:pt x="140333" y="283706"/>
                  </a:lnTo>
                  <a:lnTo>
                    <a:pt x="138429" y="287458"/>
                  </a:lnTo>
                  <a:lnTo>
                    <a:pt x="137795" y="289022"/>
                  </a:lnTo>
                  <a:lnTo>
                    <a:pt x="136843" y="290898"/>
                  </a:lnTo>
                  <a:lnTo>
                    <a:pt x="136525" y="293399"/>
                  </a:lnTo>
                  <a:lnTo>
                    <a:pt x="136525" y="295276"/>
                  </a:lnTo>
                  <a:lnTo>
                    <a:pt x="136525" y="297464"/>
                  </a:lnTo>
                  <a:lnTo>
                    <a:pt x="136843" y="299653"/>
                  </a:lnTo>
                  <a:lnTo>
                    <a:pt x="137795" y="301529"/>
                  </a:lnTo>
                  <a:lnTo>
                    <a:pt x="138429" y="303406"/>
                  </a:lnTo>
                  <a:lnTo>
                    <a:pt x="140333" y="306845"/>
                  </a:lnTo>
                  <a:lnTo>
                    <a:pt x="142555" y="309972"/>
                  </a:lnTo>
                  <a:lnTo>
                    <a:pt x="146045" y="312474"/>
                  </a:lnTo>
                  <a:lnTo>
                    <a:pt x="149219" y="314350"/>
                  </a:lnTo>
                  <a:lnTo>
                    <a:pt x="151440" y="314975"/>
                  </a:lnTo>
                  <a:lnTo>
                    <a:pt x="153344" y="315600"/>
                  </a:lnTo>
                  <a:lnTo>
                    <a:pt x="155565" y="315913"/>
                  </a:lnTo>
                  <a:lnTo>
                    <a:pt x="157787" y="315913"/>
                  </a:lnTo>
                  <a:lnTo>
                    <a:pt x="725181" y="315913"/>
                  </a:lnTo>
                  <a:lnTo>
                    <a:pt x="727402" y="315913"/>
                  </a:lnTo>
                  <a:lnTo>
                    <a:pt x="729624" y="315600"/>
                  </a:lnTo>
                  <a:lnTo>
                    <a:pt x="731528" y="314975"/>
                  </a:lnTo>
                  <a:lnTo>
                    <a:pt x="733432" y="314350"/>
                  </a:lnTo>
                  <a:lnTo>
                    <a:pt x="737240" y="312474"/>
                  </a:lnTo>
                  <a:lnTo>
                    <a:pt x="740096" y="309972"/>
                  </a:lnTo>
                  <a:lnTo>
                    <a:pt x="742952" y="306845"/>
                  </a:lnTo>
                  <a:lnTo>
                    <a:pt x="744538" y="303406"/>
                  </a:lnTo>
                  <a:lnTo>
                    <a:pt x="745490" y="301529"/>
                  </a:lnTo>
                  <a:lnTo>
                    <a:pt x="745808" y="299653"/>
                  </a:lnTo>
                  <a:lnTo>
                    <a:pt x="746125" y="297464"/>
                  </a:lnTo>
                  <a:lnTo>
                    <a:pt x="746125" y="295276"/>
                  </a:lnTo>
                  <a:lnTo>
                    <a:pt x="746125" y="293399"/>
                  </a:lnTo>
                  <a:lnTo>
                    <a:pt x="745808" y="290898"/>
                  </a:lnTo>
                  <a:lnTo>
                    <a:pt x="745490" y="289022"/>
                  </a:lnTo>
                  <a:lnTo>
                    <a:pt x="744538" y="287458"/>
                  </a:lnTo>
                  <a:lnTo>
                    <a:pt x="742952" y="283706"/>
                  </a:lnTo>
                  <a:lnTo>
                    <a:pt x="740096" y="280892"/>
                  </a:lnTo>
                  <a:lnTo>
                    <a:pt x="737240" y="278078"/>
                  </a:lnTo>
                  <a:lnTo>
                    <a:pt x="733432" y="276202"/>
                  </a:lnTo>
                  <a:lnTo>
                    <a:pt x="731528" y="275576"/>
                  </a:lnTo>
                  <a:lnTo>
                    <a:pt x="729624" y="274951"/>
                  </a:lnTo>
                  <a:lnTo>
                    <a:pt x="727402" y="274638"/>
                  </a:lnTo>
                  <a:lnTo>
                    <a:pt x="725181" y="274638"/>
                  </a:lnTo>
                  <a:lnTo>
                    <a:pt x="157787" y="274638"/>
                  </a:lnTo>
                  <a:lnTo>
                    <a:pt x="155565" y="274638"/>
                  </a:lnTo>
                  <a:close/>
                  <a:moveTo>
                    <a:pt x="155575" y="153988"/>
                  </a:moveTo>
                  <a:lnTo>
                    <a:pt x="153353" y="154301"/>
                  </a:lnTo>
                  <a:lnTo>
                    <a:pt x="151448" y="154926"/>
                  </a:lnTo>
                  <a:lnTo>
                    <a:pt x="149225" y="155552"/>
                  </a:lnTo>
                  <a:lnTo>
                    <a:pt x="146050" y="157428"/>
                  </a:lnTo>
                  <a:lnTo>
                    <a:pt x="142558" y="159929"/>
                  </a:lnTo>
                  <a:lnTo>
                    <a:pt x="140335" y="163056"/>
                  </a:lnTo>
                  <a:lnTo>
                    <a:pt x="138430" y="166808"/>
                  </a:lnTo>
                  <a:lnTo>
                    <a:pt x="137795" y="168372"/>
                  </a:lnTo>
                  <a:lnTo>
                    <a:pt x="136843" y="170248"/>
                  </a:lnTo>
                  <a:lnTo>
                    <a:pt x="136525" y="172749"/>
                  </a:lnTo>
                  <a:lnTo>
                    <a:pt x="136525" y="174626"/>
                  </a:lnTo>
                  <a:lnTo>
                    <a:pt x="136525" y="176502"/>
                  </a:lnTo>
                  <a:lnTo>
                    <a:pt x="136843" y="179003"/>
                  </a:lnTo>
                  <a:lnTo>
                    <a:pt x="137795" y="180879"/>
                  </a:lnTo>
                  <a:lnTo>
                    <a:pt x="138430" y="182756"/>
                  </a:lnTo>
                  <a:lnTo>
                    <a:pt x="140335" y="186195"/>
                  </a:lnTo>
                  <a:lnTo>
                    <a:pt x="142558" y="189322"/>
                  </a:lnTo>
                  <a:lnTo>
                    <a:pt x="146050" y="191824"/>
                  </a:lnTo>
                  <a:lnTo>
                    <a:pt x="149225" y="193700"/>
                  </a:lnTo>
                  <a:lnTo>
                    <a:pt x="151448" y="194325"/>
                  </a:lnTo>
                  <a:lnTo>
                    <a:pt x="153353" y="194950"/>
                  </a:lnTo>
                  <a:lnTo>
                    <a:pt x="155575" y="195263"/>
                  </a:lnTo>
                  <a:lnTo>
                    <a:pt x="157798" y="195263"/>
                  </a:lnTo>
                  <a:lnTo>
                    <a:pt x="399416" y="195263"/>
                  </a:lnTo>
                  <a:lnTo>
                    <a:pt x="401956" y="195263"/>
                  </a:lnTo>
                  <a:lnTo>
                    <a:pt x="403861" y="194950"/>
                  </a:lnTo>
                  <a:lnTo>
                    <a:pt x="405766" y="194325"/>
                  </a:lnTo>
                  <a:lnTo>
                    <a:pt x="407988" y="193700"/>
                  </a:lnTo>
                  <a:lnTo>
                    <a:pt x="411163" y="191824"/>
                  </a:lnTo>
                  <a:lnTo>
                    <a:pt x="414656" y="189322"/>
                  </a:lnTo>
                  <a:lnTo>
                    <a:pt x="416878" y="186195"/>
                  </a:lnTo>
                  <a:lnTo>
                    <a:pt x="418783" y="182756"/>
                  </a:lnTo>
                  <a:lnTo>
                    <a:pt x="419418" y="180879"/>
                  </a:lnTo>
                  <a:lnTo>
                    <a:pt x="420053" y="179003"/>
                  </a:lnTo>
                  <a:lnTo>
                    <a:pt x="420688" y="176502"/>
                  </a:lnTo>
                  <a:lnTo>
                    <a:pt x="420688" y="174626"/>
                  </a:lnTo>
                  <a:lnTo>
                    <a:pt x="420688" y="172749"/>
                  </a:lnTo>
                  <a:lnTo>
                    <a:pt x="420053" y="170248"/>
                  </a:lnTo>
                  <a:lnTo>
                    <a:pt x="419418" y="168372"/>
                  </a:lnTo>
                  <a:lnTo>
                    <a:pt x="418783" y="166808"/>
                  </a:lnTo>
                  <a:lnTo>
                    <a:pt x="416878" y="163056"/>
                  </a:lnTo>
                  <a:lnTo>
                    <a:pt x="414656" y="159929"/>
                  </a:lnTo>
                  <a:lnTo>
                    <a:pt x="411163" y="157428"/>
                  </a:lnTo>
                  <a:lnTo>
                    <a:pt x="407988" y="155552"/>
                  </a:lnTo>
                  <a:lnTo>
                    <a:pt x="405766" y="154926"/>
                  </a:lnTo>
                  <a:lnTo>
                    <a:pt x="403861" y="154301"/>
                  </a:lnTo>
                  <a:lnTo>
                    <a:pt x="401956" y="153988"/>
                  </a:lnTo>
                  <a:lnTo>
                    <a:pt x="399416" y="153988"/>
                  </a:lnTo>
                  <a:lnTo>
                    <a:pt x="157798" y="153988"/>
                  </a:lnTo>
                  <a:lnTo>
                    <a:pt x="155575" y="153988"/>
                  </a:lnTo>
                  <a:close/>
                  <a:moveTo>
                    <a:pt x="262067" y="0"/>
                  </a:moveTo>
                  <a:lnTo>
                    <a:pt x="620584" y="0"/>
                  </a:lnTo>
                  <a:lnTo>
                    <a:pt x="633909" y="318"/>
                  </a:lnTo>
                  <a:lnTo>
                    <a:pt x="647234" y="1588"/>
                  </a:lnTo>
                  <a:lnTo>
                    <a:pt x="660243" y="3495"/>
                  </a:lnTo>
                  <a:lnTo>
                    <a:pt x="673251" y="5718"/>
                  </a:lnTo>
                  <a:lnTo>
                    <a:pt x="685941" y="8260"/>
                  </a:lnTo>
                  <a:lnTo>
                    <a:pt x="698315" y="12072"/>
                  </a:lnTo>
                  <a:lnTo>
                    <a:pt x="710371" y="16202"/>
                  </a:lnTo>
                  <a:lnTo>
                    <a:pt x="722111" y="20649"/>
                  </a:lnTo>
                  <a:lnTo>
                    <a:pt x="733850" y="26050"/>
                  </a:lnTo>
                  <a:lnTo>
                    <a:pt x="745271" y="32085"/>
                  </a:lnTo>
                  <a:lnTo>
                    <a:pt x="756376" y="38439"/>
                  </a:lnTo>
                  <a:lnTo>
                    <a:pt x="766529" y="45110"/>
                  </a:lnTo>
                  <a:lnTo>
                    <a:pt x="776999" y="52417"/>
                  </a:lnTo>
                  <a:lnTo>
                    <a:pt x="787151" y="60041"/>
                  </a:lnTo>
                  <a:lnTo>
                    <a:pt x="796352" y="68618"/>
                  </a:lnTo>
                  <a:lnTo>
                    <a:pt x="805553" y="77196"/>
                  </a:lnTo>
                  <a:lnTo>
                    <a:pt x="814437" y="86726"/>
                  </a:lnTo>
                  <a:lnTo>
                    <a:pt x="822686" y="95939"/>
                  </a:lnTo>
                  <a:lnTo>
                    <a:pt x="830300" y="106104"/>
                  </a:lnTo>
                  <a:lnTo>
                    <a:pt x="837597" y="116270"/>
                  </a:lnTo>
                  <a:lnTo>
                    <a:pt x="844260" y="126753"/>
                  </a:lnTo>
                  <a:lnTo>
                    <a:pt x="850606" y="137872"/>
                  </a:lnTo>
                  <a:lnTo>
                    <a:pt x="856634" y="148991"/>
                  </a:lnTo>
                  <a:lnTo>
                    <a:pt x="862027" y="160745"/>
                  </a:lnTo>
                  <a:lnTo>
                    <a:pt x="866786" y="172817"/>
                  </a:lnTo>
                  <a:lnTo>
                    <a:pt x="870911" y="184888"/>
                  </a:lnTo>
                  <a:lnTo>
                    <a:pt x="874401" y="197278"/>
                  </a:lnTo>
                  <a:lnTo>
                    <a:pt x="877256" y="209985"/>
                  </a:lnTo>
                  <a:lnTo>
                    <a:pt x="879477" y="223010"/>
                  </a:lnTo>
                  <a:lnTo>
                    <a:pt x="881064" y="236034"/>
                  </a:lnTo>
                  <a:lnTo>
                    <a:pt x="882015" y="249377"/>
                  </a:lnTo>
                  <a:lnTo>
                    <a:pt x="882650" y="262719"/>
                  </a:lnTo>
                  <a:lnTo>
                    <a:pt x="882650" y="305924"/>
                  </a:lnTo>
                  <a:lnTo>
                    <a:pt x="882015" y="319584"/>
                  </a:lnTo>
                  <a:lnTo>
                    <a:pt x="881064" y="332608"/>
                  </a:lnTo>
                  <a:lnTo>
                    <a:pt x="879477" y="345633"/>
                  </a:lnTo>
                  <a:lnTo>
                    <a:pt x="877256" y="358658"/>
                  </a:lnTo>
                  <a:lnTo>
                    <a:pt x="874401" y="371365"/>
                  </a:lnTo>
                  <a:lnTo>
                    <a:pt x="870911" y="383755"/>
                  </a:lnTo>
                  <a:lnTo>
                    <a:pt x="866786" y="396144"/>
                  </a:lnTo>
                  <a:lnTo>
                    <a:pt x="862027" y="407580"/>
                  </a:lnTo>
                  <a:lnTo>
                    <a:pt x="856634" y="419334"/>
                  </a:lnTo>
                  <a:lnTo>
                    <a:pt x="850606" y="430771"/>
                  </a:lnTo>
                  <a:lnTo>
                    <a:pt x="844260" y="441890"/>
                  </a:lnTo>
                  <a:lnTo>
                    <a:pt x="837597" y="452373"/>
                  </a:lnTo>
                  <a:lnTo>
                    <a:pt x="830300" y="462539"/>
                  </a:lnTo>
                  <a:lnTo>
                    <a:pt x="822686" y="472387"/>
                  </a:lnTo>
                  <a:lnTo>
                    <a:pt x="814437" y="482235"/>
                  </a:lnTo>
                  <a:lnTo>
                    <a:pt x="805553" y="491130"/>
                  </a:lnTo>
                  <a:lnTo>
                    <a:pt x="796352" y="500024"/>
                  </a:lnTo>
                  <a:lnTo>
                    <a:pt x="787151" y="508284"/>
                  </a:lnTo>
                  <a:lnTo>
                    <a:pt x="776999" y="515908"/>
                  </a:lnTo>
                  <a:lnTo>
                    <a:pt x="766529" y="523215"/>
                  </a:lnTo>
                  <a:lnTo>
                    <a:pt x="756376" y="530204"/>
                  </a:lnTo>
                  <a:lnTo>
                    <a:pt x="745271" y="536557"/>
                  </a:lnTo>
                  <a:lnTo>
                    <a:pt x="733850" y="542276"/>
                  </a:lnTo>
                  <a:lnTo>
                    <a:pt x="722111" y="547676"/>
                  </a:lnTo>
                  <a:lnTo>
                    <a:pt x="710371" y="552441"/>
                  </a:lnTo>
                  <a:lnTo>
                    <a:pt x="698315" y="556571"/>
                  </a:lnTo>
                  <a:lnTo>
                    <a:pt x="685941" y="560066"/>
                  </a:lnTo>
                  <a:lnTo>
                    <a:pt x="673251" y="563242"/>
                  </a:lnTo>
                  <a:lnTo>
                    <a:pt x="660243" y="565466"/>
                  </a:lnTo>
                  <a:lnTo>
                    <a:pt x="647234" y="567054"/>
                  </a:lnTo>
                  <a:lnTo>
                    <a:pt x="633909" y="568007"/>
                  </a:lnTo>
                  <a:lnTo>
                    <a:pt x="620584" y="568325"/>
                  </a:lnTo>
                  <a:lnTo>
                    <a:pt x="382910" y="568325"/>
                  </a:lnTo>
                  <a:lnTo>
                    <a:pt x="378979" y="573160"/>
                  </a:lnTo>
                  <a:lnTo>
                    <a:pt x="371338" y="581382"/>
                  </a:lnTo>
                  <a:lnTo>
                    <a:pt x="363060" y="589921"/>
                  </a:lnTo>
                  <a:lnTo>
                    <a:pt x="353827" y="598460"/>
                  </a:lnTo>
                  <a:lnTo>
                    <a:pt x="344275" y="606682"/>
                  </a:lnTo>
                  <a:lnTo>
                    <a:pt x="333768" y="615221"/>
                  </a:lnTo>
                  <a:lnTo>
                    <a:pt x="322306" y="623127"/>
                  </a:lnTo>
                  <a:lnTo>
                    <a:pt x="310208" y="630717"/>
                  </a:lnTo>
                  <a:lnTo>
                    <a:pt x="297472" y="637991"/>
                  </a:lnTo>
                  <a:lnTo>
                    <a:pt x="290786" y="641470"/>
                  </a:lnTo>
                  <a:lnTo>
                    <a:pt x="283782" y="644632"/>
                  </a:lnTo>
                  <a:lnTo>
                    <a:pt x="276777" y="648111"/>
                  </a:lnTo>
                  <a:lnTo>
                    <a:pt x="269455" y="650957"/>
                  </a:lnTo>
                  <a:lnTo>
                    <a:pt x="262132" y="654119"/>
                  </a:lnTo>
                  <a:lnTo>
                    <a:pt x="254491" y="656649"/>
                  </a:lnTo>
                  <a:lnTo>
                    <a:pt x="246531" y="658863"/>
                  </a:lnTo>
                  <a:lnTo>
                    <a:pt x="238253" y="661393"/>
                  </a:lnTo>
                  <a:lnTo>
                    <a:pt x="229975" y="663607"/>
                  </a:lnTo>
                  <a:lnTo>
                    <a:pt x="221379" y="665188"/>
                  </a:lnTo>
                  <a:lnTo>
                    <a:pt x="212464" y="667086"/>
                  </a:lnTo>
                  <a:lnTo>
                    <a:pt x="203549" y="668351"/>
                  </a:lnTo>
                  <a:lnTo>
                    <a:pt x="193998" y="669616"/>
                  </a:lnTo>
                  <a:lnTo>
                    <a:pt x="184764" y="670564"/>
                  </a:lnTo>
                  <a:lnTo>
                    <a:pt x="175213" y="671197"/>
                  </a:lnTo>
                  <a:lnTo>
                    <a:pt x="165343" y="671513"/>
                  </a:lnTo>
                  <a:lnTo>
                    <a:pt x="155155" y="671513"/>
                  </a:lnTo>
                  <a:lnTo>
                    <a:pt x="144966" y="671197"/>
                  </a:lnTo>
                  <a:lnTo>
                    <a:pt x="134141" y="670881"/>
                  </a:lnTo>
                  <a:lnTo>
                    <a:pt x="123635" y="669932"/>
                  </a:lnTo>
                  <a:lnTo>
                    <a:pt x="112491" y="668667"/>
                  </a:lnTo>
                  <a:lnTo>
                    <a:pt x="101029" y="667402"/>
                  </a:lnTo>
                  <a:lnTo>
                    <a:pt x="89567" y="665188"/>
                  </a:lnTo>
                  <a:lnTo>
                    <a:pt x="77787" y="662974"/>
                  </a:lnTo>
                  <a:lnTo>
                    <a:pt x="84792" y="661393"/>
                  </a:lnTo>
                  <a:lnTo>
                    <a:pt x="92751" y="658863"/>
                  </a:lnTo>
                  <a:lnTo>
                    <a:pt x="102621" y="655701"/>
                  </a:lnTo>
                  <a:lnTo>
                    <a:pt x="114720" y="651273"/>
                  </a:lnTo>
                  <a:lnTo>
                    <a:pt x="128410" y="645897"/>
                  </a:lnTo>
                  <a:lnTo>
                    <a:pt x="143374" y="639256"/>
                  </a:lnTo>
                  <a:lnTo>
                    <a:pt x="150697" y="635777"/>
                  </a:lnTo>
                  <a:lnTo>
                    <a:pt x="158338" y="631666"/>
                  </a:lnTo>
                  <a:lnTo>
                    <a:pt x="165980" y="627555"/>
                  </a:lnTo>
                  <a:lnTo>
                    <a:pt x="173621" y="622811"/>
                  </a:lnTo>
                  <a:lnTo>
                    <a:pt x="180944" y="617751"/>
                  </a:lnTo>
                  <a:lnTo>
                    <a:pt x="188585" y="612375"/>
                  </a:lnTo>
                  <a:lnTo>
                    <a:pt x="195908" y="606682"/>
                  </a:lnTo>
                  <a:lnTo>
                    <a:pt x="202912" y="600673"/>
                  </a:lnTo>
                  <a:lnTo>
                    <a:pt x="209598" y="594348"/>
                  </a:lnTo>
                  <a:lnTo>
                    <a:pt x="215966" y="587707"/>
                  </a:lnTo>
                  <a:lnTo>
                    <a:pt x="221697" y="580750"/>
                  </a:lnTo>
                  <a:lnTo>
                    <a:pt x="227110" y="573476"/>
                  </a:lnTo>
                  <a:lnTo>
                    <a:pt x="231455" y="566570"/>
                  </a:lnTo>
                  <a:lnTo>
                    <a:pt x="222408" y="565466"/>
                  </a:lnTo>
                  <a:lnTo>
                    <a:pt x="209717" y="563242"/>
                  </a:lnTo>
                  <a:lnTo>
                    <a:pt x="197026" y="560066"/>
                  </a:lnTo>
                  <a:lnTo>
                    <a:pt x="184335" y="556571"/>
                  </a:lnTo>
                  <a:lnTo>
                    <a:pt x="172279" y="552441"/>
                  </a:lnTo>
                  <a:lnTo>
                    <a:pt x="160222" y="547676"/>
                  </a:lnTo>
                  <a:lnTo>
                    <a:pt x="148801" y="542276"/>
                  </a:lnTo>
                  <a:lnTo>
                    <a:pt x="137696" y="536557"/>
                  </a:lnTo>
                  <a:lnTo>
                    <a:pt x="126592" y="530204"/>
                  </a:lnTo>
                  <a:lnTo>
                    <a:pt x="115804" y="523215"/>
                  </a:lnTo>
                  <a:lnTo>
                    <a:pt x="105652" y="515908"/>
                  </a:lnTo>
                  <a:lnTo>
                    <a:pt x="95499" y="508284"/>
                  </a:lnTo>
                  <a:lnTo>
                    <a:pt x="86298" y="500024"/>
                  </a:lnTo>
                  <a:lnTo>
                    <a:pt x="77097" y="491130"/>
                  </a:lnTo>
                  <a:lnTo>
                    <a:pt x="68531" y="482235"/>
                  </a:lnTo>
                  <a:lnTo>
                    <a:pt x="60282" y="472387"/>
                  </a:lnTo>
                  <a:lnTo>
                    <a:pt x="52033" y="462539"/>
                  </a:lnTo>
                  <a:lnTo>
                    <a:pt x="44736" y="452373"/>
                  </a:lnTo>
                  <a:lnTo>
                    <a:pt x="38073" y="441890"/>
                  </a:lnTo>
                  <a:lnTo>
                    <a:pt x="31727" y="430771"/>
                  </a:lnTo>
                  <a:lnTo>
                    <a:pt x="26017" y="419334"/>
                  </a:lnTo>
                  <a:lnTo>
                    <a:pt x="20623" y="407580"/>
                  </a:lnTo>
                  <a:lnTo>
                    <a:pt x="16181" y="396144"/>
                  </a:lnTo>
                  <a:lnTo>
                    <a:pt x="11739" y="383755"/>
                  </a:lnTo>
                  <a:lnTo>
                    <a:pt x="8567" y="371365"/>
                  </a:lnTo>
                  <a:lnTo>
                    <a:pt x="5394" y="358658"/>
                  </a:lnTo>
                  <a:lnTo>
                    <a:pt x="3173" y="345633"/>
                  </a:lnTo>
                  <a:lnTo>
                    <a:pt x="1269" y="332608"/>
                  </a:lnTo>
                  <a:lnTo>
                    <a:pt x="318" y="319584"/>
                  </a:lnTo>
                  <a:lnTo>
                    <a:pt x="0" y="305924"/>
                  </a:lnTo>
                  <a:lnTo>
                    <a:pt x="0" y="262719"/>
                  </a:lnTo>
                  <a:lnTo>
                    <a:pt x="318" y="249377"/>
                  </a:lnTo>
                  <a:lnTo>
                    <a:pt x="1269" y="236034"/>
                  </a:lnTo>
                  <a:lnTo>
                    <a:pt x="3173" y="223010"/>
                  </a:lnTo>
                  <a:lnTo>
                    <a:pt x="5394" y="209985"/>
                  </a:lnTo>
                  <a:lnTo>
                    <a:pt x="8567" y="197278"/>
                  </a:lnTo>
                  <a:lnTo>
                    <a:pt x="11739" y="184888"/>
                  </a:lnTo>
                  <a:lnTo>
                    <a:pt x="16181" y="172817"/>
                  </a:lnTo>
                  <a:lnTo>
                    <a:pt x="20623" y="160745"/>
                  </a:lnTo>
                  <a:lnTo>
                    <a:pt x="26017" y="148991"/>
                  </a:lnTo>
                  <a:lnTo>
                    <a:pt x="31727" y="137872"/>
                  </a:lnTo>
                  <a:lnTo>
                    <a:pt x="38073" y="126753"/>
                  </a:lnTo>
                  <a:lnTo>
                    <a:pt x="44736" y="116270"/>
                  </a:lnTo>
                  <a:lnTo>
                    <a:pt x="52033" y="106104"/>
                  </a:lnTo>
                  <a:lnTo>
                    <a:pt x="60282" y="95939"/>
                  </a:lnTo>
                  <a:lnTo>
                    <a:pt x="68531" y="86726"/>
                  </a:lnTo>
                  <a:lnTo>
                    <a:pt x="77097" y="77196"/>
                  </a:lnTo>
                  <a:lnTo>
                    <a:pt x="86298" y="68618"/>
                  </a:lnTo>
                  <a:lnTo>
                    <a:pt x="95499" y="60041"/>
                  </a:lnTo>
                  <a:lnTo>
                    <a:pt x="105652" y="52417"/>
                  </a:lnTo>
                  <a:lnTo>
                    <a:pt x="115804" y="45110"/>
                  </a:lnTo>
                  <a:lnTo>
                    <a:pt x="126592" y="38439"/>
                  </a:lnTo>
                  <a:lnTo>
                    <a:pt x="137696" y="32085"/>
                  </a:lnTo>
                  <a:lnTo>
                    <a:pt x="148801" y="26050"/>
                  </a:lnTo>
                  <a:lnTo>
                    <a:pt x="160222" y="20649"/>
                  </a:lnTo>
                  <a:lnTo>
                    <a:pt x="172279" y="16202"/>
                  </a:lnTo>
                  <a:lnTo>
                    <a:pt x="184335" y="12072"/>
                  </a:lnTo>
                  <a:lnTo>
                    <a:pt x="197026" y="8260"/>
                  </a:lnTo>
                  <a:lnTo>
                    <a:pt x="209717" y="5718"/>
                  </a:lnTo>
                  <a:lnTo>
                    <a:pt x="222408" y="3495"/>
                  </a:lnTo>
                  <a:lnTo>
                    <a:pt x="235416" y="1588"/>
                  </a:lnTo>
                  <a:lnTo>
                    <a:pt x="248741" y="318"/>
                  </a:lnTo>
                  <a:lnTo>
                    <a:pt x="262067" y="0"/>
                  </a:lnTo>
                  <a:close/>
                </a:path>
              </a:pathLst>
            </a:custGeom>
            <a:solidFill>
              <a:srgbClr val="3093A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组合 15"/>
          <p:cNvGrpSpPr>
            <a:grpSpLocks noChangeAspect="1"/>
          </p:cNvGrpSpPr>
          <p:nvPr/>
        </p:nvGrpSpPr>
        <p:grpSpPr>
          <a:xfrm>
            <a:off x="8981177" y="2666774"/>
            <a:ext cx="692142" cy="684000"/>
            <a:chOff x="8630652" y="4010526"/>
            <a:chExt cx="1363579" cy="1347537"/>
          </a:xfrm>
        </p:grpSpPr>
        <p:sp>
          <p:nvSpPr>
            <p:cNvPr id="17" name="椭圆 16"/>
            <p:cNvSpPr/>
            <p:nvPr/>
          </p:nvSpPr>
          <p:spPr>
            <a:xfrm>
              <a:off x="8630652" y="4010526"/>
              <a:ext cx="1363579" cy="1347537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KSO_Shape"/>
            <p:cNvSpPr/>
            <p:nvPr/>
          </p:nvSpPr>
          <p:spPr bwMode="auto">
            <a:xfrm>
              <a:off x="8897353" y="4269205"/>
              <a:ext cx="824163" cy="824163"/>
            </a:xfrm>
            <a:custGeom>
              <a:avLst/>
              <a:gdLst>
                <a:gd name="T0" fmla="*/ 1046735 w 1636713"/>
                <a:gd name="T1" fmla="*/ 586342 h 1636713"/>
                <a:gd name="T2" fmla="*/ 1163449 w 1636713"/>
                <a:gd name="T3" fmla="*/ 638695 h 1636713"/>
                <a:gd name="T4" fmla="*/ 1288786 w 1636713"/>
                <a:gd name="T5" fmla="*/ 780045 h 1636713"/>
                <a:gd name="T6" fmla="*/ 1324509 w 1636713"/>
                <a:gd name="T7" fmla="*/ 885057 h 1636713"/>
                <a:gd name="T8" fmla="*/ 1327588 w 1636713"/>
                <a:gd name="T9" fmla="*/ 999924 h 1636713"/>
                <a:gd name="T10" fmla="*/ 1297716 w 1636713"/>
                <a:gd name="T11" fmla="*/ 1107401 h 1636713"/>
                <a:gd name="T12" fmla="*/ 1179462 w 1636713"/>
                <a:gd name="T13" fmla="*/ 1254910 h 1636713"/>
                <a:gd name="T14" fmla="*/ 1056897 w 1636713"/>
                <a:gd name="T15" fmla="*/ 1315577 h 1636713"/>
                <a:gd name="T16" fmla="*/ 943878 w 1636713"/>
                <a:gd name="T17" fmla="*/ 1330358 h 1636713"/>
                <a:gd name="T18" fmla="*/ 832091 w 1636713"/>
                <a:gd name="T19" fmla="*/ 1310957 h 1636713"/>
                <a:gd name="T20" fmla="*/ 699362 w 1636713"/>
                <a:gd name="T21" fmla="*/ 1232737 h 1636713"/>
                <a:gd name="T22" fmla="*/ 604821 w 1636713"/>
                <a:gd name="T23" fmla="*/ 1100317 h 1636713"/>
                <a:gd name="T24" fmla="*/ 576797 w 1636713"/>
                <a:gd name="T25" fmla="*/ 991918 h 1636713"/>
                <a:gd name="T26" fmla="*/ 582341 w 1636713"/>
                <a:gd name="T27" fmla="*/ 877051 h 1636713"/>
                <a:gd name="T28" fmla="*/ 620218 w 1636713"/>
                <a:gd name="T29" fmla="*/ 772963 h 1636713"/>
                <a:gd name="T30" fmla="*/ 772040 w 1636713"/>
                <a:gd name="T31" fmla="*/ 620526 h 1636713"/>
                <a:gd name="T32" fmla="*/ 875820 w 1636713"/>
                <a:gd name="T33" fmla="*/ 582340 h 1636713"/>
                <a:gd name="T34" fmla="*/ 872573 w 1636713"/>
                <a:gd name="T35" fmla="*/ 335778 h 1636713"/>
                <a:gd name="T36" fmla="*/ 695780 w 1636713"/>
                <a:gd name="T37" fmla="*/ 385990 h 1636713"/>
                <a:gd name="T38" fmla="*/ 544858 w 1636713"/>
                <a:gd name="T39" fmla="*/ 483336 h 1636713"/>
                <a:gd name="T40" fmla="*/ 428124 w 1636713"/>
                <a:gd name="T41" fmla="*/ 618263 h 1636713"/>
                <a:gd name="T42" fmla="*/ 353896 w 1636713"/>
                <a:gd name="T43" fmla="*/ 783687 h 1636713"/>
                <a:gd name="T44" fmla="*/ 331103 w 1636713"/>
                <a:gd name="T45" fmla="*/ 969751 h 1636713"/>
                <a:gd name="T46" fmla="*/ 364060 w 1636713"/>
                <a:gd name="T47" fmla="*/ 1152734 h 1636713"/>
                <a:gd name="T48" fmla="*/ 446605 w 1636713"/>
                <a:gd name="T49" fmla="*/ 1313230 h 1636713"/>
                <a:gd name="T50" fmla="*/ 569807 w 1636713"/>
                <a:gd name="T51" fmla="*/ 1442304 h 1636713"/>
                <a:gd name="T52" fmla="*/ 725655 w 1636713"/>
                <a:gd name="T53" fmla="*/ 1531639 h 1636713"/>
                <a:gd name="T54" fmla="*/ 906145 w 1636713"/>
                <a:gd name="T55" fmla="*/ 1572303 h 1636713"/>
                <a:gd name="T56" fmla="*/ 1094027 w 1636713"/>
                <a:gd name="T57" fmla="*/ 1558133 h 1636713"/>
                <a:gd name="T58" fmla="*/ 1262814 w 1636713"/>
                <a:gd name="T59" fmla="*/ 1491285 h 1636713"/>
                <a:gd name="T60" fmla="*/ 1402954 w 1636713"/>
                <a:gd name="T61" fmla="*/ 1380386 h 1636713"/>
                <a:gd name="T62" fmla="*/ 1506753 w 1636713"/>
                <a:gd name="T63" fmla="*/ 1234369 h 1636713"/>
                <a:gd name="T64" fmla="*/ 1564965 w 1636713"/>
                <a:gd name="T65" fmla="*/ 1061243 h 1636713"/>
                <a:gd name="T66" fmla="*/ 1568969 w 1636713"/>
                <a:gd name="T67" fmla="*/ 872098 h 1636713"/>
                <a:gd name="T68" fmla="*/ 1518764 w 1636713"/>
                <a:gd name="T69" fmla="*/ 695892 h 1636713"/>
                <a:gd name="T70" fmla="*/ 1421744 w 1636713"/>
                <a:gd name="T71" fmla="*/ 544946 h 1636713"/>
                <a:gd name="T72" fmla="*/ 1286530 w 1636713"/>
                <a:gd name="T73" fmla="*/ 427885 h 1636713"/>
                <a:gd name="T74" fmla="*/ 1121440 w 1636713"/>
                <a:gd name="T75" fmla="*/ 353953 h 1636713"/>
                <a:gd name="T76" fmla="*/ 935098 w 1636713"/>
                <a:gd name="T77" fmla="*/ 330541 h 1636713"/>
                <a:gd name="T78" fmla="*/ 1151932 w 1636713"/>
                <a:gd name="T79" fmla="*/ 251371 h 1636713"/>
                <a:gd name="T80" fmla="*/ 1329034 w 1636713"/>
                <a:gd name="T81" fmla="*/ 328384 h 1636713"/>
                <a:gd name="T82" fmla="*/ 1477800 w 1636713"/>
                <a:gd name="T83" fmla="*/ 447601 h 1636713"/>
                <a:gd name="T84" fmla="*/ 1591145 w 1636713"/>
                <a:gd name="T85" fmla="*/ 601320 h 1636713"/>
                <a:gd name="T86" fmla="*/ 1661061 w 1636713"/>
                <a:gd name="T87" fmla="*/ 782147 h 1636713"/>
                <a:gd name="T88" fmla="*/ 1676154 w 1636713"/>
                <a:gd name="T89" fmla="*/ 1038447 h 1636713"/>
                <a:gd name="T90" fmla="*/ 1626874 w 1636713"/>
                <a:gd name="T91" fmla="*/ 1228207 h 1636713"/>
                <a:gd name="T92" fmla="*/ 1531393 w 1636713"/>
                <a:gd name="T93" fmla="*/ 1394557 h 1636713"/>
                <a:gd name="T94" fmla="*/ 1396795 w 1636713"/>
                <a:gd name="T95" fmla="*/ 1529791 h 1636713"/>
                <a:gd name="T96" fmla="*/ 1231089 w 1636713"/>
                <a:gd name="T97" fmla="*/ 1625904 h 1636713"/>
                <a:gd name="T98" fmla="*/ 1041359 w 1636713"/>
                <a:gd name="T99" fmla="*/ 1675808 h 1636713"/>
                <a:gd name="T100" fmla="*/ 785100 w 1636713"/>
                <a:gd name="T101" fmla="*/ 1661639 h 1636713"/>
                <a:gd name="T102" fmla="*/ 603994 w 1636713"/>
                <a:gd name="T103" fmla="*/ 1592326 h 1636713"/>
                <a:gd name="T104" fmla="*/ 449993 w 1636713"/>
                <a:gd name="T105" fmla="*/ 1479579 h 1636713"/>
                <a:gd name="T106" fmla="*/ 330179 w 1636713"/>
                <a:gd name="T107" fmla="*/ 1331406 h 1636713"/>
                <a:gd name="T108" fmla="*/ 252255 w 1636713"/>
                <a:gd name="T109" fmla="*/ 1154275 h 1636713"/>
                <a:gd name="T110" fmla="*/ 225766 w 1636713"/>
                <a:gd name="T111" fmla="*/ 900131 h 1636713"/>
                <a:gd name="T112" fmla="*/ 266730 w 1636713"/>
                <a:gd name="T113" fmla="*/ 706366 h 1636713"/>
                <a:gd name="T114" fmla="*/ 354819 w 1636713"/>
                <a:gd name="T115" fmla="*/ 535705 h 1636713"/>
                <a:gd name="T116" fmla="*/ 483565 w 1636713"/>
                <a:gd name="T117" fmla="*/ 395232 h 1636713"/>
                <a:gd name="T118" fmla="*/ 644651 w 1636713"/>
                <a:gd name="T119" fmla="*/ 292034 h 1636713"/>
                <a:gd name="T120" fmla="*/ 830685 w 1636713"/>
                <a:gd name="T121" fmla="*/ 233813 h 16367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636713" h="1636713">
                  <a:moveTo>
                    <a:pt x="809626" y="493712"/>
                  </a:moveTo>
                  <a:lnTo>
                    <a:pt x="817828" y="493712"/>
                  </a:lnTo>
                  <a:lnTo>
                    <a:pt x="826295" y="493712"/>
                  </a:lnTo>
                  <a:lnTo>
                    <a:pt x="834497" y="493977"/>
                  </a:lnTo>
                  <a:lnTo>
                    <a:pt x="842963" y="494506"/>
                  </a:lnTo>
                  <a:lnTo>
                    <a:pt x="851165" y="495300"/>
                  </a:lnTo>
                  <a:lnTo>
                    <a:pt x="859368" y="496093"/>
                  </a:lnTo>
                  <a:lnTo>
                    <a:pt x="867305" y="497152"/>
                  </a:lnTo>
                  <a:lnTo>
                    <a:pt x="875507" y="498739"/>
                  </a:lnTo>
                  <a:lnTo>
                    <a:pt x="883445" y="500062"/>
                  </a:lnTo>
                  <a:lnTo>
                    <a:pt x="891382" y="501914"/>
                  </a:lnTo>
                  <a:lnTo>
                    <a:pt x="899320" y="503766"/>
                  </a:lnTo>
                  <a:lnTo>
                    <a:pt x="906728" y="505618"/>
                  </a:lnTo>
                  <a:lnTo>
                    <a:pt x="914401" y="508000"/>
                  </a:lnTo>
                  <a:lnTo>
                    <a:pt x="922074" y="510381"/>
                  </a:lnTo>
                  <a:lnTo>
                    <a:pt x="929747" y="513027"/>
                  </a:lnTo>
                  <a:lnTo>
                    <a:pt x="936891" y="515937"/>
                  </a:lnTo>
                  <a:lnTo>
                    <a:pt x="944563" y="519112"/>
                  </a:lnTo>
                  <a:lnTo>
                    <a:pt x="951443" y="522287"/>
                  </a:lnTo>
                  <a:lnTo>
                    <a:pt x="958851" y="525462"/>
                  </a:lnTo>
                  <a:lnTo>
                    <a:pt x="965730" y="528902"/>
                  </a:lnTo>
                  <a:lnTo>
                    <a:pt x="972609" y="532606"/>
                  </a:lnTo>
                  <a:lnTo>
                    <a:pt x="986368" y="540279"/>
                  </a:lnTo>
                  <a:lnTo>
                    <a:pt x="999597" y="548746"/>
                  </a:lnTo>
                  <a:lnTo>
                    <a:pt x="1012297" y="557741"/>
                  </a:lnTo>
                  <a:lnTo>
                    <a:pt x="1024732" y="567531"/>
                  </a:lnTo>
                  <a:lnTo>
                    <a:pt x="1036374" y="577585"/>
                  </a:lnTo>
                  <a:lnTo>
                    <a:pt x="1047751" y="588433"/>
                  </a:lnTo>
                  <a:lnTo>
                    <a:pt x="1058599" y="599546"/>
                  </a:lnTo>
                  <a:lnTo>
                    <a:pt x="1068653" y="611187"/>
                  </a:lnTo>
                  <a:lnTo>
                    <a:pt x="1078443" y="623623"/>
                  </a:lnTo>
                  <a:lnTo>
                    <a:pt x="1087439" y="636323"/>
                  </a:lnTo>
                  <a:lnTo>
                    <a:pt x="1095905" y="649552"/>
                  </a:lnTo>
                  <a:lnTo>
                    <a:pt x="1100139" y="656166"/>
                  </a:lnTo>
                  <a:lnTo>
                    <a:pt x="1103843" y="663046"/>
                  </a:lnTo>
                  <a:lnTo>
                    <a:pt x="1107282" y="670189"/>
                  </a:lnTo>
                  <a:lnTo>
                    <a:pt x="1110722" y="677069"/>
                  </a:lnTo>
                  <a:lnTo>
                    <a:pt x="1114426" y="683948"/>
                  </a:lnTo>
                  <a:lnTo>
                    <a:pt x="1117601" y="691356"/>
                  </a:lnTo>
                  <a:lnTo>
                    <a:pt x="1120512" y="698500"/>
                  </a:lnTo>
                  <a:lnTo>
                    <a:pt x="1123422" y="706173"/>
                  </a:lnTo>
                  <a:lnTo>
                    <a:pt x="1126068" y="713581"/>
                  </a:lnTo>
                  <a:lnTo>
                    <a:pt x="1128449" y="720989"/>
                  </a:lnTo>
                  <a:lnTo>
                    <a:pt x="1130830" y="728662"/>
                  </a:lnTo>
                  <a:lnTo>
                    <a:pt x="1132947" y="736600"/>
                  </a:lnTo>
                  <a:lnTo>
                    <a:pt x="1134799" y="744537"/>
                  </a:lnTo>
                  <a:lnTo>
                    <a:pt x="1136387" y="752210"/>
                  </a:lnTo>
                  <a:lnTo>
                    <a:pt x="1137974" y="760412"/>
                  </a:lnTo>
                  <a:lnTo>
                    <a:pt x="1139297" y="768350"/>
                  </a:lnTo>
                  <a:lnTo>
                    <a:pt x="1140620" y="776287"/>
                  </a:lnTo>
                  <a:lnTo>
                    <a:pt x="1141678" y="784489"/>
                  </a:lnTo>
                  <a:lnTo>
                    <a:pt x="1142207" y="792692"/>
                  </a:lnTo>
                  <a:lnTo>
                    <a:pt x="1142737" y="800894"/>
                  </a:lnTo>
                  <a:lnTo>
                    <a:pt x="1143001" y="809360"/>
                  </a:lnTo>
                  <a:lnTo>
                    <a:pt x="1143001" y="817827"/>
                  </a:lnTo>
                  <a:lnTo>
                    <a:pt x="1143001" y="826029"/>
                  </a:lnTo>
                  <a:lnTo>
                    <a:pt x="1142737" y="834496"/>
                  </a:lnTo>
                  <a:lnTo>
                    <a:pt x="1142207" y="842698"/>
                  </a:lnTo>
                  <a:lnTo>
                    <a:pt x="1141678" y="850900"/>
                  </a:lnTo>
                  <a:lnTo>
                    <a:pt x="1140620" y="859102"/>
                  </a:lnTo>
                  <a:lnTo>
                    <a:pt x="1139562" y="867040"/>
                  </a:lnTo>
                  <a:lnTo>
                    <a:pt x="1138503" y="874977"/>
                  </a:lnTo>
                  <a:lnTo>
                    <a:pt x="1136916" y="883179"/>
                  </a:lnTo>
                  <a:lnTo>
                    <a:pt x="1134799" y="891117"/>
                  </a:lnTo>
                  <a:lnTo>
                    <a:pt x="1133212" y="898790"/>
                  </a:lnTo>
                  <a:lnTo>
                    <a:pt x="1131095" y="906727"/>
                  </a:lnTo>
                  <a:lnTo>
                    <a:pt x="1128978" y="914400"/>
                  </a:lnTo>
                  <a:lnTo>
                    <a:pt x="1126332" y="921808"/>
                  </a:lnTo>
                  <a:lnTo>
                    <a:pt x="1123687" y="929481"/>
                  </a:lnTo>
                  <a:lnTo>
                    <a:pt x="1121041" y="936890"/>
                  </a:lnTo>
                  <a:lnTo>
                    <a:pt x="1118130" y="944033"/>
                  </a:lnTo>
                  <a:lnTo>
                    <a:pt x="1114955" y="951442"/>
                  </a:lnTo>
                  <a:lnTo>
                    <a:pt x="1111516" y="958585"/>
                  </a:lnTo>
                  <a:lnTo>
                    <a:pt x="1108076" y="965729"/>
                  </a:lnTo>
                  <a:lnTo>
                    <a:pt x="1104372" y="972608"/>
                  </a:lnTo>
                  <a:lnTo>
                    <a:pt x="1096699" y="986102"/>
                  </a:lnTo>
                  <a:lnTo>
                    <a:pt x="1087968" y="999331"/>
                  </a:lnTo>
                  <a:lnTo>
                    <a:pt x="1079237" y="1012296"/>
                  </a:lnTo>
                  <a:lnTo>
                    <a:pt x="1069447" y="1024202"/>
                  </a:lnTo>
                  <a:lnTo>
                    <a:pt x="1059128" y="1036373"/>
                  </a:lnTo>
                  <a:lnTo>
                    <a:pt x="1048545" y="1047485"/>
                  </a:lnTo>
                  <a:lnTo>
                    <a:pt x="1037432" y="1058069"/>
                  </a:lnTo>
                  <a:lnTo>
                    <a:pt x="1025526" y="1068652"/>
                  </a:lnTo>
                  <a:lnTo>
                    <a:pt x="1013355" y="1078177"/>
                  </a:lnTo>
                  <a:lnTo>
                    <a:pt x="1000655" y="1087173"/>
                  </a:lnTo>
                  <a:lnTo>
                    <a:pt x="987161" y="1095640"/>
                  </a:lnTo>
                  <a:lnTo>
                    <a:pt x="973932" y="1103313"/>
                  </a:lnTo>
                  <a:lnTo>
                    <a:pt x="967053" y="1107281"/>
                  </a:lnTo>
                  <a:lnTo>
                    <a:pt x="959645" y="1110721"/>
                  </a:lnTo>
                  <a:lnTo>
                    <a:pt x="952766" y="1114161"/>
                  </a:lnTo>
                  <a:lnTo>
                    <a:pt x="945357" y="1117336"/>
                  </a:lnTo>
                  <a:lnTo>
                    <a:pt x="938213" y="1120246"/>
                  </a:lnTo>
                  <a:lnTo>
                    <a:pt x="930805" y="1123156"/>
                  </a:lnTo>
                  <a:lnTo>
                    <a:pt x="923397" y="1125538"/>
                  </a:lnTo>
                  <a:lnTo>
                    <a:pt x="915724" y="1128183"/>
                  </a:lnTo>
                  <a:lnTo>
                    <a:pt x="908051" y="1130300"/>
                  </a:lnTo>
                  <a:lnTo>
                    <a:pt x="900113" y="1132681"/>
                  </a:lnTo>
                  <a:lnTo>
                    <a:pt x="892705" y="1134533"/>
                  </a:lnTo>
                  <a:lnTo>
                    <a:pt x="884768" y="1136386"/>
                  </a:lnTo>
                  <a:lnTo>
                    <a:pt x="876830" y="1137708"/>
                  </a:lnTo>
                  <a:lnTo>
                    <a:pt x="868628" y="1139296"/>
                  </a:lnTo>
                  <a:lnTo>
                    <a:pt x="860691" y="1140090"/>
                  </a:lnTo>
                  <a:lnTo>
                    <a:pt x="852224" y="1141148"/>
                  </a:lnTo>
                  <a:lnTo>
                    <a:pt x="844022" y="1142206"/>
                  </a:lnTo>
                  <a:lnTo>
                    <a:pt x="835820" y="1142471"/>
                  </a:lnTo>
                  <a:lnTo>
                    <a:pt x="827618" y="1142736"/>
                  </a:lnTo>
                  <a:lnTo>
                    <a:pt x="819151" y="1143000"/>
                  </a:lnTo>
                  <a:lnTo>
                    <a:pt x="810949" y="1143000"/>
                  </a:lnTo>
                  <a:lnTo>
                    <a:pt x="802747" y="1142736"/>
                  </a:lnTo>
                  <a:lnTo>
                    <a:pt x="794015" y="1142206"/>
                  </a:lnTo>
                  <a:lnTo>
                    <a:pt x="785813" y="1141413"/>
                  </a:lnTo>
                  <a:lnTo>
                    <a:pt x="777876" y="1140619"/>
                  </a:lnTo>
                  <a:lnTo>
                    <a:pt x="769674" y="1139296"/>
                  </a:lnTo>
                  <a:lnTo>
                    <a:pt x="761736" y="1137973"/>
                  </a:lnTo>
                  <a:lnTo>
                    <a:pt x="753799" y="1136386"/>
                  </a:lnTo>
                  <a:lnTo>
                    <a:pt x="745861" y="1134798"/>
                  </a:lnTo>
                  <a:lnTo>
                    <a:pt x="737924" y="1132946"/>
                  </a:lnTo>
                  <a:lnTo>
                    <a:pt x="730515" y="1131094"/>
                  </a:lnTo>
                  <a:lnTo>
                    <a:pt x="722578" y="1128448"/>
                  </a:lnTo>
                  <a:lnTo>
                    <a:pt x="714905" y="1126331"/>
                  </a:lnTo>
                  <a:lnTo>
                    <a:pt x="707497" y="1123421"/>
                  </a:lnTo>
                  <a:lnTo>
                    <a:pt x="700088" y="1120775"/>
                  </a:lnTo>
                  <a:lnTo>
                    <a:pt x="692680" y="1117600"/>
                  </a:lnTo>
                  <a:lnTo>
                    <a:pt x="685536" y="1114425"/>
                  </a:lnTo>
                  <a:lnTo>
                    <a:pt x="678392" y="1111250"/>
                  </a:lnTo>
                  <a:lnTo>
                    <a:pt x="671249" y="1107811"/>
                  </a:lnTo>
                  <a:lnTo>
                    <a:pt x="664105" y="1104106"/>
                  </a:lnTo>
                  <a:lnTo>
                    <a:pt x="650611" y="1096433"/>
                  </a:lnTo>
                  <a:lnTo>
                    <a:pt x="637647" y="1087967"/>
                  </a:lnTo>
                  <a:lnTo>
                    <a:pt x="624947" y="1078706"/>
                  </a:lnTo>
                  <a:lnTo>
                    <a:pt x="612511" y="1069181"/>
                  </a:lnTo>
                  <a:lnTo>
                    <a:pt x="600869" y="1059127"/>
                  </a:lnTo>
                  <a:lnTo>
                    <a:pt x="589492" y="1048279"/>
                  </a:lnTo>
                  <a:lnTo>
                    <a:pt x="578644" y="1037167"/>
                  </a:lnTo>
                  <a:lnTo>
                    <a:pt x="568590" y="1025260"/>
                  </a:lnTo>
                  <a:lnTo>
                    <a:pt x="558801" y="1013090"/>
                  </a:lnTo>
                  <a:lnTo>
                    <a:pt x="549540" y="1000390"/>
                  </a:lnTo>
                  <a:lnTo>
                    <a:pt x="541338" y="987160"/>
                  </a:lnTo>
                  <a:lnTo>
                    <a:pt x="537105" y="980546"/>
                  </a:lnTo>
                  <a:lnTo>
                    <a:pt x="533401" y="973667"/>
                  </a:lnTo>
                  <a:lnTo>
                    <a:pt x="529696" y="966523"/>
                  </a:lnTo>
                  <a:lnTo>
                    <a:pt x="525992" y="959644"/>
                  </a:lnTo>
                  <a:lnTo>
                    <a:pt x="522817" y="952765"/>
                  </a:lnTo>
                  <a:lnTo>
                    <a:pt x="519642" y="945356"/>
                  </a:lnTo>
                  <a:lnTo>
                    <a:pt x="516467" y="938212"/>
                  </a:lnTo>
                  <a:lnTo>
                    <a:pt x="513821" y="930540"/>
                  </a:lnTo>
                  <a:lnTo>
                    <a:pt x="511176" y="923131"/>
                  </a:lnTo>
                  <a:lnTo>
                    <a:pt x="508794" y="915458"/>
                  </a:lnTo>
                  <a:lnTo>
                    <a:pt x="506413" y="907785"/>
                  </a:lnTo>
                  <a:lnTo>
                    <a:pt x="504296" y="900112"/>
                  </a:lnTo>
                  <a:lnTo>
                    <a:pt x="502444" y="892175"/>
                  </a:lnTo>
                  <a:lnTo>
                    <a:pt x="500328" y="884502"/>
                  </a:lnTo>
                  <a:lnTo>
                    <a:pt x="498740" y="876300"/>
                  </a:lnTo>
                  <a:lnTo>
                    <a:pt x="497682" y="868362"/>
                  </a:lnTo>
                  <a:lnTo>
                    <a:pt x="496623" y="860425"/>
                  </a:lnTo>
                  <a:lnTo>
                    <a:pt x="495565" y="852223"/>
                  </a:lnTo>
                  <a:lnTo>
                    <a:pt x="494771" y="844021"/>
                  </a:lnTo>
                  <a:lnTo>
                    <a:pt x="494507" y="835819"/>
                  </a:lnTo>
                  <a:lnTo>
                    <a:pt x="493713" y="827087"/>
                  </a:lnTo>
                  <a:lnTo>
                    <a:pt x="493713" y="818885"/>
                  </a:lnTo>
                  <a:lnTo>
                    <a:pt x="493713" y="810683"/>
                  </a:lnTo>
                  <a:lnTo>
                    <a:pt x="493978" y="802217"/>
                  </a:lnTo>
                  <a:lnTo>
                    <a:pt x="494771" y="794014"/>
                  </a:lnTo>
                  <a:lnTo>
                    <a:pt x="495301" y="785812"/>
                  </a:lnTo>
                  <a:lnTo>
                    <a:pt x="496359" y="777610"/>
                  </a:lnTo>
                  <a:lnTo>
                    <a:pt x="497682" y="769673"/>
                  </a:lnTo>
                  <a:lnTo>
                    <a:pt x="498740" y="761735"/>
                  </a:lnTo>
                  <a:lnTo>
                    <a:pt x="500328" y="753533"/>
                  </a:lnTo>
                  <a:lnTo>
                    <a:pt x="501915" y="745596"/>
                  </a:lnTo>
                  <a:lnTo>
                    <a:pt x="504032" y="737923"/>
                  </a:lnTo>
                  <a:lnTo>
                    <a:pt x="506148" y="729985"/>
                  </a:lnTo>
                  <a:lnTo>
                    <a:pt x="508265" y="722312"/>
                  </a:lnTo>
                  <a:lnTo>
                    <a:pt x="510646" y="714639"/>
                  </a:lnTo>
                  <a:lnTo>
                    <a:pt x="513292" y="707231"/>
                  </a:lnTo>
                  <a:lnTo>
                    <a:pt x="516203" y="699823"/>
                  </a:lnTo>
                  <a:lnTo>
                    <a:pt x="519113" y="692679"/>
                  </a:lnTo>
                  <a:lnTo>
                    <a:pt x="522288" y="685271"/>
                  </a:lnTo>
                  <a:lnTo>
                    <a:pt x="525463" y="678127"/>
                  </a:lnTo>
                  <a:lnTo>
                    <a:pt x="528903" y="670983"/>
                  </a:lnTo>
                  <a:lnTo>
                    <a:pt x="532871" y="664104"/>
                  </a:lnTo>
                  <a:lnTo>
                    <a:pt x="540544" y="650346"/>
                  </a:lnTo>
                  <a:lnTo>
                    <a:pt x="549011" y="637381"/>
                  </a:lnTo>
                  <a:lnTo>
                    <a:pt x="558007" y="624416"/>
                  </a:lnTo>
                  <a:lnTo>
                    <a:pt x="567532" y="612246"/>
                  </a:lnTo>
                  <a:lnTo>
                    <a:pt x="577851" y="600339"/>
                  </a:lnTo>
                  <a:lnTo>
                    <a:pt x="588434" y="589227"/>
                  </a:lnTo>
                  <a:lnTo>
                    <a:pt x="599811" y="578643"/>
                  </a:lnTo>
                  <a:lnTo>
                    <a:pt x="611717" y="568060"/>
                  </a:lnTo>
                  <a:lnTo>
                    <a:pt x="623624" y="558535"/>
                  </a:lnTo>
                  <a:lnTo>
                    <a:pt x="636588" y="549539"/>
                  </a:lnTo>
                  <a:lnTo>
                    <a:pt x="649553" y="540808"/>
                  </a:lnTo>
                  <a:lnTo>
                    <a:pt x="663311" y="533135"/>
                  </a:lnTo>
                  <a:lnTo>
                    <a:pt x="670190" y="529431"/>
                  </a:lnTo>
                  <a:lnTo>
                    <a:pt x="677070" y="525991"/>
                  </a:lnTo>
                  <a:lnTo>
                    <a:pt x="684478" y="522552"/>
                  </a:lnTo>
                  <a:lnTo>
                    <a:pt x="691886" y="519377"/>
                  </a:lnTo>
                  <a:lnTo>
                    <a:pt x="699030" y="516466"/>
                  </a:lnTo>
                  <a:lnTo>
                    <a:pt x="706438" y="513556"/>
                  </a:lnTo>
                  <a:lnTo>
                    <a:pt x="713847" y="510645"/>
                  </a:lnTo>
                  <a:lnTo>
                    <a:pt x="721520" y="508529"/>
                  </a:lnTo>
                  <a:lnTo>
                    <a:pt x="729192" y="505883"/>
                  </a:lnTo>
                  <a:lnTo>
                    <a:pt x="736865" y="504031"/>
                  </a:lnTo>
                  <a:lnTo>
                    <a:pt x="744538" y="502179"/>
                  </a:lnTo>
                  <a:lnTo>
                    <a:pt x="752476" y="500327"/>
                  </a:lnTo>
                  <a:lnTo>
                    <a:pt x="760413" y="498739"/>
                  </a:lnTo>
                  <a:lnTo>
                    <a:pt x="768351" y="497416"/>
                  </a:lnTo>
                  <a:lnTo>
                    <a:pt x="776553" y="496093"/>
                  </a:lnTo>
                  <a:lnTo>
                    <a:pt x="784490" y="495300"/>
                  </a:lnTo>
                  <a:lnTo>
                    <a:pt x="792693" y="494506"/>
                  </a:lnTo>
                  <a:lnTo>
                    <a:pt x="801424" y="493977"/>
                  </a:lnTo>
                  <a:lnTo>
                    <a:pt x="809626" y="493712"/>
                  </a:lnTo>
                  <a:close/>
                  <a:moveTo>
                    <a:pt x="803405" y="283990"/>
                  </a:moveTo>
                  <a:lnTo>
                    <a:pt x="789909" y="284784"/>
                  </a:lnTo>
                  <a:lnTo>
                    <a:pt x="776149" y="285578"/>
                  </a:lnTo>
                  <a:lnTo>
                    <a:pt x="762917" y="286901"/>
                  </a:lnTo>
                  <a:lnTo>
                    <a:pt x="749686" y="288489"/>
                  </a:lnTo>
                  <a:lnTo>
                    <a:pt x="736190" y="290342"/>
                  </a:lnTo>
                  <a:lnTo>
                    <a:pt x="722959" y="292724"/>
                  </a:lnTo>
                  <a:lnTo>
                    <a:pt x="709992" y="295106"/>
                  </a:lnTo>
                  <a:lnTo>
                    <a:pt x="697026" y="298017"/>
                  </a:lnTo>
                  <a:lnTo>
                    <a:pt x="684059" y="301193"/>
                  </a:lnTo>
                  <a:lnTo>
                    <a:pt x="671357" y="304634"/>
                  </a:lnTo>
                  <a:lnTo>
                    <a:pt x="658655" y="308604"/>
                  </a:lnTo>
                  <a:lnTo>
                    <a:pt x="646217" y="312309"/>
                  </a:lnTo>
                  <a:lnTo>
                    <a:pt x="634045" y="316809"/>
                  </a:lnTo>
                  <a:lnTo>
                    <a:pt x="621872" y="321573"/>
                  </a:lnTo>
                  <a:lnTo>
                    <a:pt x="609964" y="326602"/>
                  </a:lnTo>
                  <a:lnTo>
                    <a:pt x="597791" y="331630"/>
                  </a:lnTo>
                  <a:lnTo>
                    <a:pt x="586147" y="337453"/>
                  </a:lnTo>
                  <a:lnTo>
                    <a:pt x="574504" y="343011"/>
                  </a:lnTo>
                  <a:lnTo>
                    <a:pt x="562860" y="349099"/>
                  </a:lnTo>
                  <a:lnTo>
                    <a:pt x="552010" y="355451"/>
                  </a:lnTo>
                  <a:lnTo>
                    <a:pt x="540896" y="362067"/>
                  </a:lnTo>
                  <a:lnTo>
                    <a:pt x="529782" y="368684"/>
                  </a:lnTo>
                  <a:lnTo>
                    <a:pt x="518932" y="376095"/>
                  </a:lnTo>
                  <a:lnTo>
                    <a:pt x="508612" y="383241"/>
                  </a:lnTo>
                  <a:lnTo>
                    <a:pt x="498027" y="390916"/>
                  </a:lnTo>
                  <a:lnTo>
                    <a:pt x="487971" y="398856"/>
                  </a:lnTo>
                  <a:lnTo>
                    <a:pt x="478180" y="406796"/>
                  </a:lnTo>
                  <a:lnTo>
                    <a:pt x="468124" y="415266"/>
                  </a:lnTo>
                  <a:lnTo>
                    <a:pt x="458862" y="423471"/>
                  </a:lnTo>
                  <a:lnTo>
                    <a:pt x="449335" y="432469"/>
                  </a:lnTo>
                  <a:lnTo>
                    <a:pt x="440073" y="441203"/>
                  </a:lnTo>
                  <a:lnTo>
                    <a:pt x="431076" y="450467"/>
                  </a:lnTo>
                  <a:lnTo>
                    <a:pt x="422608" y="459995"/>
                  </a:lnTo>
                  <a:lnTo>
                    <a:pt x="414140" y="469523"/>
                  </a:lnTo>
                  <a:lnTo>
                    <a:pt x="405937" y="479316"/>
                  </a:lnTo>
                  <a:lnTo>
                    <a:pt x="397733" y="489373"/>
                  </a:lnTo>
                  <a:lnTo>
                    <a:pt x="390059" y="499695"/>
                  </a:lnTo>
                  <a:lnTo>
                    <a:pt x="382385" y="510017"/>
                  </a:lnTo>
                  <a:lnTo>
                    <a:pt x="375240" y="520869"/>
                  </a:lnTo>
                  <a:lnTo>
                    <a:pt x="367830" y="531191"/>
                  </a:lnTo>
                  <a:lnTo>
                    <a:pt x="361215" y="542307"/>
                  </a:lnTo>
                  <a:lnTo>
                    <a:pt x="354599" y="553423"/>
                  </a:lnTo>
                  <a:lnTo>
                    <a:pt x="348248" y="564804"/>
                  </a:lnTo>
                  <a:lnTo>
                    <a:pt x="342162" y="576185"/>
                  </a:lnTo>
                  <a:lnTo>
                    <a:pt x="336340" y="587565"/>
                  </a:lnTo>
                  <a:lnTo>
                    <a:pt x="331047" y="599740"/>
                  </a:lnTo>
                  <a:lnTo>
                    <a:pt x="326020" y="611386"/>
                  </a:lnTo>
                  <a:lnTo>
                    <a:pt x="320992" y="623560"/>
                  </a:lnTo>
                  <a:lnTo>
                    <a:pt x="316493" y="635735"/>
                  </a:lnTo>
                  <a:lnTo>
                    <a:pt x="311994" y="648174"/>
                  </a:lnTo>
                  <a:lnTo>
                    <a:pt x="308025" y="660614"/>
                  </a:lnTo>
                  <a:lnTo>
                    <a:pt x="304056" y="673318"/>
                  </a:lnTo>
                  <a:lnTo>
                    <a:pt x="300880" y="686022"/>
                  </a:lnTo>
                  <a:lnTo>
                    <a:pt x="297705" y="698991"/>
                  </a:lnTo>
                  <a:lnTo>
                    <a:pt x="295058" y="711960"/>
                  </a:lnTo>
                  <a:lnTo>
                    <a:pt x="292412" y="724929"/>
                  </a:lnTo>
                  <a:lnTo>
                    <a:pt x="290295" y="738162"/>
                  </a:lnTo>
                  <a:lnTo>
                    <a:pt x="288707" y="751395"/>
                  </a:lnTo>
                  <a:lnTo>
                    <a:pt x="287119" y="764894"/>
                  </a:lnTo>
                  <a:lnTo>
                    <a:pt x="285796" y="778392"/>
                  </a:lnTo>
                  <a:lnTo>
                    <a:pt x="284738" y="792154"/>
                  </a:lnTo>
                  <a:lnTo>
                    <a:pt x="284473" y="805653"/>
                  </a:lnTo>
                  <a:lnTo>
                    <a:pt x="284209" y="819415"/>
                  </a:lnTo>
                  <a:lnTo>
                    <a:pt x="284473" y="833178"/>
                  </a:lnTo>
                  <a:lnTo>
                    <a:pt x="285267" y="846941"/>
                  </a:lnTo>
                  <a:lnTo>
                    <a:pt x="286061" y="860439"/>
                  </a:lnTo>
                  <a:lnTo>
                    <a:pt x="287119" y="873672"/>
                  </a:lnTo>
                  <a:lnTo>
                    <a:pt x="288707" y="887435"/>
                  </a:lnTo>
                  <a:lnTo>
                    <a:pt x="290560" y="900669"/>
                  </a:lnTo>
                  <a:lnTo>
                    <a:pt x="292677" y="913637"/>
                  </a:lnTo>
                  <a:lnTo>
                    <a:pt x="295323" y="926606"/>
                  </a:lnTo>
                  <a:lnTo>
                    <a:pt x="298234" y="939575"/>
                  </a:lnTo>
                  <a:lnTo>
                    <a:pt x="301409" y="952809"/>
                  </a:lnTo>
                  <a:lnTo>
                    <a:pt x="304849" y="965248"/>
                  </a:lnTo>
                  <a:lnTo>
                    <a:pt x="308554" y="977952"/>
                  </a:lnTo>
                  <a:lnTo>
                    <a:pt x="312788" y="990391"/>
                  </a:lnTo>
                  <a:lnTo>
                    <a:pt x="317022" y="1002831"/>
                  </a:lnTo>
                  <a:lnTo>
                    <a:pt x="321786" y="1015006"/>
                  </a:lnTo>
                  <a:lnTo>
                    <a:pt x="326549" y="1027180"/>
                  </a:lnTo>
                  <a:lnTo>
                    <a:pt x="332106" y="1038826"/>
                  </a:lnTo>
                  <a:lnTo>
                    <a:pt x="337398" y="1050736"/>
                  </a:lnTo>
                  <a:lnTo>
                    <a:pt x="343220" y="1062381"/>
                  </a:lnTo>
                  <a:lnTo>
                    <a:pt x="349571" y="1073762"/>
                  </a:lnTo>
                  <a:lnTo>
                    <a:pt x="355658" y="1084878"/>
                  </a:lnTo>
                  <a:lnTo>
                    <a:pt x="362009" y="1095994"/>
                  </a:lnTo>
                  <a:lnTo>
                    <a:pt x="369154" y="1107111"/>
                  </a:lnTo>
                  <a:lnTo>
                    <a:pt x="376034" y="1117697"/>
                  </a:lnTo>
                  <a:lnTo>
                    <a:pt x="383708" y="1128284"/>
                  </a:lnTo>
                  <a:lnTo>
                    <a:pt x="391382" y="1138606"/>
                  </a:lnTo>
                  <a:lnTo>
                    <a:pt x="398792" y="1148928"/>
                  </a:lnTo>
                  <a:lnTo>
                    <a:pt x="406995" y="1158721"/>
                  </a:lnTo>
                  <a:lnTo>
                    <a:pt x="415463" y="1168514"/>
                  </a:lnTo>
                  <a:lnTo>
                    <a:pt x="423931" y="1178042"/>
                  </a:lnTo>
                  <a:lnTo>
                    <a:pt x="432399" y="1187570"/>
                  </a:lnTo>
                  <a:lnTo>
                    <a:pt x="441661" y="1196569"/>
                  </a:lnTo>
                  <a:lnTo>
                    <a:pt x="450923" y="1205567"/>
                  </a:lnTo>
                  <a:lnTo>
                    <a:pt x="459920" y="1214301"/>
                  </a:lnTo>
                  <a:lnTo>
                    <a:pt x="469712" y="1222771"/>
                  </a:lnTo>
                  <a:lnTo>
                    <a:pt x="479767" y="1230976"/>
                  </a:lnTo>
                  <a:lnTo>
                    <a:pt x="489559" y="1239180"/>
                  </a:lnTo>
                  <a:lnTo>
                    <a:pt x="499879" y="1246856"/>
                  </a:lnTo>
                  <a:lnTo>
                    <a:pt x="510199" y="1254267"/>
                  </a:lnTo>
                  <a:lnTo>
                    <a:pt x="520784" y="1261677"/>
                  </a:lnTo>
                  <a:lnTo>
                    <a:pt x="531634" y="1268823"/>
                  </a:lnTo>
                  <a:lnTo>
                    <a:pt x="542484" y="1275705"/>
                  </a:lnTo>
                  <a:lnTo>
                    <a:pt x="553598" y="1282321"/>
                  </a:lnTo>
                  <a:lnTo>
                    <a:pt x="564977" y="1288673"/>
                  </a:lnTo>
                  <a:lnTo>
                    <a:pt x="576356" y="1294496"/>
                  </a:lnTo>
                  <a:lnTo>
                    <a:pt x="588000" y="1300319"/>
                  </a:lnTo>
                  <a:lnTo>
                    <a:pt x="599643" y="1305612"/>
                  </a:lnTo>
                  <a:lnTo>
                    <a:pt x="611551" y="1310641"/>
                  </a:lnTo>
                  <a:lnTo>
                    <a:pt x="623459" y="1315934"/>
                  </a:lnTo>
                  <a:lnTo>
                    <a:pt x="635897" y="1320169"/>
                  </a:lnTo>
                  <a:lnTo>
                    <a:pt x="648070" y="1324668"/>
                  </a:lnTo>
                  <a:lnTo>
                    <a:pt x="660507" y="1328903"/>
                  </a:lnTo>
                  <a:lnTo>
                    <a:pt x="673209" y="1332609"/>
                  </a:lnTo>
                  <a:lnTo>
                    <a:pt x="685911" y="1335785"/>
                  </a:lnTo>
                  <a:lnTo>
                    <a:pt x="698878" y="1338961"/>
                  </a:lnTo>
                  <a:lnTo>
                    <a:pt x="711845" y="1341872"/>
                  </a:lnTo>
                  <a:lnTo>
                    <a:pt x="724811" y="1344254"/>
                  </a:lnTo>
                  <a:lnTo>
                    <a:pt x="738043" y="1346636"/>
                  </a:lnTo>
                  <a:lnTo>
                    <a:pt x="751539" y="1348489"/>
                  </a:lnTo>
                  <a:lnTo>
                    <a:pt x="764770" y="1349812"/>
                  </a:lnTo>
                  <a:lnTo>
                    <a:pt x="778530" y="1350871"/>
                  </a:lnTo>
                  <a:lnTo>
                    <a:pt x="792026" y="1351929"/>
                  </a:lnTo>
                  <a:lnTo>
                    <a:pt x="805522" y="1352194"/>
                  </a:lnTo>
                  <a:lnTo>
                    <a:pt x="819283" y="1352459"/>
                  </a:lnTo>
                  <a:lnTo>
                    <a:pt x="833308" y="1352194"/>
                  </a:lnTo>
                  <a:lnTo>
                    <a:pt x="846804" y="1351665"/>
                  </a:lnTo>
                  <a:lnTo>
                    <a:pt x="860565" y="1350871"/>
                  </a:lnTo>
                  <a:lnTo>
                    <a:pt x="873796" y="1349812"/>
                  </a:lnTo>
                  <a:lnTo>
                    <a:pt x="887292" y="1348224"/>
                  </a:lnTo>
                  <a:lnTo>
                    <a:pt x="900788" y="1346371"/>
                  </a:lnTo>
                  <a:lnTo>
                    <a:pt x="913754" y="1343989"/>
                  </a:lnTo>
                  <a:lnTo>
                    <a:pt x="926986" y="1341607"/>
                  </a:lnTo>
                  <a:lnTo>
                    <a:pt x="939952" y="1338696"/>
                  </a:lnTo>
                  <a:lnTo>
                    <a:pt x="952654" y="1335520"/>
                  </a:lnTo>
                  <a:lnTo>
                    <a:pt x="965357" y="1332079"/>
                  </a:lnTo>
                  <a:lnTo>
                    <a:pt x="978059" y="1328109"/>
                  </a:lnTo>
                  <a:lnTo>
                    <a:pt x="990231" y="1324139"/>
                  </a:lnTo>
                  <a:lnTo>
                    <a:pt x="1002669" y="1319640"/>
                  </a:lnTo>
                  <a:lnTo>
                    <a:pt x="1015106" y="1314876"/>
                  </a:lnTo>
                  <a:lnTo>
                    <a:pt x="1027014" y="1310112"/>
                  </a:lnTo>
                  <a:lnTo>
                    <a:pt x="1038923" y="1304818"/>
                  </a:lnTo>
                  <a:lnTo>
                    <a:pt x="1050566" y="1299260"/>
                  </a:lnTo>
                  <a:lnTo>
                    <a:pt x="1062210" y="1293702"/>
                  </a:lnTo>
                  <a:lnTo>
                    <a:pt x="1073589" y="1287350"/>
                  </a:lnTo>
                  <a:lnTo>
                    <a:pt x="1084968" y="1281263"/>
                  </a:lnTo>
                  <a:lnTo>
                    <a:pt x="1096082" y="1274646"/>
                  </a:lnTo>
                  <a:lnTo>
                    <a:pt x="1106932" y="1267765"/>
                  </a:lnTo>
                  <a:lnTo>
                    <a:pt x="1117781" y="1260619"/>
                  </a:lnTo>
                  <a:lnTo>
                    <a:pt x="1128102" y="1253208"/>
                  </a:lnTo>
                  <a:lnTo>
                    <a:pt x="1138687" y="1245797"/>
                  </a:lnTo>
                  <a:lnTo>
                    <a:pt x="1148742" y="1237857"/>
                  </a:lnTo>
                  <a:lnTo>
                    <a:pt x="1158798" y="1229652"/>
                  </a:lnTo>
                  <a:lnTo>
                    <a:pt x="1168325" y="1221448"/>
                  </a:lnTo>
                  <a:lnTo>
                    <a:pt x="1178116" y="1212713"/>
                  </a:lnTo>
                  <a:lnTo>
                    <a:pt x="1187378" y="1204244"/>
                  </a:lnTo>
                  <a:lnTo>
                    <a:pt x="1196640" y="1194981"/>
                  </a:lnTo>
                  <a:lnTo>
                    <a:pt x="1205372" y="1185982"/>
                  </a:lnTo>
                  <a:lnTo>
                    <a:pt x="1214370" y="1176718"/>
                  </a:lnTo>
                  <a:lnTo>
                    <a:pt x="1222838" y="1166926"/>
                  </a:lnTo>
                  <a:lnTo>
                    <a:pt x="1231041" y="1157133"/>
                  </a:lnTo>
                  <a:lnTo>
                    <a:pt x="1238980" y="1147340"/>
                  </a:lnTo>
                  <a:lnTo>
                    <a:pt x="1246919" y="1136753"/>
                  </a:lnTo>
                  <a:lnTo>
                    <a:pt x="1254593" y="1126696"/>
                  </a:lnTo>
                  <a:lnTo>
                    <a:pt x="1261738" y="1115845"/>
                  </a:lnTo>
                  <a:lnTo>
                    <a:pt x="1268883" y="1104993"/>
                  </a:lnTo>
                  <a:lnTo>
                    <a:pt x="1275763" y="1094406"/>
                  </a:lnTo>
                  <a:lnTo>
                    <a:pt x="1282114" y="1083290"/>
                  </a:lnTo>
                  <a:lnTo>
                    <a:pt x="1288465" y="1071910"/>
                  </a:lnTo>
                  <a:lnTo>
                    <a:pt x="1294552" y="1060529"/>
                  </a:lnTo>
                  <a:lnTo>
                    <a:pt x="1300109" y="1048619"/>
                  </a:lnTo>
                  <a:lnTo>
                    <a:pt x="1305930" y="1036973"/>
                  </a:lnTo>
                  <a:lnTo>
                    <a:pt x="1310958" y="1025328"/>
                  </a:lnTo>
                  <a:lnTo>
                    <a:pt x="1315722" y="1013153"/>
                  </a:lnTo>
                  <a:lnTo>
                    <a:pt x="1320485" y="1000978"/>
                  </a:lnTo>
                  <a:lnTo>
                    <a:pt x="1324984" y="988539"/>
                  </a:lnTo>
                  <a:lnTo>
                    <a:pt x="1328688" y="976099"/>
                  </a:lnTo>
                  <a:lnTo>
                    <a:pt x="1332393" y="963395"/>
                  </a:lnTo>
                  <a:lnTo>
                    <a:pt x="1336098" y="950691"/>
                  </a:lnTo>
                  <a:lnTo>
                    <a:pt x="1339273" y="937722"/>
                  </a:lnTo>
                  <a:lnTo>
                    <a:pt x="1341920" y="924754"/>
                  </a:lnTo>
                  <a:lnTo>
                    <a:pt x="1344566" y="911785"/>
                  </a:lnTo>
                  <a:lnTo>
                    <a:pt x="1346418" y="898551"/>
                  </a:lnTo>
                  <a:lnTo>
                    <a:pt x="1348271" y="885318"/>
                  </a:lnTo>
                  <a:lnTo>
                    <a:pt x="1349858" y="871820"/>
                  </a:lnTo>
                  <a:lnTo>
                    <a:pt x="1351182" y="858322"/>
                  </a:lnTo>
                  <a:lnTo>
                    <a:pt x="1351711" y="844559"/>
                  </a:lnTo>
                  <a:lnTo>
                    <a:pt x="1352505" y="831061"/>
                  </a:lnTo>
                  <a:lnTo>
                    <a:pt x="1352505" y="817298"/>
                  </a:lnTo>
                  <a:lnTo>
                    <a:pt x="1352505" y="803535"/>
                  </a:lnTo>
                  <a:lnTo>
                    <a:pt x="1351711" y="789772"/>
                  </a:lnTo>
                  <a:lnTo>
                    <a:pt x="1350917" y="776274"/>
                  </a:lnTo>
                  <a:lnTo>
                    <a:pt x="1349594" y="762776"/>
                  </a:lnTo>
                  <a:lnTo>
                    <a:pt x="1348006" y="749278"/>
                  </a:lnTo>
                  <a:lnTo>
                    <a:pt x="1346154" y="736045"/>
                  </a:lnTo>
                  <a:lnTo>
                    <a:pt x="1344037" y="723076"/>
                  </a:lnTo>
                  <a:lnTo>
                    <a:pt x="1341390" y="709578"/>
                  </a:lnTo>
                  <a:lnTo>
                    <a:pt x="1338479" y="696609"/>
                  </a:lnTo>
                  <a:lnTo>
                    <a:pt x="1335304" y="683905"/>
                  </a:lnTo>
                  <a:lnTo>
                    <a:pt x="1331864" y="671201"/>
                  </a:lnTo>
                  <a:lnTo>
                    <a:pt x="1328424" y="658761"/>
                  </a:lnTo>
                  <a:lnTo>
                    <a:pt x="1324190" y="646322"/>
                  </a:lnTo>
                  <a:lnTo>
                    <a:pt x="1319956" y="633882"/>
                  </a:lnTo>
                  <a:lnTo>
                    <a:pt x="1315192" y="621443"/>
                  </a:lnTo>
                  <a:lnTo>
                    <a:pt x="1309900" y="609533"/>
                  </a:lnTo>
                  <a:lnTo>
                    <a:pt x="1304872" y="597887"/>
                  </a:lnTo>
                  <a:lnTo>
                    <a:pt x="1299579" y="585977"/>
                  </a:lnTo>
                  <a:lnTo>
                    <a:pt x="1293493" y="574332"/>
                  </a:lnTo>
                  <a:lnTo>
                    <a:pt x="1287407" y="562951"/>
                  </a:lnTo>
                  <a:lnTo>
                    <a:pt x="1281056" y="551570"/>
                  </a:lnTo>
                  <a:lnTo>
                    <a:pt x="1274440" y="540454"/>
                  </a:lnTo>
                  <a:lnTo>
                    <a:pt x="1267824" y="529603"/>
                  </a:lnTo>
                  <a:lnTo>
                    <a:pt x="1260679" y="519016"/>
                  </a:lnTo>
                  <a:lnTo>
                    <a:pt x="1253270" y="508429"/>
                  </a:lnTo>
                  <a:lnTo>
                    <a:pt x="1245596" y="498107"/>
                  </a:lnTo>
                  <a:lnTo>
                    <a:pt x="1237657" y="487785"/>
                  </a:lnTo>
                  <a:lnTo>
                    <a:pt x="1229983" y="477728"/>
                  </a:lnTo>
                  <a:lnTo>
                    <a:pt x="1221515" y="468200"/>
                  </a:lnTo>
                  <a:lnTo>
                    <a:pt x="1213047" y="458407"/>
                  </a:lnTo>
                  <a:lnTo>
                    <a:pt x="1204314" y="449143"/>
                  </a:lnTo>
                  <a:lnTo>
                    <a:pt x="1195317" y="439880"/>
                  </a:lnTo>
                  <a:lnTo>
                    <a:pt x="1186055" y="431146"/>
                  </a:lnTo>
                  <a:lnTo>
                    <a:pt x="1176528" y="422147"/>
                  </a:lnTo>
                  <a:lnTo>
                    <a:pt x="1167002" y="413678"/>
                  </a:lnTo>
                  <a:lnTo>
                    <a:pt x="1157211" y="405473"/>
                  </a:lnTo>
                  <a:lnTo>
                    <a:pt x="1147155" y="397533"/>
                  </a:lnTo>
                  <a:lnTo>
                    <a:pt x="1137099" y="389593"/>
                  </a:lnTo>
                  <a:lnTo>
                    <a:pt x="1126514" y="381917"/>
                  </a:lnTo>
                  <a:lnTo>
                    <a:pt x="1116193" y="374771"/>
                  </a:lnTo>
                  <a:lnTo>
                    <a:pt x="1105344" y="367625"/>
                  </a:lnTo>
                  <a:lnTo>
                    <a:pt x="1094229" y="360744"/>
                  </a:lnTo>
                  <a:lnTo>
                    <a:pt x="1083115" y="354392"/>
                  </a:lnTo>
                  <a:lnTo>
                    <a:pt x="1071736" y="348040"/>
                  </a:lnTo>
                  <a:lnTo>
                    <a:pt x="1060357" y="342217"/>
                  </a:lnTo>
                  <a:lnTo>
                    <a:pt x="1048978" y="336394"/>
                  </a:lnTo>
                  <a:lnTo>
                    <a:pt x="1037335" y="331101"/>
                  </a:lnTo>
                  <a:lnTo>
                    <a:pt x="1025162" y="325543"/>
                  </a:lnTo>
                  <a:lnTo>
                    <a:pt x="1013254" y="320779"/>
                  </a:lnTo>
                  <a:lnTo>
                    <a:pt x="1000816" y="316015"/>
                  </a:lnTo>
                  <a:lnTo>
                    <a:pt x="988379" y="311780"/>
                  </a:lnTo>
                  <a:lnTo>
                    <a:pt x="976206" y="307810"/>
                  </a:lnTo>
                  <a:lnTo>
                    <a:pt x="963504" y="304105"/>
                  </a:lnTo>
                  <a:lnTo>
                    <a:pt x="950802" y="300664"/>
                  </a:lnTo>
                  <a:lnTo>
                    <a:pt x="937835" y="297488"/>
                  </a:lnTo>
                  <a:lnTo>
                    <a:pt x="924869" y="294577"/>
                  </a:lnTo>
                  <a:lnTo>
                    <a:pt x="911902" y="291930"/>
                  </a:lnTo>
                  <a:lnTo>
                    <a:pt x="898406" y="290077"/>
                  </a:lnTo>
                  <a:lnTo>
                    <a:pt x="885175" y="288225"/>
                  </a:lnTo>
                  <a:lnTo>
                    <a:pt x="871943" y="286637"/>
                  </a:lnTo>
                  <a:lnTo>
                    <a:pt x="858448" y="285313"/>
                  </a:lnTo>
                  <a:lnTo>
                    <a:pt x="844952" y="284784"/>
                  </a:lnTo>
                  <a:lnTo>
                    <a:pt x="830926" y="283990"/>
                  </a:lnTo>
                  <a:lnTo>
                    <a:pt x="817430" y="283990"/>
                  </a:lnTo>
                  <a:lnTo>
                    <a:pt x="803405" y="283990"/>
                  </a:lnTo>
                  <a:close/>
                  <a:moveTo>
                    <a:pt x="770592" y="0"/>
                  </a:moveTo>
                  <a:lnTo>
                    <a:pt x="862946" y="0"/>
                  </a:lnTo>
                  <a:lnTo>
                    <a:pt x="863740" y="193738"/>
                  </a:lnTo>
                  <a:lnTo>
                    <a:pt x="877765" y="195061"/>
                  </a:lnTo>
                  <a:lnTo>
                    <a:pt x="892055" y="196384"/>
                  </a:lnTo>
                  <a:lnTo>
                    <a:pt x="906345" y="198237"/>
                  </a:lnTo>
                  <a:lnTo>
                    <a:pt x="920635" y="200354"/>
                  </a:lnTo>
                  <a:lnTo>
                    <a:pt x="934660" y="203001"/>
                  </a:lnTo>
                  <a:lnTo>
                    <a:pt x="948420" y="205913"/>
                  </a:lnTo>
                  <a:lnTo>
                    <a:pt x="962446" y="208559"/>
                  </a:lnTo>
                  <a:lnTo>
                    <a:pt x="976206" y="212265"/>
                  </a:lnTo>
                  <a:lnTo>
                    <a:pt x="989702" y="215970"/>
                  </a:lnTo>
                  <a:lnTo>
                    <a:pt x="1002933" y="219675"/>
                  </a:lnTo>
                  <a:lnTo>
                    <a:pt x="1016429" y="224175"/>
                  </a:lnTo>
                  <a:lnTo>
                    <a:pt x="1029661" y="228674"/>
                  </a:lnTo>
                  <a:lnTo>
                    <a:pt x="1042627" y="233703"/>
                  </a:lnTo>
                  <a:lnTo>
                    <a:pt x="1055594" y="238731"/>
                  </a:lnTo>
                  <a:lnTo>
                    <a:pt x="1068296" y="244290"/>
                  </a:lnTo>
                  <a:lnTo>
                    <a:pt x="1080998" y="249848"/>
                  </a:lnTo>
                  <a:lnTo>
                    <a:pt x="1093436" y="255935"/>
                  </a:lnTo>
                  <a:lnTo>
                    <a:pt x="1105608" y="262022"/>
                  </a:lnTo>
                  <a:lnTo>
                    <a:pt x="1118046" y="268639"/>
                  </a:lnTo>
                  <a:lnTo>
                    <a:pt x="1129954" y="275256"/>
                  </a:lnTo>
                  <a:lnTo>
                    <a:pt x="1141862" y="282137"/>
                  </a:lnTo>
                  <a:lnTo>
                    <a:pt x="1153506" y="289548"/>
                  </a:lnTo>
                  <a:lnTo>
                    <a:pt x="1164885" y="296694"/>
                  </a:lnTo>
                  <a:lnTo>
                    <a:pt x="1176264" y="304634"/>
                  </a:lnTo>
                  <a:lnTo>
                    <a:pt x="1187378" y="312574"/>
                  </a:lnTo>
                  <a:lnTo>
                    <a:pt x="1198492" y="320779"/>
                  </a:lnTo>
                  <a:lnTo>
                    <a:pt x="1209342" y="329513"/>
                  </a:lnTo>
                  <a:lnTo>
                    <a:pt x="1219662" y="337982"/>
                  </a:lnTo>
                  <a:lnTo>
                    <a:pt x="1230247" y="346717"/>
                  </a:lnTo>
                  <a:lnTo>
                    <a:pt x="1240303" y="355980"/>
                  </a:lnTo>
                  <a:lnTo>
                    <a:pt x="1250359" y="365243"/>
                  </a:lnTo>
                  <a:lnTo>
                    <a:pt x="1260150" y="374771"/>
                  </a:lnTo>
                  <a:lnTo>
                    <a:pt x="1269677" y="384564"/>
                  </a:lnTo>
                  <a:lnTo>
                    <a:pt x="1278939" y="394357"/>
                  </a:lnTo>
                  <a:lnTo>
                    <a:pt x="1288200" y="404944"/>
                  </a:lnTo>
                  <a:lnTo>
                    <a:pt x="1296933" y="415001"/>
                  </a:lnTo>
                  <a:lnTo>
                    <a:pt x="1305930" y="425853"/>
                  </a:lnTo>
                  <a:lnTo>
                    <a:pt x="1314398" y="436175"/>
                  </a:lnTo>
                  <a:lnTo>
                    <a:pt x="1322602" y="447291"/>
                  </a:lnTo>
                  <a:lnTo>
                    <a:pt x="1330541" y="458407"/>
                  </a:lnTo>
                  <a:lnTo>
                    <a:pt x="1338215" y="469788"/>
                  </a:lnTo>
                  <a:lnTo>
                    <a:pt x="1345889" y="481168"/>
                  </a:lnTo>
                  <a:lnTo>
                    <a:pt x="1353034" y="492814"/>
                  </a:lnTo>
                  <a:lnTo>
                    <a:pt x="1360179" y="504724"/>
                  </a:lnTo>
                  <a:lnTo>
                    <a:pt x="1367059" y="516634"/>
                  </a:lnTo>
                  <a:lnTo>
                    <a:pt x="1373410" y="528809"/>
                  </a:lnTo>
                  <a:lnTo>
                    <a:pt x="1379761" y="540984"/>
                  </a:lnTo>
                  <a:lnTo>
                    <a:pt x="1385848" y="553423"/>
                  </a:lnTo>
                  <a:lnTo>
                    <a:pt x="1391405" y="566127"/>
                  </a:lnTo>
                  <a:lnTo>
                    <a:pt x="1396697" y="578831"/>
                  </a:lnTo>
                  <a:lnTo>
                    <a:pt x="1402254" y="591800"/>
                  </a:lnTo>
                  <a:lnTo>
                    <a:pt x="1407018" y="604769"/>
                  </a:lnTo>
                  <a:lnTo>
                    <a:pt x="1411781" y="618002"/>
                  </a:lnTo>
                  <a:lnTo>
                    <a:pt x="1416015" y="631500"/>
                  </a:lnTo>
                  <a:lnTo>
                    <a:pt x="1419984" y="644734"/>
                  </a:lnTo>
                  <a:lnTo>
                    <a:pt x="1423689" y="658232"/>
                  </a:lnTo>
                  <a:lnTo>
                    <a:pt x="1427129" y="671995"/>
                  </a:lnTo>
                  <a:lnTo>
                    <a:pt x="1430305" y="686022"/>
                  </a:lnTo>
                  <a:lnTo>
                    <a:pt x="1433216" y="699785"/>
                  </a:lnTo>
                  <a:lnTo>
                    <a:pt x="1435862" y="713812"/>
                  </a:lnTo>
                  <a:lnTo>
                    <a:pt x="1437979" y="727840"/>
                  </a:lnTo>
                  <a:lnTo>
                    <a:pt x="1439831" y="741867"/>
                  </a:lnTo>
                  <a:lnTo>
                    <a:pt x="1441419" y="756159"/>
                  </a:lnTo>
                  <a:lnTo>
                    <a:pt x="1442742" y="770716"/>
                  </a:lnTo>
                  <a:lnTo>
                    <a:pt x="1636449" y="770452"/>
                  </a:lnTo>
                  <a:lnTo>
                    <a:pt x="1636713" y="863086"/>
                  </a:lnTo>
                  <a:lnTo>
                    <a:pt x="1442742" y="863350"/>
                  </a:lnTo>
                  <a:lnTo>
                    <a:pt x="1441419" y="877643"/>
                  </a:lnTo>
                  <a:lnTo>
                    <a:pt x="1440096" y="892199"/>
                  </a:lnTo>
                  <a:lnTo>
                    <a:pt x="1438244" y="906491"/>
                  </a:lnTo>
                  <a:lnTo>
                    <a:pt x="1436127" y="920254"/>
                  </a:lnTo>
                  <a:lnTo>
                    <a:pt x="1433480" y="934282"/>
                  </a:lnTo>
                  <a:lnTo>
                    <a:pt x="1430834" y="948309"/>
                  </a:lnTo>
                  <a:lnTo>
                    <a:pt x="1427923" y="962072"/>
                  </a:lnTo>
                  <a:lnTo>
                    <a:pt x="1424483" y="975835"/>
                  </a:lnTo>
                  <a:lnTo>
                    <a:pt x="1420514" y="989333"/>
                  </a:lnTo>
                  <a:lnTo>
                    <a:pt x="1416809" y="1002831"/>
                  </a:lnTo>
                  <a:lnTo>
                    <a:pt x="1412310" y="1016329"/>
                  </a:lnTo>
                  <a:lnTo>
                    <a:pt x="1407812" y="1029298"/>
                  </a:lnTo>
                  <a:lnTo>
                    <a:pt x="1402784" y="1042267"/>
                  </a:lnTo>
                  <a:lnTo>
                    <a:pt x="1397756" y="1055235"/>
                  </a:lnTo>
                  <a:lnTo>
                    <a:pt x="1392463" y="1067940"/>
                  </a:lnTo>
                  <a:lnTo>
                    <a:pt x="1386641" y="1080644"/>
                  </a:lnTo>
                  <a:lnTo>
                    <a:pt x="1380555" y="1093348"/>
                  </a:lnTo>
                  <a:lnTo>
                    <a:pt x="1374733" y="1105787"/>
                  </a:lnTo>
                  <a:lnTo>
                    <a:pt x="1367853" y="1117697"/>
                  </a:lnTo>
                  <a:lnTo>
                    <a:pt x="1361237" y="1129872"/>
                  </a:lnTo>
                  <a:lnTo>
                    <a:pt x="1354357" y="1141518"/>
                  </a:lnTo>
                  <a:lnTo>
                    <a:pt x="1346948" y="1153163"/>
                  </a:lnTo>
                  <a:lnTo>
                    <a:pt x="1339538" y="1164808"/>
                  </a:lnTo>
                  <a:lnTo>
                    <a:pt x="1331864" y="1176189"/>
                  </a:lnTo>
                  <a:lnTo>
                    <a:pt x="1323925" y="1187305"/>
                  </a:lnTo>
                  <a:lnTo>
                    <a:pt x="1315722" y="1198157"/>
                  </a:lnTo>
                  <a:lnTo>
                    <a:pt x="1307254" y="1209008"/>
                  </a:lnTo>
                  <a:lnTo>
                    <a:pt x="1298521" y="1219595"/>
                  </a:lnTo>
                  <a:lnTo>
                    <a:pt x="1289788" y="1229917"/>
                  </a:lnTo>
                  <a:lnTo>
                    <a:pt x="1280526" y="1239974"/>
                  </a:lnTo>
                  <a:lnTo>
                    <a:pt x="1271264" y="1250296"/>
                  </a:lnTo>
                  <a:lnTo>
                    <a:pt x="1261738" y="1260089"/>
                  </a:lnTo>
                  <a:lnTo>
                    <a:pt x="1251947" y="1269617"/>
                  </a:lnTo>
                  <a:lnTo>
                    <a:pt x="1241891" y="1279145"/>
                  </a:lnTo>
                  <a:lnTo>
                    <a:pt x="1231835" y="1288144"/>
                  </a:lnTo>
                  <a:lnTo>
                    <a:pt x="1221515" y="1297143"/>
                  </a:lnTo>
                  <a:lnTo>
                    <a:pt x="1210930" y="1305612"/>
                  </a:lnTo>
                  <a:lnTo>
                    <a:pt x="1200080" y="1314346"/>
                  </a:lnTo>
                  <a:lnTo>
                    <a:pt x="1189230" y="1322551"/>
                  </a:lnTo>
                  <a:lnTo>
                    <a:pt x="1178116" y="1330491"/>
                  </a:lnTo>
                  <a:lnTo>
                    <a:pt x="1166737" y="1338431"/>
                  </a:lnTo>
                  <a:lnTo>
                    <a:pt x="1155358" y="1345842"/>
                  </a:lnTo>
                  <a:lnTo>
                    <a:pt x="1143715" y="1353253"/>
                  </a:lnTo>
                  <a:lnTo>
                    <a:pt x="1132071" y="1360134"/>
                  </a:lnTo>
                  <a:lnTo>
                    <a:pt x="1119898" y="1366751"/>
                  </a:lnTo>
                  <a:lnTo>
                    <a:pt x="1107990" y="1373368"/>
                  </a:lnTo>
                  <a:lnTo>
                    <a:pt x="1095553" y="1379720"/>
                  </a:lnTo>
                  <a:lnTo>
                    <a:pt x="1083115" y="1385542"/>
                  </a:lnTo>
                  <a:lnTo>
                    <a:pt x="1070413" y="1391630"/>
                  </a:lnTo>
                  <a:lnTo>
                    <a:pt x="1057711" y="1396923"/>
                  </a:lnTo>
                  <a:lnTo>
                    <a:pt x="1044744" y="1401952"/>
                  </a:lnTo>
                  <a:lnTo>
                    <a:pt x="1031778" y="1406981"/>
                  </a:lnTo>
                  <a:lnTo>
                    <a:pt x="1018546" y="1411480"/>
                  </a:lnTo>
                  <a:lnTo>
                    <a:pt x="1005315" y="1415979"/>
                  </a:lnTo>
                  <a:lnTo>
                    <a:pt x="991819" y="1419949"/>
                  </a:lnTo>
                  <a:lnTo>
                    <a:pt x="978323" y="1423655"/>
                  </a:lnTo>
                  <a:lnTo>
                    <a:pt x="964563" y="1427095"/>
                  </a:lnTo>
                  <a:lnTo>
                    <a:pt x="950802" y="1430271"/>
                  </a:lnTo>
                  <a:lnTo>
                    <a:pt x="936777" y="1433183"/>
                  </a:lnTo>
                  <a:lnTo>
                    <a:pt x="922752" y="1435565"/>
                  </a:lnTo>
                  <a:lnTo>
                    <a:pt x="908991" y="1437947"/>
                  </a:lnTo>
                  <a:lnTo>
                    <a:pt x="894701" y="1439799"/>
                  </a:lnTo>
                  <a:lnTo>
                    <a:pt x="880147" y="1441387"/>
                  </a:lnTo>
                  <a:lnTo>
                    <a:pt x="865857" y="1442446"/>
                  </a:lnTo>
                  <a:lnTo>
                    <a:pt x="866122" y="1636713"/>
                  </a:lnTo>
                  <a:lnTo>
                    <a:pt x="773767" y="1636713"/>
                  </a:lnTo>
                  <a:lnTo>
                    <a:pt x="773238" y="1442975"/>
                  </a:lnTo>
                  <a:lnTo>
                    <a:pt x="759213" y="1441652"/>
                  </a:lnTo>
                  <a:lnTo>
                    <a:pt x="744394" y="1440064"/>
                  </a:lnTo>
                  <a:lnTo>
                    <a:pt x="730368" y="1438211"/>
                  </a:lnTo>
                  <a:lnTo>
                    <a:pt x="716343" y="1435829"/>
                  </a:lnTo>
                  <a:lnTo>
                    <a:pt x="702318" y="1433447"/>
                  </a:lnTo>
                  <a:lnTo>
                    <a:pt x="688558" y="1430801"/>
                  </a:lnTo>
                  <a:lnTo>
                    <a:pt x="674532" y="1427625"/>
                  </a:lnTo>
                  <a:lnTo>
                    <a:pt x="660772" y="1424184"/>
                  </a:lnTo>
                  <a:lnTo>
                    <a:pt x="647276" y="1420743"/>
                  </a:lnTo>
                  <a:lnTo>
                    <a:pt x="634045" y="1416509"/>
                  </a:lnTo>
                  <a:lnTo>
                    <a:pt x="620284" y="1412274"/>
                  </a:lnTo>
                  <a:lnTo>
                    <a:pt x="607317" y="1407775"/>
                  </a:lnTo>
                  <a:lnTo>
                    <a:pt x="594351" y="1403010"/>
                  </a:lnTo>
                  <a:lnTo>
                    <a:pt x="581384" y="1397982"/>
                  </a:lnTo>
                  <a:lnTo>
                    <a:pt x="568682" y="1392159"/>
                  </a:lnTo>
                  <a:lnTo>
                    <a:pt x="555980" y="1386866"/>
                  </a:lnTo>
                  <a:lnTo>
                    <a:pt x="543278" y="1380778"/>
                  </a:lnTo>
                  <a:lnTo>
                    <a:pt x="531105" y="1374426"/>
                  </a:lnTo>
                  <a:lnTo>
                    <a:pt x="518932" y="1368074"/>
                  </a:lnTo>
                  <a:lnTo>
                    <a:pt x="507024" y="1361193"/>
                  </a:lnTo>
                  <a:lnTo>
                    <a:pt x="495116" y="1354047"/>
                  </a:lnTo>
                  <a:lnTo>
                    <a:pt x="483472" y="1347165"/>
                  </a:lnTo>
                  <a:lnTo>
                    <a:pt x="472093" y="1339490"/>
                  </a:lnTo>
                  <a:lnTo>
                    <a:pt x="460714" y="1332079"/>
                  </a:lnTo>
                  <a:lnTo>
                    <a:pt x="449600" y="1323874"/>
                  </a:lnTo>
                  <a:lnTo>
                    <a:pt x="438486" y="1315405"/>
                  </a:lnTo>
                  <a:lnTo>
                    <a:pt x="427636" y="1307200"/>
                  </a:lnTo>
                  <a:lnTo>
                    <a:pt x="417316" y="1298731"/>
                  </a:lnTo>
                  <a:lnTo>
                    <a:pt x="406731" y="1289467"/>
                  </a:lnTo>
                  <a:lnTo>
                    <a:pt x="396675" y="1280733"/>
                  </a:lnTo>
                  <a:lnTo>
                    <a:pt x="386619" y="1271205"/>
                  </a:lnTo>
                  <a:lnTo>
                    <a:pt x="376828" y="1261677"/>
                  </a:lnTo>
                  <a:lnTo>
                    <a:pt x="367301" y="1251884"/>
                  </a:lnTo>
                  <a:lnTo>
                    <a:pt x="357775" y="1242092"/>
                  </a:lnTo>
                  <a:lnTo>
                    <a:pt x="348513" y="1231770"/>
                  </a:lnTo>
                  <a:lnTo>
                    <a:pt x="339515" y="1221448"/>
                  </a:lnTo>
                  <a:lnTo>
                    <a:pt x="331047" y="1210861"/>
                  </a:lnTo>
                  <a:lnTo>
                    <a:pt x="322579" y="1200274"/>
                  </a:lnTo>
                  <a:lnTo>
                    <a:pt x="314376" y="1189158"/>
                  </a:lnTo>
                  <a:lnTo>
                    <a:pt x="306437" y="1178042"/>
                  </a:lnTo>
                  <a:lnTo>
                    <a:pt x="298498" y="1166926"/>
                  </a:lnTo>
                  <a:lnTo>
                    <a:pt x="290824" y="1155545"/>
                  </a:lnTo>
                  <a:lnTo>
                    <a:pt x="283679" y="1143900"/>
                  </a:lnTo>
                  <a:lnTo>
                    <a:pt x="276534" y="1131989"/>
                  </a:lnTo>
                  <a:lnTo>
                    <a:pt x="269919" y="1120079"/>
                  </a:lnTo>
                  <a:lnTo>
                    <a:pt x="263303" y="1107640"/>
                  </a:lnTo>
                  <a:lnTo>
                    <a:pt x="256952" y="1095730"/>
                  </a:lnTo>
                  <a:lnTo>
                    <a:pt x="250866" y="1083026"/>
                  </a:lnTo>
                  <a:lnTo>
                    <a:pt x="245309" y="1070322"/>
                  </a:lnTo>
                  <a:lnTo>
                    <a:pt x="239751" y="1057617"/>
                  </a:lnTo>
                  <a:lnTo>
                    <a:pt x="234724" y="1044913"/>
                  </a:lnTo>
                  <a:lnTo>
                    <a:pt x="229696" y="1031680"/>
                  </a:lnTo>
                  <a:lnTo>
                    <a:pt x="225197" y="1018711"/>
                  </a:lnTo>
                  <a:lnTo>
                    <a:pt x="220698" y="1005213"/>
                  </a:lnTo>
                  <a:lnTo>
                    <a:pt x="216729" y="991715"/>
                  </a:lnTo>
                  <a:lnTo>
                    <a:pt x="213024" y="978481"/>
                  </a:lnTo>
                  <a:lnTo>
                    <a:pt x="209849" y="964719"/>
                  </a:lnTo>
                  <a:lnTo>
                    <a:pt x="206673" y="950691"/>
                  </a:lnTo>
                  <a:lnTo>
                    <a:pt x="203762" y="936928"/>
                  </a:lnTo>
                  <a:lnTo>
                    <a:pt x="201116" y="922901"/>
                  </a:lnTo>
                  <a:lnTo>
                    <a:pt x="198999" y="908609"/>
                  </a:lnTo>
                  <a:lnTo>
                    <a:pt x="197147" y="894317"/>
                  </a:lnTo>
                  <a:lnTo>
                    <a:pt x="195559" y="880025"/>
                  </a:lnTo>
                  <a:lnTo>
                    <a:pt x="194236" y="865997"/>
                  </a:lnTo>
                  <a:lnTo>
                    <a:pt x="265" y="866262"/>
                  </a:lnTo>
                  <a:lnTo>
                    <a:pt x="0" y="773628"/>
                  </a:lnTo>
                  <a:lnTo>
                    <a:pt x="193971" y="773363"/>
                  </a:lnTo>
                  <a:lnTo>
                    <a:pt x="195294" y="758806"/>
                  </a:lnTo>
                  <a:lnTo>
                    <a:pt x="196882" y="744514"/>
                  </a:lnTo>
                  <a:lnTo>
                    <a:pt x="198734" y="730222"/>
                  </a:lnTo>
                  <a:lnTo>
                    <a:pt x="200851" y="715930"/>
                  </a:lnTo>
                  <a:lnTo>
                    <a:pt x="202968" y="702167"/>
                  </a:lnTo>
                  <a:lnTo>
                    <a:pt x="205879" y="688140"/>
                  </a:lnTo>
                  <a:lnTo>
                    <a:pt x="209055" y="674377"/>
                  </a:lnTo>
                  <a:lnTo>
                    <a:pt x="212495" y="660614"/>
                  </a:lnTo>
                  <a:lnTo>
                    <a:pt x="216200" y="647116"/>
                  </a:lnTo>
                  <a:lnTo>
                    <a:pt x="220169" y="633618"/>
                  </a:lnTo>
                  <a:lnTo>
                    <a:pt x="224403" y="620384"/>
                  </a:lnTo>
                  <a:lnTo>
                    <a:pt x="229166" y="606886"/>
                  </a:lnTo>
                  <a:lnTo>
                    <a:pt x="233930" y="593917"/>
                  </a:lnTo>
                  <a:lnTo>
                    <a:pt x="238958" y="580949"/>
                  </a:lnTo>
                  <a:lnTo>
                    <a:pt x="244250" y="568244"/>
                  </a:lnTo>
                  <a:lnTo>
                    <a:pt x="250072" y="555540"/>
                  </a:lnTo>
                  <a:lnTo>
                    <a:pt x="255894" y="543366"/>
                  </a:lnTo>
                  <a:lnTo>
                    <a:pt x="262245" y="530926"/>
                  </a:lnTo>
                  <a:lnTo>
                    <a:pt x="268596" y="519016"/>
                  </a:lnTo>
                  <a:lnTo>
                    <a:pt x="275211" y="506841"/>
                  </a:lnTo>
                  <a:lnTo>
                    <a:pt x="282356" y="494931"/>
                  </a:lnTo>
                  <a:lnTo>
                    <a:pt x="289501" y="483021"/>
                  </a:lnTo>
                  <a:lnTo>
                    <a:pt x="297175" y="471640"/>
                  </a:lnTo>
                  <a:lnTo>
                    <a:pt x="304849" y="460260"/>
                  </a:lnTo>
                  <a:lnTo>
                    <a:pt x="312788" y="449143"/>
                  </a:lnTo>
                  <a:lnTo>
                    <a:pt x="320992" y="438292"/>
                  </a:lnTo>
                  <a:lnTo>
                    <a:pt x="329460" y="427705"/>
                  </a:lnTo>
                  <a:lnTo>
                    <a:pt x="337928" y="416854"/>
                  </a:lnTo>
                  <a:lnTo>
                    <a:pt x="346925" y="406532"/>
                  </a:lnTo>
                  <a:lnTo>
                    <a:pt x="356187" y="396210"/>
                  </a:lnTo>
                  <a:lnTo>
                    <a:pt x="365713" y="386417"/>
                  </a:lnTo>
                  <a:lnTo>
                    <a:pt x="375240" y="376624"/>
                  </a:lnTo>
                  <a:lnTo>
                    <a:pt x="385031" y="367096"/>
                  </a:lnTo>
                  <a:lnTo>
                    <a:pt x="394822" y="357568"/>
                  </a:lnTo>
                  <a:lnTo>
                    <a:pt x="404878" y="348305"/>
                  </a:lnTo>
                  <a:lnTo>
                    <a:pt x="415463" y="339570"/>
                  </a:lnTo>
                  <a:lnTo>
                    <a:pt x="425784" y="330572"/>
                  </a:lnTo>
                  <a:lnTo>
                    <a:pt x="436633" y="322367"/>
                  </a:lnTo>
                  <a:lnTo>
                    <a:pt x="447218" y="314162"/>
                  </a:lnTo>
                  <a:lnTo>
                    <a:pt x="458333" y="305957"/>
                  </a:lnTo>
                  <a:lnTo>
                    <a:pt x="469712" y="298282"/>
                  </a:lnTo>
                  <a:lnTo>
                    <a:pt x="481355" y="290871"/>
                  </a:lnTo>
                  <a:lnTo>
                    <a:pt x="492999" y="283461"/>
                  </a:lnTo>
                  <a:lnTo>
                    <a:pt x="504642" y="276579"/>
                  </a:lnTo>
                  <a:lnTo>
                    <a:pt x="516815" y="269433"/>
                  </a:lnTo>
                  <a:lnTo>
                    <a:pt x="528988" y="263081"/>
                  </a:lnTo>
                  <a:lnTo>
                    <a:pt x="541161" y="256729"/>
                  </a:lnTo>
                  <a:lnTo>
                    <a:pt x="553863" y="250906"/>
                  </a:lnTo>
                  <a:lnTo>
                    <a:pt x="566036" y="245084"/>
                  </a:lnTo>
                  <a:lnTo>
                    <a:pt x="579267" y="239790"/>
                  </a:lnTo>
                  <a:lnTo>
                    <a:pt x="591704" y="234761"/>
                  </a:lnTo>
                  <a:lnTo>
                    <a:pt x="605200" y="229468"/>
                  </a:lnTo>
                  <a:lnTo>
                    <a:pt x="618167" y="224969"/>
                  </a:lnTo>
                  <a:lnTo>
                    <a:pt x="631398" y="220734"/>
                  </a:lnTo>
                  <a:lnTo>
                    <a:pt x="644630" y="216499"/>
                  </a:lnTo>
                  <a:lnTo>
                    <a:pt x="658390" y="212794"/>
                  </a:lnTo>
                  <a:lnTo>
                    <a:pt x="671886" y="209353"/>
                  </a:lnTo>
                  <a:lnTo>
                    <a:pt x="685911" y="206177"/>
                  </a:lnTo>
                  <a:lnTo>
                    <a:pt x="699936" y="203266"/>
                  </a:lnTo>
                  <a:lnTo>
                    <a:pt x="713697" y="200884"/>
                  </a:lnTo>
                  <a:lnTo>
                    <a:pt x="727987" y="198502"/>
                  </a:lnTo>
                  <a:lnTo>
                    <a:pt x="742277" y="196649"/>
                  </a:lnTo>
                  <a:lnTo>
                    <a:pt x="756566" y="195061"/>
                  </a:lnTo>
                  <a:lnTo>
                    <a:pt x="770856" y="193738"/>
                  </a:lnTo>
                  <a:lnTo>
                    <a:pt x="770592" y="0"/>
                  </a:lnTo>
                  <a:close/>
                </a:path>
              </a:pathLst>
            </a:custGeom>
            <a:solidFill>
              <a:srgbClr val="3093A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1943214" y="710665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20" grpId="0"/>
    </p:bldLst>
  </p:timing>
</p:sld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切片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5362</Words>
  <Application>WPS 演示</Application>
  <PresentationFormat>宽屏</PresentationFormat>
  <Paragraphs>2208</Paragraphs>
  <Slides>34</Slides>
  <Notes>34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5" baseType="lpstr">
      <vt:lpstr>Arial</vt:lpstr>
      <vt:lpstr>宋体</vt:lpstr>
      <vt:lpstr>Wingdings</vt:lpstr>
      <vt:lpstr>黑体</vt:lpstr>
      <vt:lpstr>Microsoft Himalaya</vt:lpstr>
      <vt:lpstr>Calibri Light</vt:lpstr>
      <vt:lpstr>Wingdings 3</vt:lpstr>
      <vt:lpstr>Century Gothic</vt:lpstr>
      <vt:lpstr>幼圆</vt:lpstr>
      <vt:lpstr>微软雅黑</vt:lpstr>
      <vt:lpstr>Segoe UI Light</vt:lpstr>
      <vt:lpstr>Wingdings 2</vt:lpstr>
      <vt:lpstr>华文楷体</vt:lpstr>
      <vt:lpstr>Cambria</vt:lpstr>
      <vt:lpstr>Calibri</vt:lpstr>
      <vt:lpstr>Arial Unicode MS</vt:lpstr>
      <vt:lpstr>Tahoma</vt:lpstr>
      <vt:lpstr>Times New Roman</vt:lpstr>
      <vt:lpstr>华文行楷</vt:lpstr>
      <vt:lpstr>第一PPT模板网-WWW.1PPT.COM</vt:lpstr>
      <vt:lpstr>切片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319</cp:revision>
  <dcterms:created xsi:type="dcterms:W3CDTF">2014-11-17T07:28:00Z</dcterms:created>
  <dcterms:modified xsi:type="dcterms:W3CDTF">2017-06-28T11:13:54Z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