
<file path=[Content_Types].xml><?xml version="1.0" encoding="utf-8"?>
<Types xmlns="http://schemas.openxmlformats.org/package/2006/content-types">
  <Default Extension="jpeg" ContentType="image/jpeg"/>
  <Default Extension="xlsx" ContentType="application/vnd.openxmlformats-officedocument.spreadsheetml.sheet"/>
  <Default Extension="wdp" ContentType="image/vnd.ms-photo"/>
  <Default Extension="gif" ContentType="image/gif"/>
  <Default Extension="png" ContentType="image/png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43"/>
  </p:handoutMasterIdLst>
  <p:sldIdLst>
    <p:sldId id="477" r:id="rId3"/>
    <p:sldId id="478" r:id="rId5"/>
    <p:sldId id="516" r:id="rId6"/>
    <p:sldId id="479" r:id="rId7"/>
    <p:sldId id="482" r:id="rId8"/>
    <p:sldId id="481" r:id="rId9"/>
    <p:sldId id="486" r:id="rId10"/>
    <p:sldId id="492" r:id="rId11"/>
    <p:sldId id="490" r:id="rId12"/>
    <p:sldId id="483" r:id="rId13"/>
    <p:sldId id="475" r:id="rId14"/>
    <p:sldId id="502" r:id="rId15"/>
    <p:sldId id="496" r:id="rId16"/>
    <p:sldId id="513" r:id="rId17"/>
    <p:sldId id="487" r:id="rId18"/>
    <p:sldId id="509" r:id="rId19"/>
    <p:sldId id="489" r:id="rId20"/>
    <p:sldId id="484" r:id="rId21"/>
    <p:sldId id="491" r:id="rId22"/>
    <p:sldId id="480" r:id="rId23"/>
    <p:sldId id="512" r:id="rId24"/>
    <p:sldId id="493" r:id="rId25"/>
    <p:sldId id="514" r:id="rId26"/>
    <p:sldId id="495" r:id="rId27"/>
    <p:sldId id="474" r:id="rId28"/>
    <p:sldId id="506" r:id="rId29"/>
    <p:sldId id="508" r:id="rId30"/>
    <p:sldId id="499" r:id="rId31"/>
    <p:sldId id="485" r:id="rId32"/>
    <p:sldId id="503" r:id="rId33"/>
    <p:sldId id="515" r:id="rId34"/>
    <p:sldId id="504" r:id="rId35"/>
    <p:sldId id="497" r:id="rId36"/>
    <p:sldId id="507" r:id="rId37"/>
    <p:sldId id="498" r:id="rId38"/>
    <p:sldId id="488" r:id="rId39"/>
    <p:sldId id="510" r:id="rId40"/>
    <p:sldId id="511" r:id="rId41"/>
    <p:sldId id="517" r:id="rId42"/>
  </p:sldIdLst>
  <p:sldSz cx="12190095" cy="6859270"/>
  <p:notesSz cx="6858000" cy="9144000"/>
  <p:defaultTextStyle>
    <a:defPPr>
      <a:defRPr lang="zh-CN"/>
    </a:defPPr>
    <a:lvl1pPr marL="0" algn="l" defTabSz="1088390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544195" algn="l" defTabSz="1088390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088390" algn="l" defTabSz="1088390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632585" algn="l" defTabSz="1088390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2176780" algn="l" defTabSz="1088390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2720975" algn="l" defTabSz="1088390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3265805" algn="l" defTabSz="1088390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3810000" algn="l" defTabSz="1088390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4354195" algn="l" defTabSz="1088390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66E08"/>
    <a:srgbClr val="FB3E03"/>
    <a:srgbClr val="31AD81"/>
    <a:srgbClr val="FFFFCC"/>
    <a:srgbClr val="5DA17F"/>
    <a:srgbClr val="00D2C3"/>
    <a:srgbClr val="02B0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58" autoAdjust="0"/>
    <p:restoredTop sz="94660"/>
  </p:normalViewPr>
  <p:slideViewPr>
    <p:cSldViewPr>
      <p:cViewPr varScale="1">
        <p:scale>
          <a:sx n="104" d="100"/>
          <a:sy n="104" d="100"/>
        </p:scale>
        <p:origin x="-204" y="-90"/>
      </p:cViewPr>
      <p:guideLst>
        <p:guide orient="horz" pos="2161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3" d="100"/>
          <a:sy n="63" d="100"/>
        </p:scale>
        <p:origin x="-3240" y="-8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6" Type="http://schemas.openxmlformats.org/officeDocument/2006/relationships/tableStyles" Target="tableStyles.xml"/><Relationship Id="rId45" Type="http://schemas.openxmlformats.org/officeDocument/2006/relationships/viewProps" Target="viewProps.xml"/><Relationship Id="rId44" Type="http://schemas.openxmlformats.org/officeDocument/2006/relationships/presProps" Target="presProps.xml"/><Relationship Id="rId43" Type="http://schemas.openxmlformats.org/officeDocument/2006/relationships/handoutMaster" Target="handoutMasters/handoutMaster1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notesMaster" Target="notesMasters/notesMaster1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Workbook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Workbook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Y-Values</c:v>
                </c:pt>
              </c:strCache>
            </c:strRef>
          </c:tx>
          <c:spPr>
            <a:ln w="28575" cap="rnd" cmpd="sng" algn="ctr">
              <a:solidFill>
                <a:schemeClr val="accent1"/>
              </a:solidFill>
              <a:prstDash val="solid"/>
              <a:round/>
            </a:ln>
          </c:spPr>
          <c:marker>
            <c:symbol val="circle"/>
            <c:size val="10"/>
            <c:spPr>
              <a:solidFill>
                <a:schemeClr val="accent1"/>
              </a:solidFill>
              <a:ln w="9525" cap="flat" cmpd="sng" algn="ctr">
                <a:solidFill>
                  <a:schemeClr val="accent1"/>
                </a:solidFill>
                <a:prstDash val="sysDot"/>
                <a:round/>
              </a:ln>
            </c:spPr>
          </c:marker>
          <c:dLbls>
            <c:delete val="1"/>
          </c:dLbls>
          <c:trendline>
            <c:trendlineType val="log"/>
            <c:dispRSqr val="0"/>
            <c:dispEq val="0"/>
          </c:trendline>
          <c:trendline>
            <c:trendlineType val="log"/>
            <c:dispRSqr val="0"/>
            <c:dispEq val="0"/>
          </c:trendline>
          <c:xVal>
            <c:numRef>
              <c:f>Sheet1!$A$2:$A$5</c:f>
              <c:numCache>
                <c:formatCode>General</c:formatCode>
                <c:ptCount val="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2.6</c:v>
                </c:pt>
              </c:numCache>
            </c:numRef>
          </c:xVal>
          <c:yVal>
            <c:numRef>
              <c:f>Sheet1!$B$2:$B$5</c:f>
              <c:numCache>
                <c:formatCode>General</c:formatCode>
                <c:ptCount val="4"/>
                <c:pt idx="0">
                  <c:v>0</c:v>
                </c:pt>
                <c:pt idx="1">
                  <c:v>1</c:v>
                </c:pt>
                <c:pt idx="2">
                  <c:v>1</c:v>
                </c:pt>
                <c:pt idx="3">
                  <c:v>3</c:v>
                </c:pt>
              </c:numCache>
            </c:numRef>
          </c:yVal>
          <c:smooth val="1"/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Column1</c:v>
                </c:pt>
              </c:strCache>
            </c:strRef>
          </c:tx>
          <c:spPr>
            <a:ln w="28575" cap="rnd" cmpd="sng" algn="ctr">
              <a:solidFill>
                <a:schemeClr val="accent2"/>
              </a:solidFill>
              <a:prstDash val="solid"/>
              <a:round/>
            </a:ln>
          </c:spPr>
          <c:marker>
            <c:symbol val="circle"/>
            <c:size val="10"/>
            <c:spPr>
              <a:solidFill>
                <a:schemeClr val="accent2"/>
              </a:solidFill>
              <a:ln w="9525" cap="flat" cmpd="sng" algn="ctr">
                <a:solidFill>
                  <a:schemeClr val="accent2"/>
                </a:solidFill>
                <a:prstDash val="solid"/>
                <a:round/>
              </a:ln>
            </c:spPr>
          </c:marker>
          <c:dLbls>
            <c:delete val="1"/>
          </c:dLbls>
          <c:xVal>
            <c:numRef>
              <c:f>Sheet1!$A$2:$A$5</c:f>
              <c:numCache>
                <c:formatCode>General</c:formatCode>
                <c:ptCount val="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2.6</c:v>
                </c:pt>
              </c:numCache>
            </c:numRef>
          </c:xVal>
          <c:yVal>
            <c:numRef>
              <c:f>Sheet1!$C$2:$C$5</c:f>
              <c:numCache>
                <c:formatCode>General</c:formatCode>
                <c:ptCount val="4"/>
                <c:pt idx="0">
                  <c:v>0</c:v>
                </c:pt>
                <c:pt idx="1">
                  <c:v>2</c:v>
                </c:pt>
                <c:pt idx="2">
                  <c:v>2</c:v>
                </c:pt>
                <c:pt idx="3">
                  <c:v>1</c:v>
                </c:pt>
              </c:numCache>
            </c:numRef>
          </c:yVal>
          <c:smooth val="1"/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Column2</c:v>
                </c:pt>
              </c:strCache>
            </c:strRef>
          </c:tx>
          <c:spPr>
            <a:ln w="28575" cap="rnd" cmpd="sng" algn="ctr">
              <a:solidFill>
                <a:schemeClr val="accent3"/>
              </a:solidFill>
              <a:prstDash val="solid"/>
              <a:round/>
            </a:ln>
          </c:spPr>
          <c:marker>
            <c:symbol val="circle"/>
            <c:size val="10"/>
            <c:spPr>
              <a:solidFill>
                <a:schemeClr val="accent3"/>
              </a:solidFill>
              <a:ln w="9525" cap="flat" cmpd="sng" algn="ctr">
                <a:solidFill>
                  <a:schemeClr val="accent3"/>
                </a:solidFill>
                <a:prstDash val="solid"/>
                <a:round/>
              </a:ln>
            </c:spPr>
          </c:marker>
          <c:dLbls>
            <c:delete val="1"/>
          </c:dLbls>
          <c:xVal>
            <c:numRef>
              <c:f>Sheet1!$A$2:$A$5</c:f>
              <c:numCache>
                <c:formatCode>General</c:formatCode>
                <c:ptCount val="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2.6</c:v>
                </c:pt>
              </c:numCache>
            </c:numRef>
          </c:xVal>
          <c:yVal>
            <c:numRef>
              <c:f>Sheet1!$D$2:$D$5</c:f>
              <c:numCache>
                <c:formatCode>General</c:formatCode>
                <c:ptCount val="4"/>
                <c:pt idx="0">
                  <c:v>0</c:v>
                </c:pt>
                <c:pt idx="1">
                  <c:v>3</c:v>
                </c:pt>
                <c:pt idx="2">
                  <c:v>3.1</c:v>
                </c:pt>
                <c:pt idx="3">
                  <c:v>3.5</c:v>
                </c:pt>
              </c:numCache>
            </c:numRef>
          </c:yVal>
          <c:smooth val="1"/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Column3</c:v>
                </c:pt>
              </c:strCache>
            </c:strRef>
          </c:tx>
          <c:dLbls>
            <c:delete val="1"/>
          </c:dLbls>
          <c:xVal>
            <c:numRef>
              <c:f>Sheet1!$A$2:$A$5</c:f>
              <c:numCache>
                <c:formatCode>General</c:formatCode>
                <c:ptCount val="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2.6</c:v>
                </c:pt>
              </c:numCache>
            </c:numRef>
          </c:xVal>
          <c:yVal>
            <c:numRef>
              <c:f>Sheet1!$E$2:$E$5</c:f>
              <c:numCache>
                <c:formatCode>General</c:formatCode>
                <c:ptCount val="4"/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2548928"/>
        <c:axId val="72549504"/>
      </c:scatterChart>
      <c:valAx>
        <c:axId val="7254892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</a:ln>
        </c:spPr>
        <c:txPr>
          <a:bodyPr rot="-60000000" spcFirstLastPara="0" vertOverflow="ellipsis" vert="horz" wrap="square" anchor="ctr" anchorCtr="1"/>
          <a:lstStyle/>
          <a:p>
            <a:pPr>
              <a:defRPr lang="zh-CN"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ea"/>
              </a:defRPr>
            </a:pPr>
          </a:p>
        </c:txPr>
        <c:crossAx val="72549504"/>
        <c:crosses val="autoZero"/>
        <c:crossBetween val="midCat"/>
      </c:valAx>
      <c:valAx>
        <c:axId val="725495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prstDash val="sysDash"/>
              <a:round/>
            </a:ln>
          </c:spPr>
        </c:majorGridlines>
        <c:numFmt formatCode="General" sourceLinked="1"/>
        <c:majorTickMark val="out"/>
        <c:minorTickMark val="none"/>
        <c:tickLblPos val="nextTo"/>
        <c:spPr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</a:ln>
        </c:spPr>
        <c:txPr>
          <a:bodyPr rot="-60000000" spcFirstLastPara="0" vertOverflow="ellipsis" vert="horz" wrap="square" anchor="ctr" anchorCtr="1"/>
          <a:lstStyle/>
          <a:p>
            <a:pPr>
              <a:defRPr lang="zh-CN"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ea"/>
              </a:defRPr>
            </a:pPr>
          </a:p>
        </c:txPr>
        <c:crossAx val="72548928"/>
        <c:crosses val="autoZero"/>
        <c:crossBetween val="midCat"/>
      </c:valAx>
    </c:plotArea>
    <c:plotVisOnly val="1"/>
    <c:dispBlanksAs val="gap"/>
    <c:showDLblsOverMax val="0"/>
  </c:chart>
  <c:txPr>
    <a:bodyPr/>
    <a:lstStyle/>
    <a:p>
      <a:pPr>
        <a:defRPr lang="zh-CN" sz="1800">
          <a:ea typeface="+mn-ea"/>
          <a:cs typeface="+mn-ea"/>
        </a:defRPr>
      </a:pPr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</c:spPr>
          <c:invertIfNegative val="0"/>
          <c:dLbls>
            <c:dLbl>
              <c:idx val="0"/>
              <c:layout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zh-CN" sz="105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ea"/>
                  </a:defRPr>
                </a:pPr>
              </a:p>
            </c:txPr>
            <c:dLblPos val="outEnd"/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  <c15:leaderLines/>
              </c:ext>
            </c:extLst>
          </c:dLbls>
          <c:cat>
            <c:strRef>
              <c:f>Sheet1!$A$2</c:f>
              <c:strCache>
                <c:ptCount val="1"/>
                <c:pt idx="0">
                  <c:v>Percentage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100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zh-CN" sz="105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ea"/>
                  </a:defRPr>
                </a:pPr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  <c15:leaderLines/>
              </c:ext>
            </c:extLst>
          </c:dLbls>
          <c:cat>
            <c:strRef>
              <c:f>Sheet1!$A$2</c:f>
              <c:strCache>
                <c:ptCount val="1"/>
                <c:pt idx="0">
                  <c:v>Percentage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90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3"/>
            </a:solidFill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zh-CN" sz="105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ea"/>
                  </a:defRPr>
                </a:pPr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  <c15:leaderLines/>
              </c:ext>
            </c:extLst>
          </c:dLbls>
          <c:cat>
            <c:strRef>
              <c:f>Sheet1!$A$2</c:f>
              <c:strCache>
                <c:ptCount val="1"/>
                <c:pt idx="0">
                  <c:v>Percentage</c:v>
                </c:pt>
              </c:strCache>
            </c:strRef>
          </c:cat>
          <c:val>
            <c:numRef>
              <c:f>Sheet1!$D$2</c:f>
              <c:numCache>
                <c:formatCode>General</c:formatCode>
                <c:ptCount val="1"/>
                <c:pt idx="0">
                  <c:v>80</c:v>
                </c:pt>
              </c:numCache>
            </c:numRef>
          </c:val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Series 32</c:v>
                </c:pt>
              </c:strCache>
            </c:strRef>
          </c:tx>
          <c:spPr>
            <a:solidFill>
              <a:schemeClr val="accent4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zh-CN" sz="105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ea"/>
                  </a:defRPr>
                </a:pPr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  <c15:leaderLines/>
              </c:ext>
            </c:extLst>
          </c:dLbls>
          <c:cat>
            <c:strRef>
              <c:f>Sheet1!$A$2</c:f>
              <c:strCache>
                <c:ptCount val="1"/>
                <c:pt idx="0">
                  <c:v>Percentage</c:v>
                </c:pt>
              </c:strCache>
            </c:strRef>
          </c:cat>
          <c:val>
            <c:numRef>
              <c:f>Sheet1!$E$2</c:f>
              <c:numCache>
                <c:formatCode>General</c:formatCode>
                <c:ptCount val="1"/>
                <c:pt idx="0">
                  <c:v>70</c:v>
                </c:pt>
              </c:numCache>
            </c:numRef>
          </c:val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Series 322</c:v>
                </c:pt>
              </c:strCache>
            </c:strRef>
          </c:tx>
          <c:spPr>
            <a:solidFill>
              <a:schemeClr val="accent5"/>
            </a:solidFill>
          </c:spPr>
          <c:invertIfNegative val="0"/>
          <c:dLbls>
            <c:dLbl>
              <c:idx val="0"/>
              <c:layout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zh-CN" sz="105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ea"/>
                  </a:defRPr>
                </a:pPr>
              </a:p>
            </c:txPr>
            <c:dLblPos val="outEnd"/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  <c15:leaderLines/>
              </c:ext>
            </c:extLst>
          </c:dLbls>
          <c:cat>
            <c:strRef>
              <c:f>Sheet1!$A$2</c:f>
              <c:strCache>
                <c:ptCount val="1"/>
                <c:pt idx="0">
                  <c:v>Percentage</c:v>
                </c:pt>
              </c:strCache>
            </c:strRef>
          </c:cat>
          <c:val>
            <c:numRef>
              <c:f>Sheet1!$F$2</c:f>
              <c:numCache>
                <c:formatCode>General</c:formatCode>
                <c:ptCount val="1"/>
                <c:pt idx="0">
                  <c:v>50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15"/>
        <c:overlap val="-50"/>
        <c:axId val="209829376"/>
        <c:axId val="184815552"/>
      </c:barChart>
      <c:catAx>
        <c:axId val="20982937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noFill/>
        </c:spPr>
        <c:txPr>
          <a:bodyPr rot="-60000000" spcFirstLastPara="0" vertOverflow="ellipsis" vert="horz" wrap="square" anchor="ctr" anchorCtr="1"/>
          <a:lstStyle/>
          <a:p>
            <a:pPr>
              <a:defRPr lang="zh-CN" sz="105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ea"/>
              </a:defRPr>
            </a:pPr>
          </a:p>
        </c:txPr>
        <c:crossAx val="184815552"/>
        <c:crosses val="autoZero"/>
        <c:auto val="1"/>
        <c:lblAlgn val="ctr"/>
        <c:lblOffset val="100"/>
        <c:noMultiLvlLbl val="0"/>
      </c:catAx>
      <c:valAx>
        <c:axId val="1848155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prstClr val="white">
                  <a:lumMod val="85000"/>
                  <a:alpha val="48000"/>
                </a:prstClr>
              </a:solidFill>
              <a:prstDash val="solid"/>
              <a:round/>
            </a:ln>
          </c:spPr>
        </c:majorGridlines>
        <c:numFmt formatCode="General" sourceLinked="0"/>
        <c:majorTickMark val="none"/>
        <c:minorTickMark val="in"/>
        <c:tickLblPos val="low"/>
        <c:spPr>
          <a:noFill/>
          <a:ln w="9525" cap="flat" cmpd="sng" algn="ctr">
            <a:solidFill>
              <a:schemeClr val="bg1">
                <a:lumMod val="85000"/>
              </a:schemeClr>
            </a:solidFill>
            <a:prstDash val="solid"/>
            <a:round/>
          </a:ln>
        </c:spPr>
        <c:txPr>
          <a:bodyPr rot="-60000000" spcFirstLastPara="0" vertOverflow="ellipsis" vert="horz" wrap="square" anchor="ctr" anchorCtr="1"/>
          <a:lstStyle/>
          <a:p>
            <a:pPr>
              <a:defRPr lang="zh-CN" sz="105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ea"/>
              </a:defRPr>
            </a:pPr>
          </a:p>
        </c:txPr>
        <c:crossAx val="20982937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lang="zh-CN" sz="1050" b="1">
          <a:solidFill>
            <a:schemeClr val="tx1">
              <a:lumMod val="65000"/>
              <a:lumOff val="35000"/>
            </a:schemeClr>
          </a:solidFill>
          <a:ea typeface="+mn-ea"/>
          <a:cs typeface="+mn-ea"/>
        </a:defRPr>
      </a:pPr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4C6D74-F5B1-4A08-B6F8-7A7CCDFA3D04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13B8B8-4E41-43E9-8065-6555EE3831D9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C011C5-6A7B-4A1D-9DDF-A4CD71EA02F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E435A6-09D2-4ABC-903D-BAA221EEE208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更多模板请关注：亮亮图文旗舰店https://liangliangtuwen.tmall.com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E435A6-09D2-4ABC-903D-BAA221EEE20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E435A6-09D2-4ABC-903D-BAA221EEE20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E435A6-09D2-4ABC-903D-BAA221EEE20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E435A6-09D2-4ABC-903D-BAA221EEE20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E435A6-09D2-4ABC-903D-BAA221EEE20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E435A6-09D2-4ABC-903D-BAA221EEE20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E435A6-09D2-4ABC-903D-BAA221EEE20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E435A6-09D2-4ABC-903D-BAA221EEE20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E435A6-09D2-4ABC-903D-BAA221EEE20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E435A6-09D2-4ABC-903D-BAA221EEE20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E435A6-09D2-4ABC-903D-BAA221EEE20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E435A6-09D2-4ABC-903D-BAA221EEE20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E435A6-09D2-4ABC-903D-BAA221EEE20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E435A6-09D2-4ABC-903D-BAA221EEE20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E435A6-09D2-4ABC-903D-BAA221EEE20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E435A6-09D2-4ABC-903D-BAA221EEE20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E435A6-09D2-4ABC-903D-BAA221EEE20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E435A6-09D2-4ABC-903D-BAA221EEE20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E435A6-09D2-4ABC-903D-BAA221EEE20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E435A6-09D2-4ABC-903D-BAA221EEE20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E435A6-09D2-4ABC-903D-BAA221EEE20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E435A6-09D2-4ABC-903D-BAA221EEE20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E435A6-09D2-4ABC-903D-BAA221EEE20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E435A6-09D2-4ABC-903D-BAA221EEE20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E435A6-09D2-4ABC-903D-BAA221EEE20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E435A6-09D2-4ABC-903D-BAA221EEE20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E435A6-09D2-4ABC-903D-BAA221EEE20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E435A6-09D2-4ABC-903D-BAA221EEE20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E435A6-09D2-4ABC-903D-BAA221EEE20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E435A6-09D2-4ABC-903D-BAA221EEE20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E435A6-09D2-4ABC-903D-BAA221EEE20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E435A6-09D2-4ABC-903D-BAA221EEE20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E435A6-09D2-4ABC-903D-BAA221EEE20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E435A6-09D2-4ABC-903D-BAA221EEE20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E435A6-09D2-4ABC-903D-BAA221EEE20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E435A6-09D2-4ABC-903D-BAA221EEE20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E435A6-09D2-4ABC-903D-BAA221EEE20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E435A6-09D2-4ABC-903D-BAA221EEE20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E435A6-09D2-4ABC-903D-BAA221EEE20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091" y="1826048"/>
            <a:ext cx="10514231" cy="435234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3FE74134-AD66-4F7D-ABFC-A4881979554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B9235006-BF2F-408D-9229-3035398C0F8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4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iming>
    <p:tnLst>
      <p:par>
        <p:cTn id="1" dur="indefinite" restart="never" nodeType="tmRoot"/>
      </p:par>
    </p:tnLst>
  </p:timing>
  <p:txStyles>
    <p:titleStyle>
      <a:lvl1pPr algn="ctr" defTabSz="1088390" rtl="0" eaLnBrk="1" latinLnBrk="0" hangingPunct="1">
        <a:spcBef>
          <a:spcPct val="0"/>
        </a:spcBef>
        <a:buNone/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8305" indent="-408305" algn="l" defTabSz="1088390" rtl="0" eaLnBrk="1" latinLnBrk="0" hangingPunct="1">
        <a:spcBef>
          <a:spcPct val="20000"/>
        </a:spcBef>
        <a:buFont typeface="Arial" panose="020B0604020202020204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1pPr>
      <a:lvl2pPr marL="884555" indent="-340360" algn="l" defTabSz="1088390" rtl="0" eaLnBrk="1" latinLnBrk="0" hangingPunct="1">
        <a:spcBef>
          <a:spcPct val="20000"/>
        </a:spcBef>
        <a:buFont typeface="Arial" panose="020B0604020202020204" pitchFamily="34" charset="0"/>
        <a:buChar char="–"/>
        <a:defRPr sz="3300" kern="1200">
          <a:solidFill>
            <a:schemeClr val="tx1"/>
          </a:solidFill>
          <a:latin typeface="+mn-lt"/>
          <a:ea typeface="+mn-ea"/>
          <a:cs typeface="+mn-cs"/>
        </a:defRPr>
      </a:lvl2pPr>
      <a:lvl3pPr marL="1360805" indent="-272415" algn="l" defTabSz="1088390" rtl="0" eaLnBrk="1" latinLnBrk="0" hangingPunct="1">
        <a:spcBef>
          <a:spcPct val="20000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1905000" indent="-272415" algn="l" defTabSz="108839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9195" indent="-272415" algn="l" defTabSz="1088390" rtl="0" eaLnBrk="1" latinLnBrk="0" hangingPunct="1">
        <a:spcBef>
          <a:spcPct val="20000"/>
        </a:spcBef>
        <a:buFont typeface="Arial" panose="020B0604020202020204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93390" indent="-272415" algn="l" defTabSz="108839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7585" indent="-272415" algn="l" defTabSz="108839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81780" indent="-272415" algn="l" defTabSz="108839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25975" indent="-272415" algn="l" defTabSz="108839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08839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44195" algn="l" defTabSz="108839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88390" algn="l" defTabSz="108839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32585" algn="l" defTabSz="108839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76780" algn="l" defTabSz="108839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720975" algn="l" defTabSz="108839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65805" algn="l" defTabSz="108839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810000" algn="l" defTabSz="108839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354195" algn="l" defTabSz="108839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3" Type="http://schemas.microsoft.com/office/2007/relationships/media" Target="../media/media1.mp3"/><Relationship Id="rId2" Type="http://schemas.openxmlformats.org/officeDocument/2006/relationships/audio" Target="../media/media1.mp3"/><Relationship Id="rId1" Type="http://schemas.openxmlformats.org/officeDocument/2006/relationships/image" Target="../media/image1.GIF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2.xml"/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chart" Target="../charts/chart1.xml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4.GIF"/><Relationship Id="rId2" Type="http://schemas.microsoft.com/office/2007/relationships/hdphoto" Target="../media/hdphoto2.wdp"/><Relationship Id="rId1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2.xml"/><Relationship Id="rId3" Type="http://schemas.openxmlformats.org/officeDocument/2006/relationships/slideLayout" Target="../slideLayouts/slideLayout2.xml"/><Relationship Id="rId2" Type="http://schemas.microsoft.com/office/2007/relationships/hdphoto" Target="../media/hdphoto2.wdp"/><Relationship Id="rId1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3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Relationship Id="rId3" Type="http://schemas.openxmlformats.org/officeDocument/2006/relationships/image" Target="../media/image15.jpeg"/><Relationship Id="rId2" Type="http://schemas.microsoft.com/office/2007/relationships/hdphoto" Target="../media/hdphoto2.wdp"/><Relationship Id="rId1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0.GIF"/><Relationship Id="rId2" Type="http://schemas.microsoft.com/office/2007/relationships/hdphoto" Target="../media/hdphoto2.wdp"/><Relationship Id="rId1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6.xml"/><Relationship Id="rId3" Type="http://schemas.openxmlformats.org/officeDocument/2006/relationships/slideLayout" Target="../slideLayouts/slideLayout2.xml"/><Relationship Id="rId2" Type="http://schemas.microsoft.com/office/2007/relationships/hdphoto" Target="../media/hdphoto2.wdp"/><Relationship Id="rId1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7.xml"/><Relationship Id="rId3" Type="http://schemas.openxmlformats.org/officeDocument/2006/relationships/slideLayout" Target="../slideLayouts/slideLayout2.xml"/><Relationship Id="rId2" Type="http://schemas.microsoft.com/office/2007/relationships/hdphoto" Target="../media/hdphoto2.wdp"/><Relationship Id="rId1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8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6.jpeg"/><Relationship Id="rId2" Type="http://schemas.microsoft.com/office/2007/relationships/hdphoto" Target="../media/hdphoto2.wdp"/><Relationship Id="rId1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9.xml"/><Relationship Id="rId3" Type="http://schemas.openxmlformats.org/officeDocument/2006/relationships/slideLayout" Target="../slideLayouts/slideLayout2.xml"/><Relationship Id="rId2" Type="http://schemas.microsoft.com/office/2007/relationships/hdphoto" Target="../media/hdphoto2.wdp"/><Relationship Id="rId1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GIF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0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1.GIF"/><Relationship Id="rId2" Type="http://schemas.microsoft.com/office/2007/relationships/hdphoto" Target="../media/hdphoto2.wdp"/><Relationship Id="rId1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1.xml"/><Relationship Id="rId3" Type="http://schemas.openxmlformats.org/officeDocument/2006/relationships/slideLayout" Target="../slideLayouts/slideLayout2.xml"/><Relationship Id="rId2" Type="http://schemas.microsoft.com/office/2007/relationships/hdphoto" Target="../media/hdphoto2.wdp"/><Relationship Id="rId1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2.xml"/><Relationship Id="rId3" Type="http://schemas.openxmlformats.org/officeDocument/2006/relationships/slideLayout" Target="../slideLayouts/slideLayout2.xml"/><Relationship Id="rId2" Type="http://schemas.microsoft.com/office/2007/relationships/hdphoto" Target="../media/hdphoto2.wdp"/><Relationship Id="rId1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2.jpe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4.xml"/><Relationship Id="rId3" Type="http://schemas.openxmlformats.org/officeDocument/2006/relationships/slideLayout" Target="../slideLayouts/slideLayout2.xml"/><Relationship Id="rId2" Type="http://schemas.microsoft.com/office/2007/relationships/hdphoto" Target="../media/hdphoto2.wdp"/><Relationship Id="rId1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5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3.jpeg"/><Relationship Id="rId3" Type="http://schemas.openxmlformats.org/officeDocument/2006/relationships/image" Target="../media/image18.jpeg"/><Relationship Id="rId2" Type="http://schemas.microsoft.com/office/2007/relationships/hdphoto" Target="../media/hdphoto2.wdp"/><Relationship Id="rId1" Type="http://schemas.openxmlformats.org/officeDocument/2006/relationships/image" Target="../media/image7.png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6.xml"/><Relationship Id="rId3" Type="http://schemas.openxmlformats.org/officeDocument/2006/relationships/slideLayout" Target="../slideLayouts/slideLayout2.xml"/><Relationship Id="rId2" Type="http://schemas.microsoft.com/office/2007/relationships/hdphoto" Target="../media/hdphoto2.wdp"/><Relationship Id="rId1" Type="http://schemas.openxmlformats.org/officeDocument/2006/relationships/image" Target="../media/image7.png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7.xml"/><Relationship Id="rId3" Type="http://schemas.openxmlformats.org/officeDocument/2006/relationships/slideLayout" Target="../slideLayouts/slideLayout2.xml"/><Relationship Id="rId2" Type="http://schemas.microsoft.com/office/2007/relationships/hdphoto" Target="../media/hdphoto2.wdp"/><Relationship Id="rId1" Type="http://schemas.openxmlformats.org/officeDocument/2006/relationships/image" Target="../media/image7.png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8.xml"/><Relationship Id="rId3" Type="http://schemas.openxmlformats.org/officeDocument/2006/relationships/slideLayout" Target="../slideLayouts/slideLayout2.xml"/><Relationship Id="rId2" Type="http://schemas.microsoft.com/office/2007/relationships/hdphoto" Target="../media/hdphoto2.wdp"/><Relationship Id="rId1" Type="http://schemas.openxmlformats.org/officeDocument/2006/relationships/image" Target="../media/image7.png"/></Relationships>
</file>

<file path=ppt/slides/_rels/slide2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9.xml"/><Relationship Id="rId3" Type="http://schemas.openxmlformats.org/officeDocument/2006/relationships/slideLayout" Target="../slideLayouts/slideLayout2.xml"/><Relationship Id="rId2" Type="http://schemas.microsoft.com/office/2007/relationships/hdphoto" Target="../media/hdphoto2.wdp"/><Relationship Id="rId1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image" Target="../media/image4.GIF"/></Relationships>
</file>

<file path=ppt/slides/_rels/slide3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0.xml"/><Relationship Id="rId3" Type="http://schemas.openxmlformats.org/officeDocument/2006/relationships/slideLayout" Target="../slideLayouts/slideLayout2.xml"/><Relationship Id="rId2" Type="http://schemas.microsoft.com/office/2007/relationships/hdphoto" Target="../media/hdphoto2.wdp"/><Relationship Id="rId1" Type="http://schemas.openxmlformats.org/officeDocument/2006/relationships/image" Target="../media/image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4.jpeg"/></Relationships>
</file>

<file path=ppt/slides/_rels/slide3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2.xml"/><Relationship Id="rId3" Type="http://schemas.openxmlformats.org/officeDocument/2006/relationships/slideLayout" Target="../slideLayouts/slideLayout2.xml"/><Relationship Id="rId2" Type="http://schemas.microsoft.com/office/2007/relationships/hdphoto" Target="../media/hdphoto2.wdp"/><Relationship Id="rId1" Type="http://schemas.openxmlformats.org/officeDocument/2006/relationships/image" Target="../media/image7.png"/></Relationships>
</file>

<file path=ppt/slides/_rels/slide3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3.xml"/><Relationship Id="rId3" Type="http://schemas.openxmlformats.org/officeDocument/2006/relationships/slideLayout" Target="../slideLayouts/slideLayout2.xml"/><Relationship Id="rId2" Type="http://schemas.microsoft.com/office/2007/relationships/hdphoto" Target="../media/hdphoto2.wdp"/><Relationship Id="rId1" Type="http://schemas.openxmlformats.org/officeDocument/2006/relationships/image" Target="../media/image7.png"/></Relationships>
</file>

<file path=ppt/slides/_rels/slide3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4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5.jpeg"/><Relationship Id="rId2" Type="http://schemas.microsoft.com/office/2007/relationships/hdphoto" Target="../media/hdphoto2.wdp"/><Relationship Id="rId1" Type="http://schemas.openxmlformats.org/officeDocument/2006/relationships/image" Target="../media/image7.png"/></Relationships>
</file>

<file path=ppt/slides/_rels/slide3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5.xml"/><Relationship Id="rId3" Type="http://schemas.openxmlformats.org/officeDocument/2006/relationships/slideLayout" Target="../slideLayouts/slideLayout2.xml"/><Relationship Id="rId2" Type="http://schemas.microsoft.com/office/2007/relationships/hdphoto" Target="../media/hdphoto2.wdp"/><Relationship Id="rId1" Type="http://schemas.openxmlformats.org/officeDocument/2006/relationships/image" Target="../media/image7.png"/></Relationships>
</file>

<file path=ppt/slides/_rels/slide3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6.xml"/><Relationship Id="rId3" Type="http://schemas.openxmlformats.org/officeDocument/2006/relationships/slideLayout" Target="../slideLayouts/slideLayout2.xml"/><Relationship Id="rId2" Type="http://schemas.microsoft.com/office/2007/relationships/hdphoto" Target="../media/hdphoto2.wdp"/><Relationship Id="rId1" Type="http://schemas.openxmlformats.org/officeDocument/2006/relationships/image" Target="../media/image7.png"/></Relationships>
</file>

<file path=ppt/slides/_rels/slide3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7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7.jpeg"/><Relationship Id="rId3" Type="http://schemas.openxmlformats.org/officeDocument/2006/relationships/image" Target="../media/image26.jpeg"/><Relationship Id="rId2" Type="http://schemas.microsoft.com/office/2007/relationships/hdphoto" Target="../media/hdphoto2.wdp"/><Relationship Id="rId1" Type="http://schemas.openxmlformats.org/officeDocument/2006/relationships/image" Target="../media/image7.png"/></Relationships>
</file>

<file path=ppt/slides/_rels/slide3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8.xml"/><Relationship Id="rId4" Type="http://schemas.openxmlformats.org/officeDocument/2006/relationships/slideLayout" Target="../slideLayouts/slideLayout2.xml"/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chart" Target="../charts/char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2.xml"/><Relationship Id="rId2" Type="http://schemas.microsoft.com/office/2007/relationships/hdphoto" Target="../media/hdphoto2.wdp"/><Relationship Id="rId1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2.xml"/><Relationship Id="rId2" Type="http://schemas.microsoft.com/office/2007/relationships/hdphoto" Target="../media/hdphoto2.wdp"/><Relationship Id="rId1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2.xml"/><Relationship Id="rId4" Type="http://schemas.microsoft.com/office/2007/relationships/hdphoto" Target="../media/hdphoto2.wdp"/><Relationship Id="rId3" Type="http://schemas.openxmlformats.org/officeDocument/2006/relationships/image" Target="../media/image7.png"/><Relationship Id="rId2" Type="http://schemas.openxmlformats.org/officeDocument/2006/relationships/image" Target="../media/image9.jpeg"/><Relationship Id="rId1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2.xml"/><Relationship Id="rId2" Type="http://schemas.microsoft.com/office/2007/relationships/hdphoto" Target="../media/hdphoto2.wdp"/><Relationship Id="rId1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9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Relationship Id="rId3" Type="http://schemas.openxmlformats.org/officeDocument/2006/relationships/image" Target="../media/image10.jpeg"/><Relationship Id="rId2" Type="http://schemas.microsoft.com/office/2007/relationships/hdphoto" Target="../media/hdphoto2.wdp"/><Relationship Id="rId1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矩形 108"/>
          <p:cNvSpPr/>
          <p:nvPr/>
        </p:nvSpPr>
        <p:spPr>
          <a:xfrm>
            <a:off x="0" y="0"/>
            <a:ext cx="12190413" cy="443790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</a:endParaRPr>
          </a:p>
        </p:txBody>
      </p:sp>
      <p:grpSp>
        <p:nvGrpSpPr>
          <p:cNvPr id="6293" name="组合 6292"/>
          <p:cNvGrpSpPr/>
          <p:nvPr/>
        </p:nvGrpSpPr>
        <p:grpSpPr>
          <a:xfrm>
            <a:off x="1057036" y="195264"/>
            <a:ext cx="3560762" cy="3473450"/>
            <a:chOff x="2058988" y="1846263"/>
            <a:chExt cx="3560762" cy="3473450"/>
          </a:xfrm>
          <a:solidFill>
            <a:schemeClr val="bg1">
              <a:alpha val="18000"/>
            </a:schemeClr>
          </a:solidFill>
        </p:grpSpPr>
        <p:sp>
          <p:nvSpPr>
            <p:cNvPr id="6274" name="Freeform 1187"/>
            <p:cNvSpPr>
              <a:spLocks noEditPoints="1"/>
            </p:cNvSpPr>
            <p:nvPr/>
          </p:nvSpPr>
          <p:spPr bwMode="auto">
            <a:xfrm>
              <a:off x="3389313" y="2963863"/>
              <a:ext cx="993775" cy="993775"/>
            </a:xfrm>
            <a:custGeom>
              <a:avLst/>
              <a:gdLst>
                <a:gd name="T0" fmla="*/ 0 w 626"/>
                <a:gd name="T1" fmla="*/ 428 h 626"/>
                <a:gd name="T2" fmla="*/ 262 w 626"/>
                <a:gd name="T3" fmla="*/ 626 h 626"/>
                <a:gd name="T4" fmla="*/ 574 w 626"/>
                <a:gd name="T5" fmla="*/ 513 h 626"/>
                <a:gd name="T6" fmla="*/ 626 w 626"/>
                <a:gd name="T7" fmla="*/ 198 h 626"/>
                <a:gd name="T8" fmla="*/ 364 w 626"/>
                <a:gd name="T9" fmla="*/ 0 h 626"/>
                <a:gd name="T10" fmla="*/ 50 w 626"/>
                <a:gd name="T11" fmla="*/ 113 h 626"/>
                <a:gd name="T12" fmla="*/ 0 w 626"/>
                <a:gd name="T13" fmla="*/ 428 h 626"/>
                <a:gd name="T14" fmla="*/ 593 w 626"/>
                <a:gd name="T15" fmla="*/ 210 h 626"/>
                <a:gd name="T16" fmla="*/ 548 w 626"/>
                <a:gd name="T17" fmla="*/ 489 h 626"/>
                <a:gd name="T18" fmla="*/ 267 w 626"/>
                <a:gd name="T19" fmla="*/ 593 h 626"/>
                <a:gd name="T20" fmla="*/ 33 w 626"/>
                <a:gd name="T21" fmla="*/ 413 h 626"/>
                <a:gd name="T22" fmla="*/ 78 w 626"/>
                <a:gd name="T23" fmla="*/ 135 h 626"/>
                <a:gd name="T24" fmla="*/ 357 w 626"/>
                <a:gd name="T25" fmla="*/ 33 h 626"/>
                <a:gd name="T26" fmla="*/ 593 w 626"/>
                <a:gd name="T27" fmla="*/ 210 h 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26" h="626">
                  <a:moveTo>
                    <a:pt x="0" y="428"/>
                  </a:moveTo>
                  <a:lnTo>
                    <a:pt x="262" y="626"/>
                  </a:lnTo>
                  <a:lnTo>
                    <a:pt x="574" y="513"/>
                  </a:lnTo>
                  <a:lnTo>
                    <a:pt x="626" y="198"/>
                  </a:lnTo>
                  <a:lnTo>
                    <a:pt x="364" y="0"/>
                  </a:lnTo>
                  <a:lnTo>
                    <a:pt x="50" y="113"/>
                  </a:lnTo>
                  <a:lnTo>
                    <a:pt x="0" y="428"/>
                  </a:lnTo>
                  <a:close/>
                  <a:moveTo>
                    <a:pt x="593" y="210"/>
                  </a:moveTo>
                  <a:lnTo>
                    <a:pt x="548" y="489"/>
                  </a:lnTo>
                  <a:lnTo>
                    <a:pt x="267" y="593"/>
                  </a:lnTo>
                  <a:lnTo>
                    <a:pt x="33" y="413"/>
                  </a:lnTo>
                  <a:lnTo>
                    <a:pt x="78" y="135"/>
                  </a:lnTo>
                  <a:lnTo>
                    <a:pt x="357" y="33"/>
                  </a:lnTo>
                  <a:lnTo>
                    <a:pt x="593" y="2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6275" name="Freeform 1188"/>
            <p:cNvSpPr>
              <a:spLocks noEditPoints="1"/>
            </p:cNvSpPr>
            <p:nvPr/>
          </p:nvSpPr>
          <p:spPr bwMode="auto">
            <a:xfrm>
              <a:off x="4649788" y="4002088"/>
              <a:ext cx="273050" cy="288925"/>
            </a:xfrm>
            <a:custGeom>
              <a:avLst/>
              <a:gdLst>
                <a:gd name="T0" fmla="*/ 0 w 172"/>
                <a:gd name="T1" fmla="*/ 133 h 182"/>
                <a:gd name="T2" fmla="*/ 80 w 172"/>
                <a:gd name="T3" fmla="*/ 182 h 182"/>
                <a:gd name="T4" fmla="*/ 165 w 172"/>
                <a:gd name="T5" fmla="*/ 142 h 182"/>
                <a:gd name="T6" fmla="*/ 172 w 172"/>
                <a:gd name="T7" fmla="*/ 50 h 182"/>
                <a:gd name="T8" fmla="*/ 92 w 172"/>
                <a:gd name="T9" fmla="*/ 0 h 182"/>
                <a:gd name="T10" fmla="*/ 4 w 172"/>
                <a:gd name="T11" fmla="*/ 41 h 182"/>
                <a:gd name="T12" fmla="*/ 0 w 172"/>
                <a:gd name="T13" fmla="*/ 133 h 182"/>
                <a:gd name="T14" fmla="*/ 163 w 172"/>
                <a:gd name="T15" fmla="*/ 55 h 182"/>
                <a:gd name="T16" fmla="*/ 158 w 172"/>
                <a:gd name="T17" fmla="*/ 135 h 182"/>
                <a:gd name="T18" fmla="*/ 80 w 172"/>
                <a:gd name="T19" fmla="*/ 173 h 182"/>
                <a:gd name="T20" fmla="*/ 9 w 172"/>
                <a:gd name="T21" fmla="*/ 128 h 182"/>
                <a:gd name="T22" fmla="*/ 14 w 172"/>
                <a:gd name="T23" fmla="*/ 48 h 182"/>
                <a:gd name="T24" fmla="*/ 92 w 172"/>
                <a:gd name="T25" fmla="*/ 10 h 182"/>
                <a:gd name="T26" fmla="*/ 163 w 172"/>
                <a:gd name="T27" fmla="*/ 55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2" h="182">
                  <a:moveTo>
                    <a:pt x="0" y="133"/>
                  </a:moveTo>
                  <a:lnTo>
                    <a:pt x="80" y="182"/>
                  </a:lnTo>
                  <a:lnTo>
                    <a:pt x="165" y="142"/>
                  </a:lnTo>
                  <a:lnTo>
                    <a:pt x="172" y="50"/>
                  </a:lnTo>
                  <a:lnTo>
                    <a:pt x="92" y="0"/>
                  </a:lnTo>
                  <a:lnTo>
                    <a:pt x="4" y="41"/>
                  </a:lnTo>
                  <a:lnTo>
                    <a:pt x="0" y="133"/>
                  </a:lnTo>
                  <a:close/>
                  <a:moveTo>
                    <a:pt x="163" y="55"/>
                  </a:moveTo>
                  <a:lnTo>
                    <a:pt x="158" y="135"/>
                  </a:lnTo>
                  <a:lnTo>
                    <a:pt x="80" y="173"/>
                  </a:lnTo>
                  <a:lnTo>
                    <a:pt x="9" y="128"/>
                  </a:lnTo>
                  <a:lnTo>
                    <a:pt x="14" y="48"/>
                  </a:lnTo>
                  <a:lnTo>
                    <a:pt x="92" y="10"/>
                  </a:lnTo>
                  <a:lnTo>
                    <a:pt x="163" y="5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6276" name="Freeform 1189"/>
            <p:cNvSpPr/>
            <p:nvPr/>
          </p:nvSpPr>
          <p:spPr bwMode="auto">
            <a:xfrm>
              <a:off x="4262438" y="3751263"/>
              <a:ext cx="409575" cy="322263"/>
            </a:xfrm>
            <a:custGeom>
              <a:avLst/>
              <a:gdLst>
                <a:gd name="T0" fmla="*/ 0 w 258"/>
                <a:gd name="T1" fmla="*/ 5 h 203"/>
                <a:gd name="T2" fmla="*/ 5 w 258"/>
                <a:gd name="T3" fmla="*/ 0 h 203"/>
                <a:gd name="T4" fmla="*/ 258 w 258"/>
                <a:gd name="T5" fmla="*/ 199 h 203"/>
                <a:gd name="T6" fmla="*/ 253 w 258"/>
                <a:gd name="T7" fmla="*/ 203 h 203"/>
                <a:gd name="T8" fmla="*/ 0 w 258"/>
                <a:gd name="T9" fmla="*/ 5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8" h="203">
                  <a:moveTo>
                    <a:pt x="0" y="5"/>
                  </a:moveTo>
                  <a:lnTo>
                    <a:pt x="5" y="0"/>
                  </a:lnTo>
                  <a:lnTo>
                    <a:pt x="258" y="199"/>
                  </a:lnTo>
                  <a:lnTo>
                    <a:pt x="253" y="203"/>
                  </a:lnTo>
                  <a:lnTo>
                    <a:pt x="0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6277" name="Freeform 1190"/>
            <p:cNvSpPr>
              <a:spLocks noEditPoints="1"/>
            </p:cNvSpPr>
            <p:nvPr/>
          </p:nvSpPr>
          <p:spPr bwMode="auto">
            <a:xfrm>
              <a:off x="5349875" y="3635376"/>
              <a:ext cx="269875" cy="288925"/>
            </a:xfrm>
            <a:custGeom>
              <a:avLst/>
              <a:gdLst>
                <a:gd name="T0" fmla="*/ 90 w 170"/>
                <a:gd name="T1" fmla="*/ 182 h 182"/>
                <a:gd name="T2" fmla="*/ 170 w 170"/>
                <a:gd name="T3" fmla="*/ 130 h 182"/>
                <a:gd name="T4" fmla="*/ 163 w 170"/>
                <a:gd name="T5" fmla="*/ 40 h 182"/>
                <a:gd name="T6" fmla="*/ 78 w 170"/>
                <a:gd name="T7" fmla="*/ 0 h 182"/>
                <a:gd name="T8" fmla="*/ 0 w 170"/>
                <a:gd name="T9" fmla="*/ 49 h 182"/>
                <a:gd name="T10" fmla="*/ 5 w 170"/>
                <a:gd name="T11" fmla="*/ 142 h 182"/>
                <a:gd name="T12" fmla="*/ 90 w 170"/>
                <a:gd name="T13" fmla="*/ 182 h 182"/>
                <a:gd name="T14" fmla="*/ 78 w 170"/>
                <a:gd name="T15" fmla="*/ 9 h 182"/>
                <a:gd name="T16" fmla="*/ 156 w 170"/>
                <a:gd name="T17" fmla="*/ 45 h 182"/>
                <a:gd name="T18" fmla="*/ 161 w 170"/>
                <a:gd name="T19" fmla="*/ 125 h 182"/>
                <a:gd name="T20" fmla="*/ 90 w 170"/>
                <a:gd name="T21" fmla="*/ 172 h 182"/>
                <a:gd name="T22" fmla="*/ 15 w 170"/>
                <a:gd name="T23" fmla="*/ 137 h 182"/>
                <a:gd name="T24" fmla="*/ 7 w 170"/>
                <a:gd name="T25" fmla="*/ 54 h 182"/>
                <a:gd name="T26" fmla="*/ 78 w 170"/>
                <a:gd name="T27" fmla="*/ 9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0" h="182">
                  <a:moveTo>
                    <a:pt x="90" y="182"/>
                  </a:moveTo>
                  <a:lnTo>
                    <a:pt x="170" y="130"/>
                  </a:lnTo>
                  <a:lnTo>
                    <a:pt x="163" y="40"/>
                  </a:lnTo>
                  <a:lnTo>
                    <a:pt x="78" y="0"/>
                  </a:lnTo>
                  <a:lnTo>
                    <a:pt x="0" y="49"/>
                  </a:lnTo>
                  <a:lnTo>
                    <a:pt x="5" y="142"/>
                  </a:lnTo>
                  <a:lnTo>
                    <a:pt x="90" y="182"/>
                  </a:lnTo>
                  <a:close/>
                  <a:moveTo>
                    <a:pt x="78" y="9"/>
                  </a:moveTo>
                  <a:lnTo>
                    <a:pt x="156" y="45"/>
                  </a:lnTo>
                  <a:lnTo>
                    <a:pt x="161" y="125"/>
                  </a:lnTo>
                  <a:lnTo>
                    <a:pt x="90" y="172"/>
                  </a:lnTo>
                  <a:lnTo>
                    <a:pt x="15" y="137"/>
                  </a:lnTo>
                  <a:lnTo>
                    <a:pt x="7" y="54"/>
                  </a:lnTo>
                  <a:lnTo>
                    <a:pt x="78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6278" name="Freeform 1191"/>
            <p:cNvSpPr/>
            <p:nvPr/>
          </p:nvSpPr>
          <p:spPr bwMode="auto">
            <a:xfrm>
              <a:off x="4903788" y="3849688"/>
              <a:ext cx="461962" cy="239713"/>
            </a:xfrm>
            <a:custGeom>
              <a:avLst/>
              <a:gdLst>
                <a:gd name="T0" fmla="*/ 3 w 291"/>
                <a:gd name="T1" fmla="*/ 151 h 151"/>
                <a:gd name="T2" fmla="*/ 0 w 291"/>
                <a:gd name="T3" fmla="*/ 146 h 151"/>
                <a:gd name="T4" fmla="*/ 288 w 291"/>
                <a:gd name="T5" fmla="*/ 0 h 151"/>
                <a:gd name="T6" fmla="*/ 291 w 291"/>
                <a:gd name="T7" fmla="*/ 4 h 151"/>
                <a:gd name="T8" fmla="*/ 3 w 291"/>
                <a:gd name="T9" fmla="*/ 15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1" h="151">
                  <a:moveTo>
                    <a:pt x="3" y="151"/>
                  </a:moveTo>
                  <a:lnTo>
                    <a:pt x="0" y="146"/>
                  </a:lnTo>
                  <a:lnTo>
                    <a:pt x="288" y="0"/>
                  </a:lnTo>
                  <a:lnTo>
                    <a:pt x="291" y="4"/>
                  </a:lnTo>
                  <a:lnTo>
                    <a:pt x="3" y="15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6279" name="Freeform 1192"/>
            <p:cNvSpPr>
              <a:spLocks noEditPoints="1"/>
            </p:cNvSpPr>
            <p:nvPr/>
          </p:nvSpPr>
          <p:spPr bwMode="auto">
            <a:xfrm>
              <a:off x="4679950" y="4625976"/>
              <a:ext cx="193675" cy="201613"/>
            </a:xfrm>
            <a:custGeom>
              <a:avLst/>
              <a:gdLst>
                <a:gd name="T0" fmla="*/ 0 w 122"/>
                <a:gd name="T1" fmla="*/ 35 h 127"/>
                <a:gd name="T2" fmla="*/ 7 w 122"/>
                <a:gd name="T3" fmla="*/ 99 h 127"/>
                <a:gd name="T4" fmla="*/ 68 w 122"/>
                <a:gd name="T5" fmla="*/ 127 h 127"/>
                <a:gd name="T6" fmla="*/ 122 w 122"/>
                <a:gd name="T7" fmla="*/ 92 h 127"/>
                <a:gd name="T8" fmla="*/ 118 w 122"/>
                <a:gd name="T9" fmla="*/ 25 h 127"/>
                <a:gd name="T10" fmla="*/ 56 w 122"/>
                <a:gd name="T11" fmla="*/ 0 h 127"/>
                <a:gd name="T12" fmla="*/ 0 w 122"/>
                <a:gd name="T13" fmla="*/ 35 h 127"/>
                <a:gd name="T14" fmla="*/ 115 w 122"/>
                <a:gd name="T15" fmla="*/ 87 h 127"/>
                <a:gd name="T16" fmla="*/ 66 w 122"/>
                <a:gd name="T17" fmla="*/ 120 h 127"/>
                <a:gd name="T18" fmla="*/ 11 w 122"/>
                <a:gd name="T19" fmla="*/ 96 h 127"/>
                <a:gd name="T20" fmla="*/ 7 w 122"/>
                <a:gd name="T21" fmla="*/ 37 h 127"/>
                <a:gd name="T22" fmla="*/ 56 w 122"/>
                <a:gd name="T23" fmla="*/ 7 h 127"/>
                <a:gd name="T24" fmla="*/ 111 w 122"/>
                <a:gd name="T25" fmla="*/ 30 h 127"/>
                <a:gd name="T26" fmla="*/ 115 w 122"/>
                <a:gd name="T27" fmla="*/ 87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2" h="127">
                  <a:moveTo>
                    <a:pt x="0" y="35"/>
                  </a:moveTo>
                  <a:lnTo>
                    <a:pt x="7" y="99"/>
                  </a:lnTo>
                  <a:lnTo>
                    <a:pt x="68" y="127"/>
                  </a:lnTo>
                  <a:lnTo>
                    <a:pt x="122" y="92"/>
                  </a:lnTo>
                  <a:lnTo>
                    <a:pt x="118" y="25"/>
                  </a:lnTo>
                  <a:lnTo>
                    <a:pt x="56" y="0"/>
                  </a:lnTo>
                  <a:lnTo>
                    <a:pt x="0" y="35"/>
                  </a:lnTo>
                  <a:close/>
                  <a:moveTo>
                    <a:pt x="115" y="87"/>
                  </a:moveTo>
                  <a:lnTo>
                    <a:pt x="66" y="120"/>
                  </a:lnTo>
                  <a:lnTo>
                    <a:pt x="11" y="96"/>
                  </a:lnTo>
                  <a:lnTo>
                    <a:pt x="7" y="37"/>
                  </a:lnTo>
                  <a:lnTo>
                    <a:pt x="56" y="7"/>
                  </a:lnTo>
                  <a:lnTo>
                    <a:pt x="111" y="30"/>
                  </a:lnTo>
                  <a:lnTo>
                    <a:pt x="115" y="8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6280" name="Freeform 1193"/>
            <p:cNvSpPr/>
            <p:nvPr/>
          </p:nvSpPr>
          <p:spPr bwMode="auto">
            <a:xfrm>
              <a:off x="4768850" y="4279901"/>
              <a:ext cx="11112" cy="352425"/>
            </a:xfrm>
            <a:custGeom>
              <a:avLst/>
              <a:gdLst>
                <a:gd name="T0" fmla="*/ 3 w 7"/>
                <a:gd name="T1" fmla="*/ 0 h 222"/>
                <a:gd name="T2" fmla="*/ 7 w 7"/>
                <a:gd name="T3" fmla="*/ 0 h 222"/>
                <a:gd name="T4" fmla="*/ 3 w 7"/>
                <a:gd name="T5" fmla="*/ 220 h 222"/>
                <a:gd name="T6" fmla="*/ 0 w 7"/>
                <a:gd name="T7" fmla="*/ 222 h 222"/>
                <a:gd name="T8" fmla="*/ 3 w 7"/>
                <a:gd name="T9" fmla="*/ 0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22">
                  <a:moveTo>
                    <a:pt x="3" y="0"/>
                  </a:moveTo>
                  <a:lnTo>
                    <a:pt x="7" y="0"/>
                  </a:lnTo>
                  <a:lnTo>
                    <a:pt x="3" y="220"/>
                  </a:lnTo>
                  <a:lnTo>
                    <a:pt x="0" y="222"/>
                  </a:ln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6281" name="Freeform 1194"/>
            <p:cNvSpPr>
              <a:spLocks noEditPoints="1"/>
            </p:cNvSpPr>
            <p:nvPr/>
          </p:nvSpPr>
          <p:spPr bwMode="auto">
            <a:xfrm>
              <a:off x="5178425" y="4384676"/>
              <a:ext cx="187325" cy="203200"/>
            </a:xfrm>
            <a:custGeom>
              <a:avLst/>
              <a:gdLst>
                <a:gd name="T0" fmla="*/ 0 w 118"/>
                <a:gd name="T1" fmla="*/ 95 h 128"/>
                <a:gd name="T2" fmla="*/ 56 w 118"/>
                <a:gd name="T3" fmla="*/ 128 h 128"/>
                <a:gd name="T4" fmla="*/ 115 w 118"/>
                <a:gd name="T5" fmla="*/ 100 h 128"/>
                <a:gd name="T6" fmla="*/ 118 w 118"/>
                <a:gd name="T7" fmla="*/ 36 h 128"/>
                <a:gd name="T8" fmla="*/ 61 w 118"/>
                <a:gd name="T9" fmla="*/ 0 h 128"/>
                <a:gd name="T10" fmla="*/ 2 w 118"/>
                <a:gd name="T11" fmla="*/ 31 h 128"/>
                <a:gd name="T12" fmla="*/ 0 w 118"/>
                <a:gd name="T13" fmla="*/ 95 h 128"/>
                <a:gd name="T14" fmla="*/ 113 w 118"/>
                <a:gd name="T15" fmla="*/ 38 h 128"/>
                <a:gd name="T16" fmla="*/ 111 w 118"/>
                <a:gd name="T17" fmla="*/ 95 h 128"/>
                <a:gd name="T18" fmla="*/ 56 w 118"/>
                <a:gd name="T19" fmla="*/ 123 h 128"/>
                <a:gd name="T20" fmla="*/ 4 w 118"/>
                <a:gd name="T21" fmla="*/ 92 h 128"/>
                <a:gd name="T22" fmla="*/ 7 w 118"/>
                <a:gd name="T23" fmla="*/ 36 h 128"/>
                <a:gd name="T24" fmla="*/ 61 w 118"/>
                <a:gd name="T25" fmla="*/ 7 h 128"/>
                <a:gd name="T26" fmla="*/ 113 w 118"/>
                <a:gd name="T27" fmla="*/ 3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8" h="128">
                  <a:moveTo>
                    <a:pt x="0" y="95"/>
                  </a:moveTo>
                  <a:lnTo>
                    <a:pt x="56" y="128"/>
                  </a:lnTo>
                  <a:lnTo>
                    <a:pt x="115" y="100"/>
                  </a:lnTo>
                  <a:lnTo>
                    <a:pt x="118" y="36"/>
                  </a:lnTo>
                  <a:lnTo>
                    <a:pt x="61" y="0"/>
                  </a:lnTo>
                  <a:lnTo>
                    <a:pt x="2" y="31"/>
                  </a:lnTo>
                  <a:lnTo>
                    <a:pt x="0" y="95"/>
                  </a:lnTo>
                  <a:close/>
                  <a:moveTo>
                    <a:pt x="113" y="38"/>
                  </a:moveTo>
                  <a:lnTo>
                    <a:pt x="111" y="95"/>
                  </a:lnTo>
                  <a:lnTo>
                    <a:pt x="56" y="123"/>
                  </a:lnTo>
                  <a:lnTo>
                    <a:pt x="4" y="92"/>
                  </a:lnTo>
                  <a:lnTo>
                    <a:pt x="7" y="36"/>
                  </a:lnTo>
                  <a:lnTo>
                    <a:pt x="61" y="7"/>
                  </a:lnTo>
                  <a:lnTo>
                    <a:pt x="113" y="3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6282" name="Freeform 1195"/>
            <p:cNvSpPr/>
            <p:nvPr/>
          </p:nvSpPr>
          <p:spPr bwMode="auto">
            <a:xfrm>
              <a:off x="4897438" y="4216401"/>
              <a:ext cx="292100" cy="220663"/>
            </a:xfrm>
            <a:custGeom>
              <a:avLst/>
              <a:gdLst>
                <a:gd name="T0" fmla="*/ 0 w 184"/>
                <a:gd name="T1" fmla="*/ 5 h 139"/>
                <a:gd name="T2" fmla="*/ 2 w 184"/>
                <a:gd name="T3" fmla="*/ 0 h 139"/>
                <a:gd name="T4" fmla="*/ 184 w 184"/>
                <a:gd name="T5" fmla="*/ 137 h 139"/>
                <a:gd name="T6" fmla="*/ 179 w 184"/>
                <a:gd name="T7" fmla="*/ 139 h 139"/>
                <a:gd name="T8" fmla="*/ 0 w 184"/>
                <a:gd name="T9" fmla="*/ 5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4" h="139">
                  <a:moveTo>
                    <a:pt x="0" y="5"/>
                  </a:moveTo>
                  <a:lnTo>
                    <a:pt x="2" y="0"/>
                  </a:lnTo>
                  <a:lnTo>
                    <a:pt x="184" y="137"/>
                  </a:lnTo>
                  <a:lnTo>
                    <a:pt x="179" y="139"/>
                  </a:lnTo>
                  <a:lnTo>
                    <a:pt x="0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6283" name="Freeform 1196"/>
            <p:cNvSpPr>
              <a:spLocks noEditPoints="1"/>
            </p:cNvSpPr>
            <p:nvPr/>
          </p:nvSpPr>
          <p:spPr bwMode="auto">
            <a:xfrm>
              <a:off x="2058988" y="1868488"/>
              <a:ext cx="644525" cy="652463"/>
            </a:xfrm>
            <a:custGeom>
              <a:avLst/>
              <a:gdLst>
                <a:gd name="T0" fmla="*/ 406 w 406"/>
                <a:gd name="T1" fmla="*/ 125 h 411"/>
                <a:gd name="T2" fmla="*/ 231 w 406"/>
                <a:gd name="T3" fmla="*/ 0 h 411"/>
                <a:gd name="T4" fmla="*/ 28 w 406"/>
                <a:gd name="T5" fmla="*/ 78 h 411"/>
                <a:gd name="T6" fmla="*/ 0 w 406"/>
                <a:gd name="T7" fmla="*/ 284 h 411"/>
                <a:gd name="T8" fmla="*/ 174 w 406"/>
                <a:gd name="T9" fmla="*/ 411 h 411"/>
                <a:gd name="T10" fmla="*/ 375 w 406"/>
                <a:gd name="T11" fmla="*/ 331 h 411"/>
                <a:gd name="T12" fmla="*/ 406 w 406"/>
                <a:gd name="T13" fmla="*/ 125 h 411"/>
                <a:gd name="T14" fmla="*/ 21 w 406"/>
                <a:gd name="T15" fmla="*/ 277 h 411"/>
                <a:gd name="T16" fmla="*/ 47 w 406"/>
                <a:gd name="T17" fmla="*/ 92 h 411"/>
                <a:gd name="T18" fmla="*/ 226 w 406"/>
                <a:gd name="T19" fmla="*/ 21 h 411"/>
                <a:gd name="T20" fmla="*/ 382 w 406"/>
                <a:gd name="T21" fmla="*/ 135 h 411"/>
                <a:gd name="T22" fmla="*/ 359 w 406"/>
                <a:gd name="T23" fmla="*/ 319 h 411"/>
                <a:gd name="T24" fmla="*/ 177 w 406"/>
                <a:gd name="T25" fmla="*/ 388 h 411"/>
                <a:gd name="T26" fmla="*/ 21 w 406"/>
                <a:gd name="T27" fmla="*/ 277 h 4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6" h="411">
                  <a:moveTo>
                    <a:pt x="406" y="125"/>
                  </a:moveTo>
                  <a:lnTo>
                    <a:pt x="231" y="0"/>
                  </a:lnTo>
                  <a:lnTo>
                    <a:pt x="28" y="78"/>
                  </a:lnTo>
                  <a:lnTo>
                    <a:pt x="0" y="284"/>
                  </a:lnTo>
                  <a:lnTo>
                    <a:pt x="174" y="411"/>
                  </a:lnTo>
                  <a:lnTo>
                    <a:pt x="375" y="331"/>
                  </a:lnTo>
                  <a:lnTo>
                    <a:pt x="406" y="125"/>
                  </a:lnTo>
                  <a:close/>
                  <a:moveTo>
                    <a:pt x="21" y="277"/>
                  </a:moveTo>
                  <a:lnTo>
                    <a:pt x="47" y="92"/>
                  </a:lnTo>
                  <a:lnTo>
                    <a:pt x="226" y="21"/>
                  </a:lnTo>
                  <a:lnTo>
                    <a:pt x="382" y="135"/>
                  </a:lnTo>
                  <a:lnTo>
                    <a:pt x="359" y="319"/>
                  </a:lnTo>
                  <a:lnTo>
                    <a:pt x="177" y="388"/>
                  </a:lnTo>
                  <a:lnTo>
                    <a:pt x="21" y="27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6284" name="Freeform 1197"/>
            <p:cNvSpPr/>
            <p:nvPr/>
          </p:nvSpPr>
          <p:spPr bwMode="auto">
            <a:xfrm>
              <a:off x="2628900" y="2382838"/>
              <a:ext cx="869950" cy="795338"/>
            </a:xfrm>
            <a:custGeom>
              <a:avLst/>
              <a:gdLst>
                <a:gd name="T0" fmla="*/ 548 w 548"/>
                <a:gd name="T1" fmla="*/ 491 h 501"/>
                <a:gd name="T2" fmla="*/ 541 w 548"/>
                <a:gd name="T3" fmla="*/ 501 h 501"/>
                <a:gd name="T4" fmla="*/ 0 w 548"/>
                <a:gd name="T5" fmla="*/ 7 h 501"/>
                <a:gd name="T6" fmla="*/ 9 w 548"/>
                <a:gd name="T7" fmla="*/ 0 h 501"/>
                <a:gd name="T8" fmla="*/ 548 w 548"/>
                <a:gd name="T9" fmla="*/ 491 h 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8" h="501">
                  <a:moveTo>
                    <a:pt x="548" y="491"/>
                  </a:moveTo>
                  <a:lnTo>
                    <a:pt x="541" y="501"/>
                  </a:lnTo>
                  <a:lnTo>
                    <a:pt x="0" y="7"/>
                  </a:lnTo>
                  <a:lnTo>
                    <a:pt x="9" y="0"/>
                  </a:lnTo>
                  <a:lnTo>
                    <a:pt x="548" y="4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6285" name="Freeform 1198"/>
            <p:cNvSpPr>
              <a:spLocks noEditPoints="1"/>
            </p:cNvSpPr>
            <p:nvPr/>
          </p:nvSpPr>
          <p:spPr bwMode="auto">
            <a:xfrm>
              <a:off x="3221038" y="4789488"/>
              <a:ext cx="523875" cy="530225"/>
            </a:xfrm>
            <a:custGeom>
              <a:avLst/>
              <a:gdLst>
                <a:gd name="T0" fmla="*/ 31 w 330"/>
                <a:gd name="T1" fmla="*/ 57 h 334"/>
                <a:gd name="T2" fmla="*/ 0 w 330"/>
                <a:gd name="T3" fmla="*/ 222 h 334"/>
                <a:gd name="T4" fmla="*/ 137 w 330"/>
                <a:gd name="T5" fmla="*/ 334 h 334"/>
                <a:gd name="T6" fmla="*/ 300 w 330"/>
                <a:gd name="T7" fmla="*/ 277 h 334"/>
                <a:gd name="T8" fmla="*/ 330 w 330"/>
                <a:gd name="T9" fmla="*/ 109 h 334"/>
                <a:gd name="T10" fmla="*/ 196 w 330"/>
                <a:gd name="T11" fmla="*/ 0 h 334"/>
                <a:gd name="T12" fmla="*/ 31 w 330"/>
                <a:gd name="T13" fmla="*/ 57 h 334"/>
                <a:gd name="T14" fmla="*/ 286 w 330"/>
                <a:gd name="T15" fmla="*/ 263 h 334"/>
                <a:gd name="T16" fmla="*/ 139 w 330"/>
                <a:gd name="T17" fmla="*/ 315 h 334"/>
                <a:gd name="T18" fmla="*/ 19 w 330"/>
                <a:gd name="T19" fmla="*/ 218 h 334"/>
                <a:gd name="T20" fmla="*/ 47 w 330"/>
                <a:gd name="T21" fmla="*/ 69 h 334"/>
                <a:gd name="T22" fmla="*/ 193 w 330"/>
                <a:gd name="T23" fmla="*/ 19 h 334"/>
                <a:gd name="T24" fmla="*/ 312 w 330"/>
                <a:gd name="T25" fmla="*/ 116 h 334"/>
                <a:gd name="T26" fmla="*/ 286 w 330"/>
                <a:gd name="T27" fmla="*/ 263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30" h="334">
                  <a:moveTo>
                    <a:pt x="31" y="57"/>
                  </a:moveTo>
                  <a:lnTo>
                    <a:pt x="0" y="222"/>
                  </a:lnTo>
                  <a:lnTo>
                    <a:pt x="137" y="334"/>
                  </a:lnTo>
                  <a:lnTo>
                    <a:pt x="300" y="277"/>
                  </a:lnTo>
                  <a:lnTo>
                    <a:pt x="330" y="109"/>
                  </a:lnTo>
                  <a:lnTo>
                    <a:pt x="196" y="0"/>
                  </a:lnTo>
                  <a:lnTo>
                    <a:pt x="31" y="57"/>
                  </a:lnTo>
                  <a:close/>
                  <a:moveTo>
                    <a:pt x="286" y="263"/>
                  </a:moveTo>
                  <a:lnTo>
                    <a:pt x="139" y="315"/>
                  </a:lnTo>
                  <a:lnTo>
                    <a:pt x="19" y="218"/>
                  </a:lnTo>
                  <a:lnTo>
                    <a:pt x="47" y="69"/>
                  </a:lnTo>
                  <a:lnTo>
                    <a:pt x="193" y="19"/>
                  </a:lnTo>
                  <a:lnTo>
                    <a:pt x="312" y="116"/>
                  </a:lnTo>
                  <a:lnTo>
                    <a:pt x="286" y="26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6286" name="Freeform 1199"/>
            <p:cNvSpPr/>
            <p:nvPr/>
          </p:nvSpPr>
          <p:spPr bwMode="auto">
            <a:xfrm>
              <a:off x="3527425" y="3930651"/>
              <a:ext cx="277812" cy="877888"/>
            </a:xfrm>
            <a:custGeom>
              <a:avLst/>
              <a:gdLst>
                <a:gd name="T0" fmla="*/ 166 w 175"/>
                <a:gd name="T1" fmla="*/ 0 h 553"/>
                <a:gd name="T2" fmla="*/ 175 w 175"/>
                <a:gd name="T3" fmla="*/ 3 h 553"/>
                <a:gd name="T4" fmla="*/ 10 w 175"/>
                <a:gd name="T5" fmla="*/ 553 h 553"/>
                <a:gd name="T6" fmla="*/ 0 w 175"/>
                <a:gd name="T7" fmla="*/ 551 h 553"/>
                <a:gd name="T8" fmla="*/ 166 w 175"/>
                <a:gd name="T9" fmla="*/ 0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5" h="553">
                  <a:moveTo>
                    <a:pt x="166" y="0"/>
                  </a:moveTo>
                  <a:lnTo>
                    <a:pt x="175" y="3"/>
                  </a:lnTo>
                  <a:lnTo>
                    <a:pt x="10" y="553"/>
                  </a:lnTo>
                  <a:lnTo>
                    <a:pt x="0" y="551"/>
                  </a:lnTo>
                  <a:lnTo>
                    <a:pt x="1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6287" name="Freeform 1200"/>
            <p:cNvSpPr>
              <a:spLocks noEditPoints="1"/>
            </p:cNvSpPr>
            <p:nvPr/>
          </p:nvSpPr>
          <p:spPr bwMode="auto">
            <a:xfrm>
              <a:off x="4848225" y="2776538"/>
              <a:ext cx="314325" cy="330200"/>
            </a:xfrm>
            <a:custGeom>
              <a:avLst/>
              <a:gdLst>
                <a:gd name="T0" fmla="*/ 106 w 198"/>
                <a:gd name="T1" fmla="*/ 208 h 208"/>
                <a:gd name="T2" fmla="*/ 198 w 198"/>
                <a:gd name="T3" fmla="*/ 146 h 208"/>
                <a:gd name="T4" fmla="*/ 189 w 198"/>
                <a:gd name="T5" fmla="*/ 42 h 208"/>
                <a:gd name="T6" fmla="*/ 90 w 198"/>
                <a:gd name="T7" fmla="*/ 0 h 208"/>
                <a:gd name="T8" fmla="*/ 0 w 198"/>
                <a:gd name="T9" fmla="*/ 59 h 208"/>
                <a:gd name="T10" fmla="*/ 7 w 198"/>
                <a:gd name="T11" fmla="*/ 165 h 208"/>
                <a:gd name="T12" fmla="*/ 106 w 198"/>
                <a:gd name="T13" fmla="*/ 208 h 208"/>
                <a:gd name="T14" fmla="*/ 90 w 198"/>
                <a:gd name="T15" fmla="*/ 9 h 208"/>
                <a:gd name="T16" fmla="*/ 179 w 198"/>
                <a:gd name="T17" fmla="*/ 50 h 208"/>
                <a:gd name="T18" fmla="*/ 186 w 198"/>
                <a:gd name="T19" fmla="*/ 144 h 208"/>
                <a:gd name="T20" fmla="*/ 106 w 198"/>
                <a:gd name="T21" fmla="*/ 196 h 208"/>
                <a:gd name="T22" fmla="*/ 19 w 198"/>
                <a:gd name="T23" fmla="*/ 158 h 208"/>
                <a:gd name="T24" fmla="*/ 9 w 198"/>
                <a:gd name="T25" fmla="*/ 64 h 208"/>
                <a:gd name="T26" fmla="*/ 90 w 198"/>
                <a:gd name="T27" fmla="*/ 9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8" h="208">
                  <a:moveTo>
                    <a:pt x="106" y="208"/>
                  </a:moveTo>
                  <a:lnTo>
                    <a:pt x="198" y="146"/>
                  </a:lnTo>
                  <a:lnTo>
                    <a:pt x="189" y="42"/>
                  </a:lnTo>
                  <a:lnTo>
                    <a:pt x="90" y="0"/>
                  </a:lnTo>
                  <a:lnTo>
                    <a:pt x="0" y="59"/>
                  </a:lnTo>
                  <a:lnTo>
                    <a:pt x="7" y="165"/>
                  </a:lnTo>
                  <a:lnTo>
                    <a:pt x="106" y="208"/>
                  </a:lnTo>
                  <a:close/>
                  <a:moveTo>
                    <a:pt x="90" y="9"/>
                  </a:moveTo>
                  <a:lnTo>
                    <a:pt x="179" y="50"/>
                  </a:lnTo>
                  <a:lnTo>
                    <a:pt x="186" y="144"/>
                  </a:lnTo>
                  <a:lnTo>
                    <a:pt x="106" y="196"/>
                  </a:lnTo>
                  <a:lnTo>
                    <a:pt x="19" y="158"/>
                  </a:lnTo>
                  <a:lnTo>
                    <a:pt x="9" y="64"/>
                  </a:lnTo>
                  <a:lnTo>
                    <a:pt x="90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6288" name="Freeform 1201"/>
            <p:cNvSpPr/>
            <p:nvPr/>
          </p:nvSpPr>
          <p:spPr bwMode="auto">
            <a:xfrm>
              <a:off x="4344988" y="3024188"/>
              <a:ext cx="525462" cy="284163"/>
            </a:xfrm>
            <a:custGeom>
              <a:avLst/>
              <a:gdLst>
                <a:gd name="T0" fmla="*/ 3 w 331"/>
                <a:gd name="T1" fmla="*/ 179 h 179"/>
                <a:gd name="T2" fmla="*/ 0 w 331"/>
                <a:gd name="T3" fmla="*/ 175 h 179"/>
                <a:gd name="T4" fmla="*/ 329 w 331"/>
                <a:gd name="T5" fmla="*/ 0 h 179"/>
                <a:gd name="T6" fmla="*/ 331 w 331"/>
                <a:gd name="T7" fmla="*/ 5 h 179"/>
                <a:gd name="T8" fmla="*/ 3 w 331"/>
                <a:gd name="T9" fmla="*/ 179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1" h="179">
                  <a:moveTo>
                    <a:pt x="3" y="179"/>
                  </a:moveTo>
                  <a:lnTo>
                    <a:pt x="0" y="175"/>
                  </a:lnTo>
                  <a:lnTo>
                    <a:pt x="329" y="0"/>
                  </a:lnTo>
                  <a:lnTo>
                    <a:pt x="331" y="5"/>
                  </a:lnTo>
                  <a:lnTo>
                    <a:pt x="3" y="17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6289" name="Freeform 1202"/>
            <p:cNvSpPr>
              <a:spLocks noEditPoints="1"/>
            </p:cNvSpPr>
            <p:nvPr/>
          </p:nvSpPr>
          <p:spPr bwMode="auto">
            <a:xfrm>
              <a:off x="3851275" y="1846263"/>
              <a:ext cx="396875" cy="438150"/>
            </a:xfrm>
            <a:custGeom>
              <a:avLst/>
              <a:gdLst>
                <a:gd name="T0" fmla="*/ 248 w 250"/>
                <a:gd name="T1" fmla="*/ 210 h 276"/>
                <a:gd name="T2" fmla="*/ 250 w 250"/>
                <a:gd name="T3" fmla="*/ 73 h 276"/>
                <a:gd name="T4" fmla="*/ 125 w 250"/>
                <a:gd name="T5" fmla="*/ 0 h 276"/>
                <a:gd name="T6" fmla="*/ 2 w 250"/>
                <a:gd name="T7" fmla="*/ 66 h 276"/>
                <a:gd name="T8" fmla="*/ 0 w 250"/>
                <a:gd name="T9" fmla="*/ 206 h 276"/>
                <a:gd name="T10" fmla="*/ 122 w 250"/>
                <a:gd name="T11" fmla="*/ 276 h 276"/>
                <a:gd name="T12" fmla="*/ 248 w 250"/>
                <a:gd name="T13" fmla="*/ 210 h 276"/>
                <a:gd name="T14" fmla="*/ 14 w 250"/>
                <a:gd name="T15" fmla="*/ 76 h 276"/>
                <a:gd name="T16" fmla="*/ 125 w 250"/>
                <a:gd name="T17" fmla="*/ 17 h 276"/>
                <a:gd name="T18" fmla="*/ 236 w 250"/>
                <a:gd name="T19" fmla="*/ 80 h 276"/>
                <a:gd name="T20" fmla="*/ 233 w 250"/>
                <a:gd name="T21" fmla="*/ 203 h 276"/>
                <a:gd name="T22" fmla="*/ 122 w 250"/>
                <a:gd name="T23" fmla="*/ 262 h 276"/>
                <a:gd name="T24" fmla="*/ 11 w 250"/>
                <a:gd name="T25" fmla="*/ 198 h 276"/>
                <a:gd name="T26" fmla="*/ 14 w 250"/>
                <a:gd name="T27" fmla="*/ 76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50" h="276">
                  <a:moveTo>
                    <a:pt x="248" y="210"/>
                  </a:moveTo>
                  <a:lnTo>
                    <a:pt x="250" y="73"/>
                  </a:lnTo>
                  <a:lnTo>
                    <a:pt x="125" y="0"/>
                  </a:lnTo>
                  <a:lnTo>
                    <a:pt x="2" y="66"/>
                  </a:lnTo>
                  <a:lnTo>
                    <a:pt x="0" y="206"/>
                  </a:lnTo>
                  <a:lnTo>
                    <a:pt x="122" y="276"/>
                  </a:lnTo>
                  <a:lnTo>
                    <a:pt x="248" y="210"/>
                  </a:lnTo>
                  <a:close/>
                  <a:moveTo>
                    <a:pt x="14" y="76"/>
                  </a:moveTo>
                  <a:lnTo>
                    <a:pt x="125" y="17"/>
                  </a:lnTo>
                  <a:lnTo>
                    <a:pt x="236" y="80"/>
                  </a:lnTo>
                  <a:lnTo>
                    <a:pt x="233" y="203"/>
                  </a:lnTo>
                  <a:lnTo>
                    <a:pt x="122" y="262"/>
                  </a:lnTo>
                  <a:lnTo>
                    <a:pt x="11" y="198"/>
                  </a:lnTo>
                  <a:lnTo>
                    <a:pt x="14" y="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6290" name="Freeform 1203"/>
            <p:cNvSpPr/>
            <p:nvPr/>
          </p:nvSpPr>
          <p:spPr bwMode="auto">
            <a:xfrm>
              <a:off x="3940175" y="2270126"/>
              <a:ext cx="104775" cy="742950"/>
            </a:xfrm>
            <a:custGeom>
              <a:avLst/>
              <a:gdLst>
                <a:gd name="T0" fmla="*/ 7 w 66"/>
                <a:gd name="T1" fmla="*/ 468 h 468"/>
                <a:gd name="T2" fmla="*/ 0 w 66"/>
                <a:gd name="T3" fmla="*/ 468 h 468"/>
                <a:gd name="T4" fmla="*/ 59 w 66"/>
                <a:gd name="T5" fmla="*/ 0 h 468"/>
                <a:gd name="T6" fmla="*/ 66 w 66"/>
                <a:gd name="T7" fmla="*/ 2 h 468"/>
                <a:gd name="T8" fmla="*/ 7 w 66"/>
                <a:gd name="T9" fmla="*/ 468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" h="468">
                  <a:moveTo>
                    <a:pt x="7" y="468"/>
                  </a:moveTo>
                  <a:lnTo>
                    <a:pt x="0" y="468"/>
                  </a:lnTo>
                  <a:lnTo>
                    <a:pt x="59" y="0"/>
                  </a:lnTo>
                  <a:lnTo>
                    <a:pt x="66" y="2"/>
                  </a:lnTo>
                  <a:lnTo>
                    <a:pt x="7" y="4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6291" name="Freeform 1204"/>
            <p:cNvSpPr>
              <a:spLocks noEditPoints="1"/>
            </p:cNvSpPr>
            <p:nvPr/>
          </p:nvSpPr>
          <p:spPr bwMode="auto">
            <a:xfrm>
              <a:off x="2362200" y="3844926"/>
              <a:ext cx="404812" cy="439738"/>
            </a:xfrm>
            <a:custGeom>
              <a:avLst/>
              <a:gdLst>
                <a:gd name="T0" fmla="*/ 123 w 255"/>
                <a:gd name="T1" fmla="*/ 0 h 277"/>
                <a:gd name="T2" fmla="*/ 0 w 255"/>
                <a:gd name="T3" fmla="*/ 76 h 277"/>
                <a:gd name="T4" fmla="*/ 7 w 255"/>
                <a:gd name="T5" fmla="*/ 213 h 277"/>
                <a:gd name="T6" fmla="*/ 135 w 255"/>
                <a:gd name="T7" fmla="*/ 277 h 277"/>
                <a:gd name="T8" fmla="*/ 255 w 255"/>
                <a:gd name="T9" fmla="*/ 201 h 277"/>
                <a:gd name="T10" fmla="*/ 250 w 255"/>
                <a:gd name="T11" fmla="*/ 64 h 277"/>
                <a:gd name="T12" fmla="*/ 123 w 255"/>
                <a:gd name="T13" fmla="*/ 0 h 277"/>
                <a:gd name="T14" fmla="*/ 135 w 255"/>
                <a:gd name="T15" fmla="*/ 262 h 277"/>
                <a:gd name="T16" fmla="*/ 21 w 255"/>
                <a:gd name="T17" fmla="*/ 206 h 277"/>
                <a:gd name="T18" fmla="*/ 14 w 255"/>
                <a:gd name="T19" fmla="*/ 83 h 277"/>
                <a:gd name="T20" fmla="*/ 123 w 255"/>
                <a:gd name="T21" fmla="*/ 14 h 277"/>
                <a:gd name="T22" fmla="*/ 239 w 255"/>
                <a:gd name="T23" fmla="*/ 71 h 277"/>
                <a:gd name="T24" fmla="*/ 243 w 255"/>
                <a:gd name="T25" fmla="*/ 194 h 277"/>
                <a:gd name="T26" fmla="*/ 135 w 255"/>
                <a:gd name="T27" fmla="*/ 262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55" h="277">
                  <a:moveTo>
                    <a:pt x="123" y="0"/>
                  </a:moveTo>
                  <a:lnTo>
                    <a:pt x="0" y="76"/>
                  </a:lnTo>
                  <a:lnTo>
                    <a:pt x="7" y="213"/>
                  </a:lnTo>
                  <a:lnTo>
                    <a:pt x="135" y="277"/>
                  </a:lnTo>
                  <a:lnTo>
                    <a:pt x="255" y="201"/>
                  </a:lnTo>
                  <a:lnTo>
                    <a:pt x="250" y="64"/>
                  </a:lnTo>
                  <a:lnTo>
                    <a:pt x="123" y="0"/>
                  </a:lnTo>
                  <a:close/>
                  <a:moveTo>
                    <a:pt x="135" y="262"/>
                  </a:moveTo>
                  <a:lnTo>
                    <a:pt x="21" y="206"/>
                  </a:lnTo>
                  <a:lnTo>
                    <a:pt x="14" y="83"/>
                  </a:lnTo>
                  <a:lnTo>
                    <a:pt x="123" y="14"/>
                  </a:lnTo>
                  <a:lnTo>
                    <a:pt x="239" y="71"/>
                  </a:lnTo>
                  <a:lnTo>
                    <a:pt x="243" y="194"/>
                  </a:lnTo>
                  <a:lnTo>
                    <a:pt x="135" y="26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6292" name="Freeform 1205"/>
            <p:cNvSpPr/>
            <p:nvPr/>
          </p:nvSpPr>
          <p:spPr bwMode="auto">
            <a:xfrm>
              <a:off x="2747963" y="3616326"/>
              <a:ext cx="701675" cy="344488"/>
            </a:xfrm>
            <a:custGeom>
              <a:avLst/>
              <a:gdLst>
                <a:gd name="T0" fmla="*/ 440 w 442"/>
                <a:gd name="T1" fmla="*/ 0 h 217"/>
                <a:gd name="T2" fmla="*/ 442 w 442"/>
                <a:gd name="T3" fmla="*/ 7 h 217"/>
                <a:gd name="T4" fmla="*/ 3 w 442"/>
                <a:gd name="T5" fmla="*/ 217 h 217"/>
                <a:gd name="T6" fmla="*/ 0 w 442"/>
                <a:gd name="T7" fmla="*/ 210 h 217"/>
                <a:gd name="T8" fmla="*/ 440 w 442"/>
                <a:gd name="T9" fmla="*/ 0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2" h="217">
                  <a:moveTo>
                    <a:pt x="440" y="0"/>
                  </a:moveTo>
                  <a:lnTo>
                    <a:pt x="442" y="7"/>
                  </a:lnTo>
                  <a:lnTo>
                    <a:pt x="3" y="217"/>
                  </a:lnTo>
                  <a:lnTo>
                    <a:pt x="0" y="210"/>
                  </a:lnTo>
                  <a:lnTo>
                    <a:pt x="44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</p:grpSp>
      <p:grpSp>
        <p:nvGrpSpPr>
          <p:cNvPr id="1207" name="组合 1206"/>
          <p:cNvGrpSpPr/>
          <p:nvPr/>
        </p:nvGrpSpPr>
        <p:grpSpPr>
          <a:xfrm rot="712769">
            <a:off x="10246301" y="118705"/>
            <a:ext cx="2010385" cy="1893337"/>
            <a:chOff x="2058988" y="1846263"/>
            <a:chExt cx="3560762" cy="3473450"/>
          </a:xfrm>
          <a:solidFill>
            <a:schemeClr val="bg1">
              <a:alpha val="14000"/>
            </a:schemeClr>
          </a:solidFill>
        </p:grpSpPr>
        <p:sp>
          <p:nvSpPr>
            <p:cNvPr id="1208" name="Freeform 1187"/>
            <p:cNvSpPr>
              <a:spLocks noEditPoints="1"/>
            </p:cNvSpPr>
            <p:nvPr/>
          </p:nvSpPr>
          <p:spPr bwMode="auto">
            <a:xfrm>
              <a:off x="3389313" y="2963863"/>
              <a:ext cx="993775" cy="993775"/>
            </a:xfrm>
            <a:custGeom>
              <a:avLst/>
              <a:gdLst>
                <a:gd name="T0" fmla="*/ 0 w 626"/>
                <a:gd name="T1" fmla="*/ 428 h 626"/>
                <a:gd name="T2" fmla="*/ 262 w 626"/>
                <a:gd name="T3" fmla="*/ 626 h 626"/>
                <a:gd name="T4" fmla="*/ 574 w 626"/>
                <a:gd name="T5" fmla="*/ 513 h 626"/>
                <a:gd name="T6" fmla="*/ 626 w 626"/>
                <a:gd name="T7" fmla="*/ 198 h 626"/>
                <a:gd name="T8" fmla="*/ 364 w 626"/>
                <a:gd name="T9" fmla="*/ 0 h 626"/>
                <a:gd name="T10" fmla="*/ 50 w 626"/>
                <a:gd name="T11" fmla="*/ 113 h 626"/>
                <a:gd name="T12" fmla="*/ 0 w 626"/>
                <a:gd name="T13" fmla="*/ 428 h 626"/>
                <a:gd name="T14" fmla="*/ 593 w 626"/>
                <a:gd name="T15" fmla="*/ 210 h 626"/>
                <a:gd name="T16" fmla="*/ 548 w 626"/>
                <a:gd name="T17" fmla="*/ 489 h 626"/>
                <a:gd name="T18" fmla="*/ 267 w 626"/>
                <a:gd name="T19" fmla="*/ 593 h 626"/>
                <a:gd name="T20" fmla="*/ 33 w 626"/>
                <a:gd name="T21" fmla="*/ 413 h 626"/>
                <a:gd name="T22" fmla="*/ 78 w 626"/>
                <a:gd name="T23" fmla="*/ 135 h 626"/>
                <a:gd name="T24" fmla="*/ 357 w 626"/>
                <a:gd name="T25" fmla="*/ 33 h 626"/>
                <a:gd name="T26" fmla="*/ 593 w 626"/>
                <a:gd name="T27" fmla="*/ 210 h 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26" h="626">
                  <a:moveTo>
                    <a:pt x="0" y="428"/>
                  </a:moveTo>
                  <a:lnTo>
                    <a:pt x="262" y="626"/>
                  </a:lnTo>
                  <a:lnTo>
                    <a:pt x="574" y="513"/>
                  </a:lnTo>
                  <a:lnTo>
                    <a:pt x="626" y="198"/>
                  </a:lnTo>
                  <a:lnTo>
                    <a:pt x="364" y="0"/>
                  </a:lnTo>
                  <a:lnTo>
                    <a:pt x="50" y="113"/>
                  </a:lnTo>
                  <a:lnTo>
                    <a:pt x="0" y="428"/>
                  </a:lnTo>
                  <a:close/>
                  <a:moveTo>
                    <a:pt x="593" y="210"/>
                  </a:moveTo>
                  <a:lnTo>
                    <a:pt x="548" y="489"/>
                  </a:lnTo>
                  <a:lnTo>
                    <a:pt x="267" y="593"/>
                  </a:lnTo>
                  <a:lnTo>
                    <a:pt x="33" y="413"/>
                  </a:lnTo>
                  <a:lnTo>
                    <a:pt x="78" y="135"/>
                  </a:lnTo>
                  <a:lnTo>
                    <a:pt x="357" y="33"/>
                  </a:lnTo>
                  <a:lnTo>
                    <a:pt x="593" y="2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1209" name="Freeform 1188"/>
            <p:cNvSpPr>
              <a:spLocks noEditPoints="1"/>
            </p:cNvSpPr>
            <p:nvPr/>
          </p:nvSpPr>
          <p:spPr bwMode="auto">
            <a:xfrm>
              <a:off x="4649788" y="4002088"/>
              <a:ext cx="273050" cy="288925"/>
            </a:xfrm>
            <a:custGeom>
              <a:avLst/>
              <a:gdLst>
                <a:gd name="T0" fmla="*/ 0 w 172"/>
                <a:gd name="T1" fmla="*/ 133 h 182"/>
                <a:gd name="T2" fmla="*/ 80 w 172"/>
                <a:gd name="T3" fmla="*/ 182 h 182"/>
                <a:gd name="T4" fmla="*/ 165 w 172"/>
                <a:gd name="T5" fmla="*/ 142 h 182"/>
                <a:gd name="T6" fmla="*/ 172 w 172"/>
                <a:gd name="T7" fmla="*/ 50 h 182"/>
                <a:gd name="T8" fmla="*/ 92 w 172"/>
                <a:gd name="T9" fmla="*/ 0 h 182"/>
                <a:gd name="T10" fmla="*/ 4 w 172"/>
                <a:gd name="T11" fmla="*/ 41 h 182"/>
                <a:gd name="T12" fmla="*/ 0 w 172"/>
                <a:gd name="T13" fmla="*/ 133 h 182"/>
                <a:gd name="T14" fmla="*/ 163 w 172"/>
                <a:gd name="T15" fmla="*/ 55 h 182"/>
                <a:gd name="T16" fmla="*/ 158 w 172"/>
                <a:gd name="T17" fmla="*/ 135 h 182"/>
                <a:gd name="T18" fmla="*/ 80 w 172"/>
                <a:gd name="T19" fmla="*/ 173 h 182"/>
                <a:gd name="T20" fmla="*/ 9 w 172"/>
                <a:gd name="T21" fmla="*/ 128 h 182"/>
                <a:gd name="T22" fmla="*/ 14 w 172"/>
                <a:gd name="T23" fmla="*/ 48 h 182"/>
                <a:gd name="T24" fmla="*/ 92 w 172"/>
                <a:gd name="T25" fmla="*/ 10 h 182"/>
                <a:gd name="T26" fmla="*/ 163 w 172"/>
                <a:gd name="T27" fmla="*/ 55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2" h="182">
                  <a:moveTo>
                    <a:pt x="0" y="133"/>
                  </a:moveTo>
                  <a:lnTo>
                    <a:pt x="80" y="182"/>
                  </a:lnTo>
                  <a:lnTo>
                    <a:pt x="165" y="142"/>
                  </a:lnTo>
                  <a:lnTo>
                    <a:pt x="172" y="50"/>
                  </a:lnTo>
                  <a:lnTo>
                    <a:pt x="92" y="0"/>
                  </a:lnTo>
                  <a:lnTo>
                    <a:pt x="4" y="41"/>
                  </a:lnTo>
                  <a:lnTo>
                    <a:pt x="0" y="133"/>
                  </a:lnTo>
                  <a:close/>
                  <a:moveTo>
                    <a:pt x="163" y="55"/>
                  </a:moveTo>
                  <a:lnTo>
                    <a:pt x="158" y="135"/>
                  </a:lnTo>
                  <a:lnTo>
                    <a:pt x="80" y="173"/>
                  </a:lnTo>
                  <a:lnTo>
                    <a:pt x="9" y="128"/>
                  </a:lnTo>
                  <a:lnTo>
                    <a:pt x="14" y="48"/>
                  </a:lnTo>
                  <a:lnTo>
                    <a:pt x="92" y="10"/>
                  </a:lnTo>
                  <a:lnTo>
                    <a:pt x="163" y="5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1210" name="Freeform 1189"/>
            <p:cNvSpPr/>
            <p:nvPr/>
          </p:nvSpPr>
          <p:spPr bwMode="auto">
            <a:xfrm>
              <a:off x="4262438" y="3751263"/>
              <a:ext cx="409575" cy="322263"/>
            </a:xfrm>
            <a:custGeom>
              <a:avLst/>
              <a:gdLst>
                <a:gd name="T0" fmla="*/ 0 w 258"/>
                <a:gd name="T1" fmla="*/ 5 h 203"/>
                <a:gd name="T2" fmla="*/ 5 w 258"/>
                <a:gd name="T3" fmla="*/ 0 h 203"/>
                <a:gd name="T4" fmla="*/ 258 w 258"/>
                <a:gd name="T5" fmla="*/ 199 h 203"/>
                <a:gd name="T6" fmla="*/ 253 w 258"/>
                <a:gd name="T7" fmla="*/ 203 h 203"/>
                <a:gd name="T8" fmla="*/ 0 w 258"/>
                <a:gd name="T9" fmla="*/ 5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8" h="203">
                  <a:moveTo>
                    <a:pt x="0" y="5"/>
                  </a:moveTo>
                  <a:lnTo>
                    <a:pt x="5" y="0"/>
                  </a:lnTo>
                  <a:lnTo>
                    <a:pt x="258" y="199"/>
                  </a:lnTo>
                  <a:lnTo>
                    <a:pt x="253" y="203"/>
                  </a:lnTo>
                  <a:lnTo>
                    <a:pt x="0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1211" name="Freeform 1190"/>
            <p:cNvSpPr>
              <a:spLocks noEditPoints="1"/>
            </p:cNvSpPr>
            <p:nvPr/>
          </p:nvSpPr>
          <p:spPr bwMode="auto">
            <a:xfrm>
              <a:off x="5349875" y="3635376"/>
              <a:ext cx="269875" cy="288925"/>
            </a:xfrm>
            <a:custGeom>
              <a:avLst/>
              <a:gdLst>
                <a:gd name="T0" fmla="*/ 90 w 170"/>
                <a:gd name="T1" fmla="*/ 182 h 182"/>
                <a:gd name="T2" fmla="*/ 170 w 170"/>
                <a:gd name="T3" fmla="*/ 130 h 182"/>
                <a:gd name="T4" fmla="*/ 163 w 170"/>
                <a:gd name="T5" fmla="*/ 40 h 182"/>
                <a:gd name="T6" fmla="*/ 78 w 170"/>
                <a:gd name="T7" fmla="*/ 0 h 182"/>
                <a:gd name="T8" fmla="*/ 0 w 170"/>
                <a:gd name="T9" fmla="*/ 49 h 182"/>
                <a:gd name="T10" fmla="*/ 5 w 170"/>
                <a:gd name="T11" fmla="*/ 142 h 182"/>
                <a:gd name="T12" fmla="*/ 90 w 170"/>
                <a:gd name="T13" fmla="*/ 182 h 182"/>
                <a:gd name="T14" fmla="*/ 78 w 170"/>
                <a:gd name="T15" fmla="*/ 9 h 182"/>
                <a:gd name="T16" fmla="*/ 156 w 170"/>
                <a:gd name="T17" fmla="*/ 45 h 182"/>
                <a:gd name="T18" fmla="*/ 161 w 170"/>
                <a:gd name="T19" fmla="*/ 125 h 182"/>
                <a:gd name="T20" fmla="*/ 90 w 170"/>
                <a:gd name="T21" fmla="*/ 172 h 182"/>
                <a:gd name="T22" fmla="*/ 15 w 170"/>
                <a:gd name="T23" fmla="*/ 137 h 182"/>
                <a:gd name="T24" fmla="*/ 7 w 170"/>
                <a:gd name="T25" fmla="*/ 54 h 182"/>
                <a:gd name="T26" fmla="*/ 78 w 170"/>
                <a:gd name="T27" fmla="*/ 9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0" h="182">
                  <a:moveTo>
                    <a:pt x="90" y="182"/>
                  </a:moveTo>
                  <a:lnTo>
                    <a:pt x="170" y="130"/>
                  </a:lnTo>
                  <a:lnTo>
                    <a:pt x="163" y="40"/>
                  </a:lnTo>
                  <a:lnTo>
                    <a:pt x="78" y="0"/>
                  </a:lnTo>
                  <a:lnTo>
                    <a:pt x="0" y="49"/>
                  </a:lnTo>
                  <a:lnTo>
                    <a:pt x="5" y="142"/>
                  </a:lnTo>
                  <a:lnTo>
                    <a:pt x="90" y="182"/>
                  </a:lnTo>
                  <a:close/>
                  <a:moveTo>
                    <a:pt x="78" y="9"/>
                  </a:moveTo>
                  <a:lnTo>
                    <a:pt x="156" y="45"/>
                  </a:lnTo>
                  <a:lnTo>
                    <a:pt x="161" y="125"/>
                  </a:lnTo>
                  <a:lnTo>
                    <a:pt x="90" y="172"/>
                  </a:lnTo>
                  <a:lnTo>
                    <a:pt x="15" y="137"/>
                  </a:lnTo>
                  <a:lnTo>
                    <a:pt x="7" y="54"/>
                  </a:lnTo>
                  <a:lnTo>
                    <a:pt x="78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1212" name="Freeform 1191"/>
            <p:cNvSpPr/>
            <p:nvPr/>
          </p:nvSpPr>
          <p:spPr bwMode="auto">
            <a:xfrm>
              <a:off x="4903788" y="3849688"/>
              <a:ext cx="461962" cy="239713"/>
            </a:xfrm>
            <a:custGeom>
              <a:avLst/>
              <a:gdLst>
                <a:gd name="T0" fmla="*/ 3 w 291"/>
                <a:gd name="T1" fmla="*/ 151 h 151"/>
                <a:gd name="T2" fmla="*/ 0 w 291"/>
                <a:gd name="T3" fmla="*/ 146 h 151"/>
                <a:gd name="T4" fmla="*/ 288 w 291"/>
                <a:gd name="T5" fmla="*/ 0 h 151"/>
                <a:gd name="T6" fmla="*/ 291 w 291"/>
                <a:gd name="T7" fmla="*/ 4 h 151"/>
                <a:gd name="T8" fmla="*/ 3 w 291"/>
                <a:gd name="T9" fmla="*/ 15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1" h="151">
                  <a:moveTo>
                    <a:pt x="3" y="151"/>
                  </a:moveTo>
                  <a:lnTo>
                    <a:pt x="0" y="146"/>
                  </a:lnTo>
                  <a:lnTo>
                    <a:pt x="288" y="0"/>
                  </a:lnTo>
                  <a:lnTo>
                    <a:pt x="291" y="4"/>
                  </a:lnTo>
                  <a:lnTo>
                    <a:pt x="3" y="15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1213" name="Freeform 1192"/>
            <p:cNvSpPr>
              <a:spLocks noEditPoints="1"/>
            </p:cNvSpPr>
            <p:nvPr/>
          </p:nvSpPr>
          <p:spPr bwMode="auto">
            <a:xfrm>
              <a:off x="4679950" y="4625976"/>
              <a:ext cx="193675" cy="201613"/>
            </a:xfrm>
            <a:custGeom>
              <a:avLst/>
              <a:gdLst>
                <a:gd name="T0" fmla="*/ 0 w 122"/>
                <a:gd name="T1" fmla="*/ 35 h 127"/>
                <a:gd name="T2" fmla="*/ 7 w 122"/>
                <a:gd name="T3" fmla="*/ 99 h 127"/>
                <a:gd name="T4" fmla="*/ 68 w 122"/>
                <a:gd name="T5" fmla="*/ 127 h 127"/>
                <a:gd name="T6" fmla="*/ 122 w 122"/>
                <a:gd name="T7" fmla="*/ 92 h 127"/>
                <a:gd name="T8" fmla="*/ 118 w 122"/>
                <a:gd name="T9" fmla="*/ 25 h 127"/>
                <a:gd name="T10" fmla="*/ 56 w 122"/>
                <a:gd name="T11" fmla="*/ 0 h 127"/>
                <a:gd name="T12" fmla="*/ 0 w 122"/>
                <a:gd name="T13" fmla="*/ 35 h 127"/>
                <a:gd name="T14" fmla="*/ 115 w 122"/>
                <a:gd name="T15" fmla="*/ 87 h 127"/>
                <a:gd name="T16" fmla="*/ 66 w 122"/>
                <a:gd name="T17" fmla="*/ 120 h 127"/>
                <a:gd name="T18" fmla="*/ 11 w 122"/>
                <a:gd name="T19" fmla="*/ 96 h 127"/>
                <a:gd name="T20" fmla="*/ 7 w 122"/>
                <a:gd name="T21" fmla="*/ 37 h 127"/>
                <a:gd name="T22" fmla="*/ 56 w 122"/>
                <a:gd name="T23" fmla="*/ 7 h 127"/>
                <a:gd name="T24" fmla="*/ 111 w 122"/>
                <a:gd name="T25" fmla="*/ 30 h 127"/>
                <a:gd name="T26" fmla="*/ 115 w 122"/>
                <a:gd name="T27" fmla="*/ 87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2" h="127">
                  <a:moveTo>
                    <a:pt x="0" y="35"/>
                  </a:moveTo>
                  <a:lnTo>
                    <a:pt x="7" y="99"/>
                  </a:lnTo>
                  <a:lnTo>
                    <a:pt x="68" y="127"/>
                  </a:lnTo>
                  <a:lnTo>
                    <a:pt x="122" y="92"/>
                  </a:lnTo>
                  <a:lnTo>
                    <a:pt x="118" y="25"/>
                  </a:lnTo>
                  <a:lnTo>
                    <a:pt x="56" y="0"/>
                  </a:lnTo>
                  <a:lnTo>
                    <a:pt x="0" y="35"/>
                  </a:lnTo>
                  <a:close/>
                  <a:moveTo>
                    <a:pt x="115" y="87"/>
                  </a:moveTo>
                  <a:lnTo>
                    <a:pt x="66" y="120"/>
                  </a:lnTo>
                  <a:lnTo>
                    <a:pt x="11" y="96"/>
                  </a:lnTo>
                  <a:lnTo>
                    <a:pt x="7" y="37"/>
                  </a:lnTo>
                  <a:lnTo>
                    <a:pt x="56" y="7"/>
                  </a:lnTo>
                  <a:lnTo>
                    <a:pt x="111" y="30"/>
                  </a:lnTo>
                  <a:lnTo>
                    <a:pt x="115" y="8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1214" name="Freeform 1193"/>
            <p:cNvSpPr/>
            <p:nvPr/>
          </p:nvSpPr>
          <p:spPr bwMode="auto">
            <a:xfrm>
              <a:off x="4768850" y="4279901"/>
              <a:ext cx="11112" cy="352425"/>
            </a:xfrm>
            <a:custGeom>
              <a:avLst/>
              <a:gdLst>
                <a:gd name="T0" fmla="*/ 3 w 7"/>
                <a:gd name="T1" fmla="*/ 0 h 222"/>
                <a:gd name="T2" fmla="*/ 7 w 7"/>
                <a:gd name="T3" fmla="*/ 0 h 222"/>
                <a:gd name="T4" fmla="*/ 3 w 7"/>
                <a:gd name="T5" fmla="*/ 220 h 222"/>
                <a:gd name="T6" fmla="*/ 0 w 7"/>
                <a:gd name="T7" fmla="*/ 222 h 222"/>
                <a:gd name="T8" fmla="*/ 3 w 7"/>
                <a:gd name="T9" fmla="*/ 0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22">
                  <a:moveTo>
                    <a:pt x="3" y="0"/>
                  </a:moveTo>
                  <a:lnTo>
                    <a:pt x="7" y="0"/>
                  </a:lnTo>
                  <a:lnTo>
                    <a:pt x="3" y="220"/>
                  </a:lnTo>
                  <a:lnTo>
                    <a:pt x="0" y="222"/>
                  </a:ln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1215" name="Freeform 1194"/>
            <p:cNvSpPr>
              <a:spLocks noEditPoints="1"/>
            </p:cNvSpPr>
            <p:nvPr/>
          </p:nvSpPr>
          <p:spPr bwMode="auto">
            <a:xfrm>
              <a:off x="5178425" y="4384676"/>
              <a:ext cx="187325" cy="203200"/>
            </a:xfrm>
            <a:custGeom>
              <a:avLst/>
              <a:gdLst>
                <a:gd name="T0" fmla="*/ 0 w 118"/>
                <a:gd name="T1" fmla="*/ 95 h 128"/>
                <a:gd name="T2" fmla="*/ 56 w 118"/>
                <a:gd name="T3" fmla="*/ 128 h 128"/>
                <a:gd name="T4" fmla="*/ 115 w 118"/>
                <a:gd name="T5" fmla="*/ 100 h 128"/>
                <a:gd name="T6" fmla="*/ 118 w 118"/>
                <a:gd name="T7" fmla="*/ 36 h 128"/>
                <a:gd name="T8" fmla="*/ 61 w 118"/>
                <a:gd name="T9" fmla="*/ 0 h 128"/>
                <a:gd name="T10" fmla="*/ 2 w 118"/>
                <a:gd name="T11" fmla="*/ 31 h 128"/>
                <a:gd name="T12" fmla="*/ 0 w 118"/>
                <a:gd name="T13" fmla="*/ 95 h 128"/>
                <a:gd name="T14" fmla="*/ 113 w 118"/>
                <a:gd name="T15" fmla="*/ 38 h 128"/>
                <a:gd name="T16" fmla="*/ 111 w 118"/>
                <a:gd name="T17" fmla="*/ 95 h 128"/>
                <a:gd name="T18" fmla="*/ 56 w 118"/>
                <a:gd name="T19" fmla="*/ 123 h 128"/>
                <a:gd name="T20" fmla="*/ 4 w 118"/>
                <a:gd name="T21" fmla="*/ 92 h 128"/>
                <a:gd name="T22" fmla="*/ 7 w 118"/>
                <a:gd name="T23" fmla="*/ 36 h 128"/>
                <a:gd name="T24" fmla="*/ 61 w 118"/>
                <a:gd name="T25" fmla="*/ 7 h 128"/>
                <a:gd name="T26" fmla="*/ 113 w 118"/>
                <a:gd name="T27" fmla="*/ 3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8" h="128">
                  <a:moveTo>
                    <a:pt x="0" y="95"/>
                  </a:moveTo>
                  <a:lnTo>
                    <a:pt x="56" y="128"/>
                  </a:lnTo>
                  <a:lnTo>
                    <a:pt x="115" y="100"/>
                  </a:lnTo>
                  <a:lnTo>
                    <a:pt x="118" y="36"/>
                  </a:lnTo>
                  <a:lnTo>
                    <a:pt x="61" y="0"/>
                  </a:lnTo>
                  <a:lnTo>
                    <a:pt x="2" y="31"/>
                  </a:lnTo>
                  <a:lnTo>
                    <a:pt x="0" y="95"/>
                  </a:lnTo>
                  <a:close/>
                  <a:moveTo>
                    <a:pt x="113" y="38"/>
                  </a:moveTo>
                  <a:lnTo>
                    <a:pt x="111" y="95"/>
                  </a:lnTo>
                  <a:lnTo>
                    <a:pt x="56" y="123"/>
                  </a:lnTo>
                  <a:lnTo>
                    <a:pt x="4" y="92"/>
                  </a:lnTo>
                  <a:lnTo>
                    <a:pt x="7" y="36"/>
                  </a:lnTo>
                  <a:lnTo>
                    <a:pt x="61" y="7"/>
                  </a:lnTo>
                  <a:lnTo>
                    <a:pt x="113" y="3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1216" name="Freeform 1195"/>
            <p:cNvSpPr/>
            <p:nvPr/>
          </p:nvSpPr>
          <p:spPr bwMode="auto">
            <a:xfrm>
              <a:off x="4897438" y="4216401"/>
              <a:ext cx="292100" cy="220663"/>
            </a:xfrm>
            <a:custGeom>
              <a:avLst/>
              <a:gdLst>
                <a:gd name="T0" fmla="*/ 0 w 184"/>
                <a:gd name="T1" fmla="*/ 5 h 139"/>
                <a:gd name="T2" fmla="*/ 2 w 184"/>
                <a:gd name="T3" fmla="*/ 0 h 139"/>
                <a:gd name="T4" fmla="*/ 184 w 184"/>
                <a:gd name="T5" fmla="*/ 137 h 139"/>
                <a:gd name="T6" fmla="*/ 179 w 184"/>
                <a:gd name="T7" fmla="*/ 139 h 139"/>
                <a:gd name="T8" fmla="*/ 0 w 184"/>
                <a:gd name="T9" fmla="*/ 5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4" h="139">
                  <a:moveTo>
                    <a:pt x="0" y="5"/>
                  </a:moveTo>
                  <a:lnTo>
                    <a:pt x="2" y="0"/>
                  </a:lnTo>
                  <a:lnTo>
                    <a:pt x="184" y="137"/>
                  </a:lnTo>
                  <a:lnTo>
                    <a:pt x="179" y="139"/>
                  </a:lnTo>
                  <a:lnTo>
                    <a:pt x="0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1217" name="Freeform 1196"/>
            <p:cNvSpPr>
              <a:spLocks noEditPoints="1"/>
            </p:cNvSpPr>
            <p:nvPr/>
          </p:nvSpPr>
          <p:spPr bwMode="auto">
            <a:xfrm>
              <a:off x="2058988" y="1868488"/>
              <a:ext cx="644525" cy="652463"/>
            </a:xfrm>
            <a:custGeom>
              <a:avLst/>
              <a:gdLst>
                <a:gd name="T0" fmla="*/ 406 w 406"/>
                <a:gd name="T1" fmla="*/ 125 h 411"/>
                <a:gd name="T2" fmla="*/ 231 w 406"/>
                <a:gd name="T3" fmla="*/ 0 h 411"/>
                <a:gd name="T4" fmla="*/ 28 w 406"/>
                <a:gd name="T5" fmla="*/ 78 h 411"/>
                <a:gd name="T6" fmla="*/ 0 w 406"/>
                <a:gd name="T7" fmla="*/ 284 h 411"/>
                <a:gd name="T8" fmla="*/ 174 w 406"/>
                <a:gd name="T9" fmla="*/ 411 h 411"/>
                <a:gd name="T10" fmla="*/ 375 w 406"/>
                <a:gd name="T11" fmla="*/ 331 h 411"/>
                <a:gd name="T12" fmla="*/ 406 w 406"/>
                <a:gd name="T13" fmla="*/ 125 h 411"/>
                <a:gd name="T14" fmla="*/ 21 w 406"/>
                <a:gd name="T15" fmla="*/ 277 h 411"/>
                <a:gd name="T16" fmla="*/ 47 w 406"/>
                <a:gd name="T17" fmla="*/ 92 h 411"/>
                <a:gd name="T18" fmla="*/ 226 w 406"/>
                <a:gd name="T19" fmla="*/ 21 h 411"/>
                <a:gd name="T20" fmla="*/ 382 w 406"/>
                <a:gd name="T21" fmla="*/ 135 h 411"/>
                <a:gd name="T22" fmla="*/ 359 w 406"/>
                <a:gd name="T23" fmla="*/ 319 h 411"/>
                <a:gd name="T24" fmla="*/ 177 w 406"/>
                <a:gd name="T25" fmla="*/ 388 h 411"/>
                <a:gd name="T26" fmla="*/ 21 w 406"/>
                <a:gd name="T27" fmla="*/ 277 h 4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6" h="411">
                  <a:moveTo>
                    <a:pt x="406" y="125"/>
                  </a:moveTo>
                  <a:lnTo>
                    <a:pt x="231" y="0"/>
                  </a:lnTo>
                  <a:lnTo>
                    <a:pt x="28" y="78"/>
                  </a:lnTo>
                  <a:lnTo>
                    <a:pt x="0" y="284"/>
                  </a:lnTo>
                  <a:lnTo>
                    <a:pt x="174" y="411"/>
                  </a:lnTo>
                  <a:lnTo>
                    <a:pt x="375" y="331"/>
                  </a:lnTo>
                  <a:lnTo>
                    <a:pt x="406" y="125"/>
                  </a:lnTo>
                  <a:close/>
                  <a:moveTo>
                    <a:pt x="21" y="277"/>
                  </a:moveTo>
                  <a:lnTo>
                    <a:pt x="47" y="92"/>
                  </a:lnTo>
                  <a:lnTo>
                    <a:pt x="226" y="21"/>
                  </a:lnTo>
                  <a:lnTo>
                    <a:pt x="382" y="135"/>
                  </a:lnTo>
                  <a:lnTo>
                    <a:pt x="359" y="319"/>
                  </a:lnTo>
                  <a:lnTo>
                    <a:pt x="177" y="388"/>
                  </a:lnTo>
                  <a:lnTo>
                    <a:pt x="21" y="27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1218" name="Freeform 1197"/>
            <p:cNvSpPr/>
            <p:nvPr/>
          </p:nvSpPr>
          <p:spPr bwMode="auto">
            <a:xfrm>
              <a:off x="2628900" y="2382838"/>
              <a:ext cx="869950" cy="795338"/>
            </a:xfrm>
            <a:custGeom>
              <a:avLst/>
              <a:gdLst>
                <a:gd name="T0" fmla="*/ 548 w 548"/>
                <a:gd name="T1" fmla="*/ 491 h 501"/>
                <a:gd name="T2" fmla="*/ 541 w 548"/>
                <a:gd name="T3" fmla="*/ 501 h 501"/>
                <a:gd name="T4" fmla="*/ 0 w 548"/>
                <a:gd name="T5" fmla="*/ 7 h 501"/>
                <a:gd name="T6" fmla="*/ 9 w 548"/>
                <a:gd name="T7" fmla="*/ 0 h 501"/>
                <a:gd name="T8" fmla="*/ 548 w 548"/>
                <a:gd name="T9" fmla="*/ 491 h 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8" h="501">
                  <a:moveTo>
                    <a:pt x="548" y="491"/>
                  </a:moveTo>
                  <a:lnTo>
                    <a:pt x="541" y="501"/>
                  </a:lnTo>
                  <a:lnTo>
                    <a:pt x="0" y="7"/>
                  </a:lnTo>
                  <a:lnTo>
                    <a:pt x="9" y="0"/>
                  </a:lnTo>
                  <a:lnTo>
                    <a:pt x="548" y="4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1219" name="Freeform 1198"/>
            <p:cNvSpPr>
              <a:spLocks noEditPoints="1"/>
            </p:cNvSpPr>
            <p:nvPr/>
          </p:nvSpPr>
          <p:spPr bwMode="auto">
            <a:xfrm>
              <a:off x="3221038" y="4789488"/>
              <a:ext cx="523875" cy="530225"/>
            </a:xfrm>
            <a:custGeom>
              <a:avLst/>
              <a:gdLst>
                <a:gd name="T0" fmla="*/ 31 w 330"/>
                <a:gd name="T1" fmla="*/ 57 h 334"/>
                <a:gd name="T2" fmla="*/ 0 w 330"/>
                <a:gd name="T3" fmla="*/ 222 h 334"/>
                <a:gd name="T4" fmla="*/ 137 w 330"/>
                <a:gd name="T5" fmla="*/ 334 h 334"/>
                <a:gd name="T6" fmla="*/ 300 w 330"/>
                <a:gd name="T7" fmla="*/ 277 h 334"/>
                <a:gd name="T8" fmla="*/ 330 w 330"/>
                <a:gd name="T9" fmla="*/ 109 h 334"/>
                <a:gd name="T10" fmla="*/ 196 w 330"/>
                <a:gd name="T11" fmla="*/ 0 h 334"/>
                <a:gd name="T12" fmla="*/ 31 w 330"/>
                <a:gd name="T13" fmla="*/ 57 h 334"/>
                <a:gd name="T14" fmla="*/ 286 w 330"/>
                <a:gd name="T15" fmla="*/ 263 h 334"/>
                <a:gd name="T16" fmla="*/ 139 w 330"/>
                <a:gd name="T17" fmla="*/ 315 h 334"/>
                <a:gd name="T18" fmla="*/ 19 w 330"/>
                <a:gd name="T19" fmla="*/ 218 h 334"/>
                <a:gd name="T20" fmla="*/ 47 w 330"/>
                <a:gd name="T21" fmla="*/ 69 h 334"/>
                <a:gd name="T22" fmla="*/ 193 w 330"/>
                <a:gd name="T23" fmla="*/ 19 h 334"/>
                <a:gd name="T24" fmla="*/ 312 w 330"/>
                <a:gd name="T25" fmla="*/ 116 h 334"/>
                <a:gd name="T26" fmla="*/ 286 w 330"/>
                <a:gd name="T27" fmla="*/ 263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30" h="334">
                  <a:moveTo>
                    <a:pt x="31" y="57"/>
                  </a:moveTo>
                  <a:lnTo>
                    <a:pt x="0" y="222"/>
                  </a:lnTo>
                  <a:lnTo>
                    <a:pt x="137" y="334"/>
                  </a:lnTo>
                  <a:lnTo>
                    <a:pt x="300" y="277"/>
                  </a:lnTo>
                  <a:lnTo>
                    <a:pt x="330" y="109"/>
                  </a:lnTo>
                  <a:lnTo>
                    <a:pt x="196" y="0"/>
                  </a:lnTo>
                  <a:lnTo>
                    <a:pt x="31" y="57"/>
                  </a:lnTo>
                  <a:close/>
                  <a:moveTo>
                    <a:pt x="286" y="263"/>
                  </a:moveTo>
                  <a:lnTo>
                    <a:pt x="139" y="315"/>
                  </a:lnTo>
                  <a:lnTo>
                    <a:pt x="19" y="218"/>
                  </a:lnTo>
                  <a:lnTo>
                    <a:pt x="47" y="69"/>
                  </a:lnTo>
                  <a:lnTo>
                    <a:pt x="193" y="19"/>
                  </a:lnTo>
                  <a:lnTo>
                    <a:pt x="312" y="116"/>
                  </a:lnTo>
                  <a:lnTo>
                    <a:pt x="286" y="26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1220" name="Freeform 1199"/>
            <p:cNvSpPr/>
            <p:nvPr/>
          </p:nvSpPr>
          <p:spPr bwMode="auto">
            <a:xfrm>
              <a:off x="3527425" y="3930651"/>
              <a:ext cx="277812" cy="877888"/>
            </a:xfrm>
            <a:custGeom>
              <a:avLst/>
              <a:gdLst>
                <a:gd name="T0" fmla="*/ 166 w 175"/>
                <a:gd name="T1" fmla="*/ 0 h 553"/>
                <a:gd name="T2" fmla="*/ 175 w 175"/>
                <a:gd name="T3" fmla="*/ 3 h 553"/>
                <a:gd name="T4" fmla="*/ 10 w 175"/>
                <a:gd name="T5" fmla="*/ 553 h 553"/>
                <a:gd name="T6" fmla="*/ 0 w 175"/>
                <a:gd name="T7" fmla="*/ 551 h 553"/>
                <a:gd name="T8" fmla="*/ 166 w 175"/>
                <a:gd name="T9" fmla="*/ 0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5" h="553">
                  <a:moveTo>
                    <a:pt x="166" y="0"/>
                  </a:moveTo>
                  <a:lnTo>
                    <a:pt x="175" y="3"/>
                  </a:lnTo>
                  <a:lnTo>
                    <a:pt x="10" y="553"/>
                  </a:lnTo>
                  <a:lnTo>
                    <a:pt x="0" y="551"/>
                  </a:lnTo>
                  <a:lnTo>
                    <a:pt x="1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1221" name="Freeform 1200"/>
            <p:cNvSpPr>
              <a:spLocks noEditPoints="1"/>
            </p:cNvSpPr>
            <p:nvPr/>
          </p:nvSpPr>
          <p:spPr bwMode="auto">
            <a:xfrm>
              <a:off x="4848225" y="2776538"/>
              <a:ext cx="314325" cy="330200"/>
            </a:xfrm>
            <a:custGeom>
              <a:avLst/>
              <a:gdLst>
                <a:gd name="T0" fmla="*/ 106 w 198"/>
                <a:gd name="T1" fmla="*/ 208 h 208"/>
                <a:gd name="T2" fmla="*/ 198 w 198"/>
                <a:gd name="T3" fmla="*/ 146 h 208"/>
                <a:gd name="T4" fmla="*/ 189 w 198"/>
                <a:gd name="T5" fmla="*/ 42 h 208"/>
                <a:gd name="T6" fmla="*/ 90 w 198"/>
                <a:gd name="T7" fmla="*/ 0 h 208"/>
                <a:gd name="T8" fmla="*/ 0 w 198"/>
                <a:gd name="T9" fmla="*/ 59 h 208"/>
                <a:gd name="T10" fmla="*/ 7 w 198"/>
                <a:gd name="T11" fmla="*/ 165 h 208"/>
                <a:gd name="T12" fmla="*/ 106 w 198"/>
                <a:gd name="T13" fmla="*/ 208 h 208"/>
                <a:gd name="T14" fmla="*/ 90 w 198"/>
                <a:gd name="T15" fmla="*/ 9 h 208"/>
                <a:gd name="T16" fmla="*/ 179 w 198"/>
                <a:gd name="T17" fmla="*/ 50 h 208"/>
                <a:gd name="T18" fmla="*/ 186 w 198"/>
                <a:gd name="T19" fmla="*/ 144 h 208"/>
                <a:gd name="T20" fmla="*/ 106 w 198"/>
                <a:gd name="T21" fmla="*/ 196 h 208"/>
                <a:gd name="T22" fmla="*/ 19 w 198"/>
                <a:gd name="T23" fmla="*/ 158 h 208"/>
                <a:gd name="T24" fmla="*/ 9 w 198"/>
                <a:gd name="T25" fmla="*/ 64 h 208"/>
                <a:gd name="T26" fmla="*/ 90 w 198"/>
                <a:gd name="T27" fmla="*/ 9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8" h="208">
                  <a:moveTo>
                    <a:pt x="106" y="208"/>
                  </a:moveTo>
                  <a:lnTo>
                    <a:pt x="198" y="146"/>
                  </a:lnTo>
                  <a:lnTo>
                    <a:pt x="189" y="42"/>
                  </a:lnTo>
                  <a:lnTo>
                    <a:pt x="90" y="0"/>
                  </a:lnTo>
                  <a:lnTo>
                    <a:pt x="0" y="59"/>
                  </a:lnTo>
                  <a:lnTo>
                    <a:pt x="7" y="165"/>
                  </a:lnTo>
                  <a:lnTo>
                    <a:pt x="106" y="208"/>
                  </a:lnTo>
                  <a:close/>
                  <a:moveTo>
                    <a:pt x="90" y="9"/>
                  </a:moveTo>
                  <a:lnTo>
                    <a:pt x="179" y="50"/>
                  </a:lnTo>
                  <a:lnTo>
                    <a:pt x="186" y="144"/>
                  </a:lnTo>
                  <a:lnTo>
                    <a:pt x="106" y="196"/>
                  </a:lnTo>
                  <a:lnTo>
                    <a:pt x="19" y="158"/>
                  </a:lnTo>
                  <a:lnTo>
                    <a:pt x="9" y="64"/>
                  </a:lnTo>
                  <a:lnTo>
                    <a:pt x="90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1222" name="Freeform 1201"/>
            <p:cNvSpPr/>
            <p:nvPr/>
          </p:nvSpPr>
          <p:spPr bwMode="auto">
            <a:xfrm>
              <a:off x="4344988" y="3024188"/>
              <a:ext cx="525462" cy="284163"/>
            </a:xfrm>
            <a:custGeom>
              <a:avLst/>
              <a:gdLst>
                <a:gd name="T0" fmla="*/ 3 w 331"/>
                <a:gd name="T1" fmla="*/ 179 h 179"/>
                <a:gd name="T2" fmla="*/ 0 w 331"/>
                <a:gd name="T3" fmla="*/ 175 h 179"/>
                <a:gd name="T4" fmla="*/ 329 w 331"/>
                <a:gd name="T5" fmla="*/ 0 h 179"/>
                <a:gd name="T6" fmla="*/ 331 w 331"/>
                <a:gd name="T7" fmla="*/ 5 h 179"/>
                <a:gd name="T8" fmla="*/ 3 w 331"/>
                <a:gd name="T9" fmla="*/ 179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1" h="179">
                  <a:moveTo>
                    <a:pt x="3" y="179"/>
                  </a:moveTo>
                  <a:lnTo>
                    <a:pt x="0" y="175"/>
                  </a:lnTo>
                  <a:lnTo>
                    <a:pt x="329" y="0"/>
                  </a:lnTo>
                  <a:lnTo>
                    <a:pt x="331" y="5"/>
                  </a:lnTo>
                  <a:lnTo>
                    <a:pt x="3" y="17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1223" name="Freeform 1202"/>
            <p:cNvSpPr>
              <a:spLocks noEditPoints="1"/>
            </p:cNvSpPr>
            <p:nvPr/>
          </p:nvSpPr>
          <p:spPr bwMode="auto">
            <a:xfrm>
              <a:off x="3851275" y="1846263"/>
              <a:ext cx="396875" cy="438150"/>
            </a:xfrm>
            <a:custGeom>
              <a:avLst/>
              <a:gdLst>
                <a:gd name="T0" fmla="*/ 248 w 250"/>
                <a:gd name="T1" fmla="*/ 210 h 276"/>
                <a:gd name="T2" fmla="*/ 250 w 250"/>
                <a:gd name="T3" fmla="*/ 73 h 276"/>
                <a:gd name="T4" fmla="*/ 125 w 250"/>
                <a:gd name="T5" fmla="*/ 0 h 276"/>
                <a:gd name="T6" fmla="*/ 2 w 250"/>
                <a:gd name="T7" fmla="*/ 66 h 276"/>
                <a:gd name="T8" fmla="*/ 0 w 250"/>
                <a:gd name="T9" fmla="*/ 206 h 276"/>
                <a:gd name="T10" fmla="*/ 122 w 250"/>
                <a:gd name="T11" fmla="*/ 276 h 276"/>
                <a:gd name="T12" fmla="*/ 248 w 250"/>
                <a:gd name="T13" fmla="*/ 210 h 276"/>
                <a:gd name="T14" fmla="*/ 14 w 250"/>
                <a:gd name="T15" fmla="*/ 76 h 276"/>
                <a:gd name="T16" fmla="*/ 125 w 250"/>
                <a:gd name="T17" fmla="*/ 17 h 276"/>
                <a:gd name="T18" fmla="*/ 236 w 250"/>
                <a:gd name="T19" fmla="*/ 80 h 276"/>
                <a:gd name="T20" fmla="*/ 233 w 250"/>
                <a:gd name="T21" fmla="*/ 203 h 276"/>
                <a:gd name="T22" fmla="*/ 122 w 250"/>
                <a:gd name="T23" fmla="*/ 262 h 276"/>
                <a:gd name="T24" fmla="*/ 11 w 250"/>
                <a:gd name="T25" fmla="*/ 198 h 276"/>
                <a:gd name="T26" fmla="*/ 14 w 250"/>
                <a:gd name="T27" fmla="*/ 76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50" h="276">
                  <a:moveTo>
                    <a:pt x="248" y="210"/>
                  </a:moveTo>
                  <a:lnTo>
                    <a:pt x="250" y="73"/>
                  </a:lnTo>
                  <a:lnTo>
                    <a:pt x="125" y="0"/>
                  </a:lnTo>
                  <a:lnTo>
                    <a:pt x="2" y="66"/>
                  </a:lnTo>
                  <a:lnTo>
                    <a:pt x="0" y="206"/>
                  </a:lnTo>
                  <a:lnTo>
                    <a:pt x="122" y="276"/>
                  </a:lnTo>
                  <a:lnTo>
                    <a:pt x="248" y="210"/>
                  </a:lnTo>
                  <a:close/>
                  <a:moveTo>
                    <a:pt x="14" y="76"/>
                  </a:moveTo>
                  <a:lnTo>
                    <a:pt x="125" y="17"/>
                  </a:lnTo>
                  <a:lnTo>
                    <a:pt x="236" y="80"/>
                  </a:lnTo>
                  <a:lnTo>
                    <a:pt x="233" y="203"/>
                  </a:lnTo>
                  <a:lnTo>
                    <a:pt x="122" y="262"/>
                  </a:lnTo>
                  <a:lnTo>
                    <a:pt x="11" y="198"/>
                  </a:lnTo>
                  <a:lnTo>
                    <a:pt x="14" y="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1224" name="Freeform 1203"/>
            <p:cNvSpPr/>
            <p:nvPr/>
          </p:nvSpPr>
          <p:spPr bwMode="auto">
            <a:xfrm>
              <a:off x="3940175" y="2270126"/>
              <a:ext cx="104775" cy="742950"/>
            </a:xfrm>
            <a:custGeom>
              <a:avLst/>
              <a:gdLst>
                <a:gd name="T0" fmla="*/ 7 w 66"/>
                <a:gd name="T1" fmla="*/ 468 h 468"/>
                <a:gd name="T2" fmla="*/ 0 w 66"/>
                <a:gd name="T3" fmla="*/ 468 h 468"/>
                <a:gd name="T4" fmla="*/ 59 w 66"/>
                <a:gd name="T5" fmla="*/ 0 h 468"/>
                <a:gd name="T6" fmla="*/ 66 w 66"/>
                <a:gd name="T7" fmla="*/ 2 h 468"/>
                <a:gd name="T8" fmla="*/ 7 w 66"/>
                <a:gd name="T9" fmla="*/ 468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" h="468">
                  <a:moveTo>
                    <a:pt x="7" y="468"/>
                  </a:moveTo>
                  <a:lnTo>
                    <a:pt x="0" y="468"/>
                  </a:lnTo>
                  <a:lnTo>
                    <a:pt x="59" y="0"/>
                  </a:lnTo>
                  <a:lnTo>
                    <a:pt x="66" y="2"/>
                  </a:lnTo>
                  <a:lnTo>
                    <a:pt x="7" y="4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1225" name="Freeform 1204"/>
            <p:cNvSpPr>
              <a:spLocks noEditPoints="1"/>
            </p:cNvSpPr>
            <p:nvPr/>
          </p:nvSpPr>
          <p:spPr bwMode="auto">
            <a:xfrm>
              <a:off x="2362200" y="3844926"/>
              <a:ext cx="404812" cy="439738"/>
            </a:xfrm>
            <a:custGeom>
              <a:avLst/>
              <a:gdLst>
                <a:gd name="T0" fmla="*/ 123 w 255"/>
                <a:gd name="T1" fmla="*/ 0 h 277"/>
                <a:gd name="T2" fmla="*/ 0 w 255"/>
                <a:gd name="T3" fmla="*/ 76 h 277"/>
                <a:gd name="T4" fmla="*/ 7 w 255"/>
                <a:gd name="T5" fmla="*/ 213 h 277"/>
                <a:gd name="T6" fmla="*/ 135 w 255"/>
                <a:gd name="T7" fmla="*/ 277 h 277"/>
                <a:gd name="T8" fmla="*/ 255 w 255"/>
                <a:gd name="T9" fmla="*/ 201 h 277"/>
                <a:gd name="T10" fmla="*/ 250 w 255"/>
                <a:gd name="T11" fmla="*/ 64 h 277"/>
                <a:gd name="T12" fmla="*/ 123 w 255"/>
                <a:gd name="T13" fmla="*/ 0 h 277"/>
                <a:gd name="T14" fmla="*/ 135 w 255"/>
                <a:gd name="T15" fmla="*/ 262 h 277"/>
                <a:gd name="T16" fmla="*/ 21 w 255"/>
                <a:gd name="T17" fmla="*/ 206 h 277"/>
                <a:gd name="T18" fmla="*/ 14 w 255"/>
                <a:gd name="T19" fmla="*/ 83 h 277"/>
                <a:gd name="T20" fmla="*/ 123 w 255"/>
                <a:gd name="T21" fmla="*/ 14 h 277"/>
                <a:gd name="T22" fmla="*/ 239 w 255"/>
                <a:gd name="T23" fmla="*/ 71 h 277"/>
                <a:gd name="T24" fmla="*/ 243 w 255"/>
                <a:gd name="T25" fmla="*/ 194 h 277"/>
                <a:gd name="T26" fmla="*/ 135 w 255"/>
                <a:gd name="T27" fmla="*/ 262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55" h="277">
                  <a:moveTo>
                    <a:pt x="123" y="0"/>
                  </a:moveTo>
                  <a:lnTo>
                    <a:pt x="0" y="76"/>
                  </a:lnTo>
                  <a:lnTo>
                    <a:pt x="7" y="213"/>
                  </a:lnTo>
                  <a:lnTo>
                    <a:pt x="135" y="277"/>
                  </a:lnTo>
                  <a:lnTo>
                    <a:pt x="255" y="201"/>
                  </a:lnTo>
                  <a:lnTo>
                    <a:pt x="250" y="64"/>
                  </a:lnTo>
                  <a:lnTo>
                    <a:pt x="123" y="0"/>
                  </a:lnTo>
                  <a:close/>
                  <a:moveTo>
                    <a:pt x="135" y="262"/>
                  </a:moveTo>
                  <a:lnTo>
                    <a:pt x="21" y="206"/>
                  </a:lnTo>
                  <a:lnTo>
                    <a:pt x="14" y="83"/>
                  </a:lnTo>
                  <a:lnTo>
                    <a:pt x="123" y="14"/>
                  </a:lnTo>
                  <a:lnTo>
                    <a:pt x="239" y="71"/>
                  </a:lnTo>
                  <a:lnTo>
                    <a:pt x="243" y="194"/>
                  </a:lnTo>
                  <a:lnTo>
                    <a:pt x="135" y="26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1226" name="Freeform 1205"/>
            <p:cNvSpPr/>
            <p:nvPr/>
          </p:nvSpPr>
          <p:spPr bwMode="auto">
            <a:xfrm>
              <a:off x="2747963" y="3616326"/>
              <a:ext cx="701675" cy="344488"/>
            </a:xfrm>
            <a:custGeom>
              <a:avLst/>
              <a:gdLst>
                <a:gd name="T0" fmla="*/ 440 w 442"/>
                <a:gd name="T1" fmla="*/ 0 h 217"/>
                <a:gd name="T2" fmla="*/ 442 w 442"/>
                <a:gd name="T3" fmla="*/ 7 h 217"/>
                <a:gd name="T4" fmla="*/ 3 w 442"/>
                <a:gd name="T5" fmla="*/ 217 h 217"/>
                <a:gd name="T6" fmla="*/ 0 w 442"/>
                <a:gd name="T7" fmla="*/ 210 h 217"/>
                <a:gd name="T8" fmla="*/ 440 w 442"/>
                <a:gd name="T9" fmla="*/ 0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2" h="217">
                  <a:moveTo>
                    <a:pt x="440" y="0"/>
                  </a:moveTo>
                  <a:lnTo>
                    <a:pt x="442" y="7"/>
                  </a:lnTo>
                  <a:lnTo>
                    <a:pt x="3" y="217"/>
                  </a:lnTo>
                  <a:lnTo>
                    <a:pt x="0" y="210"/>
                  </a:lnTo>
                  <a:lnTo>
                    <a:pt x="44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</p:grpSp>
      <p:grpSp>
        <p:nvGrpSpPr>
          <p:cNvPr id="1227" name="组合 1226"/>
          <p:cNvGrpSpPr/>
          <p:nvPr/>
        </p:nvGrpSpPr>
        <p:grpSpPr>
          <a:xfrm rot="18496441">
            <a:off x="4552542" y="451638"/>
            <a:ext cx="3613938" cy="3806339"/>
            <a:chOff x="2058988" y="1846263"/>
            <a:chExt cx="3560762" cy="3473450"/>
          </a:xfrm>
          <a:solidFill>
            <a:schemeClr val="bg1">
              <a:alpha val="13000"/>
            </a:schemeClr>
          </a:solidFill>
        </p:grpSpPr>
        <p:sp>
          <p:nvSpPr>
            <p:cNvPr id="1228" name="Freeform 1187"/>
            <p:cNvSpPr>
              <a:spLocks noEditPoints="1"/>
            </p:cNvSpPr>
            <p:nvPr/>
          </p:nvSpPr>
          <p:spPr bwMode="auto">
            <a:xfrm>
              <a:off x="3389313" y="2963863"/>
              <a:ext cx="993775" cy="993775"/>
            </a:xfrm>
            <a:custGeom>
              <a:avLst/>
              <a:gdLst>
                <a:gd name="T0" fmla="*/ 0 w 626"/>
                <a:gd name="T1" fmla="*/ 428 h 626"/>
                <a:gd name="T2" fmla="*/ 262 w 626"/>
                <a:gd name="T3" fmla="*/ 626 h 626"/>
                <a:gd name="T4" fmla="*/ 574 w 626"/>
                <a:gd name="T5" fmla="*/ 513 h 626"/>
                <a:gd name="T6" fmla="*/ 626 w 626"/>
                <a:gd name="T7" fmla="*/ 198 h 626"/>
                <a:gd name="T8" fmla="*/ 364 w 626"/>
                <a:gd name="T9" fmla="*/ 0 h 626"/>
                <a:gd name="T10" fmla="*/ 50 w 626"/>
                <a:gd name="T11" fmla="*/ 113 h 626"/>
                <a:gd name="T12" fmla="*/ 0 w 626"/>
                <a:gd name="T13" fmla="*/ 428 h 626"/>
                <a:gd name="T14" fmla="*/ 593 w 626"/>
                <a:gd name="T15" fmla="*/ 210 h 626"/>
                <a:gd name="T16" fmla="*/ 548 w 626"/>
                <a:gd name="T17" fmla="*/ 489 h 626"/>
                <a:gd name="T18" fmla="*/ 267 w 626"/>
                <a:gd name="T19" fmla="*/ 593 h 626"/>
                <a:gd name="T20" fmla="*/ 33 w 626"/>
                <a:gd name="T21" fmla="*/ 413 h 626"/>
                <a:gd name="T22" fmla="*/ 78 w 626"/>
                <a:gd name="T23" fmla="*/ 135 h 626"/>
                <a:gd name="T24" fmla="*/ 357 w 626"/>
                <a:gd name="T25" fmla="*/ 33 h 626"/>
                <a:gd name="T26" fmla="*/ 593 w 626"/>
                <a:gd name="T27" fmla="*/ 210 h 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26" h="626">
                  <a:moveTo>
                    <a:pt x="0" y="428"/>
                  </a:moveTo>
                  <a:lnTo>
                    <a:pt x="262" y="626"/>
                  </a:lnTo>
                  <a:lnTo>
                    <a:pt x="574" y="513"/>
                  </a:lnTo>
                  <a:lnTo>
                    <a:pt x="626" y="198"/>
                  </a:lnTo>
                  <a:lnTo>
                    <a:pt x="364" y="0"/>
                  </a:lnTo>
                  <a:lnTo>
                    <a:pt x="50" y="113"/>
                  </a:lnTo>
                  <a:lnTo>
                    <a:pt x="0" y="428"/>
                  </a:lnTo>
                  <a:close/>
                  <a:moveTo>
                    <a:pt x="593" y="210"/>
                  </a:moveTo>
                  <a:lnTo>
                    <a:pt x="548" y="489"/>
                  </a:lnTo>
                  <a:lnTo>
                    <a:pt x="267" y="593"/>
                  </a:lnTo>
                  <a:lnTo>
                    <a:pt x="33" y="413"/>
                  </a:lnTo>
                  <a:lnTo>
                    <a:pt x="78" y="135"/>
                  </a:lnTo>
                  <a:lnTo>
                    <a:pt x="357" y="33"/>
                  </a:lnTo>
                  <a:lnTo>
                    <a:pt x="593" y="2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1229" name="Freeform 1188"/>
            <p:cNvSpPr>
              <a:spLocks noEditPoints="1"/>
            </p:cNvSpPr>
            <p:nvPr/>
          </p:nvSpPr>
          <p:spPr bwMode="auto">
            <a:xfrm>
              <a:off x="4649788" y="4002088"/>
              <a:ext cx="273050" cy="288925"/>
            </a:xfrm>
            <a:custGeom>
              <a:avLst/>
              <a:gdLst>
                <a:gd name="T0" fmla="*/ 0 w 172"/>
                <a:gd name="T1" fmla="*/ 133 h 182"/>
                <a:gd name="T2" fmla="*/ 80 w 172"/>
                <a:gd name="T3" fmla="*/ 182 h 182"/>
                <a:gd name="T4" fmla="*/ 165 w 172"/>
                <a:gd name="T5" fmla="*/ 142 h 182"/>
                <a:gd name="T6" fmla="*/ 172 w 172"/>
                <a:gd name="T7" fmla="*/ 50 h 182"/>
                <a:gd name="T8" fmla="*/ 92 w 172"/>
                <a:gd name="T9" fmla="*/ 0 h 182"/>
                <a:gd name="T10" fmla="*/ 4 w 172"/>
                <a:gd name="T11" fmla="*/ 41 h 182"/>
                <a:gd name="T12" fmla="*/ 0 w 172"/>
                <a:gd name="T13" fmla="*/ 133 h 182"/>
                <a:gd name="T14" fmla="*/ 163 w 172"/>
                <a:gd name="T15" fmla="*/ 55 h 182"/>
                <a:gd name="T16" fmla="*/ 158 w 172"/>
                <a:gd name="T17" fmla="*/ 135 h 182"/>
                <a:gd name="T18" fmla="*/ 80 w 172"/>
                <a:gd name="T19" fmla="*/ 173 h 182"/>
                <a:gd name="T20" fmla="*/ 9 w 172"/>
                <a:gd name="T21" fmla="*/ 128 h 182"/>
                <a:gd name="T22" fmla="*/ 14 w 172"/>
                <a:gd name="T23" fmla="*/ 48 h 182"/>
                <a:gd name="T24" fmla="*/ 92 w 172"/>
                <a:gd name="T25" fmla="*/ 10 h 182"/>
                <a:gd name="T26" fmla="*/ 163 w 172"/>
                <a:gd name="T27" fmla="*/ 55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2" h="182">
                  <a:moveTo>
                    <a:pt x="0" y="133"/>
                  </a:moveTo>
                  <a:lnTo>
                    <a:pt x="80" y="182"/>
                  </a:lnTo>
                  <a:lnTo>
                    <a:pt x="165" y="142"/>
                  </a:lnTo>
                  <a:lnTo>
                    <a:pt x="172" y="50"/>
                  </a:lnTo>
                  <a:lnTo>
                    <a:pt x="92" y="0"/>
                  </a:lnTo>
                  <a:lnTo>
                    <a:pt x="4" y="41"/>
                  </a:lnTo>
                  <a:lnTo>
                    <a:pt x="0" y="133"/>
                  </a:lnTo>
                  <a:close/>
                  <a:moveTo>
                    <a:pt x="163" y="55"/>
                  </a:moveTo>
                  <a:lnTo>
                    <a:pt x="158" y="135"/>
                  </a:lnTo>
                  <a:lnTo>
                    <a:pt x="80" y="173"/>
                  </a:lnTo>
                  <a:lnTo>
                    <a:pt x="9" y="128"/>
                  </a:lnTo>
                  <a:lnTo>
                    <a:pt x="14" y="48"/>
                  </a:lnTo>
                  <a:lnTo>
                    <a:pt x="92" y="10"/>
                  </a:lnTo>
                  <a:lnTo>
                    <a:pt x="163" y="5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1230" name="Freeform 1189"/>
            <p:cNvSpPr/>
            <p:nvPr/>
          </p:nvSpPr>
          <p:spPr bwMode="auto">
            <a:xfrm>
              <a:off x="4262438" y="3751263"/>
              <a:ext cx="409575" cy="322263"/>
            </a:xfrm>
            <a:custGeom>
              <a:avLst/>
              <a:gdLst>
                <a:gd name="T0" fmla="*/ 0 w 258"/>
                <a:gd name="T1" fmla="*/ 5 h 203"/>
                <a:gd name="T2" fmla="*/ 5 w 258"/>
                <a:gd name="T3" fmla="*/ 0 h 203"/>
                <a:gd name="T4" fmla="*/ 258 w 258"/>
                <a:gd name="T5" fmla="*/ 199 h 203"/>
                <a:gd name="T6" fmla="*/ 253 w 258"/>
                <a:gd name="T7" fmla="*/ 203 h 203"/>
                <a:gd name="T8" fmla="*/ 0 w 258"/>
                <a:gd name="T9" fmla="*/ 5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8" h="203">
                  <a:moveTo>
                    <a:pt x="0" y="5"/>
                  </a:moveTo>
                  <a:lnTo>
                    <a:pt x="5" y="0"/>
                  </a:lnTo>
                  <a:lnTo>
                    <a:pt x="258" y="199"/>
                  </a:lnTo>
                  <a:lnTo>
                    <a:pt x="253" y="203"/>
                  </a:lnTo>
                  <a:lnTo>
                    <a:pt x="0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1231" name="Freeform 1190"/>
            <p:cNvSpPr>
              <a:spLocks noEditPoints="1"/>
            </p:cNvSpPr>
            <p:nvPr/>
          </p:nvSpPr>
          <p:spPr bwMode="auto">
            <a:xfrm>
              <a:off x="5349875" y="3635376"/>
              <a:ext cx="269875" cy="288925"/>
            </a:xfrm>
            <a:custGeom>
              <a:avLst/>
              <a:gdLst>
                <a:gd name="T0" fmla="*/ 90 w 170"/>
                <a:gd name="T1" fmla="*/ 182 h 182"/>
                <a:gd name="T2" fmla="*/ 170 w 170"/>
                <a:gd name="T3" fmla="*/ 130 h 182"/>
                <a:gd name="T4" fmla="*/ 163 w 170"/>
                <a:gd name="T5" fmla="*/ 40 h 182"/>
                <a:gd name="T6" fmla="*/ 78 w 170"/>
                <a:gd name="T7" fmla="*/ 0 h 182"/>
                <a:gd name="T8" fmla="*/ 0 w 170"/>
                <a:gd name="T9" fmla="*/ 49 h 182"/>
                <a:gd name="T10" fmla="*/ 5 w 170"/>
                <a:gd name="T11" fmla="*/ 142 h 182"/>
                <a:gd name="T12" fmla="*/ 90 w 170"/>
                <a:gd name="T13" fmla="*/ 182 h 182"/>
                <a:gd name="T14" fmla="*/ 78 w 170"/>
                <a:gd name="T15" fmla="*/ 9 h 182"/>
                <a:gd name="T16" fmla="*/ 156 w 170"/>
                <a:gd name="T17" fmla="*/ 45 h 182"/>
                <a:gd name="T18" fmla="*/ 161 w 170"/>
                <a:gd name="T19" fmla="*/ 125 h 182"/>
                <a:gd name="T20" fmla="*/ 90 w 170"/>
                <a:gd name="T21" fmla="*/ 172 h 182"/>
                <a:gd name="T22" fmla="*/ 15 w 170"/>
                <a:gd name="T23" fmla="*/ 137 h 182"/>
                <a:gd name="T24" fmla="*/ 7 w 170"/>
                <a:gd name="T25" fmla="*/ 54 h 182"/>
                <a:gd name="T26" fmla="*/ 78 w 170"/>
                <a:gd name="T27" fmla="*/ 9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0" h="182">
                  <a:moveTo>
                    <a:pt x="90" y="182"/>
                  </a:moveTo>
                  <a:lnTo>
                    <a:pt x="170" y="130"/>
                  </a:lnTo>
                  <a:lnTo>
                    <a:pt x="163" y="40"/>
                  </a:lnTo>
                  <a:lnTo>
                    <a:pt x="78" y="0"/>
                  </a:lnTo>
                  <a:lnTo>
                    <a:pt x="0" y="49"/>
                  </a:lnTo>
                  <a:lnTo>
                    <a:pt x="5" y="142"/>
                  </a:lnTo>
                  <a:lnTo>
                    <a:pt x="90" y="182"/>
                  </a:lnTo>
                  <a:close/>
                  <a:moveTo>
                    <a:pt x="78" y="9"/>
                  </a:moveTo>
                  <a:lnTo>
                    <a:pt x="156" y="45"/>
                  </a:lnTo>
                  <a:lnTo>
                    <a:pt x="161" y="125"/>
                  </a:lnTo>
                  <a:lnTo>
                    <a:pt x="90" y="172"/>
                  </a:lnTo>
                  <a:lnTo>
                    <a:pt x="15" y="137"/>
                  </a:lnTo>
                  <a:lnTo>
                    <a:pt x="7" y="54"/>
                  </a:lnTo>
                  <a:lnTo>
                    <a:pt x="78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1232" name="Freeform 1191"/>
            <p:cNvSpPr/>
            <p:nvPr/>
          </p:nvSpPr>
          <p:spPr bwMode="auto">
            <a:xfrm>
              <a:off x="4903788" y="3849688"/>
              <a:ext cx="461962" cy="239713"/>
            </a:xfrm>
            <a:custGeom>
              <a:avLst/>
              <a:gdLst>
                <a:gd name="T0" fmla="*/ 3 w 291"/>
                <a:gd name="T1" fmla="*/ 151 h 151"/>
                <a:gd name="T2" fmla="*/ 0 w 291"/>
                <a:gd name="T3" fmla="*/ 146 h 151"/>
                <a:gd name="T4" fmla="*/ 288 w 291"/>
                <a:gd name="T5" fmla="*/ 0 h 151"/>
                <a:gd name="T6" fmla="*/ 291 w 291"/>
                <a:gd name="T7" fmla="*/ 4 h 151"/>
                <a:gd name="T8" fmla="*/ 3 w 291"/>
                <a:gd name="T9" fmla="*/ 15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1" h="151">
                  <a:moveTo>
                    <a:pt x="3" y="151"/>
                  </a:moveTo>
                  <a:lnTo>
                    <a:pt x="0" y="146"/>
                  </a:lnTo>
                  <a:lnTo>
                    <a:pt x="288" y="0"/>
                  </a:lnTo>
                  <a:lnTo>
                    <a:pt x="291" y="4"/>
                  </a:lnTo>
                  <a:lnTo>
                    <a:pt x="3" y="15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1233" name="Freeform 1192"/>
            <p:cNvSpPr>
              <a:spLocks noEditPoints="1"/>
            </p:cNvSpPr>
            <p:nvPr/>
          </p:nvSpPr>
          <p:spPr bwMode="auto">
            <a:xfrm>
              <a:off x="4679950" y="4625976"/>
              <a:ext cx="193675" cy="201613"/>
            </a:xfrm>
            <a:custGeom>
              <a:avLst/>
              <a:gdLst>
                <a:gd name="T0" fmla="*/ 0 w 122"/>
                <a:gd name="T1" fmla="*/ 35 h 127"/>
                <a:gd name="T2" fmla="*/ 7 w 122"/>
                <a:gd name="T3" fmla="*/ 99 h 127"/>
                <a:gd name="T4" fmla="*/ 68 w 122"/>
                <a:gd name="T5" fmla="*/ 127 h 127"/>
                <a:gd name="T6" fmla="*/ 122 w 122"/>
                <a:gd name="T7" fmla="*/ 92 h 127"/>
                <a:gd name="T8" fmla="*/ 118 w 122"/>
                <a:gd name="T9" fmla="*/ 25 h 127"/>
                <a:gd name="T10" fmla="*/ 56 w 122"/>
                <a:gd name="T11" fmla="*/ 0 h 127"/>
                <a:gd name="T12" fmla="*/ 0 w 122"/>
                <a:gd name="T13" fmla="*/ 35 h 127"/>
                <a:gd name="T14" fmla="*/ 115 w 122"/>
                <a:gd name="T15" fmla="*/ 87 h 127"/>
                <a:gd name="T16" fmla="*/ 66 w 122"/>
                <a:gd name="T17" fmla="*/ 120 h 127"/>
                <a:gd name="T18" fmla="*/ 11 w 122"/>
                <a:gd name="T19" fmla="*/ 96 h 127"/>
                <a:gd name="T20" fmla="*/ 7 w 122"/>
                <a:gd name="T21" fmla="*/ 37 h 127"/>
                <a:gd name="T22" fmla="*/ 56 w 122"/>
                <a:gd name="T23" fmla="*/ 7 h 127"/>
                <a:gd name="T24" fmla="*/ 111 w 122"/>
                <a:gd name="T25" fmla="*/ 30 h 127"/>
                <a:gd name="T26" fmla="*/ 115 w 122"/>
                <a:gd name="T27" fmla="*/ 87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2" h="127">
                  <a:moveTo>
                    <a:pt x="0" y="35"/>
                  </a:moveTo>
                  <a:lnTo>
                    <a:pt x="7" y="99"/>
                  </a:lnTo>
                  <a:lnTo>
                    <a:pt x="68" y="127"/>
                  </a:lnTo>
                  <a:lnTo>
                    <a:pt x="122" y="92"/>
                  </a:lnTo>
                  <a:lnTo>
                    <a:pt x="118" y="25"/>
                  </a:lnTo>
                  <a:lnTo>
                    <a:pt x="56" y="0"/>
                  </a:lnTo>
                  <a:lnTo>
                    <a:pt x="0" y="35"/>
                  </a:lnTo>
                  <a:close/>
                  <a:moveTo>
                    <a:pt x="115" y="87"/>
                  </a:moveTo>
                  <a:lnTo>
                    <a:pt x="66" y="120"/>
                  </a:lnTo>
                  <a:lnTo>
                    <a:pt x="11" y="96"/>
                  </a:lnTo>
                  <a:lnTo>
                    <a:pt x="7" y="37"/>
                  </a:lnTo>
                  <a:lnTo>
                    <a:pt x="56" y="7"/>
                  </a:lnTo>
                  <a:lnTo>
                    <a:pt x="111" y="30"/>
                  </a:lnTo>
                  <a:lnTo>
                    <a:pt x="115" y="8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1234" name="Freeform 1193"/>
            <p:cNvSpPr/>
            <p:nvPr/>
          </p:nvSpPr>
          <p:spPr bwMode="auto">
            <a:xfrm>
              <a:off x="4768850" y="4279901"/>
              <a:ext cx="11112" cy="352425"/>
            </a:xfrm>
            <a:custGeom>
              <a:avLst/>
              <a:gdLst>
                <a:gd name="T0" fmla="*/ 3 w 7"/>
                <a:gd name="T1" fmla="*/ 0 h 222"/>
                <a:gd name="T2" fmla="*/ 7 w 7"/>
                <a:gd name="T3" fmla="*/ 0 h 222"/>
                <a:gd name="T4" fmla="*/ 3 w 7"/>
                <a:gd name="T5" fmla="*/ 220 h 222"/>
                <a:gd name="T6" fmla="*/ 0 w 7"/>
                <a:gd name="T7" fmla="*/ 222 h 222"/>
                <a:gd name="T8" fmla="*/ 3 w 7"/>
                <a:gd name="T9" fmla="*/ 0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22">
                  <a:moveTo>
                    <a:pt x="3" y="0"/>
                  </a:moveTo>
                  <a:lnTo>
                    <a:pt x="7" y="0"/>
                  </a:lnTo>
                  <a:lnTo>
                    <a:pt x="3" y="220"/>
                  </a:lnTo>
                  <a:lnTo>
                    <a:pt x="0" y="222"/>
                  </a:ln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1235" name="Freeform 1194"/>
            <p:cNvSpPr>
              <a:spLocks noEditPoints="1"/>
            </p:cNvSpPr>
            <p:nvPr/>
          </p:nvSpPr>
          <p:spPr bwMode="auto">
            <a:xfrm>
              <a:off x="5178425" y="4384676"/>
              <a:ext cx="187325" cy="203200"/>
            </a:xfrm>
            <a:custGeom>
              <a:avLst/>
              <a:gdLst>
                <a:gd name="T0" fmla="*/ 0 w 118"/>
                <a:gd name="T1" fmla="*/ 95 h 128"/>
                <a:gd name="T2" fmla="*/ 56 w 118"/>
                <a:gd name="T3" fmla="*/ 128 h 128"/>
                <a:gd name="T4" fmla="*/ 115 w 118"/>
                <a:gd name="T5" fmla="*/ 100 h 128"/>
                <a:gd name="T6" fmla="*/ 118 w 118"/>
                <a:gd name="T7" fmla="*/ 36 h 128"/>
                <a:gd name="T8" fmla="*/ 61 w 118"/>
                <a:gd name="T9" fmla="*/ 0 h 128"/>
                <a:gd name="T10" fmla="*/ 2 w 118"/>
                <a:gd name="T11" fmla="*/ 31 h 128"/>
                <a:gd name="T12" fmla="*/ 0 w 118"/>
                <a:gd name="T13" fmla="*/ 95 h 128"/>
                <a:gd name="T14" fmla="*/ 113 w 118"/>
                <a:gd name="T15" fmla="*/ 38 h 128"/>
                <a:gd name="T16" fmla="*/ 111 w 118"/>
                <a:gd name="T17" fmla="*/ 95 h 128"/>
                <a:gd name="T18" fmla="*/ 56 w 118"/>
                <a:gd name="T19" fmla="*/ 123 h 128"/>
                <a:gd name="T20" fmla="*/ 4 w 118"/>
                <a:gd name="T21" fmla="*/ 92 h 128"/>
                <a:gd name="T22" fmla="*/ 7 w 118"/>
                <a:gd name="T23" fmla="*/ 36 h 128"/>
                <a:gd name="T24" fmla="*/ 61 w 118"/>
                <a:gd name="T25" fmla="*/ 7 h 128"/>
                <a:gd name="T26" fmla="*/ 113 w 118"/>
                <a:gd name="T27" fmla="*/ 3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8" h="128">
                  <a:moveTo>
                    <a:pt x="0" y="95"/>
                  </a:moveTo>
                  <a:lnTo>
                    <a:pt x="56" y="128"/>
                  </a:lnTo>
                  <a:lnTo>
                    <a:pt x="115" y="100"/>
                  </a:lnTo>
                  <a:lnTo>
                    <a:pt x="118" y="36"/>
                  </a:lnTo>
                  <a:lnTo>
                    <a:pt x="61" y="0"/>
                  </a:lnTo>
                  <a:lnTo>
                    <a:pt x="2" y="31"/>
                  </a:lnTo>
                  <a:lnTo>
                    <a:pt x="0" y="95"/>
                  </a:lnTo>
                  <a:close/>
                  <a:moveTo>
                    <a:pt x="113" y="38"/>
                  </a:moveTo>
                  <a:lnTo>
                    <a:pt x="111" y="95"/>
                  </a:lnTo>
                  <a:lnTo>
                    <a:pt x="56" y="123"/>
                  </a:lnTo>
                  <a:lnTo>
                    <a:pt x="4" y="92"/>
                  </a:lnTo>
                  <a:lnTo>
                    <a:pt x="7" y="36"/>
                  </a:lnTo>
                  <a:lnTo>
                    <a:pt x="61" y="7"/>
                  </a:lnTo>
                  <a:lnTo>
                    <a:pt x="113" y="3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1236" name="Freeform 1195"/>
            <p:cNvSpPr/>
            <p:nvPr/>
          </p:nvSpPr>
          <p:spPr bwMode="auto">
            <a:xfrm>
              <a:off x="4897438" y="4216401"/>
              <a:ext cx="292100" cy="220663"/>
            </a:xfrm>
            <a:custGeom>
              <a:avLst/>
              <a:gdLst>
                <a:gd name="T0" fmla="*/ 0 w 184"/>
                <a:gd name="T1" fmla="*/ 5 h 139"/>
                <a:gd name="T2" fmla="*/ 2 w 184"/>
                <a:gd name="T3" fmla="*/ 0 h 139"/>
                <a:gd name="T4" fmla="*/ 184 w 184"/>
                <a:gd name="T5" fmla="*/ 137 h 139"/>
                <a:gd name="T6" fmla="*/ 179 w 184"/>
                <a:gd name="T7" fmla="*/ 139 h 139"/>
                <a:gd name="T8" fmla="*/ 0 w 184"/>
                <a:gd name="T9" fmla="*/ 5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4" h="139">
                  <a:moveTo>
                    <a:pt x="0" y="5"/>
                  </a:moveTo>
                  <a:lnTo>
                    <a:pt x="2" y="0"/>
                  </a:lnTo>
                  <a:lnTo>
                    <a:pt x="184" y="137"/>
                  </a:lnTo>
                  <a:lnTo>
                    <a:pt x="179" y="139"/>
                  </a:lnTo>
                  <a:lnTo>
                    <a:pt x="0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1237" name="Freeform 1196"/>
            <p:cNvSpPr>
              <a:spLocks noEditPoints="1"/>
            </p:cNvSpPr>
            <p:nvPr/>
          </p:nvSpPr>
          <p:spPr bwMode="auto">
            <a:xfrm>
              <a:off x="2058988" y="1868488"/>
              <a:ext cx="644525" cy="652463"/>
            </a:xfrm>
            <a:custGeom>
              <a:avLst/>
              <a:gdLst>
                <a:gd name="T0" fmla="*/ 406 w 406"/>
                <a:gd name="T1" fmla="*/ 125 h 411"/>
                <a:gd name="T2" fmla="*/ 231 w 406"/>
                <a:gd name="T3" fmla="*/ 0 h 411"/>
                <a:gd name="T4" fmla="*/ 28 w 406"/>
                <a:gd name="T5" fmla="*/ 78 h 411"/>
                <a:gd name="T6" fmla="*/ 0 w 406"/>
                <a:gd name="T7" fmla="*/ 284 h 411"/>
                <a:gd name="T8" fmla="*/ 174 w 406"/>
                <a:gd name="T9" fmla="*/ 411 h 411"/>
                <a:gd name="T10" fmla="*/ 375 w 406"/>
                <a:gd name="T11" fmla="*/ 331 h 411"/>
                <a:gd name="T12" fmla="*/ 406 w 406"/>
                <a:gd name="T13" fmla="*/ 125 h 411"/>
                <a:gd name="T14" fmla="*/ 21 w 406"/>
                <a:gd name="T15" fmla="*/ 277 h 411"/>
                <a:gd name="T16" fmla="*/ 47 w 406"/>
                <a:gd name="T17" fmla="*/ 92 h 411"/>
                <a:gd name="T18" fmla="*/ 226 w 406"/>
                <a:gd name="T19" fmla="*/ 21 h 411"/>
                <a:gd name="T20" fmla="*/ 382 w 406"/>
                <a:gd name="T21" fmla="*/ 135 h 411"/>
                <a:gd name="T22" fmla="*/ 359 w 406"/>
                <a:gd name="T23" fmla="*/ 319 h 411"/>
                <a:gd name="T24" fmla="*/ 177 w 406"/>
                <a:gd name="T25" fmla="*/ 388 h 411"/>
                <a:gd name="T26" fmla="*/ 21 w 406"/>
                <a:gd name="T27" fmla="*/ 277 h 4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6" h="411">
                  <a:moveTo>
                    <a:pt x="406" y="125"/>
                  </a:moveTo>
                  <a:lnTo>
                    <a:pt x="231" y="0"/>
                  </a:lnTo>
                  <a:lnTo>
                    <a:pt x="28" y="78"/>
                  </a:lnTo>
                  <a:lnTo>
                    <a:pt x="0" y="284"/>
                  </a:lnTo>
                  <a:lnTo>
                    <a:pt x="174" y="411"/>
                  </a:lnTo>
                  <a:lnTo>
                    <a:pt x="375" y="331"/>
                  </a:lnTo>
                  <a:lnTo>
                    <a:pt x="406" y="125"/>
                  </a:lnTo>
                  <a:close/>
                  <a:moveTo>
                    <a:pt x="21" y="277"/>
                  </a:moveTo>
                  <a:lnTo>
                    <a:pt x="47" y="92"/>
                  </a:lnTo>
                  <a:lnTo>
                    <a:pt x="226" y="21"/>
                  </a:lnTo>
                  <a:lnTo>
                    <a:pt x="382" y="135"/>
                  </a:lnTo>
                  <a:lnTo>
                    <a:pt x="359" y="319"/>
                  </a:lnTo>
                  <a:lnTo>
                    <a:pt x="177" y="388"/>
                  </a:lnTo>
                  <a:lnTo>
                    <a:pt x="21" y="27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1238" name="Freeform 1197"/>
            <p:cNvSpPr/>
            <p:nvPr/>
          </p:nvSpPr>
          <p:spPr bwMode="auto">
            <a:xfrm>
              <a:off x="2628900" y="2382838"/>
              <a:ext cx="869950" cy="795338"/>
            </a:xfrm>
            <a:custGeom>
              <a:avLst/>
              <a:gdLst>
                <a:gd name="T0" fmla="*/ 548 w 548"/>
                <a:gd name="T1" fmla="*/ 491 h 501"/>
                <a:gd name="T2" fmla="*/ 541 w 548"/>
                <a:gd name="T3" fmla="*/ 501 h 501"/>
                <a:gd name="T4" fmla="*/ 0 w 548"/>
                <a:gd name="T5" fmla="*/ 7 h 501"/>
                <a:gd name="T6" fmla="*/ 9 w 548"/>
                <a:gd name="T7" fmla="*/ 0 h 501"/>
                <a:gd name="T8" fmla="*/ 548 w 548"/>
                <a:gd name="T9" fmla="*/ 491 h 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8" h="501">
                  <a:moveTo>
                    <a:pt x="548" y="491"/>
                  </a:moveTo>
                  <a:lnTo>
                    <a:pt x="541" y="501"/>
                  </a:lnTo>
                  <a:lnTo>
                    <a:pt x="0" y="7"/>
                  </a:lnTo>
                  <a:lnTo>
                    <a:pt x="9" y="0"/>
                  </a:lnTo>
                  <a:lnTo>
                    <a:pt x="548" y="4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1239" name="Freeform 1198"/>
            <p:cNvSpPr>
              <a:spLocks noEditPoints="1"/>
            </p:cNvSpPr>
            <p:nvPr/>
          </p:nvSpPr>
          <p:spPr bwMode="auto">
            <a:xfrm>
              <a:off x="3221038" y="4789488"/>
              <a:ext cx="523875" cy="530225"/>
            </a:xfrm>
            <a:custGeom>
              <a:avLst/>
              <a:gdLst>
                <a:gd name="T0" fmla="*/ 31 w 330"/>
                <a:gd name="T1" fmla="*/ 57 h 334"/>
                <a:gd name="T2" fmla="*/ 0 w 330"/>
                <a:gd name="T3" fmla="*/ 222 h 334"/>
                <a:gd name="T4" fmla="*/ 137 w 330"/>
                <a:gd name="T5" fmla="*/ 334 h 334"/>
                <a:gd name="T6" fmla="*/ 300 w 330"/>
                <a:gd name="T7" fmla="*/ 277 h 334"/>
                <a:gd name="T8" fmla="*/ 330 w 330"/>
                <a:gd name="T9" fmla="*/ 109 h 334"/>
                <a:gd name="T10" fmla="*/ 196 w 330"/>
                <a:gd name="T11" fmla="*/ 0 h 334"/>
                <a:gd name="T12" fmla="*/ 31 w 330"/>
                <a:gd name="T13" fmla="*/ 57 h 334"/>
                <a:gd name="T14" fmla="*/ 286 w 330"/>
                <a:gd name="T15" fmla="*/ 263 h 334"/>
                <a:gd name="T16" fmla="*/ 139 w 330"/>
                <a:gd name="T17" fmla="*/ 315 h 334"/>
                <a:gd name="T18" fmla="*/ 19 w 330"/>
                <a:gd name="T19" fmla="*/ 218 h 334"/>
                <a:gd name="T20" fmla="*/ 47 w 330"/>
                <a:gd name="T21" fmla="*/ 69 h 334"/>
                <a:gd name="T22" fmla="*/ 193 w 330"/>
                <a:gd name="T23" fmla="*/ 19 h 334"/>
                <a:gd name="T24" fmla="*/ 312 w 330"/>
                <a:gd name="T25" fmla="*/ 116 h 334"/>
                <a:gd name="T26" fmla="*/ 286 w 330"/>
                <a:gd name="T27" fmla="*/ 263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30" h="334">
                  <a:moveTo>
                    <a:pt x="31" y="57"/>
                  </a:moveTo>
                  <a:lnTo>
                    <a:pt x="0" y="222"/>
                  </a:lnTo>
                  <a:lnTo>
                    <a:pt x="137" y="334"/>
                  </a:lnTo>
                  <a:lnTo>
                    <a:pt x="300" y="277"/>
                  </a:lnTo>
                  <a:lnTo>
                    <a:pt x="330" y="109"/>
                  </a:lnTo>
                  <a:lnTo>
                    <a:pt x="196" y="0"/>
                  </a:lnTo>
                  <a:lnTo>
                    <a:pt x="31" y="57"/>
                  </a:lnTo>
                  <a:close/>
                  <a:moveTo>
                    <a:pt x="286" y="263"/>
                  </a:moveTo>
                  <a:lnTo>
                    <a:pt x="139" y="315"/>
                  </a:lnTo>
                  <a:lnTo>
                    <a:pt x="19" y="218"/>
                  </a:lnTo>
                  <a:lnTo>
                    <a:pt x="47" y="69"/>
                  </a:lnTo>
                  <a:lnTo>
                    <a:pt x="193" y="19"/>
                  </a:lnTo>
                  <a:lnTo>
                    <a:pt x="312" y="116"/>
                  </a:lnTo>
                  <a:lnTo>
                    <a:pt x="286" y="26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1240" name="Freeform 1199"/>
            <p:cNvSpPr/>
            <p:nvPr/>
          </p:nvSpPr>
          <p:spPr bwMode="auto">
            <a:xfrm>
              <a:off x="3527425" y="3930651"/>
              <a:ext cx="277812" cy="877888"/>
            </a:xfrm>
            <a:custGeom>
              <a:avLst/>
              <a:gdLst>
                <a:gd name="T0" fmla="*/ 166 w 175"/>
                <a:gd name="T1" fmla="*/ 0 h 553"/>
                <a:gd name="T2" fmla="*/ 175 w 175"/>
                <a:gd name="T3" fmla="*/ 3 h 553"/>
                <a:gd name="T4" fmla="*/ 10 w 175"/>
                <a:gd name="T5" fmla="*/ 553 h 553"/>
                <a:gd name="T6" fmla="*/ 0 w 175"/>
                <a:gd name="T7" fmla="*/ 551 h 553"/>
                <a:gd name="T8" fmla="*/ 166 w 175"/>
                <a:gd name="T9" fmla="*/ 0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5" h="553">
                  <a:moveTo>
                    <a:pt x="166" y="0"/>
                  </a:moveTo>
                  <a:lnTo>
                    <a:pt x="175" y="3"/>
                  </a:lnTo>
                  <a:lnTo>
                    <a:pt x="10" y="553"/>
                  </a:lnTo>
                  <a:lnTo>
                    <a:pt x="0" y="551"/>
                  </a:lnTo>
                  <a:lnTo>
                    <a:pt x="1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1241" name="Freeform 1200"/>
            <p:cNvSpPr>
              <a:spLocks noEditPoints="1"/>
            </p:cNvSpPr>
            <p:nvPr/>
          </p:nvSpPr>
          <p:spPr bwMode="auto">
            <a:xfrm>
              <a:off x="4848225" y="2776538"/>
              <a:ext cx="314325" cy="330200"/>
            </a:xfrm>
            <a:custGeom>
              <a:avLst/>
              <a:gdLst>
                <a:gd name="T0" fmla="*/ 106 w 198"/>
                <a:gd name="T1" fmla="*/ 208 h 208"/>
                <a:gd name="T2" fmla="*/ 198 w 198"/>
                <a:gd name="T3" fmla="*/ 146 h 208"/>
                <a:gd name="T4" fmla="*/ 189 w 198"/>
                <a:gd name="T5" fmla="*/ 42 h 208"/>
                <a:gd name="T6" fmla="*/ 90 w 198"/>
                <a:gd name="T7" fmla="*/ 0 h 208"/>
                <a:gd name="T8" fmla="*/ 0 w 198"/>
                <a:gd name="T9" fmla="*/ 59 h 208"/>
                <a:gd name="T10" fmla="*/ 7 w 198"/>
                <a:gd name="T11" fmla="*/ 165 h 208"/>
                <a:gd name="T12" fmla="*/ 106 w 198"/>
                <a:gd name="T13" fmla="*/ 208 h 208"/>
                <a:gd name="T14" fmla="*/ 90 w 198"/>
                <a:gd name="T15" fmla="*/ 9 h 208"/>
                <a:gd name="T16" fmla="*/ 179 w 198"/>
                <a:gd name="T17" fmla="*/ 50 h 208"/>
                <a:gd name="T18" fmla="*/ 186 w 198"/>
                <a:gd name="T19" fmla="*/ 144 h 208"/>
                <a:gd name="T20" fmla="*/ 106 w 198"/>
                <a:gd name="T21" fmla="*/ 196 h 208"/>
                <a:gd name="T22" fmla="*/ 19 w 198"/>
                <a:gd name="T23" fmla="*/ 158 h 208"/>
                <a:gd name="T24" fmla="*/ 9 w 198"/>
                <a:gd name="T25" fmla="*/ 64 h 208"/>
                <a:gd name="T26" fmla="*/ 90 w 198"/>
                <a:gd name="T27" fmla="*/ 9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8" h="208">
                  <a:moveTo>
                    <a:pt x="106" y="208"/>
                  </a:moveTo>
                  <a:lnTo>
                    <a:pt x="198" y="146"/>
                  </a:lnTo>
                  <a:lnTo>
                    <a:pt x="189" y="42"/>
                  </a:lnTo>
                  <a:lnTo>
                    <a:pt x="90" y="0"/>
                  </a:lnTo>
                  <a:lnTo>
                    <a:pt x="0" y="59"/>
                  </a:lnTo>
                  <a:lnTo>
                    <a:pt x="7" y="165"/>
                  </a:lnTo>
                  <a:lnTo>
                    <a:pt x="106" y="208"/>
                  </a:lnTo>
                  <a:close/>
                  <a:moveTo>
                    <a:pt x="90" y="9"/>
                  </a:moveTo>
                  <a:lnTo>
                    <a:pt x="179" y="50"/>
                  </a:lnTo>
                  <a:lnTo>
                    <a:pt x="186" y="144"/>
                  </a:lnTo>
                  <a:lnTo>
                    <a:pt x="106" y="196"/>
                  </a:lnTo>
                  <a:lnTo>
                    <a:pt x="19" y="158"/>
                  </a:lnTo>
                  <a:lnTo>
                    <a:pt x="9" y="64"/>
                  </a:lnTo>
                  <a:lnTo>
                    <a:pt x="90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1242" name="Freeform 1201"/>
            <p:cNvSpPr/>
            <p:nvPr/>
          </p:nvSpPr>
          <p:spPr bwMode="auto">
            <a:xfrm>
              <a:off x="4344988" y="3024188"/>
              <a:ext cx="525462" cy="284163"/>
            </a:xfrm>
            <a:custGeom>
              <a:avLst/>
              <a:gdLst>
                <a:gd name="T0" fmla="*/ 3 w 331"/>
                <a:gd name="T1" fmla="*/ 179 h 179"/>
                <a:gd name="T2" fmla="*/ 0 w 331"/>
                <a:gd name="T3" fmla="*/ 175 h 179"/>
                <a:gd name="T4" fmla="*/ 329 w 331"/>
                <a:gd name="T5" fmla="*/ 0 h 179"/>
                <a:gd name="T6" fmla="*/ 331 w 331"/>
                <a:gd name="T7" fmla="*/ 5 h 179"/>
                <a:gd name="T8" fmla="*/ 3 w 331"/>
                <a:gd name="T9" fmla="*/ 179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1" h="179">
                  <a:moveTo>
                    <a:pt x="3" y="179"/>
                  </a:moveTo>
                  <a:lnTo>
                    <a:pt x="0" y="175"/>
                  </a:lnTo>
                  <a:lnTo>
                    <a:pt x="329" y="0"/>
                  </a:lnTo>
                  <a:lnTo>
                    <a:pt x="331" y="5"/>
                  </a:lnTo>
                  <a:lnTo>
                    <a:pt x="3" y="17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1243" name="Freeform 1202"/>
            <p:cNvSpPr>
              <a:spLocks noEditPoints="1"/>
            </p:cNvSpPr>
            <p:nvPr/>
          </p:nvSpPr>
          <p:spPr bwMode="auto">
            <a:xfrm>
              <a:off x="3851275" y="1846263"/>
              <a:ext cx="396875" cy="438150"/>
            </a:xfrm>
            <a:custGeom>
              <a:avLst/>
              <a:gdLst>
                <a:gd name="T0" fmla="*/ 248 w 250"/>
                <a:gd name="T1" fmla="*/ 210 h 276"/>
                <a:gd name="T2" fmla="*/ 250 w 250"/>
                <a:gd name="T3" fmla="*/ 73 h 276"/>
                <a:gd name="T4" fmla="*/ 125 w 250"/>
                <a:gd name="T5" fmla="*/ 0 h 276"/>
                <a:gd name="T6" fmla="*/ 2 w 250"/>
                <a:gd name="T7" fmla="*/ 66 h 276"/>
                <a:gd name="T8" fmla="*/ 0 w 250"/>
                <a:gd name="T9" fmla="*/ 206 h 276"/>
                <a:gd name="T10" fmla="*/ 122 w 250"/>
                <a:gd name="T11" fmla="*/ 276 h 276"/>
                <a:gd name="T12" fmla="*/ 248 w 250"/>
                <a:gd name="T13" fmla="*/ 210 h 276"/>
                <a:gd name="T14" fmla="*/ 14 w 250"/>
                <a:gd name="T15" fmla="*/ 76 h 276"/>
                <a:gd name="T16" fmla="*/ 125 w 250"/>
                <a:gd name="T17" fmla="*/ 17 h 276"/>
                <a:gd name="T18" fmla="*/ 236 w 250"/>
                <a:gd name="T19" fmla="*/ 80 h 276"/>
                <a:gd name="T20" fmla="*/ 233 w 250"/>
                <a:gd name="T21" fmla="*/ 203 h 276"/>
                <a:gd name="T22" fmla="*/ 122 w 250"/>
                <a:gd name="T23" fmla="*/ 262 h 276"/>
                <a:gd name="T24" fmla="*/ 11 w 250"/>
                <a:gd name="T25" fmla="*/ 198 h 276"/>
                <a:gd name="T26" fmla="*/ 14 w 250"/>
                <a:gd name="T27" fmla="*/ 76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50" h="276">
                  <a:moveTo>
                    <a:pt x="248" y="210"/>
                  </a:moveTo>
                  <a:lnTo>
                    <a:pt x="250" y="73"/>
                  </a:lnTo>
                  <a:lnTo>
                    <a:pt x="125" y="0"/>
                  </a:lnTo>
                  <a:lnTo>
                    <a:pt x="2" y="66"/>
                  </a:lnTo>
                  <a:lnTo>
                    <a:pt x="0" y="206"/>
                  </a:lnTo>
                  <a:lnTo>
                    <a:pt x="122" y="276"/>
                  </a:lnTo>
                  <a:lnTo>
                    <a:pt x="248" y="210"/>
                  </a:lnTo>
                  <a:close/>
                  <a:moveTo>
                    <a:pt x="14" y="76"/>
                  </a:moveTo>
                  <a:lnTo>
                    <a:pt x="125" y="17"/>
                  </a:lnTo>
                  <a:lnTo>
                    <a:pt x="236" y="80"/>
                  </a:lnTo>
                  <a:lnTo>
                    <a:pt x="233" y="203"/>
                  </a:lnTo>
                  <a:lnTo>
                    <a:pt x="122" y="262"/>
                  </a:lnTo>
                  <a:lnTo>
                    <a:pt x="11" y="198"/>
                  </a:lnTo>
                  <a:lnTo>
                    <a:pt x="14" y="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1244" name="Freeform 1203"/>
            <p:cNvSpPr/>
            <p:nvPr/>
          </p:nvSpPr>
          <p:spPr bwMode="auto">
            <a:xfrm>
              <a:off x="3940175" y="2270126"/>
              <a:ext cx="104775" cy="742950"/>
            </a:xfrm>
            <a:custGeom>
              <a:avLst/>
              <a:gdLst>
                <a:gd name="T0" fmla="*/ 7 w 66"/>
                <a:gd name="T1" fmla="*/ 468 h 468"/>
                <a:gd name="T2" fmla="*/ 0 w 66"/>
                <a:gd name="T3" fmla="*/ 468 h 468"/>
                <a:gd name="T4" fmla="*/ 59 w 66"/>
                <a:gd name="T5" fmla="*/ 0 h 468"/>
                <a:gd name="T6" fmla="*/ 66 w 66"/>
                <a:gd name="T7" fmla="*/ 2 h 468"/>
                <a:gd name="T8" fmla="*/ 7 w 66"/>
                <a:gd name="T9" fmla="*/ 468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" h="468">
                  <a:moveTo>
                    <a:pt x="7" y="468"/>
                  </a:moveTo>
                  <a:lnTo>
                    <a:pt x="0" y="468"/>
                  </a:lnTo>
                  <a:lnTo>
                    <a:pt x="59" y="0"/>
                  </a:lnTo>
                  <a:lnTo>
                    <a:pt x="66" y="2"/>
                  </a:lnTo>
                  <a:lnTo>
                    <a:pt x="7" y="4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1245" name="Freeform 1204"/>
            <p:cNvSpPr>
              <a:spLocks noEditPoints="1"/>
            </p:cNvSpPr>
            <p:nvPr/>
          </p:nvSpPr>
          <p:spPr bwMode="auto">
            <a:xfrm>
              <a:off x="2362200" y="3844926"/>
              <a:ext cx="404812" cy="439738"/>
            </a:xfrm>
            <a:custGeom>
              <a:avLst/>
              <a:gdLst>
                <a:gd name="T0" fmla="*/ 123 w 255"/>
                <a:gd name="T1" fmla="*/ 0 h 277"/>
                <a:gd name="T2" fmla="*/ 0 w 255"/>
                <a:gd name="T3" fmla="*/ 76 h 277"/>
                <a:gd name="T4" fmla="*/ 7 w 255"/>
                <a:gd name="T5" fmla="*/ 213 h 277"/>
                <a:gd name="T6" fmla="*/ 135 w 255"/>
                <a:gd name="T7" fmla="*/ 277 h 277"/>
                <a:gd name="T8" fmla="*/ 255 w 255"/>
                <a:gd name="T9" fmla="*/ 201 h 277"/>
                <a:gd name="T10" fmla="*/ 250 w 255"/>
                <a:gd name="T11" fmla="*/ 64 h 277"/>
                <a:gd name="T12" fmla="*/ 123 w 255"/>
                <a:gd name="T13" fmla="*/ 0 h 277"/>
                <a:gd name="T14" fmla="*/ 135 w 255"/>
                <a:gd name="T15" fmla="*/ 262 h 277"/>
                <a:gd name="T16" fmla="*/ 21 w 255"/>
                <a:gd name="T17" fmla="*/ 206 h 277"/>
                <a:gd name="T18" fmla="*/ 14 w 255"/>
                <a:gd name="T19" fmla="*/ 83 h 277"/>
                <a:gd name="T20" fmla="*/ 123 w 255"/>
                <a:gd name="T21" fmla="*/ 14 h 277"/>
                <a:gd name="T22" fmla="*/ 239 w 255"/>
                <a:gd name="T23" fmla="*/ 71 h 277"/>
                <a:gd name="T24" fmla="*/ 243 w 255"/>
                <a:gd name="T25" fmla="*/ 194 h 277"/>
                <a:gd name="T26" fmla="*/ 135 w 255"/>
                <a:gd name="T27" fmla="*/ 262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55" h="277">
                  <a:moveTo>
                    <a:pt x="123" y="0"/>
                  </a:moveTo>
                  <a:lnTo>
                    <a:pt x="0" y="76"/>
                  </a:lnTo>
                  <a:lnTo>
                    <a:pt x="7" y="213"/>
                  </a:lnTo>
                  <a:lnTo>
                    <a:pt x="135" y="277"/>
                  </a:lnTo>
                  <a:lnTo>
                    <a:pt x="255" y="201"/>
                  </a:lnTo>
                  <a:lnTo>
                    <a:pt x="250" y="64"/>
                  </a:lnTo>
                  <a:lnTo>
                    <a:pt x="123" y="0"/>
                  </a:lnTo>
                  <a:close/>
                  <a:moveTo>
                    <a:pt x="135" y="262"/>
                  </a:moveTo>
                  <a:lnTo>
                    <a:pt x="21" y="206"/>
                  </a:lnTo>
                  <a:lnTo>
                    <a:pt x="14" y="83"/>
                  </a:lnTo>
                  <a:lnTo>
                    <a:pt x="123" y="14"/>
                  </a:lnTo>
                  <a:lnTo>
                    <a:pt x="239" y="71"/>
                  </a:lnTo>
                  <a:lnTo>
                    <a:pt x="243" y="194"/>
                  </a:lnTo>
                  <a:lnTo>
                    <a:pt x="135" y="26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1246" name="Freeform 1205"/>
            <p:cNvSpPr/>
            <p:nvPr/>
          </p:nvSpPr>
          <p:spPr bwMode="auto">
            <a:xfrm>
              <a:off x="2747963" y="3616326"/>
              <a:ext cx="701675" cy="344488"/>
            </a:xfrm>
            <a:custGeom>
              <a:avLst/>
              <a:gdLst>
                <a:gd name="T0" fmla="*/ 440 w 442"/>
                <a:gd name="T1" fmla="*/ 0 h 217"/>
                <a:gd name="T2" fmla="*/ 442 w 442"/>
                <a:gd name="T3" fmla="*/ 7 h 217"/>
                <a:gd name="T4" fmla="*/ 3 w 442"/>
                <a:gd name="T5" fmla="*/ 217 h 217"/>
                <a:gd name="T6" fmla="*/ 0 w 442"/>
                <a:gd name="T7" fmla="*/ 210 h 217"/>
                <a:gd name="T8" fmla="*/ 440 w 442"/>
                <a:gd name="T9" fmla="*/ 0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2" h="217">
                  <a:moveTo>
                    <a:pt x="440" y="0"/>
                  </a:moveTo>
                  <a:lnTo>
                    <a:pt x="442" y="7"/>
                  </a:lnTo>
                  <a:lnTo>
                    <a:pt x="3" y="217"/>
                  </a:lnTo>
                  <a:lnTo>
                    <a:pt x="0" y="210"/>
                  </a:lnTo>
                  <a:lnTo>
                    <a:pt x="44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</p:grpSp>
      <p:grpSp>
        <p:nvGrpSpPr>
          <p:cNvPr id="67" name="组合 66"/>
          <p:cNvGrpSpPr/>
          <p:nvPr/>
        </p:nvGrpSpPr>
        <p:grpSpPr>
          <a:xfrm rot="712769">
            <a:off x="8069398" y="583728"/>
            <a:ext cx="2370762" cy="2232733"/>
            <a:chOff x="2058988" y="1846263"/>
            <a:chExt cx="3560762" cy="3473450"/>
          </a:xfrm>
          <a:solidFill>
            <a:schemeClr val="bg1">
              <a:alpha val="28000"/>
            </a:schemeClr>
          </a:solidFill>
        </p:grpSpPr>
        <p:sp>
          <p:nvSpPr>
            <p:cNvPr id="68" name="Freeform 1187"/>
            <p:cNvSpPr>
              <a:spLocks noEditPoints="1"/>
            </p:cNvSpPr>
            <p:nvPr/>
          </p:nvSpPr>
          <p:spPr bwMode="auto">
            <a:xfrm>
              <a:off x="3389313" y="2963863"/>
              <a:ext cx="993775" cy="993775"/>
            </a:xfrm>
            <a:custGeom>
              <a:avLst/>
              <a:gdLst>
                <a:gd name="T0" fmla="*/ 0 w 626"/>
                <a:gd name="T1" fmla="*/ 428 h 626"/>
                <a:gd name="T2" fmla="*/ 262 w 626"/>
                <a:gd name="T3" fmla="*/ 626 h 626"/>
                <a:gd name="T4" fmla="*/ 574 w 626"/>
                <a:gd name="T5" fmla="*/ 513 h 626"/>
                <a:gd name="T6" fmla="*/ 626 w 626"/>
                <a:gd name="T7" fmla="*/ 198 h 626"/>
                <a:gd name="T8" fmla="*/ 364 w 626"/>
                <a:gd name="T9" fmla="*/ 0 h 626"/>
                <a:gd name="T10" fmla="*/ 50 w 626"/>
                <a:gd name="T11" fmla="*/ 113 h 626"/>
                <a:gd name="T12" fmla="*/ 0 w 626"/>
                <a:gd name="T13" fmla="*/ 428 h 626"/>
                <a:gd name="T14" fmla="*/ 593 w 626"/>
                <a:gd name="T15" fmla="*/ 210 h 626"/>
                <a:gd name="T16" fmla="*/ 548 w 626"/>
                <a:gd name="T17" fmla="*/ 489 h 626"/>
                <a:gd name="T18" fmla="*/ 267 w 626"/>
                <a:gd name="T19" fmla="*/ 593 h 626"/>
                <a:gd name="T20" fmla="*/ 33 w 626"/>
                <a:gd name="T21" fmla="*/ 413 h 626"/>
                <a:gd name="T22" fmla="*/ 78 w 626"/>
                <a:gd name="T23" fmla="*/ 135 h 626"/>
                <a:gd name="T24" fmla="*/ 357 w 626"/>
                <a:gd name="T25" fmla="*/ 33 h 626"/>
                <a:gd name="T26" fmla="*/ 593 w 626"/>
                <a:gd name="T27" fmla="*/ 210 h 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26" h="626">
                  <a:moveTo>
                    <a:pt x="0" y="428"/>
                  </a:moveTo>
                  <a:lnTo>
                    <a:pt x="262" y="626"/>
                  </a:lnTo>
                  <a:lnTo>
                    <a:pt x="574" y="513"/>
                  </a:lnTo>
                  <a:lnTo>
                    <a:pt x="626" y="198"/>
                  </a:lnTo>
                  <a:lnTo>
                    <a:pt x="364" y="0"/>
                  </a:lnTo>
                  <a:lnTo>
                    <a:pt x="50" y="113"/>
                  </a:lnTo>
                  <a:lnTo>
                    <a:pt x="0" y="428"/>
                  </a:lnTo>
                  <a:close/>
                  <a:moveTo>
                    <a:pt x="593" y="210"/>
                  </a:moveTo>
                  <a:lnTo>
                    <a:pt x="548" y="489"/>
                  </a:lnTo>
                  <a:lnTo>
                    <a:pt x="267" y="593"/>
                  </a:lnTo>
                  <a:lnTo>
                    <a:pt x="33" y="413"/>
                  </a:lnTo>
                  <a:lnTo>
                    <a:pt x="78" y="135"/>
                  </a:lnTo>
                  <a:lnTo>
                    <a:pt x="357" y="33"/>
                  </a:lnTo>
                  <a:lnTo>
                    <a:pt x="593" y="2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69" name="Freeform 1188"/>
            <p:cNvSpPr>
              <a:spLocks noEditPoints="1"/>
            </p:cNvSpPr>
            <p:nvPr/>
          </p:nvSpPr>
          <p:spPr bwMode="auto">
            <a:xfrm>
              <a:off x="4649788" y="4002088"/>
              <a:ext cx="273050" cy="288925"/>
            </a:xfrm>
            <a:custGeom>
              <a:avLst/>
              <a:gdLst>
                <a:gd name="T0" fmla="*/ 0 w 172"/>
                <a:gd name="T1" fmla="*/ 133 h 182"/>
                <a:gd name="T2" fmla="*/ 80 w 172"/>
                <a:gd name="T3" fmla="*/ 182 h 182"/>
                <a:gd name="T4" fmla="*/ 165 w 172"/>
                <a:gd name="T5" fmla="*/ 142 h 182"/>
                <a:gd name="T6" fmla="*/ 172 w 172"/>
                <a:gd name="T7" fmla="*/ 50 h 182"/>
                <a:gd name="T8" fmla="*/ 92 w 172"/>
                <a:gd name="T9" fmla="*/ 0 h 182"/>
                <a:gd name="T10" fmla="*/ 4 w 172"/>
                <a:gd name="T11" fmla="*/ 41 h 182"/>
                <a:gd name="T12" fmla="*/ 0 w 172"/>
                <a:gd name="T13" fmla="*/ 133 h 182"/>
                <a:gd name="T14" fmla="*/ 163 w 172"/>
                <a:gd name="T15" fmla="*/ 55 h 182"/>
                <a:gd name="T16" fmla="*/ 158 w 172"/>
                <a:gd name="T17" fmla="*/ 135 h 182"/>
                <a:gd name="T18" fmla="*/ 80 w 172"/>
                <a:gd name="T19" fmla="*/ 173 h 182"/>
                <a:gd name="T20" fmla="*/ 9 w 172"/>
                <a:gd name="T21" fmla="*/ 128 h 182"/>
                <a:gd name="T22" fmla="*/ 14 w 172"/>
                <a:gd name="T23" fmla="*/ 48 h 182"/>
                <a:gd name="T24" fmla="*/ 92 w 172"/>
                <a:gd name="T25" fmla="*/ 10 h 182"/>
                <a:gd name="T26" fmla="*/ 163 w 172"/>
                <a:gd name="T27" fmla="*/ 55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2" h="182">
                  <a:moveTo>
                    <a:pt x="0" y="133"/>
                  </a:moveTo>
                  <a:lnTo>
                    <a:pt x="80" y="182"/>
                  </a:lnTo>
                  <a:lnTo>
                    <a:pt x="165" y="142"/>
                  </a:lnTo>
                  <a:lnTo>
                    <a:pt x="172" y="50"/>
                  </a:lnTo>
                  <a:lnTo>
                    <a:pt x="92" y="0"/>
                  </a:lnTo>
                  <a:lnTo>
                    <a:pt x="4" y="41"/>
                  </a:lnTo>
                  <a:lnTo>
                    <a:pt x="0" y="133"/>
                  </a:lnTo>
                  <a:close/>
                  <a:moveTo>
                    <a:pt x="163" y="55"/>
                  </a:moveTo>
                  <a:lnTo>
                    <a:pt x="158" y="135"/>
                  </a:lnTo>
                  <a:lnTo>
                    <a:pt x="80" y="173"/>
                  </a:lnTo>
                  <a:lnTo>
                    <a:pt x="9" y="128"/>
                  </a:lnTo>
                  <a:lnTo>
                    <a:pt x="14" y="48"/>
                  </a:lnTo>
                  <a:lnTo>
                    <a:pt x="92" y="10"/>
                  </a:lnTo>
                  <a:lnTo>
                    <a:pt x="163" y="5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70" name="Freeform 1189"/>
            <p:cNvSpPr/>
            <p:nvPr/>
          </p:nvSpPr>
          <p:spPr bwMode="auto">
            <a:xfrm>
              <a:off x="4262438" y="3751263"/>
              <a:ext cx="409575" cy="322263"/>
            </a:xfrm>
            <a:custGeom>
              <a:avLst/>
              <a:gdLst>
                <a:gd name="T0" fmla="*/ 0 w 258"/>
                <a:gd name="T1" fmla="*/ 5 h 203"/>
                <a:gd name="T2" fmla="*/ 5 w 258"/>
                <a:gd name="T3" fmla="*/ 0 h 203"/>
                <a:gd name="T4" fmla="*/ 258 w 258"/>
                <a:gd name="T5" fmla="*/ 199 h 203"/>
                <a:gd name="T6" fmla="*/ 253 w 258"/>
                <a:gd name="T7" fmla="*/ 203 h 203"/>
                <a:gd name="T8" fmla="*/ 0 w 258"/>
                <a:gd name="T9" fmla="*/ 5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8" h="203">
                  <a:moveTo>
                    <a:pt x="0" y="5"/>
                  </a:moveTo>
                  <a:lnTo>
                    <a:pt x="5" y="0"/>
                  </a:lnTo>
                  <a:lnTo>
                    <a:pt x="258" y="199"/>
                  </a:lnTo>
                  <a:lnTo>
                    <a:pt x="253" y="203"/>
                  </a:lnTo>
                  <a:lnTo>
                    <a:pt x="0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71" name="Freeform 1190"/>
            <p:cNvSpPr>
              <a:spLocks noEditPoints="1"/>
            </p:cNvSpPr>
            <p:nvPr/>
          </p:nvSpPr>
          <p:spPr bwMode="auto">
            <a:xfrm>
              <a:off x="5349875" y="3635376"/>
              <a:ext cx="269875" cy="288925"/>
            </a:xfrm>
            <a:custGeom>
              <a:avLst/>
              <a:gdLst>
                <a:gd name="T0" fmla="*/ 90 w 170"/>
                <a:gd name="T1" fmla="*/ 182 h 182"/>
                <a:gd name="T2" fmla="*/ 170 w 170"/>
                <a:gd name="T3" fmla="*/ 130 h 182"/>
                <a:gd name="T4" fmla="*/ 163 w 170"/>
                <a:gd name="T5" fmla="*/ 40 h 182"/>
                <a:gd name="T6" fmla="*/ 78 w 170"/>
                <a:gd name="T7" fmla="*/ 0 h 182"/>
                <a:gd name="T8" fmla="*/ 0 w 170"/>
                <a:gd name="T9" fmla="*/ 49 h 182"/>
                <a:gd name="T10" fmla="*/ 5 w 170"/>
                <a:gd name="T11" fmla="*/ 142 h 182"/>
                <a:gd name="T12" fmla="*/ 90 w 170"/>
                <a:gd name="T13" fmla="*/ 182 h 182"/>
                <a:gd name="T14" fmla="*/ 78 w 170"/>
                <a:gd name="T15" fmla="*/ 9 h 182"/>
                <a:gd name="T16" fmla="*/ 156 w 170"/>
                <a:gd name="T17" fmla="*/ 45 h 182"/>
                <a:gd name="T18" fmla="*/ 161 w 170"/>
                <a:gd name="T19" fmla="*/ 125 h 182"/>
                <a:gd name="T20" fmla="*/ 90 w 170"/>
                <a:gd name="T21" fmla="*/ 172 h 182"/>
                <a:gd name="T22" fmla="*/ 15 w 170"/>
                <a:gd name="T23" fmla="*/ 137 h 182"/>
                <a:gd name="T24" fmla="*/ 7 w 170"/>
                <a:gd name="T25" fmla="*/ 54 h 182"/>
                <a:gd name="T26" fmla="*/ 78 w 170"/>
                <a:gd name="T27" fmla="*/ 9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0" h="182">
                  <a:moveTo>
                    <a:pt x="90" y="182"/>
                  </a:moveTo>
                  <a:lnTo>
                    <a:pt x="170" y="130"/>
                  </a:lnTo>
                  <a:lnTo>
                    <a:pt x="163" y="40"/>
                  </a:lnTo>
                  <a:lnTo>
                    <a:pt x="78" y="0"/>
                  </a:lnTo>
                  <a:lnTo>
                    <a:pt x="0" y="49"/>
                  </a:lnTo>
                  <a:lnTo>
                    <a:pt x="5" y="142"/>
                  </a:lnTo>
                  <a:lnTo>
                    <a:pt x="90" y="182"/>
                  </a:lnTo>
                  <a:close/>
                  <a:moveTo>
                    <a:pt x="78" y="9"/>
                  </a:moveTo>
                  <a:lnTo>
                    <a:pt x="156" y="45"/>
                  </a:lnTo>
                  <a:lnTo>
                    <a:pt x="161" y="125"/>
                  </a:lnTo>
                  <a:lnTo>
                    <a:pt x="90" y="172"/>
                  </a:lnTo>
                  <a:lnTo>
                    <a:pt x="15" y="137"/>
                  </a:lnTo>
                  <a:lnTo>
                    <a:pt x="7" y="54"/>
                  </a:lnTo>
                  <a:lnTo>
                    <a:pt x="78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72" name="Freeform 1191"/>
            <p:cNvSpPr/>
            <p:nvPr/>
          </p:nvSpPr>
          <p:spPr bwMode="auto">
            <a:xfrm>
              <a:off x="4903788" y="3849688"/>
              <a:ext cx="461962" cy="239713"/>
            </a:xfrm>
            <a:custGeom>
              <a:avLst/>
              <a:gdLst>
                <a:gd name="T0" fmla="*/ 3 w 291"/>
                <a:gd name="T1" fmla="*/ 151 h 151"/>
                <a:gd name="T2" fmla="*/ 0 w 291"/>
                <a:gd name="T3" fmla="*/ 146 h 151"/>
                <a:gd name="T4" fmla="*/ 288 w 291"/>
                <a:gd name="T5" fmla="*/ 0 h 151"/>
                <a:gd name="T6" fmla="*/ 291 w 291"/>
                <a:gd name="T7" fmla="*/ 4 h 151"/>
                <a:gd name="T8" fmla="*/ 3 w 291"/>
                <a:gd name="T9" fmla="*/ 15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1" h="151">
                  <a:moveTo>
                    <a:pt x="3" y="151"/>
                  </a:moveTo>
                  <a:lnTo>
                    <a:pt x="0" y="146"/>
                  </a:lnTo>
                  <a:lnTo>
                    <a:pt x="288" y="0"/>
                  </a:lnTo>
                  <a:lnTo>
                    <a:pt x="291" y="4"/>
                  </a:lnTo>
                  <a:lnTo>
                    <a:pt x="3" y="15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73" name="Freeform 1192"/>
            <p:cNvSpPr>
              <a:spLocks noEditPoints="1"/>
            </p:cNvSpPr>
            <p:nvPr/>
          </p:nvSpPr>
          <p:spPr bwMode="auto">
            <a:xfrm>
              <a:off x="4679950" y="4625976"/>
              <a:ext cx="193675" cy="201613"/>
            </a:xfrm>
            <a:custGeom>
              <a:avLst/>
              <a:gdLst>
                <a:gd name="T0" fmla="*/ 0 w 122"/>
                <a:gd name="T1" fmla="*/ 35 h 127"/>
                <a:gd name="T2" fmla="*/ 7 w 122"/>
                <a:gd name="T3" fmla="*/ 99 h 127"/>
                <a:gd name="T4" fmla="*/ 68 w 122"/>
                <a:gd name="T5" fmla="*/ 127 h 127"/>
                <a:gd name="T6" fmla="*/ 122 w 122"/>
                <a:gd name="T7" fmla="*/ 92 h 127"/>
                <a:gd name="T8" fmla="*/ 118 w 122"/>
                <a:gd name="T9" fmla="*/ 25 h 127"/>
                <a:gd name="T10" fmla="*/ 56 w 122"/>
                <a:gd name="T11" fmla="*/ 0 h 127"/>
                <a:gd name="T12" fmla="*/ 0 w 122"/>
                <a:gd name="T13" fmla="*/ 35 h 127"/>
                <a:gd name="T14" fmla="*/ 115 w 122"/>
                <a:gd name="T15" fmla="*/ 87 h 127"/>
                <a:gd name="T16" fmla="*/ 66 w 122"/>
                <a:gd name="T17" fmla="*/ 120 h 127"/>
                <a:gd name="T18" fmla="*/ 11 w 122"/>
                <a:gd name="T19" fmla="*/ 96 h 127"/>
                <a:gd name="T20" fmla="*/ 7 w 122"/>
                <a:gd name="T21" fmla="*/ 37 h 127"/>
                <a:gd name="T22" fmla="*/ 56 w 122"/>
                <a:gd name="T23" fmla="*/ 7 h 127"/>
                <a:gd name="T24" fmla="*/ 111 w 122"/>
                <a:gd name="T25" fmla="*/ 30 h 127"/>
                <a:gd name="T26" fmla="*/ 115 w 122"/>
                <a:gd name="T27" fmla="*/ 87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2" h="127">
                  <a:moveTo>
                    <a:pt x="0" y="35"/>
                  </a:moveTo>
                  <a:lnTo>
                    <a:pt x="7" y="99"/>
                  </a:lnTo>
                  <a:lnTo>
                    <a:pt x="68" y="127"/>
                  </a:lnTo>
                  <a:lnTo>
                    <a:pt x="122" y="92"/>
                  </a:lnTo>
                  <a:lnTo>
                    <a:pt x="118" y="25"/>
                  </a:lnTo>
                  <a:lnTo>
                    <a:pt x="56" y="0"/>
                  </a:lnTo>
                  <a:lnTo>
                    <a:pt x="0" y="35"/>
                  </a:lnTo>
                  <a:close/>
                  <a:moveTo>
                    <a:pt x="115" y="87"/>
                  </a:moveTo>
                  <a:lnTo>
                    <a:pt x="66" y="120"/>
                  </a:lnTo>
                  <a:lnTo>
                    <a:pt x="11" y="96"/>
                  </a:lnTo>
                  <a:lnTo>
                    <a:pt x="7" y="37"/>
                  </a:lnTo>
                  <a:lnTo>
                    <a:pt x="56" y="7"/>
                  </a:lnTo>
                  <a:lnTo>
                    <a:pt x="111" y="30"/>
                  </a:lnTo>
                  <a:lnTo>
                    <a:pt x="115" y="8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74" name="Freeform 1193"/>
            <p:cNvSpPr/>
            <p:nvPr/>
          </p:nvSpPr>
          <p:spPr bwMode="auto">
            <a:xfrm>
              <a:off x="4768850" y="4279901"/>
              <a:ext cx="11112" cy="352425"/>
            </a:xfrm>
            <a:custGeom>
              <a:avLst/>
              <a:gdLst>
                <a:gd name="T0" fmla="*/ 3 w 7"/>
                <a:gd name="T1" fmla="*/ 0 h 222"/>
                <a:gd name="T2" fmla="*/ 7 w 7"/>
                <a:gd name="T3" fmla="*/ 0 h 222"/>
                <a:gd name="T4" fmla="*/ 3 w 7"/>
                <a:gd name="T5" fmla="*/ 220 h 222"/>
                <a:gd name="T6" fmla="*/ 0 w 7"/>
                <a:gd name="T7" fmla="*/ 222 h 222"/>
                <a:gd name="T8" fmla="*/ 3 w 7"/>
                <a:gd name="T9" fmla="*/ 0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22">
                  <a:moveTo>
                    <a:pt x="3" y="0"/>
                  </a:moveTo>
                  <a:lnTo>
                    <a:pt x="7" y="0"/>
                  </a:lnTo>
                  <a:lnTo>
                    <a:pt x="3" y="220"/>
                  </a:lnTo>
                  <a:lnTo>
                    <a:pt x="0" y="222"/>
                  </a:ln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75" name="Freeform 1194"/>
            <p:cNvSpPr>
              <a:spLocks noEditPoints="1"/>
            </p:cNvSpPr>
            <p:nvPr/>
          </p:nvSpPr>
          <p:spPr bwMode="auto">
            <a:xfrm>
              <a:off x="5178425" y="4384676"/>
              <a:ext cx="187325" cy="203200"/>
            </a:xfrm>
            <a:custGeom>
              <a:avLst/>
              <a:gdLst>
                <a:gd name="T0" fmla="*/ 0 w 118"/>
                <a:gd name="T1" fmla="*/ 95 h 128"/>
                <a:gd name="T2" fmla="*/ 56 w 118"/>
                <a:gd name="T3" fmla="*/ 128 h 128"/>
                <a:gd name="T4" fmla="*/ 115 w 118"/>
                <a:gd name="T5" fmla="*/ 100 h 128"/>
                <a:gd name="T6" fmla="*/ 118 w 118"/>
                <a:gd name="T7" fmla="*/ 36 h 128"/>
                <a:gd name="T8" fmla="*/ 61 w 118"/>
                <a:gd name="T9" fmla="*/ 0 h 128"/>
                <a:gd name="T10" fmla="*/ 2 w 118"/>
                <a:gd name="T11" fmla="*/ 31 h 128"/>
                <a:gd name="T12" fmla="*/ 0 w 118"/>
                <a:gd name="T13" fmla="*/ 95 h 128"/>
                <a:gd name="T14" fmla="*/ 113 w 118"/>
                <a:gd name="T15" fmla="*/ 38 h 128"/>
                <a:gd name="T16" fmla="*/ 111 w 118"/>
                <a:gd name="T17" fmla="*/ 95 h 128"/>
                <a:gd name="T18" fmla="*/ 56 w 118"/>
                <a:gd name="T19" fmla="*/ 123 h 128"/>
                <a:gd name="T20" fmla="*/ 4 w 118"/>
                <a:gd name="T21" fmla="*/ 92 h 128"/>
                <a:gd name="T22" fmla="*/ 7 w 118"/>
                <a:gd name="T23" fmla="*/ 36 h 128"/>
                <a:gd name="T24" fmla="*/ 61 w 118"/>
                <a:gd name="T25" fmla="*/ 7 h 128"/>
                <a:gd name="T26" fmla="*/ 113 w 118"/>
                <a:gd name="T27" fmla="*/ 3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8" h="128">
                  <a:moveTo>
                    <a:pt x="0" y="95"/>
                  </a:moveTo>
                  <a:lnTo>
                    <a:pt x="56" y="128"/>
                  </a:lnTo>
                  <a:lnTo>
                    <a:pt x="115" y="100"/>
                  </a:lnTo>
                  <a:lnTo>
                    <a:pt x="118" y="36"/>
                  </a:lnTo>
                  <a:lnTo>
                    <a:pt x="61" y="0"/>
                  </a:lnTo>
                  <a:lnTo>
                    <a:pt x="2" y="31"/>
                  </a:lnTo>
                  <a:lnTo>
                    <a:pt x="0" y="95"/>
                  </a:lnTo>
                  <a:close/>
                  <a:moveTo>
                    <a:pt x="113" y="38"/>
                  </a:moveTo>
                  <a:lnTo>
                    <a:pt x="111" y="95"/>
                  </a:lnTo>
                  <a:lnTo>
                    <a:pt x="56" y="123"/>
                  </a:lnTo>
                  <a:lnTo>
                    <a:pt x="4" y="92"/>
                  </a:lnTo>
                  <a:lnTo>
                    <a:pt x="7" y="36"/>
                  </a:lnTo>
                  <a:lnTo>
                    <a:pt x="61" y="7"/>
                  </a:lnTo>
                  <a:lnTo>
                    <a:pt x="113" y="3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76" name="Freeform 1195"/>
            <p:cNvSpPr/>
            <p:nvPr/>
          </p:nvSpPr>
          <p:spPr bwMode="auto">
            <a:xfrm>
              <a:off x="4897438" y="4216401"/>
              <a:ext cx="292100" cy="220663"/>
            </a:xfrm>
            <a:custGeom>
              <a:avLst/>
              <a:gdLst>
                <a:gd name="T0" fmla="*/ 0 w 184"/>
                <a:gd name="T1" fmla="*/ 5 h 139"/>
                <a:gd name="T2" fmla="*/ 2 w 184"/>
                <a:gd name="T3" fmla="*/ 0 h 139"/>
                <a:gd name="T4" fmla="*/ 184 w 184"/>
                <a:gd name="T5" fmla="*/ 137 h 139"/>
                <a:gd name="T6" fmla="*/ 179 w 184"/>
                <a:gd name="T7" fmla="*/ 139 h 139"/>
                <a:gd name="T8" fmla="*/ 0 w 184"/>
                <a:gd name="T9" fmla="*/ 5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4" h="139">
                  <a:moveTo>
                    <a:pt x="0" y="5"/>
                  </a:moveTo>
                  <a:lnTo>
                    <a:pt x="2" y="0"/>
                  </a:lnTo>
                  <a:lnTo>
                    <a:pt x="184" y="137"/>
                  </a:lnTo>
                  <a:lnTo>
                    <a:pt x="179" y="139"/>
                  </a:lnTo>
                  <a:lnTo>
                    <a:pt x="0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77" name="Freeform 1196"/>
            <p:cNvSpPr>
              <a:spLocks noEditPoints="1"/>
            </p:cNvSpPr>
            <p:nvPr/>
          </p:nvSpPr>
          <p:spPr bwMode="auto">
            <a:xfrm>
              <a:off x="2058988" y="1868488"/>
              <a:ext cx="644525" cy="652463"/>
            </a:xfrm>
            <a:custGeom>
              <a:avLst/>
              <a:gdLst>
                <a:gd name="T0" fmla="*/ 406 w 406"/>
                <a:gd name="T1" fmla="*/ 125 h 411"/>
                <a:gd name="T2" fmla="*/ 231 w 406"/>
                <a:gd name="T3" fmla="*/ 0 h 411"/>
                <a:gd name="T4" fmla="*/ 28 w 406"/>
                <a:gd name="T5" fmla="*/ 78 h 411"/>
                <a:gd name="T6" fmla="*/ 0 w 406"/>
                <a:gd name="T7" fmla="*/ 284 h 411"/>
                <a:gd name="T8" fmla="*/ 174 w 406"/>
                <a:gd name="T9" fmla="*/ 411 h 411"/>
                <a:gd name="T10" fmla="*/ 375 w 406"/>
                <a:gd name="T11" fmla="*/ 331 h 411"/>
                <a:gd name="T12" fmla="*/ 406 w 406"/>
                <a:gd name="T13" fmla="*/ 125 h 411"/>
                <a:gd name="T14" fmla="*/ 21 w 406"/>
                <a:gd name="T15" fmla="*/ 277 h 411"/>
                <a:gd name="T16" fmla="*/ 47 w 406"/>
                <a:gd name="T17" fmla="*/ 92 h 411"/>
                <a:gd name="T18" fmla="*/ 226 w 406"/>
                <a:gd name="T19" fmla="*/ 21 h 411"/>
                <a:gd name="T20" fmla="*/ 382 w 406"/>
                <a:gd name="T21" fmla="*/ 135 h 411"/>
                <a:gd name="T22" fmla="*/ 359 w 406"/>
                <a:gd name="T23" fmla="*/ 319 h 411"/>
                <a:gd name="T24" fmla="*/ 177 w 406"/>
                <a:gd name="T25" fmla="*/ 388 h 411"/>
                <a:gd name="T26" fmla="*/ 21 w 406"/>
                <a:gd name="T27" fmla="*/ 277 h 4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6" h="411">
                  <a:moveTo>
                    <a:pt x="406" y="125"/>
                  </a:moveTo>
                  <a:lnTo>
                    <a:pt x="231" y="0"/>
                  </a:lnTo>
                  <a:lnTo>
                    <a:pt x="28" y="78"/>
                  </a:lnTo>
                  <a:lnTo>
                    <a:pt x="0" y="284"/>
                  </a:lnTo>
                  <a:lnTo>
                    <a:pt x="174" y="411"/>
                  </a:lnTo>
                  <a:lnTo>
                    <a:pt x="375" y="331"/>
                  </a:lnTo>
                  <a:lnTo>
                    <a:pt x="406" y="125"/>
                  </a:lnTo>
                  <a:close/>
                  <a:moveTo>
                    <a:pt x="21" y="277"/>
                  </a:moveTo>
                  <a:lnTo>
                    <a:pt x="47" y="92"/>
                  </a:lnTo>
                  <a:lnTo>
                    <a:pt x="226" y="21"/>
                  </a:lnTo>
                  <a:lnTo>
                    <a:pt x="382" y="135"/>
                  </a:lnTo>
                  <a:lnTo>
                    <a:pt x="359" y="319"/>
                  </a:lnTo>
                  <a:lnTo>
                    <a:pt x="177" y="388"/>
                  </a:lnTo>
                  <a:lnTo>
                    <a:pt x="21" y="27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78" name="Freeform 1197"/>
            <p:cNvSpPr/>
            <p:nvPr/>
          </p:nvSpPr>
          <p:spPr bwMode="auto">
            <a:xfrm>
              <a:off x="2628900" y="2382838"/>
              <a:ext cx="869950" cy="795338"/>
            </a:xfrm>
            <a:custGeom>
              <a:avLst/>
              <a:gdLst>
                <a:gd name="T0" fmla="*/ 548 w 548"/>
                <a:gd name="T1" fmla="*/ 491 h 501"/>
                <a:gd name="T2" fmla="*/ 541 w 548"/>
                <a:gd name="T3" fmla="*/ 501 h 501"/>
                <a:gd name="T4" fmla="*/ 0 w 548"/>
                <a:gd name="T5" fmla="*/ 7 h 501"/>
                <a:gd name="T6" fmla="*/ 9 w 548"/>
                <a:gd name="T7" fmla="*/ 0 h 501"/>
                <a:gd name="T8" fmla="*/ 548 w 548"/>
                <a:gd name="T9" fmla="*/ 491 h 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8" h="501">
                  <a:moveTo>
                    <a:pt x="548" y="491"/>
                  </a:moveTo>
                  <a:lnTo>
                    <a:pt x="541" y="501"/>
                  </a:lnTo>
                  <a:lnTo>
                    <a:pt x="0" y="7"/>
                  </a:lnTo>
                  <a:lnTo>
                    <a:pt x="9" y="0"/>
                  </a:lnTo>
                  <a:lnTo>
                    <a:pt x="548" y="4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79" name="Freeform 1198"/>
            <p:cNvSpPr>
              <a:spLocks noEditPoints="1"/>
            </p:cNvSpPr>
            <p:nvPr/>
          </p:nvSpPr>
          <p:spPr bwMode="auto">
            <a:xfrm>
              <a:off x="3221038" y="4789488"/>
              <a:ext cx="523875" cy="530225"/>
            </a:xfrm>
            <a:custGeom>
              <a:avLst/>
              <a:gdLst>
                <a:gd name="T0" fmla="*/ 31 w 330"/>
                <a:gd name="T1" fmla="*/ 57 h 334"/>
                <a:gd name="T2" fmla="*/ 0 w 330"/>
                <a:gd name="T3" fmla="*/ 222 h 334"/>
                <a:gd name="T4" fmla="*/ 137 w 330"/>
                <a:gd name="T5" fmla="*/ 334 h 334"/>
                <a:gd name="T6" fmla="*/ 300 w 330"/>
                <a:gd name="T7" fmla="*/ 277 h 334"/>
                <a:gd name="T8" fmla="*/ 330 w 330"/>
                <a:gd name="T9" fmla="*/ 109 h 334"/>
                <a:gd name="T10" fmla="*/ 196 w 330"/>
                <a:gd name="T11" fmla="*/ 0 h 334"/>
                <a:gd name="T12" fmla="*/ 31 w 330"/>
                <a:gd name="T13" fmla="*/ 57 h 334"/>
                <a:gd name="T14" fmla="*/ 286 w 330"/>
                <a:gd name="T15" fmla="*/ 263 h 334"/>
                <a:gd name="T16" fmla="*/ 139 w 330"/>
                <a:gd name="T17" fmla="*/ 315 h 334"/>
                <a:gd name="T18" fmla="*/ 19 w 330"/>
                <a:gd name="T19" fmla="*/ 218 h 334"/>
                <a:gd name="T20" fmla="*/ 47 w 330"/>
                <a:gd name="T21" fmla="*/ 69 h 334"/>
                <a:gd name="T22" fmla="*/ 193 w 330"/>
                <a:gd name="T23" fmla="*/ 19 h 334"/>
                <a:gd name="T24" fmla="*/ 312 w 330"/>
                <a:gd name="T25" fmla="*/ 116 h 334"/>
                <a:gd name="T26" fmla="*/ 286 w 330"/>
                <a:gd name="T27" fmla="*/ 263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30" h="334">
                  <a:moveTo>
                    <a:pt x="31" y="57"/>
                  </a:moveTo>
                  <a:lnTo>
                    <a:pt x="0" y="222"/>
                  </a:lnTo>
                  <a:lnTo>
                    <a:pt x="137" y="334"/>
                  </a:lnTo>
                  <a:lnTo>
                    <a:pt x="300" y="277"/>
                  </a:lnTo>
                  <a:lnTo>
                    <a:pt x="330" y="109"/>
                  </a:lnTo>
                  <a:lnTo>
                    <a:pt x="196" y="0"/>
                  </a:lnTo>
                  <a:lnTo>
                    <a:pt x="31" y="57"/>
                  </a:lnTo>
                  <a:close/>
                  <a:moveTo>
                    <a:pt x="286" y="263"/>
                  </a:moveTo>
                  <a:lnTo>
                    <a:pt x="139" y="315"/>
                  </a:lnTo>
                  <a:lnTo>
                    <a:pt x="19" y="218"/>
                  </a:lnTo>
                  <a:lnTo>
                    <a:pt x="47" y="69"/>
                  </a:lnTo>
                  <a:lnTo>
                    <a:pt x="193" y="19"/>
                  </a:lnTo>
                  <a:lnTo>
                    <a:pt x="312" y="116"/>
                  </a:lnTo>
                  <a:lnTo>
                    <a:pt x="286" y="26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80" name="Freeform 1199"/>
            <p:cNvSpPr/>
            <p:nvPr/>
          </p:nvSpPr>
          <p:spPr bwMode="auto">
            <a:xfrm>
              <a:off x="3527425" y="3930651"/>
              <a:ext cx="277812" cy="877888"/>
            </a:xfrm>
            <a:custGeom>
              <a:avLst/>
              <a:gdLst>
                <a:gd name="T0" fmla="*/ 166 w 175"/>
                <a:gd name="T1" fmla="*/ 0 h 553"/>
                <a:gd name="T2" fmla="*/ 175 w 175"/>
                <a:gd name="T3" fmla="*/ 3 h 553"/>
                <a:gd name="T4" fmla="*/ 10 w 175"/>
                <a:gd name="T5" fmla="*/ 553 h 553"/>
                <a:gd name="T6" fmla="*/ 0 w 175"/>
                <a:gd name="T7" fmla="*/ 551 h 553"/>
                <a:gd name="T8" fmla="*/ 166 w 175"/>
                <a:gd name="T9" fmla="*/ 0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5" h="553">
                  <a:moveTo>
                    <a:pt x="166" y="0"/>
                  </a:moveTo>
                  <a:lnTo>
                    <a:pt x="175" y="3"/>
                  </a:lnTo>
                  <a:lnTo>
                    <a:pt x="10" y="553"/>
                  </a:lnTo>
                  <a:lnTo>
                    <a:pt x="0" y="551"/>
                  </a:lnTo>
                  <a:lnTo>
                    <a:pt x="1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81" name="Freeform 1200"/>
            <p:cNvSpPr>
              <a:spLocks noEditPoints="1"/>
            </p:cNvSpPr>
            <p:nvPr/>
          </p:nvSpPr>
          <p:spPr bwMode="auto">
            <a:xfrm>
              <a:off x="4848225" y="2776538"/>
              <a:ext cx="314325" cy="330200"/>
            </a:xfrm>
            <a:custGeom>
              <a:avLst/>
              <a:gdLst>
                <a:gd name="T0" fmla="*/ 106 w 198"/>
                <a:gd name="T1" fmla="*/ 208 h 208"/>
                <a:gd name="T2" fmla="*/ 198 w 198"/>
                <a:gd name="T3" fmla="*/ 146 h 208"/>
                <a:gd name="T4" fmla="*/ 189 w 198"/>
                <a:gd name="T5" fmla="*/ 42 h 208"/>
                <a:gd name="T6" fmla="*/ 90 w 198"/>
                <a:gd name="T7" fmla="*/ 0 h 208"/>
                <a:gd name="T8" fmla="*/ 0 w 198"/>
                <a:gd name="T9" fmla="*/ 59 h 208"/>
                <a:gd name="T10" fmla="*/ 7 w 198"/>
                <a:gd name="T11" fmla="*/ 165 h 208"/>
                <a:gd name="T12" fmla="*/ 106 w 198"/>
                <a:gd name="T13" fmla="*/ 208 h 208"/>
                <a:gd name="T14" fmla="*/ 90 w 198"/>
                <a:gd name="T15" fmla="*/ 9 h 208"/>
                <a:gd name="T16" fmla="*/ 179 w 198"/>
                <a:gd name="T17" fmla="*/ 50 h 208"/>
                <a:gd name="T18" fmla="*/ 186 w 198"/>
                <a:gd name="T19" fmla="*/ 144 h 208"/>
                <a:gd name="T20" fmla="*/ 106 w 198"/>
                <a:gd name="T21" fmla="*/ 196 h 208"/>
                <a:gd name="T22" fmla="*/ 19 w 198"/>
                <a:gd name="T23" fmla="*/ 158 h 208"/>
                <a:gd name="T24" fmla="*/ 9 w 198"/>
                <a:gd name="T25" fmla="*/ 64 h 208"/>
                <a:gd name="T26" fmla="*/ 90 w 198"/>
                <a:gd name="T27" fmla="*/ 9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8" h="208">
                  <a:moveTo>
                    <a:pt x="106" y="208"/>
                  </a:moveTo>
                  <a:lnTo>
                    <a:pt x="198" y="146"/>
                  </a:lnTo>
                  <a:lnTo>
                    <a:pt x="189" y="42"/>
                  </a:lnTo>
                  <a:lnTo>
                    <a:pt x="90" y="0"/>
                  </a:lnTo>
                  <a:lnTo>
                    <a:pt x="0" y="59"/>
                  </a:lnTo>
                  <a:lnTo>
                    <a:pt x="7" y="165"/>
                  </a:lnTo>
                  <a:lnTo>
                    <a:pt x="106" y="208"/>
                  </a:lnTo>
                  <a:close/>
                  <a:moveTo>
                    <a:pt x="90" y="9"/>
                  </a:moveTo>
                  <a:lnTo>
                    <a:pt x="179" y="50"/>
                  </a:lnTo>
                  <a:lnTo>
                    <a:pt x="186" y="144"/>
                  </a:lnTo>
                  <a:lnTo>
                    <a:pt x="106" y="196"/>
                  </a:lnTo>
                  <a:lnTo>
                    <a:pt x="19" y="158"/>
                  </a:lnTo>
                  <a:lnTo>
                    <a:pt x="9" y="64"/>
                  </a:lnTo>
                  <a:lnTo>
                    <a:pt x="90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82" name="Freeform 1201"/>
            <p:cNvSpPr/>
            <p:nvPr/>
          </p:nvSpPr>
          <p:spPr bwMode="auto">
            <a:xfrm>
              <a:off x="4344988" y="3024188"/>
              <a:ext cx="525462" cy="284163"/>
            </a:xfrm>
            <a:custGeom>
              <a:avLst/>
              <a:gdLst>
                <a:gd name="T0" fmla="*/ 3 w 331"/>
                <a:gd name="T1" fmla="*/ 179 h 179"/>
                <a:gd name="T2" fmla="*/ 0 w 331"/>
                <a:gd name="T3" fmla="*/ 175 h 179"/>
                <a:gd name="T4" fmla="*/ 329 w 331"/>
                <a:gd name="T5" fmla="*/ 0 h 179"/>
                <a:gd name="T6" fmla="*/ 331 w 331"/>
                <a:gd name="T7" fmla="*/ 5 h 179"/>
                <a:gd name="T8" fmla="*/ 3 w 331"/>
                <a:gd name="T9" fmla="*/ 179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1" h="179">
                  <a:moveTo>
                    <a:pt x="3" y="179"/>
                  </a:moveTo>
                  <a:lnTo>
                    <a:pt x="0" y="175"/>
                  </a:lnTo>
                  <a:lnTo>
                    <a:pt x="329" y="0"/>
                  </a:lnTo>
                  <a:lnTo>
                    <a:pt x="331" y="5"/>
                  </a:lnTo>
                  <a:lnTo>
                    <a:pt x="3" y="17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83" name="Freeform 1202"/>
            <p:cNvSpPr>
              <a:spLocks noEditPoints="1"/>
            </p:cNvSpPr>
            <p:nvPr/>
          </p:nvSpPr>
          <p:spPr bwMode="auto">
            <a:xfrm>
              <a:off x="3851275" y="1846263"/>
              <a:ext cx="396875" cy="438150"/>
            </a:xfrm>
            <a:custGeom>
              <a:avLst/>
              <a:gdLst>
                <a:gd name="T0" fmla="*/ 248 w 250"/>
                <a:gd name="T1" fmla="*/ 210 h 276"/>
                <a:gd name="T2" fmla="*/ 250 w 250"/>
                <a:gd name="T3" fmla="*/ 73 h 276"/>
                <a:gd name="T4" fmla="*/ 125 w 250"/>
                <a:gd name="T5" fmla="*/ 0 h 276"/>
                <a:gd name="T6" fmla="*/ 2 w 250"/>
                <a:gd name="T7" fmla="*/ 66 h 276"/>
                <a:gd name="T8" fmla="*/ 0 w 250"/>
                <a:gd name="T9" fmla="*/ 206 h 276"/>
                <a:gd name="T10" fmla="*/ 122 w 250"/>
                <a:gd name="T11" fmla="*/ 276 h 276"/>
                <a:gd name="T12" fmla="*/ 248 w 250"/>
                <a:gd name="T13" fmla="*/ 210 h 276"/>
                <a:gd name="T14" fmla="*/ 14 w 250"/>
                <a:gd name="T15" fmla="*/ 76 h 276"/>
                <a:gd name="T16" fmla="*/ 125 w 250"/>
                <a:gd name="T17" fmla="*/ 17 h 276"/>
                <a:gd name="T18" fmla="*/ 236 w 250"/>
                <a:gd name="T19" fmla="*/ 80 h 276"/>
                <a:gd name="T20" fmla="*/ 233 w 250"/>
                <a:gd name="T21" fmla="*/ 203 h 276"/>
                <a:gd name="T22" fmla="*/ 122 w 250"/>
                <a:gd name="T23" fmla="*/ 262 h 276"/>
                <a:gd name="T24" fmla="*/ 11 w 250"/>
                <a:gd name="T25" fmla="*/ 198 h 276"/>
                <a:gd name="T26" fmla="*/ 14 w 250"/>
                <a:gd name="T27" fmla="*/ 76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50" h="276">
                  <a:moveTo>
                    <a:pt x="248" y="210"/>
                  </a:moveTo>
                  <a:lnTo>
                    <a:pt x="250" y="73"/>
                  </a:lnTo>
                  <a:lnTo>
                    <a:pt x="125" y="0"/>
                  </a:lnTo>
                  <a:lnTo>
                    <a:pt x="2" y="66"/>
                  </a:lnTo>
                  <a:lnTo>
                    <a:pt x="0" y="206"/>
                  </a:lnTo>
                  <a:lnTo>
                    <a:pt x="122" y="276"/>
                  </a:lnTo>
                  <a:lnTo>
                    <a:pt x="248" y="210"/>
                  </a:lnTo>
                  <a:close/>
                  <a:moveTo>
                    <a:pt x="14" y="76"/>
                  </a:moveTo>
                  <a:lnTo>
                    <a:pt x="125" y="17"/>
                  </a:lnTo>
                  <a:lnTo>
                    <a:pt x="236" y="80"/>
                  </a:lnTo>
                  <a:lnTo>
                    <a:pt x="233" y="203"/>
                  </a:lnTo>
                  <a:lnTo>
                    <a:pt x="122" y="262"/>
                  </a:lnTo>
                  <a:lnTo>
                    <a:pt x="11" y="198"/>
                  </a:lnTo>
                  <a:lnTo>
                    <a:pt x="14" y="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84" name="Freeform 1203"/>
            <p:cNvSpPr/>
            <p:nvPr/>
          </p:nvSpPr>
          <p:spPr bwMode="auto">
            <a:xfrm>
              <a:off x="3940175" y="2270126"/>
              <a:ext cx="104775" cy="742950"/>
            </a:xfrm>
            <a:custGeom>
              <a:avLst/>
              <a:gdLst>
                <a:gd name="T0" fmla="*/ 7 w 66"/>
                <a:gd name="T1" fmla="*/ 468 h 468"/>
                <a:gd name="T2" fmla="*/ 0 w 66"/>
                <a:gd name="T3" fmla="*/ 468 h 468"/>
                <a:gd name="T4" fmla="*/ 59 w 66"/>
                <a:gd name="T5" fmla="*/ 0 h 468"/>
                <a:gd name="T6" fmla="*/ 66 w 66"/>
                <a:gd name="T7" fmla="*/ 2 h 468"/>
                <a:gd name="T8" fmla="*/ 7 w 66"/>
                <a:gd name="T9" fmla="*/ 468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" h="468">
                  <a:moveTo>
                    <a:pt x="7" y="468"/>
                  </a:moveTo>
                  <a:lnTo>
                    <a:pt x="0" y="468"/>
                  </a:lnTo>
                  <a:lnTo>
                    <a:pt x="59" y="0"/>
                  </a:lnTo>
                  <a:lnTo>
                    <a:pt x="66" y="2"/>
                  </a:lnTo>
                  <a:lnTo>
                    <a:pt x="7" y="4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85" name="Freeform 1204"/>
            <p:cNvSpPr>
              <a:spLocks noEditPoints="1"/>
            </p:cNvSpPr>
            <p:nvPr/>
          </p:nvSpPr>
          <p:spPr bwMode="auto">
            <a:xfrm>
              <a:off x="2362200" y="3844926"/>
              <a:ext cx="404812" cy="439738"/>
            </a:xfrm>
            <a:custGeom>
              <a:avLst/>
              <a:gdLst>
                <a:gd name="T0" fmla="*/ 123 w 255"/>
                <a:gd name="T1" fmla="*/ 0 h 277"/>
                <a:gd name="T2" fmla="*/ 0 w 255"/>
                <a:gd name="T3" fmla="*/ 76 h 277"/>
                <a:gd name="T4" fmla="*/ 7 w 255"/>
                <a:gd name="T5" fmla="*/ 213 h 277"/>
                <a:gd name="T6" fmla="*/ 135 w 255"/>
                <a:gd name="T7" fmla="*/ 277 h 277"/>
                <a:gd name="T8" fmla="*/ 255 w 255"/>
                <a:gd name="T9" fmla="*/ 201 h 277"/>
                <a:gd name="T10" fmla="*/ 250 w 255"/>
                <a:gd name="T11" fmla="*/ 64 h 277"/>
                <a:gd name="T12" fmla="*/ 123 w 255"/>
                <a:gd name="T13" fmla="*/ 0 h 277"/>
                <a:gd name="T14" fmla="*/ 135 w 255"/>
                <a:gd name="T15" fmla="*/ 262 h 277"/>
                <a:gd name="T16" fmla="*/ 21 w 255"/>
                <a:gd name="T17" fmla="*/ 206 h 277"/>
                <a:gd name="T18" fmla="*/ 14 w 255"/>
                <a:gd name="T19" fmla="*/ 83 h 277"/>
                <a:gd name="T20" fmla="*/ 123 w 255"/>
                <a:gd name="T21" fmla="*/ 14 h 277"/>
                <a:gd name="T22" fmla="*/ 239 w 255"/>
                <a:gd name="T23" fmla="*/ 71 h 277"/>
                <a:gd name="T24" fmla="*/ 243 w 255"/>
                <a:gd name="T25" fmla="*/ 194 h 277"/>
                <a:gd name="T26" fmla="*/ 135 w 255"/>
                <a:gd name="T27" fmla="*/ 262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55" h="277">
                  <a:moveTo>
                    <a:pt x="123" y="0"/>
                  </a:moveTo>
                  <a:lnTo>
                    <a:pt x="0" y="76"/>
                  </a:lnTo>
                  <a:lnTo>
                    <a:pt x="7" y="213"/>
                  </a:lnTo>
                  <a:lnTo>
                    <a:pt x="135" y="277"/>
                  </a:lnTo>
                  <a:lnTo>
                    <a:pt x="255" y="201"/>
                  </a:lnTo>
                  <a:lnTo>
                    <a:pt x="250" y="64"/>
                  </a:lnTo>
                  <a:lnTo>
                    <a:pt x="123" y="0"/>
                  </a:lnTo>
                  <a:close/>
                  <a:moveTo>
                    <a:pt x="135" y="262"/>
                  </a:moveTo>
                  <a:lnTo>
                    <a:pt x="21" y="206"/>
                  </a:lnTo>
                  <a:lnTo>
                    <a:pt x="14" y="83"/>
                  </a:lnTo>
                  <a:lnTo>
                    <a:pt x="123" y="14"/>
                  </a:lnTo>
                  <a:lnTo>
                    <a:pt x="239" y="71"/>
                  </a:lnTo>
                  <a:lnTo>
                    <a:pt x="243" y="194"/>
                  </a:lnTo>
                  <a:lnTo>
                    <a:pt x="135" y="26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86" name="Freeform 1205"/>
            <p:cNvSpPr/>
            <p:nvPr/>
          </p:nvSpPr>
          <p:spPr bwMode="auto">
            <a:xfrm>
              <a:off x="2747963" y="3616326"/>
              <a:ext cx="701675" cy="344488"/>
            </a:xfrm>
            <a:custGeom>
              <a:avLst/>
              <a:gdLst>
                <a:gd name="T0" fmla="*/ 440 w 442"/>
                <a:gd name="T1" fmla="*/ 0 h 217"/>
                <a:gd name="T2" fmla="*/ 442 w 442"/>
                <a:gd name="T3" fmla="*/ 7 h 217"/>
                <a:gd name="T4" fmla="*/ 3 w 442"/>
                <a:gd name="T5" fmla="*/ 217 h 217"/>
                <a:gd name="T6" fmla="*/ 0 w 442"/>
                <a:gd name="T7" fmla="*/ 210 h 217"/>
                <a:gd name="T8" fmla="*/ 440 w 442"/>
                <a:gd name="T9" fmla="*/ 0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2" h="217">
                  <a:moveTo>
                    <a:pt x="440" y="0"/>
                  </a:moveTo>
                  <a:lnTo>
                    <a:pt x="442" y="7"/>
                  </a:lnTo>
                  <a:lnTo>
                    <a:pt x="3" y="217"/>
                  </a:lnTo>
                  <a:lnTo>
                    <a:pt x="0" y="210"/>
                  </a:lnTo>
                  <a:lnTo>
                    <a:pt x="44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</p:grpSp>
      <p:grpSp>
        <p:nvGrpSpPr>
          <p:cNvPr id="87" name="组合 86"/>
          <p:cNvGrpSpPr/>
          <p:nvPr/>
        </p:nvGrpSpPr>
        <p:grpSpPr>
          <a:xfrm rot="712769">
            <a:off x="103922" y="1438297"/>
            <a:ext cx="1745634" cy="1644001"/>
            <a:chOff x="2058988" y="1846263"/>
            <a:chExt cx="3560762" cy="3473450"/>
          </a:xfrm>
          <a:solidFill>
            <a:schemeClr val="bg1">
              <a:alpha val="12000"/>
            </a:schemeClr>
          </a:solidFill>
        </p:grpSpPr>
        <p:sp>
          <p:nvSpPr>
            <p:cNvPr id="88" name="Freeform 1187"/>
            <p:cNvSpPr>
              <a:spLocks noEditPoints="1"/>
            </p:cNvSpPr>
            <p:nvPr/>
          </p:nvSpPr>
          <p:spPr bwMode="auto">
            <a:xfrm>
              <a:off x="3389313" y="2963863"/>
              <a:ext cx="993775" cy="993775"/>
            </a:xfrm>
            <a:custGeom>
              <a:avLst/>
              <a:gdLst>
                <a:gd name="T0" fmla="*/ 0 w 626"/>
                <a:gd name="T1" fmla="*/ 428 h 626"/>
                <a:gd name="T2" fmla="*/ 262 w 626"/>
                <a:gd name="T3" fmla="*/ 626 h 626"/>
                <a:gd name="T4" fmla="*/ 574 w 626"/>
                <a:gd name="T5" fmla="*/ 513 h 626"/>
                <a:gd name="T6" fmla="*/ 626 w 626"/>
                <a:gd name="T7" fmla="*/ 198 h 626"/>
                <a:gd name="T8" fmla="*/ 364 w 626"/>
                <a:gd name="T9" fmla="*/ 0 h 626"/>
                <a:gd name="T10" fmla="*/ 50 w 626"/>
                <a:gd name="T11" fmla="*/ 113 h 626"/>
                <a:gd name="T12" fmla="*/ 0 w 626"/>
                <a:gd name="T13" fmla="*/ 428 h 626"/>
                <a:gd name="T14" fmla="*/ 593 w 626"/>
                <a:gd name="T15" fmla="*/ 210 h 626"/>
                <a:gd name="T16" fmla="*/ 548 w 626"/>
                <a:gd name="T17" fmla="*/ 489 h 626"/>
                <a:gd name="T18" fmla="*/ 267 w 626"/>
                <a:gd name="T19" fmla="*/ 593 h 626"/>
                <a:gd name="T20" fmla="*/ 33 w 626"/>
                <a:gd name="T21" fmla="*/ 413 h 626"/>
                <a:gd name="T22" fmla="*/ 78 w 626"/>
                <a:gd name="T23" fmla="*/ 135 h 626"/>
                <a:gd name="T24" fmla="*/ 357 w 626"/>
                <a:gd name="T25" fmla="*/ 33 h 626"/>
                <a:gd name="T26" fmla="*/ 593 w 626"/>
                <a:gd name="T27" fmla="*/ 210 h 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26" h="626">
                  <a:moveTo>
                    <a:pt x="0" y="428"/>
                  </a:moveTo>
                  <a:lnTo>
                    <a:pt x="262" y="626"/>
                  </a:lnTo>
                  <a:lnTo>
                    <a:pt x="574" y="513"/>
                  </a:lnTo>
                  <a:lnTo>
                    <a:pt x="626" y="198"/>
                  </a:lnTo>
                  <a:lnTo>
                    <a:pt x="364" y="0"/>
                  </a:lnTo>
                  <a:lnTo>
                    <a:pt x="50" y="113"/>
                  </a:lnTo>
                  <a:lnTo>
                    <a:pt x="0" y="428"/>
                  </a:lnTo>
                  <a:close/>
                  <a:moveTo>
                    <a:pt x="593" y="210"/>
                  </a:moveTo>
                  <a:lnTo>
                    <a:pt x="548" y="489"/>
                  </a:lnTo>
                  <a:lnTo>
                    <a:pt x="267" y="593"/>
                  </a:lnTo>
                  <a:lnTo>
                    <a:pt x="33" y="413"/>
                  </a:lnTo>
                  <a:lnTo>
                    <a:pt x="78" y="135"/>
                  </a:lnTo>
                  <a:lnTo>
                    <a:pt x="357" y="33"/>
                  </a:lnTo>
                  <a:lnTo>
                    <a:pt x="593" y="2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89" name="Freeform 1188"/>
            <p:cNvSpPr>
              <a:spLocks noEditPoints="1"/>
            </p:cNvSpPr>
            <p:nvPr/>
          </p:nvSpPr>
          <p:spPr bwMode="auto">
            <a:xfrm>
              <a:off x="4649788" y="4002088"/>
              <a:ext cx="273050" cy="288925"/>
            </a:xfrm>
            <a:custGeom>
              <a:avLst/>
              <a:gdLst>
                <a:gd name="T0" fmla="*/ 0 w 172"/>
                <a:gd name="T1" fmla="*/ 133 h 182"/>
                <a:gd name="T2" fmla="*/ 80 w 172"/>
                <a:gd name="T3" fmla="*/ 182 h 182"/>
                <a:gd name="T4" fmla="*/ 165 w 172"/>
                <a:gd name="T5" fmla="*/ 142 h 182"/>
                <a:gd name="T6" fmla="*/ 172 w 172"/>
                <a:gd name="T7" fmla="*/ 50 h 182"/>
                <a:gd name="T8" fmla="*/ 92 w 172"/>
                <a:gd name="T9" fmla="*/ 0 h 182"/>
                <a:gd name="T10" fmla="*/ 4 w 172"/>
                <a:gd name="T11" fmla="*/ 41 h 182"/>
                <a:gd name="T12" fmla="*/ 0 w 172"/>
                <a:gd name="T13" fmla="*/ 133 h 182"/>
                <a:gd name="T14" fmla="*/ 163 w 172"/>
                <a:gd name="T15" fmla="*/ 55 h 182"/>
                <a:gd name="T16" fmla="*/ 158 w 172"/>
                <a:gd name="T17" fmla="*/ 135 h 182"/>
                <a:gd name="T18" fmla="*/ 80 w 172"/>
                <a:gd name="T19" fmla="*/ 173 h 182"/>
                <a:gd name="T20" fmla="*/ 9 w 172"/>
                <a:gd name="T21" fmla="*/ 128 h 182"/>
                <a:gd name="T22" fmla="*/ 14 w 172"/>
                <a:gd name="T23" fmla="*/ 48 h 182"/>
                <a:gd name="T24" fmla="*/ 92 w 172"/>
                <a:gd name="T25" fmla="*/ 10 h 182"/>
                <a:gd name="T26" fmla="*/ 163 w 172"/>
                <a:gd name="T27" fmla="*/ 55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2" h="182">
                  <a:moveTo>
                    <a:pt x="0" y="133"/>
                  </a:moveTo>
                  <a:lnTo>
                    <a:pt x="80" y="182"/>
                  </a:lnTo>
                  <a:lnTo>
                    <a:pt x="165" y="142"/>
                  </a:lnTo>
                  <a:lnTo>
                    <a:pt x="172" y="50"/>
                  </a:lnTo>
                  <a:lnTo>
                    <a:pt x="92" y="0"/>
                  </a:lnTo>
                  <a:lnTo>
                    <a:pt x="4" y="41"/>
                  </a:lnTo>
                  <a:lnTo>
                    <a:pt x="0" y="133"/>
                  </a:lnTo>
                  <a:close/>
                  <a:moveTo>
                    <a:pt x="163" y="55"/>
                  </a:moveTo>
                  <a:lnTo>
                    <a:pt x="158" y="135"/>
                  </a:lnTo>
                  <a:lnTo>
                    <a:pt x="80" y="173"/>
                  </a:lnTo>
                  <a:lnTo>
                    <a:pt x="9" y="128"/>
                  </a:lnTo>
                  <a:lnTo>
                    <a:pt x="14" y="48"/>
                  </a:lnTo>
                  <a:lnTo>
                    <a:pt x="92" y="10"/>
                  </a:lnTo>
                  <a:lnTo>
                    <a:pt x="163" y="5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90" name="Freeform 1189"/>
            <p:cNvSpPr/>
            <p:nvPr/>
          </p:nvSpPr>
          <p:spPr bwMode="auto">
            <a:xfrm>
              <a:off x="4262438" y="3751263"/>
              <a:ext cx="409575" cy="322263"/>
            </a:xfrm>
            <a:custGeom>
              <a:avLst/>
              <a:gdLst>
                <a:gd name="T0" fmla="*/ 0 w 258"/>
                <a:gd name="T1" fmla="*/ 5 h 203"/>
                <a:gd name="T2" fmla="*/ 5 w 258"/>
                <a:gd name="T3" fmla="*/ 0 h 203"/>
                <a:gd name="T4" fmla="*/ 258 w 258"/>
                <a:gd name="T5" fmla="*/ 199 h 203"/>
                <a:gd name="T6" fmla="*/ 253 w 258"/>
                <a:gd name="T7" fmla="*/ 203 h 203"/>
                <a:gd name="T8" fmla="*/ 0 w 258"/>
                <a:gd name="T9" fmla="*/ 5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8" h="203">
                  <a:moveTo>
                    <a:pt x="0" y="5"/>
                  </a:moveTo>
                  <a:lnTo>
                    <a:pt x="5" y="0"/>
                  </a:lnTo>
                  <a:lnTo>
                    <a:pt x="258" y="199"/>
                  </a:lnTo>
                  <a:lnTo>
                    <a:pt x="253" y="203"/>
                  </a:lnTo>
                  <a:lnTo>
                    <a:pt x="0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91" name="Freeform 1190"/>
            <p:cNvSpPr>
              <a:spLocks noEditPoints="1"/>
            </p:cNvSpPr>
            <p:nvPr/>
          </p:nvSpPr>
          <p:spPr bwMode="auto">
            <a:xfrm>
              <a:off x="5349875" y="3635376"/>
              <a:ext cx="269875" cy="288925"/>
            </a:xfrm>
            <a:custGeom>
              <a:avLst/>
              <a:gdLst>
                <a:gd name="T0" fmla="*/ 90 w 170"/>
                <a:gd name="T1" fmla="*/ 182 h 182"/>
                <a:gd name="T2" fmla="*/ 170 w 170"/>
                <a:gd name="T3" fmla="*/ 130 h 182"/>
                <a:gd name="T4" fmla="*/ 163 w 170"/>
                <a:gd name="T5" fmla="*/ 40 h 182"/>
                <a:gd name="T6" fmla="*/ 78 w 170"/>
                <a:gd name="T7" fmla="*/ 0 h 182"/>
                <a:gd name="T8" fmla="*/ 0 w 170"/>
                <a:gd name="T9" fmla="*/ 49 h 182"/>
                <a:gd name="T10" fmla="*/ 5 w 170"/>
                <a:gd name="T11" fmla="*/ 142 h 182"/>
                <a:gd name="T12" fmla="*/ 90 w 170"/>
                <a:gd name="T13" fmla="*/ 182 h 182"/>
                <a:gd name="T14" fmla="*/ 78 w 170"/>
                <a:gd name="T15" fmla="*/ 9 h 182"/>
                <a:gd name="T16" fmla="*/ 156 w 170"/>
                <a:gd name="T17" fmla="*/ 45 h 182"/>
                <a:gd name="T18" fmla="*/ 161 w 170"/>
                <a:gd name="T19" fmla="*/ 125 h 182"/>
                <a:gd name="T20" fmla="*/ 90 w 170"/>
                <a:gd name="T21" fmla="*/ 172 h 182"/>
                <a:gd name="T22" fmla="*/ 15 w 170"/>
                <a:gd name="T23" fmla="*/ 137 h 182"/>
                <a:gd name="T24" fmla="*/ 7 w 170"/>
                <a:gd name="T25" fmla="*/ 54 h 182"/>
                <a:gd name="T26" fmla="*/ 78 w 170"/>
                <a:gd name="T27" fmla="*/ 9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0" h="182">
                  <a:moveTo>
                    <a:pt x="90" y="182"/>
                  </a:moveTo>
                  <a:lnTo>
                    <a:pt x="170" y="130"/>
                  </a:lnTo>
                  <a:lnTo>
                    <a:pt x="163" y="40"/>
                  </a:lnTo>
                  <a:lnTo>
                    <a:pt x="78" y="0"/>
                  </a:lnTo>
                  <a:lnTo>
                    <a:pt x="0" y="49"/>
                  </a:lnTo>
                  <a:lnTo>
                    <a:pt x="5" y="142"/>
                  </a:lnTo>
                  <a:lnTo>
                    <a:pt x="90" y="182"/>
                  </a:lnTo>
                  <a:close/>
                  <a:moveTo>
                    <a:pt x="78" y="9"/>
                  </a:moveTo>
                  <a:lnTo>
                    <a:pt x="156" y="45"/>
                  </a:lnTo>
                  <a:lnTo>
                    <a:pt x="161" y="125"/>
                  </a:lnTo>
                  <a:lnTo>
                    <a:pt x="90" y="172"/>
                  </a:lnTo>
                  <a:lnTo>
                    <a:pt x="15" y="137"/>
                  </a:lnTo>
                  <a:lnTo>
                    <a:pt x="7" y="54"/>
                  </a:lnTo>
                  <a:lnTo>
                    <a:pt x="78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92" name="Freeform 1191"/>
            <p:cNvSpPr/>
            <p:nvPr/>
          </p:nvSpPr>
          <p:spPr bwMode="auto">
            <a:xfrm>
              <a:off x="4903788" y="3849688"/>
              <a:ext cx="461962" cy="239713"/>
            </a:xfrm>
            <a:custGeom>
              <a:avLst/>
              <a:gdLst>
                <a:gd name="T0" fmla="*/ 3 w 291"/>
                <a:gd name="T1" fmla="*/ 151 h 151"/>
                <a:gd name="T2" fmla="*/ 0 w 291"/>
                <a:gd name="T3" fmla="*/ 146 h 151"/>
                <a:gd name="T4" fmla="*/ 288 w 291"/>
                <a:gd name="T5" fmla="*/ 0 h 151"/>
                <a:gd name="T6" fmla="*/ 291 w 291"/>
                <a:gd name="T7" fmla="*/ 4 h 151"/>
                <a:gd name="T8" fmla="*/ 3 w 291"/>
                <a:gd name="T9" fmla="*/ 15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1" h="151">
                  <a:moveTo>
                    <a:pt x="3" y="151"/>
                  </a:moveTo>
                  <a:lnTo>
                    <a:pt x="0" y="146"/>
                  </a:lnTo>
                  <a:lnTo>
                    <a:pt x="288" y="0"/>
                  </a:lnTo>
                  <a:lnTo>
                    <a:pt x="291" y="4"/>
                  </a:lnTo>
                  <a:lnTo>
                    <a:pt x="3" y="15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93" name="Freeform 1192"/>
            <p:cNvSpPr>
              <a:spLocks noEditPoints="1"/>
            </p:cNvSpPr>
            <p:nvPr/>
          </p:nvSpPr>
          <p:spPr bwMode="auto">
            <a:xfrm>
              <a:off x="4679950" y="4625976"/>
              <a:ext cx="193675" cy="201613"/>
            </a:xfrm>
            <a:custGeom>
              <a:avLst/>
              <a:gdLst>
                <a:gd name="T0" fmla="*/ 0 w 122"/>
                <a:gd name="T1" fmla="*/ 35 h 127"/>
                <a:gd name="T2" fmla="*/ 7 w 122"/>
                <a:gd name="T3" fmla="*/ 99 h 127"/>
                <a:gd name="T4" fmla="*/ 68 w 122"/>
                <a:gd name="T5" fmla="*/ 127 h 127"/>
                <a:gd name="T6" fmla="*/ 122 w 122"/>
                <a:gd name="T7" fmla="*/ 92 h 127"/>
                <a:gd name="T8" fmla="*/ 118 w 122"/>
                <a:gd name="T9" fmla="*/ 25 h 127"/>
                <a:gd name="T10" fmla="*/ 56 w 122"/>
                <a:gd name="T11" fmla="*/ 0 h 127"/>
                <a:gd name="T12" fmla="*/ 0 w 122"/>
                <a:gd name="T13" fmla="*/ 35 h 127"/>
                <a:gd name="T14" fmla="*/ 115 w 122"/>
                <a:gd name="T15" fmla="*/ 87 h 127"/>
                <a:gd name="T16" fmla="*/ 66 w 122"/>
                <a:gd name="T17" fmla="*/ 120 h 127"/>
                <a:gd name="T18" fmla="*/ 11 w 122"/>
                <a:gd name="T19" fmla="*/ 96 h 127"/>
                <a:gd name="T20" fmla="*/ 7 w 122"/>
                <a:gd name="T21" fmla="*/ 37 h 127"/>
                <a:gd name="T22" fmla="*/ 56 w 122"/>
                <a:gd name="T23" fmla="*/ 7 h 127"/>
                <a:gd name="T24" fmla="*/ 111 w 122"/>
                <a:gd name="T25" fmla="*/ 30 h 127"/>
                <a:gd name="T26" fmla="*/ 115 w 122"/>
                <a:gd name="T27" fmla="*/ 87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2" h="127">
                  <a:moveTo>
                    <a:pt x="0" y="35"/>
                  </a:moveTo>
                  <a:lnTo>
                    <a:pt x="7" y="99"/>
                  </a:lnTo>
                  <a:lnTo>
                    <a:pt x="68" y="127"/>
                  </a:lnTo>
                  <a:lnTo>
                    <a:pt x="122" y="92"/>
                  </a:lnTo>
                  <a:lnTo>
                    <a:pt x="118" y="25"/>
                  </a:lnTo>
                  <a:lnTo>
                    <a:pt x="56" y="0"/>
                  </a:lnTo>
                  <a:lnTo>
                    <a:pt x="0" y="35"/>
                  </a:lnTo>
                  <a:close/>
                  <a:moveTo>
                    <a:pt x="115" y="87"/>
                  </a:moveTo>
                  <a:lnTo>
                    <a:pt x="66" y="120"/>
                  </a:lnTo>
                  <a:lnTo>
                    <a:pt x="11" y="96"/>
                  </a:lnTo>
                  <a:lnTo>
                    <a:pt x="7" y="37"/>
                  </a:lnTo>
                  <a:lnTo>
                    <a:pt x="56" y="7"/>
                  </a:lnTo>
                  <a:lnTo>
                    <a:pt x="111" y="30"/>
                  </a:lnTo>
                  <a:lnTo>
                    <a:pt x="115" y="8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94" name="Freeform 1193"/>
            <p:cNvSpPr/>
            <p:nvPr/>
          </p:nvSpPr>
          <p:spPr bwMode="auto">
            <a:xfrm>
              <a:off x="4768850" y="4279901"/>
              <a:ext cx="11112" cy="352425"/>
            </a:xfrm>
            <a:custGeom>
              <a:avLst/>
              <a:gdLst>
                <a:gd name="T0" fmla="*/ 3 w 7"/>
                <a:gd name="T1" fmla="*/ 0 h 222"/>
                <a:gd name="T2" fmla="*/ 7 w 7"/>
                <a:gd name="T3" fmla="*/ 0 h 222"/>
                <a:gd name="T4" fmla="*/ 3 w 7"/>
                <a:gd name="T5" fmla="*/ 220 h 222"/>
                <a:gd name="T6" fmla="*/ 0 w 7"/>
                <a:gd name="T7" fmla="*/ 222 h 222"/>
                <a:gd name="T8" fmla="*/ 3 w 7"/>
                <a:gd name="T9" fmla="*/ 0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22">
                  <a:moveTo>
                    <a:pt x="3" y="0"/>
                  </a:moveTo>
                  <a:lnTo>
                    <a:pt x="7" y="0"/>
                  </a:lnTo>
                  <a:lnTo>
                    <a:pt x="3" y="220"/>
                  </a:lnTo>
                  <a:lnTo>
                    <a:pt x="0" y="222"/>
                  </a:ln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95" name="Freeform 1194"/>
            <p:cNvSpPr>
              <a:spLocks noEditPoints="1"/>
            </p:cNvSpPr>
            <p:nvPr/>
          </p:nvSpPr>
          <p:spPr bwMode="auto">
            <a:xfrm>
              <a:off x="5178425" y="4384676"/>
              <a:ext cx="187325" cy="203200"/>
            </a:xfrm>
            <a:custGeom>
              <a:avLst/>
              <a:gdLst>
                <a:gd name="T0" fmla="*/ 0 w 118"/>
                <a:gd name="T1" fmla="*/ 95 h 128"/>
                <a:gd name="T2" fmla="*/ 56 w 118"/>
                <a:gd name="T3" fmla="*/ 128 h 128"/>
                <a:gd name="T4" fmla="*/ 115 w 118"/>
                <a:gd name="T5" fmla="*/ 100 h 128"/>
                <a:gd name="T6" fmla="*/ 118 w 118"/>
                <a:gd name="T7" fmla="*/ 36 h 128"/>
                <a:gd name="T8" fmla="*/ 61 w 118"/>
                <a:gd name="T9" fmla="*/ 0 h 128"/>
                <a:gd name="T10" fmla="*/ 2 w 118"/>
                <a:gd name="T11" fmla="*/ 31 h 128"/>
                <a:gd name="T12" fmla="*/ 0 w 118"/>
                <a:gd name="T13" fmla="*/ 95 h 128"/>
                <a:gd name="T14" fmla="*/ 113 w 118"/>
                <a:gd name="T15" fmla="*/ 38 h 128"/>
                <a:gd name="T16" fmla="*/ 111 w 118"/>
                <a:gd name="T17" fmla="*/ 95 h 128"/>
                <a:gd name="T18" fmla="*/ 56 w 118"/>
                <a:gd name="T19" fmla="*/ 123 h 128"/>
                <a:gd name="T20" fmla="*/ 4 w 118"/>
                <a:gd name="T21" fmla="*/ 92 h 128"/>
                <a:gd name="T22" fmla="*/ 7 w 118"/>
                <a:gd name="T23" fmla="*/ 36 h 128"/>
                <a:gd name="T24" fmla="*/ 61 w 118"/>
                <a:gd name="T25" fmla="*/ 7 h 128"/>
                <a:gd name="T26" fmla="*/ 113 w 118"/>
                <a:gd name="T27" fmla="*/ 3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8" h="128">
                  <a:moveTo>
                    <a:pt x="0" y="95"/>
                  </a:moveTo>
                  <a:lnTo>
                    <a:pt x="56" y="128"/>
                  </a:lnTo>
                  <a:lnTo>
                    <a:pt x="115" y="100"/>
                  </a:lnTo>
                  <a:lnTo>
                    <a:pt x="118" y="36"/>
                  </a:lnTo>
                  <a:lnTo>
                    <a:pt x="61" y="0"/>
                  </a:lnTo>
                  <a:lnTo>
                    <a:pt x="2" y="31"/>
                  </a:lnTo>
                  <a:lnTo>
                    <a:pt x="0" y="95"/>
                  </a:lnTo>
                  <a:close/>
                  <a:moveTo>
                    <a:pt x="113" y="38"/>
                  </a:moveTo>
                  <a:lnTo>
                    <a:pt x="111" y="95"/>
                  </a:lnTo>
                  <a:lnTo>
                    <a:pt x="56" y="123"/>
                  </a:lnTo>
                  <a:lnTo>
                    <a:pt x="4" y="92"/>
                  </a:lnTo>
                  <a:lnTo>
                    <a:pt x="7" y="36"/>
                  </a:lnTo>
                  <a:lnTo>
                    <a:pt x="61" y="7"/>
                  </a:lnTo>
                  <a:lnTo>
                    <a:pt x="113" y="3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96" name="Freeform 1195"/>
            <p:cNvSpPr/>
            <p:nvPr/>
          </p:nvSpPr>
          <p:spPr bwMode="auto">
            <a:xfrm>
              <a:off x="4897438" y="4216401"/>
              <a:ext cx="292100" cy="220663"/>
            </a:xfrm>
            <a:custGeom>
              <a:avLst/>
              <a:gdLst>
                <a:gd name="T0" fmla="*/ 0 w 184"/>
                <a:gd name="T1" fmla="*/ 5 h 139"/>
                <a:gd name="T2" fmla="*/ 2 w 184"/>
                <a:gd name="T3" fmla="*/ 0 h 139"/>
                <a:gd name="T4" fmla="*/ 184 w 184"/>
                <a:gd name="T5" fmla="*/ 137 h 139"/>
                <a:gd name="T6" fmla="*/ 179 w 184"/>
                <a:gd name="T7" fmla="*/ 139 h 139"/>
                <a:gd name="T8" fmla="*/ 0 w 184"/>
                <a:gd name="T9" fmla="*/ 5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4" h="139">
                  <a:moveTo>
                    <a:pt x="0" y="5"/>
                  </a:moveTo>
                  <a:lnTo>
                    <a:pt x="2" y="0"/>
                  </a:lnTo>
                  <a:lnTo>
                    <a:pt x="184" y="137"/>
                  </a:lnTo>
                  <a:lnTo>
                    <a:pt x="179" y="139"/>
                  </a:lnTo>
                  <a:lnTo>
                    <a:pt x="0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97" name="Freeform 1196"/>
            <p:cNvSpPr>
              <a:spLocks noEditPoints="1"/>
            </p:cNvSpPr>
            <p:nvPr/>
          </p:nvSpPr>
          <p:spPr bwMode="auto">
            <a:xfrm>
              <a:off x="2058988" y="1868488"/>
              <a:ext cx="644525" cy="652463"/>
            </a:xfrm>
            <a:custGeom>
              <a:avLst/>
              <a:gdLst>
                <a:gd name="T0" fmla="*/ 406 w 406"/>
                <a:gd name="T1" fmla="*/ 125 h 411"/>
                <a:gd name="T2" fmla="*/ 231 w 406"/>
                <a:gd name="T3" fmla="*/ 0 h 411"/>
                <a:gd name="T4" fmla="*/ 28 w 406"/>
                <a:gd name="T5" fmla="*/ 78 h 411"/>
                <a:gd name="T6" fmla="*/ 0 w 406"/>
                <a:gd name="T7" fmla="*/ 284 h 411"/>
                <a:gd name="T8" fmla="*/ 174 w 406"/>
                <a:gd name="T9" fmla="*/ 411 h 411"/>
                <a:gd name="T10" fmla="*/ 375 w 406"/>
                <a:gd name="T11" fmla="*/ 331 h 411"/>
                <a:gd name="T12" fmla="*/ 406 w 406"/>
                <a:gd name="T13" fmla="*/ 125 h 411"/>
                <a:gd name="T14" fmla="*/ 21 w 406"/>
                <a:gd name="T15" fmla="*/ 277 h 411"/>
                <a:gd name="T16" fmla="*/ 47 w 406"/>
                <a:gd name="T17" fmla="*/ 92 h 411"/>
                <a:gd name="T18" fmla="*/ 226 w 406"/>
                <a:gd name="T19" fmla="*/ 21 h 411"/>
                <a:gd name="T20" fmla="*/ 382 w 406"/>
                <a:gd name="T21" fmla="*/ 135 h 411"/>
                <a:gd name="T22" fmla="*/ 359 w 406"/>
                <a:gd name="T23" fmla="*/ 319 h 411"/>
                <a:gd name="T24" fmla="*/ 177 w 406"/>
                <a:gd name="T25" fmla="*/ 388 h 411"/>
                <a:gd name="T26" fmla="*/ 21 w 406"/>
                <a:gd name="T27" fmla="*/ 277 h 4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6" h="411">
                  <a:moveTo>
                    <a:pt x="406" y="125"/>
                  </a:moveTo>
                  <a:lnTo>
                    <a:pt x="231" y="0"/>
                  </a:lnTo>
                  <a:lnTo>
                    <a:pt x="28" y="78"/>
                  </a:lnTo>
                  <a:lnTo>
                    <a:pt x="0" y="284"/>
                  </a:lnTo>
                  <a:lnTo>
                    <a:pt x="174" y="411"/>
                  </a:lnTo>
                  <a:lnTo>
                    <a:pt x="375" y="331"/>
                  </a:lnTo>
                  <a:lnTo>
                    <a:pt x="406" y="125"/>
                  </a:lnTo>
                  <a:close/>
                  <a:moveTo>
                    <a:pt x="21" y="277"/>
                  </a:moveTo>
                  <a:lnTo>
                    <a:pt x="47" y="92"/>
                  </a:lnTo>
                  <a:lnTo>
                    <a:pt x="226" y="21"/>
                  </a:lnTo>
                  <a:lnTo>
                    <a:pt x="382" y="135"/>
                  </a:lnTo>
                  <a:lnTo>
                    <a:pt x="359" y="319"/>
                  </a:lnTo>
                  <a:lnTo>
                    <a:pt x="177" y="388"/>
                  </a:lnTo>
                  <a:lnTo>
                    <a:pt x="21" y="27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98" name="Freeform 1197"/>
            <p:cNvSpPr/>
            <p:nvPr/>
          </p:nvSpPr>
          <p:spPr bwMode="auto">
            <a:xfrm>
              <a:off x="2628900" y="2382838"/>
              <a:ext cx="869950" cy="795338"/>
            </a:xfrm>
            <a:custGeom>
              <a:avLst/>
              <a:gdLst>
                <a:gd name="T0" fmla="*/ 548 w 548"/>
                <a:gd name="T1" fmla="*/ 491 h 501"/>
                <a:gd name="T2" fmla="*/ 541 w 548"/>
                <a:gd name="T3" fmla="*/ 501 h 501"/>
                <a:gd name="T4" fmla="*/ 0 w 548"/>
                <a:gd name="T5" fmla="*/ 7 h 501"/>
                <a:gd name="T6" fmla="*/ 9 w 548"/>
                <a:gd name="T7" fmla="*/ 0 h 501"/>
                <a:gd name="T8" fmla="*/ 548 w 548"/>
                <a:gd name="T9" fmla="*/ 491 h 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8" h="501">
                  <a:moveTo>
                    <a:pt x="548" y="491"/>
                  </a:moveTo>
                  <a:lnTo>
                    <a:pt x="541" y="501"/>
                  </a:lnTo>
                  <a:lnTo>
                    <a:pt x="0" y="7"/>
                  </a:lnTo>
                  <a:lnTo>
                    <a:pt x="9" y="0"/>
                  </a:lnTo>
                  <a:lnTo>
                    <a:pt x="548" y="4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99" name="Freeform 1198"/>
            <p:cNvSpPr>
              <a:spLocks noEditPoints="1"/>
            </p:cNvSpPr>
            <p:nvPr/>
          </p:nvSpPr>
          <p:spPr bwMode="auto">
            <a:xfrm>
              <a:off x="3221038" y="4789488"/>
              <a:ext cx="523875" cy="530225"/>
            </a:xfrm>
            <a:custGeom>
              <a:avLst/>
              <a:gdLst>
                <a:gd name="T0" fmla="*/ 31 w 330"/>
                <a:gd name="T1" fmla="*/ 57 h 334"/>
                <a:gd name="T2" fmla="*/ 0 w 330"/>
                <a:gd name="T3" fmla="*/ 222 h 334"/>
                <a:gd name="T4" fmla="*/ 137 w 330"/>
                <a:gd name="T5" fmla="*/ 334 h 334"/>
                <a:gd name="T6" fmla="*/ 300 w 330"/>
                <a:gd name="T7" fmla="*/ 277 h 334"/>
                <a:gd name="T8" fmla="*/ 330 w 330"/>
                <a:gd name="T9" fmla="*/ 109 h 334"/>
                <a:gd name="T10" fmla="*/ 196 w 330"/>
                <a:gd name="T11" fmla="*/ 0 h 334"/>
                <a:gd name="T12" fmla="*/ 31 w 330"/>
                <a:gd name="T13" fmla="*/ 57 h 334"/>
                <a:gd name="T14" fmla="*/ 286 w 330"/>
                <a:gd name="T15" fmla="*/ 263 h 334"/>
                <a:gd name="T16" fmla="*/ 139 w 330"/>
                <a:gd name="T17" fmla="*/ 315 h 334"/>
                <a:gd name="T18" fmla="*/ 19 w 330"/>
                <a:gd name="T19" fmla="*/ 218 h 334"/>
                <a:gd name="T20" fmla="*/ 47 w 330"/>
                <a:gd name="T21" fmla="*/ 69 h 334"/>
                <a:gd name="T22" fmla="*/ 193 w 330"/>
                <a:gd name="T23" fmla="*/ 19 h 334"/>
                <a:gd name="T24" fmla="*/ 312 w 330"/>
                <a:gd name="T25" fmla="*/ 116 h 334"/>
                <a:gd name="T26" fmla="*/ 286 w 330"/>
                <a:gd name="T27" fmla="*/ 263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30" h="334">
                  <a:moveTo>
                    <a:pt x="31" y="57"/>
                  </a:moveTo>
                  <a:lnTo>
                    <a:pt x="0" y="222"/>
                  </a:lnTo>
                  <a:lnTo>
                    <a:pt x="137" y="334"/>
                  </a:lnTo>
                  <a:lnTo>
                    <a:pt x="300" y="277"/>
                  </a:lnTo>
                  <a:lnTo>
                    <a:pt x="330" y="109"/>
                  </a:lnTo>
                  <a:lnTo>
                    <a:pt x="196" y="0"/>
                  </a:lnTo>
                  <a:lnTo>
                    <a:pt x="31" y="57"/>
                  </a:lnTo>
                  <a:close/>
                  <a:moveTo>
                    <a:pt x="286" y="263"/>
                  </a:moveTo>
                  <a:lnTo>
                    <a:pt x="139" y="315"/>
                  </a:lnTo>
                  <a:lnTo>
                    <a:pt x="19" y="218"/>
                  </a:lnTo>
                  <a:lnTo>
                    <a:pt x="47" y="69"/>
                  </a:lnTo>
                  <a:lnTo>
                    <a:pt x="193" y="19"/>
                  </a:lnTo>
                  <a:lnTo>
                    <a:pt x="312" y="116"/>
                  </a:lnTo>
                  <a:lnTo>
                    <a:pt x="286" y="26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100" name="Freeform 1199"/>
            <p:cNvSpPr/>
            <p:nvPr/>
          </p:nvSpPr>
          <p:spPr bwMode="auto">
            <a:xfrm>
              <a:off x="3527425" y="3930651"/>
              <a:ext cx="277812" cy="877888"/>
            </a:xfrm>
            <a:custGeom>
              <a:avLst/>
              <a:gdLst>
                <a:gd name="T0" fmla="*/ 166 w 175"/>
                <a:gd name="T1" fmla="*/ 0 h 553"/>
                <a:gd name="T2" fmla="*/ 175 w 175"/>
                <a:gd name="T3" fmla="*/ 3 h 553"/>
                <a:gd name="T4" fmla="*/ 10 w 175"/>
                <a:gd name="T5" fmla="*/ 553 h 553"/>
                <a:gd name="T6" fmla="*/ 0 w 175"/>
                <a:gd name="T7" fmla="*/ 551 h 553"/>
                <a:gd name="T8" fmla="*/ 166 w 175"/>
                <a:gd name="T9" fmla="*/ 0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5" h="553">
                  <a:moveTo>
                    <a:pt x="166" y="0"/>
                  </a:moveTo>
                  <a:lnTo>
                    <a:pt x="175" y="3"/>
                  </a:lnTo>
                  <a:lnTo>
                    <a:pt x="10" y="553"/>
                  </a:lnTo>
                  <a:lnTo>
                    <a:pt x="0" y="551"/>
                  </a:lnTo>
                  <a:lnTo>
                    <a:pt x="1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101" name="Freeform 1200"/>
            <p:cNvSpPr>
              <a:spLocks noEditPoints="1"/>
            </p:cNvSpPr>
            <p:nvPr/>
          </p:nvSpPr>
          <p:spPr bwMode="auto">
            <a:xfrm>
              <a:off x="4848225" y="2776538"/>
              <a:ext cx="314325" cy="330200"/>
            </a:xfrm>
            <a:custGeom>
              <a:avLst/>
              <a:gdLst>
                <a:gd name="T0" fmla="*/ 106 w 198"/>
                <a:gd name="T1" fmla="*/ 208 h 208"/>
                <a:gd name="T2" fmla="*/ 198 w 198"/>
                <a:gd name="T3" fmla="*/ 146 h 208"/>
                <a:gd name="T4" fmla="*/ 189 w 198"/>
                <a:gd name="T5" fmla="*/ 42 h 208"/>
                <a:gd name="T6" fmla="*/ 90 w 198"/>
                <a:gd name="T7" fmla="*/ 0 h 208"/>
                <a:gd name="T8" fmla="*/ 0 w 198"/>
                <a:gd name="T9" fmla="*/ 59 h 208"/>
                <a:gd name="T10" fmla="*/ 7 w 198"/>
                <a:gd name="T11" fmla="*/ 165 h 208"/>
                <a:gd name="T12" fmla="*/ 106 w 198"/>
                <a:gd name="T13" fmla="*/ 208 h 208"/>
                <a:gd name="T14" fmla="*/ 90 w 198"/>
                <a:gd name="T15" fmla="*/ 9 h 208"/>
                <a:gd name="T16" fmla="*/ 179 w 198"/>
                <a:gd name="T17" fmla="*/ 50 h 208"/>
                <a:gd name="T18" fmla="*/ 186 w 198"/>
                <a:gd name="T19" fmla="*/ 144 h 208"/>
                <a:gd name="T20" fmla="*/ 106 w 198"/>
                <a:gd name="T21" fmla="*/ 196 h 208"/>
                <a:gd name="T22" fmla="*/ 19 w 198"/>
                <a:gd name="T23" fmla="*/ 158 h 208"/>
                <a:gd name="T24" fmla="*/ 9 w 198"/>
                <a:gd name="T25" fmla="*/ 64 h 208"/>
                <a:gd name="T26" fmla="*/ 90 w 198"/>
                <a:gd name="T27" fmla="*/ 9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8" h="208">
                  <a:moveTo>
                    <a:pt x="106" y="208"/>
                  </a:moveTo>
                  <a:lnTo>
                    <a:pt x="198" y="146"/>
                  </a:lnTo>
                  <a:lnTo>
                    <a:pt x="189" y="42"/>
                  </a:lnTo>
                  <a:lnTo>
                    <a:pt x="90" y="0"/>
                  </a:lnTo>
                  <a:lnTo>
                    <a:pt x="0" y="59"/>
                  </a:lnTo>
                  <a:lnTo>
                    <a:pt x="7" y="165"/>
                  </a:lnTo>
                  <a:lnTo>
                    <a:pt x="106" y="208"/>
                  </a:lnTo>
                  <a:close/>
                  <a:moveTo>
                    <a:pt x="90" y="9"/>
                  </a:moveTo>
                  <a:lnTo>
                    <a:pt x="179" y="50"/>
                  </a:lnTo>
                  <a:lnTo>
                    <a:pt x="186" y="144"/>
                  </a:lnTo>
                  <a:lnTo>
                    <a:pt x="106" y="196"/>
                  </a:lnTo>
                  <a:lnTo>
                    <a:pt x="19" y="158"/>
                  </a:lnTo>
                  <a:lnTo>
                    <a:pt x="9" y="64"/>
                  </a:lnTo>
                  <a:lnTo>
                    <a:pt x="90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102" name="Freeform 1201"/>
            <p:cNvSpPr/>
            <p:nvPr/>
          </p:nvSpPr>
          <p:spPr bwMode="auto">
            <a:xfrm>
              <a:off x="4344988" y="3024188"/>
              <a:ext cx="525462" cy="284163"/>
            </a:xfrm>
            <a:custGeom>
              <a:avLst/>
              <a:gdLst>
                <a:gd name="T0" fmla="*/ 3 w 331"/>
                <a:gd name="T1" fmla="*/ 179 h 179"/>
                <a:gd name="T2" fmla="*/ 0 w 331"/>
                <a:gd name="T3" fmla="*/ 175 h 179"/>
                <a:gd name="T4" fmla="*/ 329 w 331"/>
                <a:gd name="T5" fmla="*/ 0 h 179"/>
                <a:gd name="T6" fmla="*/ 331 w 331"/>
                <a:gd name="T7" fmla="*/ 5 h 179"/>
                <a:gd name="T8" fmla="*/ 3 w 331"/>
                <a:gd name="T9" fmla="*/ 179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1" h="179">
                  <a:moveTo>
                    <a:pt x="3" y="179"/>
                  </a:moveTo>
                  <a:lnTo>
                    <a:pt x="0" y="175"/>
                  </a:lnTo>
                  <a:lnTo>
                    <a:pt x="329" y="0"/>
                  </a:lnTo>
                  <a:lnTo>
                    <a:pt x="331" y="5"/>
                  </a:lnTo>
                  <a:lnTo>
                    <a:pt x="3" y="17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103" name="Freeform 1202"/>
            <p:cNvSpPr>
              <a:spLocks noEditPoints="1"/>
            </p:cNvSpPr>
            <p:nvPr/>
          </p:nvSpPr>
          <p:spPr bwMode="auto">
            <a:xfrm>
              <a:off x="3851275" y="1846263"/>
              <a:ext cx="396875" cy="438150"/>
            </a:xfrm>
            <a:custGeom>
              <a:avLst/>
              <a:gdLst>
                <a:gd name="T0" fmla="*/ 248 w 250"/>
                <a:gd name="T1" fmla="*/ 210 h 276"/>
                <a:gd name="T2" fmla="*/ 250 w 250"/>
                <a:gd name="T3" fmla="*/ 73 h 276"/>
                <a:gd name="T4" fmla="*/ 125 w 250"/>
                <a:gd name="T5" fmla="*/ 0 h 276"/>
                <a:gd name="T6" fmla="*/ 2 w 250"/>
                <a:gd name="T7" fmla="*/ 66 h 276"/>
                <a:gd name="T8" fmla="*/ 0 w 250"/>
                <a:gd name="T9" fmla="*/ 206 h 276"/>
                <a:gd name="T10" fmla="*/ 122 w 250"/>
                <a:gd name="T11" fmla="*/ 276 h 276"/>
                <a:gd name="T12" fmla="*/ 248 w 250"/>
                <a:gd name="T13" fmla="*/ 210 h 276"/>
                <a:gd name="T14" fmla="*/ 14 w 250"/>
                <a:gd name="T15" fmla="*/ 76 h 276"/>
                <a:gd name="T16" fmla="*/ 125 w 250"/>
                <a:gd name="T17" fmla="*/ 17 h 276"/>
                <a:gd name="T18" fmla="*/ 236 w 250"/>
                <a:gd name="T19" fmla="*/ 80 h 276"/>
                <a:gd name="T20" fmla="*/ 233 w 250"/>
                <a:gd name="T21" fmla="*/ 203 h 276"/>
                <a:gd name="T22" fmla="*/ 122 w 250"/>
                <a:gd name="T23" fmla="*/ 262 h 276"/>
                <a:gd name="T24" fmla="*/ 11 w 250"/>
                <a:gd name="T25" fmla="*/ 198 h 276"/>
                <a:gd name="T26" fmla="*/ 14 w 250"/>
                <a:gd name="T27" fmla="*/ 76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50" h="276">
                  <a:moveTo>
                    <a:pt x="248" y="210"/>
                  </a:moveTo>
                  <a:lnTo>
                    <a:pt x="250" y="73"/>
                  </a:lnTo>
                  <a:lnTo>
                    <a:pt x="125" y="0"/>
                  </a:lnTo>
                  <a:lnTo>
                    <a:pt x="2" y="66"/>
                  </a:lnTo>
                  <a:lnTo>
                    <a:pt x="0" y="206"/>
                  </a:lnTo>
                  <a:lnTo>
                    <a:pt x="122" y="276"/>
                  </a:lnTo>
                  <a:lnTo>
                    <a:pt x="248" y="210"/>
                  </a:lnTo>
                  <a:close/>
                  <a:moveTo>
                    <a:pt x="14" y="76"/>
                  </a:moveTo>
                  <a:lnTo>
                    <a:pt x="125" y="17"/>
                  </a:lnTo>
                  <a:lnTo>
                    <a:pt x="236" y="80"/>
                  </a:lnTo>
                  <a:lnTo>
                    <a:pt x="233" y="203"/>
                  </a:lnTo>
                  <a:lnTo>
                    <a:pt x="122" y="262"/>
                  </a:lnTo>
                  <a:lnTo>
                    <a:pt x="11" y="198"/>
                  </a:lnTo>
                  <a:lnTo>
                    <a:pt x="14" y="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104" name="Freeform 1203"/>
            <p:cNvSpPr/>
            <p:nvPr/>
          </p:nvSpPr>
          <p:spPr bwMode="auto">
            <a:xfrm>
              <a:off x="3940175" y="2270126"/>
              <a:ext cx="104775" cy="742950"/>
            </a:xfrm>
            <a:custGeom>
              <a:avLst/>
              <a:gdLst>
                <a:gd name="T0" fmla="*/ 7 w 66"/>
                <a:gd name="T1" fmla="*/ 468 h 468"/>
                <a:gd name="T2" fmla="*/ 0 w 66"/>
                <a:gd name="T3" fmla="*/ 468 h 468"/>
                <a:gd name="T4" fmla="*/ 59 w 66"/>
                <a:gd name="T5" fmla="*/ 0 h 468"/>
                <a:gd name="T6" fmla="*/ 66 w 66"/>
                <a:gd name="T7" fmla="*/ 2 h 468"/>
                <a:gd name="T8" fmla="*/ 7 w 66"/>
                <a:gd name="T9" fmla="*/ 468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" h="468">
                  <a:moveTo>
                    <a:pt x="7" y="468"/>
                  </a:moveTo>
                  <a:lnTo>
                    <a:pt x="0" y="468"/>
                  </a:lnTo>
                  <a:lnTo>
                    <a:pt x="59" y="0"/>
                  </a:lnTo>
                  <a:lnTo>
                    <a:pt x="66" y="2"/>
                  </a:lnTo>
                  <a:lnTo>
                    <a:pt x="7" y="4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105" name="Freeform 1204"/>
            <p:cNvSpPr>
              <a:spLocks noEditPoints="1"/>
            </p:cNvSpPr>
            <p:nvPr/>
          </p:nvSpPr>
          <p:spPr bwMode="auto">
            <a:xfrm>
              <a:off x="2362200" y="3844926"/>
              <a:ext cx="404812" cy="439738"/>
            </a:xfrm>
            <a:custGeom>
              <a:avLst/>
              <a:gdLst>
                <a:gd name="T0" fmla="*/ 123 w 255"/>
                <a:gd name="T1" fmla="*/ 0 h 277"/>
                <a:gd name="T2" fmla="*/ 0 w 255"/>
                <a:gd name="T3" fmla="*/ 76 h 277"/>
                <a:gd name="T4" fmla="*/ 7 w 255"/>
                <a:gd name="T5" fmla="*/ 213 h 277"/>
                <a:gd name="T6" fmla="*/ 135 w 255"/>
                <a:gd name="T7" fmla="*/ 277 h 277"/>
                <a:gd name="T8" fmla="*/ 255 w 255"/>
                <a:gd name="T9" fmla="*/ 201 h 277"/>
                <a:gd name="T10" fmla="*/ 250 w 255"/>
                <a:gd name="T11" fmla="*/ 64 h 277"/>
                <a:gd name="T12" fmla="*/ 123 w 255"/>
                <a:gd name="T13" fmla="*/ 0 h 277"/>
                <a:gd name="T14" fmla="*/ 135 w 255"/>
                <a:gd name="T15" fmla="*/ 262 h 277"/>
                <a:gd name="T16" fmla="*/ 21 w 255"/>
                <a:gd name="T17" fmla="*/ 206 h 277"/>
                <a:gd name="T18" fmla="*/ 14 w 255"/>
                <a:gd name="T19" fmla="*/ 83 h 277"/>
                <a:gd name="T20" fmla="*/ 123 w 255"/>
                <a:gd name="T21" fmla="*/ 14 h 277"/>
                <a:gd name="T22" fmla="*/ 239 w 255"/>
                <a:gd name="T23" fmla="*/ 71 h 277"/>
                <a:gd name="T24" fmla="*/ 243 w 255"/>
                <a:gd name="T25" fmla="*/ 194 h 277"/>
                <a:gd name="T26" fmla="*/ 135 w 255"/>
                <a:gd name="T27" fmla="*/ 262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55" h="277">
                  <a:moveTo>
                    <a:pt x="123" y="0"/>
                  </a:moveTo>
                  <a:lnTo>
                    <a:pt x="0" y="76"/>
                  </a:lnTo>
                  <a:lnTo>
                    <a:pt x="7" y="213"/>
                  </a:lnTo>
                  <a:lnTo>
                    <a:pt x="135" y="277"/>
                  </a:lnTo>
                  <a:lnTo>
                    <a:pt x="255" y="201"/>
                  </a:lnTo>
                  <a:lnTo>
                    <a:pt x="250" y="64"/>
                  </a:lnTo>
                  <a:lnTo>
                    <a:pt x="123" y="0"/>
                  </a:lnTo>
                  <a:close/>
                  <a:moveTo>
                    <a:pt x="135" y="262"/>
                  </a:moveTo>
                  <a:lnTo>
                    <a:pt x="21" y="206"/>
                  </a:lnTo>
                  <a:lnTo>
                    <a:pt x="14" y="83"/>
                  </a:lnTo>
                  <a:lnTo>
                    <a:pt x="123" y="14"/>
                  </a:lnTo>
                  <a:lnTo>
                    <a:pt x="239" y="71"/>
                  </a:lnTo>
                  <a:lnTo>
                    <a:pt x="243" y="194"/>
                  </a:lnTo>
                  <a:lnTo>
                    <a:pt x="135" y="26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106" name="Freeform 1205"/>
            <p:cNvSpPr/>
            <p:nvPr/>
          </p:nvSpPr>
          <p:spPr bwMode="auto">
            <a:xfrm>
              <a:off x="2747963" y="3616326"/>
              <a:ext cx="701675" cy="344488"/>
            </a:xfrm>
            <a:custGeom>
              <a:avLst/>
              <a:gdLst>
                <a:gd name="T0" fmla="*/ 440 w 442"/>
                <a:gd name="T1" fmla="*/ 0 h 217"/>
                <a:gd name="T2" fmla="*/ 442 w 442"/>
                <a:gd name="T3" fmla="*/ 7 h 217"/>
                <a:gd name="T4" fmla="*/ 3 w 442"/>
                <a:gd name="T5" fmla="*/ 217 h 217"/>
                <a:gd name="T6" fmla="*/ 0 w 442"/>
                <a:gd name="T7" fmla="*/ 210 h 217"/>
                <a:gd name="T8" fmla="*/ 440 w 442"/>
                <a:gd name="T9" fmla="*/ 0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2" h="217">
                  <a:moveTo>
                    <a:pt x="440" y="0"/>
                  </a:moveTo>
                  <a:lnTo>
                    <a:pt x="442" y="7"/>
                  </a:lnTo>
                  <a:lnTo>
                    <a:pt x="3" y="217"/>
                  </a:lnTo>
                  <a:lnTo>
                    <a:pt x="0" y="210"/>
                  </a:lnTo>
                  <a:lnTo>
                    <a:pt x="44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</p:grpSp>
      <p:sp>
        <p:nvSpPr>
          <p:cNvPr id="107" name="TextBox 106"/>
          <p:cNvSpPr txBox="1"/>
          <p:nvPr/>
        </p:nvSpPr>
        <p:spPr>
          <a:xfrm>
            <a:off x="3718942" y="1845618"/>
            <a:ext cx="81369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7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ea"/>
              </a:rPr>
              <a:t>医疗医学通用</a:t>
            </a:r>
            <a:r>
              <a:rPr lang="en-US" altLang="zh-CN" sz="7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ea"/>
              </a:rPr>
              <a:t>PPT</a:t>
            </a:r>
            <a:endParaRPr lang="zh-CN" altLang="en-US" sz="7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+mn-ea"/>
            </a:endParaRPr>
          </a:p>
        </p:txBody>
      </p:sp>
      <p:grpSp>
        <p:nvGrpSpPr>
          <p:cNvPr id="110" name="组合 109"/>
          <p:cNvGrpSpPr/>
          <p:nvPr/>
        </p:nvGrpSpPr>
        <p:grpSpPr>
          <a:xfrm>
            <a:off x="6443243" y="3829983"/>
            <a:ext cx="2340260" cy="369332"/>
            <a:chOff x="4691050" y="3371299"/>
            <a:chExt cx="2340260" cy="369332"/>
          </a:xfrm>
        </p:grpSpPr>
        <p:sp>
          <p:nvSpPr>
            <p:cNvPr id="111" name="圆角矩形 110"/>
            <p:cNvSpPr/>
            <p:nvPr/>
          </p:nvSpPr>
          <p:spPr>
            <a:xfrm>
              <a:off x="4691050" y="3371299"/>
              <a:ext cx="2340260" cy="369332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</a:endParaRP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4799062" y="3403158"/>
              <a:ext cx="2088232" cy="3067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400" dirty="0" smtClean="0">
                  <a:solidFill>
                    <a:schemeClr val="bg1"/>
                  </a:solidFill>
                  <a:latin typeface="+mn-ea"/>
                  <a:cs typeface="+mn-ea"/>
                </a:rPr>
                <a:t>汇报者：亮亮图文</a:t>
              </a:r>
              <a:endParaRPr lang="zh-CN" altLang="en-US" sz="1400" dirty="0" smtClean="0">
                <a:solidFill>
                  <a:schemeClr val="bg1"/>
                </a:solidFill>
                <a:latin typeface="+mn-ea"/>
                <a:cs typeface="+mn-ea"/>
              </a:endParaRPr>
            </a:p>
          </p:txBody>
        </p:sp>
      </p:grpSp>
      <p:sp>
        <p:nvSpPr>
          <p:cNvPr id="113" name="TextBox 40"/>
          <p:cNvSpPr txBox="1">
            <a:spLocks noChangeArrowheads="1"/>
          </p:cNvSpPr>
          <p:nvPr/>
        </p:nvSpPr>
        <p:spPr bwMode="auto">
          <a:xfrm>
            <a:off x="4871070" y="2997960"/>
            <a:ext cx="5593704" cy="582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951" tIns="46476" rIns="92951" bIns="46476">
            <a:spAutoFit/>
          </a:bodyPr>
          <a:lstStyle>
            <a:lvl1pPr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1pPr>
            <a:lvl2pPr marL="742950" indent="-285750"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2pPr>
            <a:lvl3pPr marL="1143000" indent="-228600"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3pPr>
            <a:lvl4pPr marL="1600200" indent="-228600"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4pPr>
            <a:lvl5pPr marL="2057400" indent="-228600"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9pPr>
          </a:lstStyle>
          <a:p>
            <a:pPr algn="ctr" defTabSz="929005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400" i="0" dirty="0" smtClean="0">
                <a:solidFill>
                  <a:schemeClr val="bg1"/>
                </a:solidFill>
                <a:latin typeface="+mn-ea"/>
                <a:ea typeface="+mn-ea"/>
                <a:cs typeface="+mn-ea"/>
                <a:sym typeface="微软雅黑" panose="020B0503020204020204" pitchFamily="34" charset="-122"/>
              </a:rPr>
              <a:t>适用于总结计划、项目汇报等用途</a:t>
            </a:r>
            <a:endParaRPr lang="zh-CN" altLang="en-US" sz="2400" i="0" dirty="0">
              <a:solidFill>
                <a:schemeClr val="bg1"/>
              </a:solidFill>
              <a:latin typeface="+mn-ea"/>
              <a:ea typeface="+mn-ea"/>
              <a:cs typeface="+mn-ea"/>
              <a:sym typeface="微软雅黑" panose="020B0503020204020204" pitchFamily="34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7945205" y="5537403"/>
            <a:ext cx="846218" cy="846524"/>
            <a:chOff x="7945205" y="5537403"/>
            <a:chExt cx="846218" cy="846524"/>
          </a:xfrm>
        </p:grpSpPr>
        <p:sp>
          <p:nvSpPr>
            <p:cNvPr id="121" name="椭圆 120"/>
            <p:cNvSpPr/>
            <p:nvPr/>
          </p:nvSpPr>
          <p:spPr>
            <a:xfrm>
              <a:off x="7945205" y="5537403"/>
              <a:ext cx="846218" cy="84652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</a:endParaRPr>
            </a:p>
          </p:txBody>
        </p:sp>
        <p:sp>
          <p:nvSpPr>
            <p:cNvPr id="123" name="Freeform 74"/>
            <p:cNvSpPr>
              <a:spLocks noEditPoints="1"/>
            </p:cNvSpPr>
            <p:nvPr/>
          </p:nvSpPr>
          <p:spPr bwMode="auto">
            <a:xfrm>
              <a:off x="8106760" y="5727024"/>
              <a:ext cx="523108" cy="467282"/>
            </a:xfrm>
            <a:custGeom>
              <a:avLst/>
              <a:gdLst/>
              <a:ahLst/>
              <a:cxnLst>
                <a:cxn ang="0">
                  <a:pos x="176" y="29"/>
                </a:cxn>
                <a:cxn ang="0">
                  <a:pos x="120" y="29"/>
                </a:cxn>
                <a:cxn ang="0">
                  <a:pos x="120" y="0"/>
                </a:cxn>
                <a:cxn ang="0">
                  <a:pos x="114" y="0"/>
                </a:cxn>
                <a:cxn ang="0">
                  <a:pos x="110" y="0"/>
                </a:cxn>
                <a:cxn ang="0">
                  <a:pos x="81" y="0"/>
                </a:cxn>
                <a:cxn ang="0">
                  <a:pos x="71" y="0"/>
                </a:cxn>
                <a:cxn ang="0">
                  <a:pos x="71" y="10"/>
                </a:cxn>
                <a:cxn ang="0">
                  <a:pos x="71" y="29"/>
                </a:cxn>
                <a:cxn ang="0">
                  <a:pos x="15" y="29"/>
                </a:cxn>
                <a:cxn ang="0">
                  <a:pos x="0" y="44"/>
                </a:cxn>
                <a:cxn ang="0">
                  <a:pos x="0" y="156"/>
                </a:cxn>
                <a:cxn ang="0">
                  <a:pos x="15" y="171"/>
                </a:cxn>
                <a:cxn ang="0">
                  <a:pos x="176" y="171"/>
                </a:cxn>
                <a:cxn ang="0">
                  <a:pos x="192" y="156"/>
                </a:cxn>
                <a:cxn ang="0">
                  <a:pos x="192" y="44"/>
                </a:cxn>
                <a:cxn ang="0">
                  <a:pos x="176" y="29"/>
                </a:cxn>
                <a:cxn ang="0">
                  <a:pos x="81" y="10"/>
                </a:cxn>
                <a:cxn ang="0">
                  <a:pos x="110" y="10"/>
                </a:cxn>
                <a:cxn ang="0">
                  <a:pos x="110" y="29"/>
                </a:cxn>
                <a:cxn ang="0">
                  <a:pos x="81" y="29"/>
                </a:cxn>
                <a:cxn ang="0">
                  <a:pos x="81" y="10"/>
                </a:cxn>
                <a:cxn ang="0">
                  <a:pos x="134" y="107"/>
                </a:cxn>
                <a:cxn ang="0">
                  <a:pos x="127" y="115"/>
                </a:cxn>
                <a:cxn ang="0">
                  <a:pos x="111" y="115"/>
                </a:cxn>
                <a:cxn ang="0">
                  <a:pos x="111" y="130"/>
                </a:cxn>
                <a:cxn ang="0">
                  <a:pos x="103" y="138"/>
                </a:cxn>
                <a:cxn ang="0">
                  <a:pos x="88" y="138"/>
                </a:cxn>
                <a:cxn ang="0">
                  <a:pos x="80" y="130"/>
                </a:cxn>
                <a:cxn ang="0">
                  <a:pos x="80" y="115"/>
                </a:cxn>
                <a:cxn ang="0">
                  <a:pos x="65" y="115"/>
                </a:cxn>
                <a:cxn ang="0">
                  <a:pos x="57" y="107"/>
                </a:cxn>
                <a:cxn ang="0">
                  <a:pos x="57" y="92"/>
                </a:cxn>
                <a:cxn ang="0">
                  <a:pos x="65" y="84"/>
                </a:cxn>
                <a:cxn ang="0">
                  <a:pos x="80" y="84"/>
                </a:cxn>
                <a:cxn ang="0">
                  <a:pos x="80" y="68"/>
                </a:cxn>
                <a:cxn ang="0">
                  <a:pos x="88" y="61"/>
                </a:cxn>
                <a:cxn ang="0">
                  <a:pos x="103" y="61"/>
                </a:cxn>
                <a:cxn ang="0">
                  <a:pos x="111" y="68"/>
                </a:cxn>
                <a:cxn ang="0">
                  <a:pos x="111" y="84"/>
                </a:cxn>
                <a:cxn ang="0">
                  <a:pos x="127" y="84"/>
                </a:cxn>
                <a:cxn ang="0">
                  <a:pos x="134" y="92"/>
                </a:cxn>
                <a:cxn ang="0">
                  <a:pos x="134" y="107"/>
                </a:cxn>
              </a:cxnLst>
              <a:rect l="0" t="0" r="r" b="b"/>
              <a:pathLst>
                <a:path w="192" h="171">
                  <a:moveTo>
                    <a:pt x="176" y="29"/>
                  </a:moveTo>
                  <a:cubicBezTo>
                    <a:pt x="120" y="29"/>
                    <a:pt x="120" y="29"/>
                    <a:pt x="120" y="29"/>
                  </a:cubicBezTo>
                  <a:cubicBezTo>
                    <a:pt x="120" y="0"/>
                    <a:pt x="120" y="0"/>
                    <a:pt x="120" y="0"/>
                  </a:cubicBezTo>
                  <a:cubicBezTo>
                    <a:pt x="114" y="0"/>
                    <a:pt x="114" y="0"/>
                    <a:pt x="114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81" y="0"/>
                    <a:pt x="81" y="0"/>
                    <a:pt x="81" y="0"/>
                  </a:cubicBezTo>
                  <a:cubicBezTo>
                    <a:pt x="71" y="0"/>
                    <a:pt x="71" y="0"/>
                    <a:pt x="71" y="0"/>
                  </a:cubicBezTo>
                  <a:cubicBezTo>
                    <a:pt x="71" y="10"/>
                    <a:pt x="71" y="10"/>
                    <a:pt x="71" y="10"/>
                  </a:cubicBezTo>
                  <a:cubicBezTo>
                    <a:pt x="71" y="29"/>
                    <a:pt x="71" y="29"/>
                    <a:pt x="71" y="29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7" y="29"/>
                    <a:pt x="0" y="36"/>
                    <a:pt x="0" y="44"/>
                  </a:cubicBezTo>
                  <a:cubicBezTo>
                    <a:pt x="0" y="156"/>
                    <a:pt x="0" y="156"/>
                    <a:pt x="0" y="156"/>
                  </a:cubicBezTo>
                  <a:cubicBezTo>
                    <a:pt x="0" y="164"/>
                    <a:pt x="7" y="171"/>
                    <a:pt x="15" y="171"/>
                  </a:cubicBezTo>
                  <a:cubicBezTo>
                    <a:pt x="176" y="171"/>
                    <a:pt x="176" y="171"/>
                    <a:pt x="176" y="171"/>
                  </a:cubicBezTo>
                  <a:cubicBezTo>
                    <a:pt x="185" y="171"/>
                    <a:pt x="192" y="164"/>
                    <a:pt x="192" y="156"/>
                  </a:cubicBezTo>
                  <a:cubicBezTo>
                    <a:pt x="192" y="44"/>
                    <a:pt x="192" y="44"/>
                    <a:pt x="192" y="44"/>
                  </a:cubicBezTo>
                  <a:cubicBezTo>
                    <a:pt x="192" y="36"/>
                    <a:pt x="185" y="29"/>
                    <a:pt x="176" y="29"/>
                  </a:cubicBezTo>
                  <a:moveTo>
                    <a:pt x="81" y="10"/>
                  </a:moveTo>
                  <a:cubicBezTo>
                    <a:pt x="110" y="10"/>
                    <a:pt x="110" y="10"/>
                    <a:pt x="110" y="10"/>
                  </a:cubicBezTo>
                  <a:cubicBezTo>
                    <a:pt x="110" y="29"/>
                    <a:pt x="110" y="29"/>
                    <a:pt x="110" y="29"/>
                  </a:cubicBezTo>
                  <a:cubicBezTo>
                    <a:pt x="81" y="29"/>
                    <a:pt x="81" y="29"/>
                    <a:pt x="81" y="29"/>
                  </a:cubicBezTo>
                  <a:lnTo>
                    <a:pt x="81" y="10"/>
                  </a:lnTo>
                  <a:close/>
                  <a:moveTo>
                    <a:pt x="134" y="107"/>
                  </a:moveTo>
                  <a:cubicBezTo>
                    <a:pt x="134" y="111"/>
                    <a:pt x="131" y="115"/>
                    <a:pt x="127" y="115"/>
                  </a:cubicBezTo>
                  <a:cubicBezTo>
                    <a:pt x="111" y="115"/>
                    <a:pt x="111" y="115"/>
                    <a:pt x="111" y="115"/>
                  </a:cubicBezTo>
                  <a:cubicBezTo>
                    <a:pt x="111" y="130"/>
                    <a:pt x="111" y="130"/>
                    <a:pt x="111" y="130"/>
                  </a:cubicBezTo>
                  <a:cubicBezTo>
                    <a:pt x="111" y="135"/>
                    <a:pt x="108" y="138"/>
                    <a:pt x="103" y="138"/>
                  </a:cubicBezTo>
                  <a:cubicBezTo>
                    <a:pt x="88" y="138"/>
                    <a:pt x="88" y="138"/>
                    <a:pt x="88" y="138"/>
                  </a:cubicBezTo>
                  <a:cubicBezTo>
                    <a:pt x="84" y="138"/>
                    <a:pt x="80" y="135"/>
                    <a:pt x="80" y="130"/>
                  </a:cubicBezTo>
                  <a:cubicBezTo>
                    <a:pt x="80" y="115"/>
                    <a:pt x="80" y="115"/>
                    <a:pt x="80" y="115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0" y="115"/>
                    <a:pt x="57" y="111"/>
                    <a:pt x="57" y="107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7" y="88"/>
                    <a:pt x="60" y="84"/>
                    <a:pt x="65" y="84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80" y="68"/>
                    <a:pt x="80" y="68"/>
                    <a:pt x="80" y="68"/>
                  </a:cubicBezTo>
                  <a:cubicBezTo>
                    <a:pt x="80" y="64"/>
                    <a:pt x="84" y="61"/>
                    <a:pt x="88" y="61"/>
                  </a:cubicBezTo>
                  <a:cubicBezTo>
                    <a:pt x="103" y="61"/>
                    <a:pt x="103" y="61"/>
                    <a:pt x="103" y="61"/>
                  </a:cubicBezTo>
                  <a:cubicBezTo>
                    <a:pt x="108" y="61"/>
                    <a:pt x="111" y="64"/>
                    <a:pt x="111" y="68"/>
                  </a:cubicBezTo>
                  <a:cubicBezTo>
                    <a:pt x="111" y="84"/>
                    <a:pt x="111" y="84"/>
                    <a:pt x="111" y="84"/>
                  </a:cubicBezTo>
                  <a:cubicBezTo>
                    <a:pt x="127" y="84"/>
                    <a:pt x="127" y="84"/>
                    <a:pt x="127" y="84"/>
                  </a:cubicBezTo>
                  <a:cubicBezTo>
                    <a:pt x="131" y="84"/>
                    <a:pt x="134" y="88"/>
                    <a:pt x="134" y="92"/>
                  </a:cubicBezTo>
                  <a:lnTo>
                    <a:pt x="134" y="107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9270132" y="5537403"/>
            <a:ext cx="846218" cy="846524"/>
            <a:chOff x="9270132" y="5537403"/>
            <a:chExt cx="846218" cy="846524"/>
          </a:xfrm>
        </p:grpSpPr>
        <p:sp>
          <p:nvSpPr>
            <p:cNvPr id="118" name="椭圆 117"/>
            <p:cNvSpPr/>
            <p:nvPr/>
          </p:nvSpPr>
          <p:spPr>
            <a:xfrm>
              <a:off x="9270132" y="5537403"/>
              <a:ext cx="846218" cy="84652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</a:endParaRPr>
            </a:p>
          </p:txBody>
        </p:sp>
        <p:grpSp>
          <p:nvGrpSpPr>
            <p:cNvPr id="126" name="Group 151"/>
            <p:cNvGrpSpPr/>
            <p:nvPr/>
          </p:nvGrpSpPr>
          <p:grpSpPr>
            <a:xfrm>
              <a:off x="9409363" y="5682373"/>
              <a:ext cx="556788" cy="538566"/>
              <a:chOff x="5659438" y="2249488"/>
              <a:chExt cx="623887" cy="603250"/>
            </a:xfrm>
            <a:solidFill>
              <a:schemeClr val="bg1"/>
            </a:solidFill>
          </p:grpSpPr>
          <p:sp>
            <p:nvSpPr>
              <p:cNvPr id="127" name="Freeform 67"/>
              <p:cNvSpPr>
                <a:spLocks noEditPoints="1"/>
              </p:cNvSpPr>
              <p:nvPr/>
            </p:nvSpPr>
            <p:spPr bwMode="auto">
              <a:xfrm>
                <a:off x="5988050" y="2249488"/>
                <a:ext cx="295275" cy="585788"/>
              </a:xfrm>
              <a:custGeom>
                <a:avLst/>
                <a:gdLst/>
                <a:ahLst/>
                <a:cxnLst>
                  <a:cxn ang="0">
                    <a:pos x="0" y="148"/>
                  </a:cxn>
                  <a:cxn ang="0">
                    <a:pos x="0" y="50"/>
                  </a:cxn>
                  <a:cxn ang="0">
                    <a:pos x="51" y="0"/>
                  </a:cxn>
                  <a:cxn ang="0">
                    <a:pos x="101" y="50"/>
                  </a:cxn>
                  <a:cxn ang="0">
                    <a:pos x="101" y="148"/>
                  </a:cxn>
                  <a:cxn ang="0">
                    <a:pos x="51" y="199"/>
                  </a:cxn>
                  <a:cxn ang="0">
                    <a:pos x="0" y="148"/>
                  </a:cxn>
                  <a:cxn ang="0">
                    <a:pos x="9" y="50"/>
                  </a:cxn>
                  <a:cxn ang="0">
                    <a:pos x="9" y="148"/>
                  </a:cxn>
                  <a:cxn ang="0">
                    <a:pos x="51" y="190"/>
                  </a:cxn>
                  <a:cxn ang="0">
                    <a:pos x="92" y="148"/>
                  </a:cxn>
                  <a:cxn ang="0">
                    <a:pos x="92" y="50"/>
                  </a:cxn>
                  <a:cxn ang="0">
                    <a:pos x="51" y="9"/>
                  </a:cxn>
                  <a:cxn ang="0">
                    <a:pos x="9" y="50"/>
                  </a:cxn>
                </a:cxnLst>
                <a:rect l="0" t="0" r="r" b="b"/>
                <a:pathLst>
                  <a:path w="101" h="199">
                    <a:moveTo>
                      <a:pt x="0" y="148"/>
                    </a:moveTo>
                    <a:cubicBezTo>
                      <a:pt x="0" y="50"/>
                      <a:pt x="0" y="50"/>
                      <a:pt x="0" y="50"/>
                    </a:cubicBezTo>
                    <a:cubicBezTo>
                      <a:pt x="0" y="23"/>
                      <a:pt x="23" y="0"/>
                      <a:pt x="51" y="0"/>
                    </a:cubicBezTo>
                    <a:cubicBezTo>
                      <a:pt x="78" y="0"/>
                      <a:pt x="101" y="23"/>
                      <a:pt x="101" y="50"/>
                    </a:cubicBezTo>
                    <a:cubicBezTo>
                      <a:pt x="101" y="148"/>
                      <a:pt x="101" y="148"/>
                      <a:pt x="101" y="148"/>
                    </a:cubicBezTo>
                    <a:cubicBezTo>
                      <a:pt x="101" y="176"/>
                      <a:pt x="78" y="199"/>
                      <a:pt x="51" y="199"/>
                    </a:cubicBezTo>
                    <a:cubicBezTo>
                      <a:pt x="23" y="199"/>
                      <a:pt x="0" y="176"/>
                      <a:pt x="0" y="148"/>
                    </a:cubicBezTo>
                    <a:moveTo>
                      <a:pt x="9" y="50"/>
                    </a:moveTo>
                    <a:cubicBezTo>
                      <a:pt x="9" y="148"/>
                      <a:pt x="9" y="148"/>
                      <a:pt x="9" y="148"/>
                    </a:cubicBezTo>
                    <a:cubicBezTo>
                      <a:pt x="9" y="171"/>
                      <a:pt x="28" y="190"/>
                      <a:pt x="51" y="190"/>
                    </a:cubicBezTo>
                    <a:cubicBezTo>
                      <a:pt x="74" y="190"/>
                      <a:pt x="92" y="171"/>
                      <a:pt x="92" y="148"/>
                    </a:cubicBezTo>
                    <a:cubicBezTo>
                      <a:pt x="92" y="50"/>
                      <a:pt x="92" y="50"/>
                      <a:pt x="92" y="50"/>
                    </a:cubicBezTo>
                    <a:cubicBezTo>
                      <a:pt x="92" y="27"/>
                      <a:pt x="74" y="9"/>
                      <a:pt x="51" y="9"/>
                    </a:cubicBezTo>
                    <a:cubicBezTo>
                      <a:pt x="28" y="9"/>
                      <a:pt x="9" y="27"/>
                      <a:pt x="9" y="50"/>
                    </a:cubicBezTo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cs typeface="+mn-ea"/>
                </a:endParaRPr>
              </a:p>
            </p:txBody>
          </p:sp>
          <p:sp>
            <p:nvSpPr>
              <p:cNvPr id="128" name="Freeform 68"/>
              <p:cNvSpPr/>
              <p:nvPr/>
            </p:nvSpPr>
            <p:spPr bwMode="auto">
              <a:xfrm>
                <a:off x="6027738" y="2559050"/>
                <a:ext cx="214313" cy="222250"/>
              </a:xfrm>
              <a:custGeom>
                <a:avLst/>
                <a:gdLst/>
                <a:ahLst/>
                <a:cxnLst>
                  <a:cxn ang="0">
                    <a:pos x="73" y="0"/>
                  </a:cxn>
                  <a:cxn ang="0">
                    <a:pos x="73" y="39"/>
                  </a:cxn>
                  <a:cxn ang="0">
                    <a:pos x="37" y="76"/>
                  </a:cxn>
                  <a:cxn ang="0">
                    <a:pos x="0" y="39"/>
                  </a:cxn>
                  <a:cxn ang="0">
                    <a:pos x="0" y="0"/>
                  </a:cxn>
                  <a:cxn ang="0">
                    <a:pos x="73" y="0"/>
                  </a:cxn>
                </a:cxnLst>
                <a:rect l="0" t="0" r="r" b="b"/>
                <a:pathLst>
                  <a:path w="73" h="76">
                    <a:moveTo>
                      <a:pt x="73" y="0"/>
                    </a:moveTo>
                    <a:cubicBezTo>
                      <a:pt x="73" y="39"/>
                      <a:pt x="73" y="39"/>
                      <a:pt x="73" y="39"/>
                    </a:cubicBezTo>
                    <a:cubicBezTo>
                      <a:pt x="73" y="59"/>
                      <a:pt x="57" y="76"/>
                      <a:pt x="37" y="76"/>
                    </a:cubicBezTo>
                    <a:cubicBezTo>
                      <a:pt x="16" y="76"/>
                      <a:pt x="0" y="59"/>
                      <a:pt x="0" y="39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73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cs typeface="+mn-ea"/>
                </a:endParaRPr>
              </a:p>
            </p:txBody>
          </p:sp>
          <p:sp>
            <p:nvSpPr>
              <p:cNvPr id="129" name="Freeform 69"/>
              <p:cNvSpPr/>
              <p:nvPr/>
            </p:nvSpPr>
            <p:spPr bwMode="auto">
              <a:xfrm>
                <a:off x="5708650" y="2543175"/>
                <a:ext cx="252413" cy="258763"/>
              </a:xfrm>
              <a:custGeom>
                <a:avLst/>
                <a:gdLst/>
                <a:ahLst/>
                <a:cxnLst>
                  <a:cxn ang="0">
                    <a:pos x="86" y="34"/>
                  </a:cxn>
                  <a:cxn ang="0">
                    <a:pos x="68" y="66"/>
                  </a:cxn>
                  <a:cxn ang="0">
                    <a:pos x="22" y="78"/>
                  </a:cxn>
                  <a:cxn ang="0">
                    <a:pos x="9" y="32"/>
                  </a:cxn>
                  <a:cxn ang="0">
                    <a:pos x="27" y="0"/>
                  </a:cxn>
                  <a:cxn ang="0">
                    <a:pos x="86" y="34"/>
                  </a:cxn>
                </a:cxnLst>
                <a:rect l="0" t="0" r="r" b="b"/>
                <a:pathLst>
                  <a:path w="86" h="88">
                    <a:moveTo>
                      <a:pt x="86" y="34"/>
                    </a:moveTo>
                    <a:cubicBezTo>
                      <a:pt x="68" y="66"/>
                      <a:pt x="68" y="66"/>
                      <a:pt x="68" y="66"/>
                    </a:cubicBezTo>
                    <a:cubicBezTo>
                      <a:pt x="59" y="82"/>
                      <a:pt x="38" y="88"/>
                      <a:pt x="22" y="78"/>
                    </a:cubicBezTo>
                    <a:cubicBezTo>
                      <a:pt x="5" y="69"/>
                      <a:pt x="0" y="48"/>
                      <a:pt x="9" y="32"/>
                    </a:cubicBezTo>
                    <a:cubicBezTo>
                      <a:pt x="27" y="0"/>
                      <a:pt x="27" y="0"/>
                      <a:pt x="27" y="0"/>
                    </a:cubicBezTo>
                    <a:lnTo>
                      <a:pt x="86" y="34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cs typeface="+mn-ea"/>
                </a:endParaRPr>
              </a:p>
            </p:txBody>
          </p:sp>
          <p:sp>
            <p:nvSpPr>
              <p:cNvPr id="130" name="Freeform 70"/>
              <p:cNvSpPr/>
              <p:nvPr/>
            </p:nvSpPr>
            <p:spPr bwMode="auto">
              <a:xfrm>
                <a:off x="5659438" y="2320925"/>
                <a:ext cx="312738" cy="531813"/>
              </a:xfrm>
              <a:custGeom>
                <a:avLst/>
                <a:gdLst/>
                <a:ahLst/>
                <a:cxnLst>
                  <a:cxn ang="0">
                    <a:pos x="13" y="104"/>
                  </a:cxn>
                  <a:cxn ang="0">
                    <a:pos x="59" y="26"/>
                  </a:cxn>
                  <a:cxn ang="0">
                    <a:pos x="107" y="3"/>
                  </a:cxn>
                  <a:cxn ang="0">
                    <a:pos x="107" y="12"/>
                  </a:cxn>
                  <a:cxn ang="0">
                    <a:pos x="66" y="30"/>
                  </a:cxn>
                  <a:cxn ang="0">
                    <a:pos x="20" y="109"/>
                  </a:cxn>
                  <a:cxn ang="0">
                    <a:pos x="35" y="161"/>
                  </a:cxn>
                  <a:cxn ang="0">
                    <a:pos x="87" y="147"/>
                  </a:cxn>
                  <a:cxn ang="0">
                    <a:pos x="107" y="114"/>
                  </a:cxn>
                  <a:cxn ang="0">
                    <a:pos x="107" y="130"/>
                  </a:cxn>
                  <a:cxn ang="0">
                    <a:pos x="95" y="151"/>
                  </a:cxn>
                  <a:cxn ang="0">
                    <a:pos x="30" y="169"/>
                  </a:cxn>
                  <a:cxn ang="0">
                    <a:pos x="13" y="104"/>
                  </a:cxn>
                </a:cxnLst>
                <a:rect l="0" t="0" r="r" b="b"/>
                <a:pathLst>
                  <a:path w="107" h="181">
                    <a:moveTo>
                      <a:pt x="13" y="104"/>
                    </a:moveTo>
                    <a:cubicBezTo>
                      <a:pt x="59" y="26"/>
                      <a:pt x="59" y="26"/>
                      <a:pt x="59" y="26"/>
                    </a:cubicBezTo>
                    <a:cubicBezTo>
                      <a:pt x="69" y="9"/>
                      <a:pt x="88" y="0"/>
                      <a:pt x="107" y="3"/>
                    </a:cubicBezTo>
                    <a:cubicBezTo>
                      <a:pt x="107" y="12"/>
                      <a:pt x="107" y="12"/>
                      <a:pt x="107" y="12"/>
                    </a:cubicBezTo>
                    <a:cubicBezTo>
                      <a:pt x="91" y="8"/>
                      <a:pt x="74" y="15"/>
                      <a:pt x="66" y="30"/>
                    </a:cubicBezTo>
                    <a:cubicBezTo>
                      <a:pt x="20" y="109"/>
                      <a:pt x="20" y="109"/>
                      <a:pt x="20" y="109"/>
                    </a:cubicBezTo>
                    <a:cubicBezTo>
                      <a:pt x="10" y="127"/>
                      <a:pt x="16" y="151"/>
                      <a:pt x="35" y="161"/>
                    </a:cubicBezTo>
                    <a:cubicBezTo>
                      <a:pt x="53" y="172"/>
                      <a:pt x="77" y="166"/>
                      <a:pt x="87" y="147"/>
                    </a:cubicBezTo>
                    <a:cubicBezTo>
                      <a:pt x="107" y="114"/>
                      <a:pt x="107" y="114"/>
                      <a:pt x="107" y="114"/>
                    </a:cubicBezTo>
                    <a:cubicBezTo>
                      <a:pt x="107" y="130"/>
                      <a:pt x="107" y="130"/>
                      <a:pt x="107" y="130"/>
                    </a:cubicBezTo>
                    <a:cubicBezTo>
                      <a:pt x="95" y="151"/>
                      <a:pt x="95" y="151"/>
                      <a:pt x="95" y="151"/>
                    </a:cubicBezTo>
                    <a:cubicBezTo>
                      <a:pt x="82" y="174"/>
                      <a:pt x="53" y="181"/>
                      <a:pt x="30" y="169"/>
                    </a:cubicBezTo>
                    <a:cubicBezTo>
                      <a:pt x="8" y="156"/>
                      <a:pt x="0" y="127"/>
                      <a:pt x="13" y="104"/>
                    </a:cubicBezTo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cs typeface="+mn-ea"/>
                </a:endParaRPr>
              </a:p>
            </p:txBody>
          </p:sp>
        </p:grpSp>
      </p:grpSp>
      <p:grpSp>
        <p:nvGrpSpPr>
          <p:cNvPr id="2" name="组合 1"/>
          <p:cNvGrpSpPr/>
          <p:nvPr/>
        </p:nvGrpSpPr>
        <p:grpSpPr>
          <a:xfrm>
            <a:off x="10595058" y="5537403"/>
            <a:ext cx="846218" cy="846524"/>
            <a:chOff x="10595058" y="5537403"/>
            <a:chExt cx="846218" cy="846524"/>
          </a:xfrm>
        </p:grpSpPr>
        <p:sp>
          <p:nvSpPr>
            <p:cNvPr id="115" name="椭圆 114"/>
            <p:cNvSpPr/>
            <p:nvPr/>
          </p:nvSpPr>
          <p:spPr>
            <a:xfrm>
              <a:off x="10595058" y="5537403"/>
              <a:ext cx="846218" cy="84652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</a:endParaRPr>
            </a:p>
          </p:txBody>
        </p:sp>
        <p:grpSp>
          <p:nvGrpSpPr>
            <p:cNvPr id="132" name="Group 17"/>
            <p:cNvGrpSpPr>
              <a:grpSpLocks noChangeAspect="1"/>
            </p:cNvGrpSpPr>
            <p:nvPr/>
          </p:nvGrpSpPr>
          <p:grpSpPr bwMode="auto">
            <a:xfrm>
              <a:off x="10773389" y="5682373"/>
              <a:ext cx="513438" cy="583115"/>
              <a:chOff x="1340" y="2128"/>
              <a:chExt cx="340" cy="386"/>
            </a:xfrm>
            <a:solidFill>
              <a:schemeClr val="bg1"/>
            </a:solidFill>
          </p:grpSpPr>
          <p:sp>
            <p:nvSpPr>
              <p:cNvPr id="133" name="Freeform 18"/>
              <p:cNvSpPr>
                <a:spLocks noEditPoints="1"/>
              </p:cNvSpPr>
              <p:nvPr/>
            </p:nvSpPr>
            <p:spPr bwMode="auto">
              <a:xfrm>
                <a:off x="1340" y="2128"/>
                <a:ext cx="340" cy="386"/>
              </a:xfrm>
              <a:custGeom>
                <a:avLst/>
                <a:gdLst/>
                <a:ahLst/>
                <a:cxnLst>
                  <a:cxn ang="0">
                    <a:pos x="141" y="75"/>
                  </a:cxn>
                  <a:cxn ang="0">
                    <a:pos x="118" y="53"/>
                  </a:cxn>
                  <a:cxn ang="0">
                    <a:pos x="96" y="75"/>
                  </a:cxn>
                  <a:cxn ang="0">
                    <a:pos x="115" y="96"/>
                  </a:cxn>
                  <a:cxn ang="0">
                    <a:pos x="115" y="120"/>
                  </a:cxn>
                  <a:cxn ang="0">
                    <a:pos x="82" y="153"/>
                  </a:cxn>
                  <a:cxn ang="0">
                    <a:pos x="49" y="120"/>
                  </a:cxn>
                  <a:cxn ang="0">
                    <a:pos x="49" y="93"/>
                  </a:cxn>
                  <a:cxn ang="0">
                    <a:pos x="73" y="78"/>
                  </a:cxn>
                  <a:cxn ang="0">
                    <a:pos x="75" y="74"/>
                  </a:cxn>
                  <a:cxn ang="0">
                    <a:pos x="90" y="30"/>
                  </a:cxn>
                  <a:cxn ang="0">
                    <a:pos x="66" y="3"/>
                  </a:cxn>
                  <a:cxn ang="0">
                    <a:pos x="66" y="3"/>
                  </a:cxn>
                  <a:cxn ang="0">
                    <a:pos x="60" y="0"/>
                  </a:cxn>
                  <a:cxn ang="0">
                    <a:pos x="55" y="6"/>
                  </a:cxn>
                  <a:cxn ang="0">
                    <a:pos x="60" y="12"/>
                  </a:cxn>
                  <a:cxn ang="0">
                    <a:pos x="64" y="10"/>
                  </a:cxn>
                  <a:cxn ang="0">
                    <a:pos x="64" y="11"/>
                  </a:cxn>
                  <a:cxn ang="0">
                    <a:pos x="83" y="30"/>
                  </a:cxn>
                  <a:cxn ang="0">
                    <a:pos x="69" y="69"/>
                  </a:cxn>
                  <a:cxn ang="0">
                    <a:pos x="65" y="71"/>
                  </a:cxn>
                  <a:cxn ang="0">
                    <a:pos x="45" y="82"/>
                  </a:cxn>
                  <a:cxn ang="0">
                    <a:pos x="26" y="71"/>
                  </a:cxn>
                  <a:cxn ang="0">
                    <a:pos x="22" y="69"/>
                  </a:cxn>
                  <a:cxn ang="0">
                    <a:pos x="7" y="30"/>
                  </a:cxn>
                  <a:cxn ang="0">
                    <a:pos x="27" y="11"/>
                  </a:cxn>
                  <a:cxn ang="0">
                    <a:pos x="27" y="10"/>
                  </a:cxn>
                  <a:cxn ang="0">
                    <a:pos x="30" y="12"/>
                  </a:cxn>
                  <a:cxn ang="0">
                    <a:pos x="36" y="6"/>
                  </a:cxn>
                  <a:cxn ang="0">
                    <a:pos x="30" y="0"/>
                  </a:cxn>
                  <a:cxn ang="0">
                    <a:pos x="25" y="3"/>
                  </a:cxn>
                  <a:cxn ang="0">
                    <a:pos x="25" y="3"/>
                  </a:cxn>
                  <a:cxn ang="0">
                    <a:pos x="0" y="30"/>
                  </a:cxn>
                  <a:cxn ang="0">
                    <a:pos x="16" y="74"/>
                  </a:cxn>
                  <a:cxn ang="0">
                    <a:pos x="17" y="78"/>
                  </a:cxn>
                  <a:cxn ang="0">
                    <a:pos x="42" y="93"/>
                  </a:cxn>
                  <a:cxn ang="0">
                    <a:pos x="42" y="120"/>
                  </a:cxn>
                  <a:cxn ang="0">
                    <a:pos x="82" y="160"/>
                  </a:cxn>
                  <a:cxn ang="0">
                    <a:pos x="122" y="120"/>
                  </a:cxn>
                  <a:cxn ang="0">
                    <a:pos x="122" y="96"/>
                  </a:cxn>
                  <a:cxn ang="0">
                    <a:pos x="141" y="75"/>
                  </a:cxn>
                  <a:cxn ang="0">
                    <a:pos x="118" y="90"/>
                  </a:cxn>
                  <a:cxn ang="0">
                    <a:pos x="104" y="75"/>
                  </a:cxn>
                  <a:cxn ang="0">
                    <a:pos x="118" y="60"/>
                  </a:cxn>
                  <a:cxn ang="0">
                    <a:pos x="133" y="75"/>
                  </a:cxn>
                  <a:cxn ang="0">
                    <a:pos x="118" y="90"/>
                  </a:cxn>
                  <a:cxn ang="0">
                    <a:pos x="118" y="90"/>
                  </a:cxn>
                  <a:cxn ang="0">
                    <a:pos x="118" y="90"/>
                  </a:cxn>
                </a:cxnLst>
                <a:rect l="0" t="0" r="r" b="b"/>
                <a:pathLst>
                  <a:path w="141" h="160">
                    <a:moveTo>
                      <a:pt x="141" y="75"/>
                    </a:moveTo>
                    <a:cubicBezTo>
                      <a:pt x="141" y="62"/>
                      <a:pt x="131" y="53"/>
                      <a:pt x="118" y="53"/>
                    </a:cubicBezTo>
                    <a:cubicBezTo>
                      <a:pt x="106" y="53"/>
                      <a:pt x="96" y="62"/>
                      <a:pt x="96" y="75"/>
                    </a:cubicBezTo>
                    <a:cubicBezTo>
                      <a:pt x="96" y="86"/>
                      <a:pt x="104" y="95"/>
                      <a:pt x="115" y="96"/>
                    </a:cubicBezTo>
                    <a:cubicBezTo>
                      <a:pt x="115" y="120"/>
                      <a:pt x="115" y="120"/>
                      <a:pt x="115" y="120"/>
                    </a:cubicBezTo>
                    <a:cubicBezTo>
                      <a:pt x="115" y="138"/>
                      <a:pt x="100" y="153"/>
                      <a:pt x="82" y="153"/>
                    </a:cubicBezTo>
                    <a:cubicBezTo>
                      <a:pt x="64" y="153"/>
                      <a:pt x="49" y="138"/>
                      <a:pt x="49" y="120"/>
                    </a:cubicBezTo>
                    <a:cubicBezTo>
                      <a:pt x="49" y="93"/>
                      <a:pt x="49" y="93"/>
                      <a:pt x="49" y="93"/>
                    </a:cubicBezTo>
                    <a:cubicBezTo>
                      <a:pt x="58" y="92"/>
                      <a:pt x="66" y="87"/>
                      <a:pt x="73" y="78"/>
                    </a:cubicBezTo>
                    <a:cubicBezTo>
                      <a:pt x="74" y="77"/>
                      <a:pt x="75" y="75"/>
                      <a:pt x="75" y="74"/>
                    </a:cubicBezTo>
                    <a:cubicBezTo>
                      <a:pt x="84" y="61"/>
                      <a:pt x="90" y="43"/>
                      <a:pt x="90" y="30"/>
                    </a:cubicBezTo>
                    <a:cubicBezTo>
                      <a:pt x="90" y="9"/>
                      <a:pt x="81" y="7"/>
                      <a:pt x="66" y="3"/>
                    </a:cubicBezTo>
                    <a:cubicBezTo>
                      <a:pt x="66" y="3"/>
                      <a:pt x="66" y="3"/>
                      <a:pt x="66" y="3"/>
                    </a:cubicBezTo>
                    <a:cubicBezTo>
                      <a:pt x="65" y="1"/>
                      <a:pt x="63" y="0"/>
                      <a:pt x="60" y="0"/>
                    </a:cubicBezTo>
                    <a:cubicBezTo>
                      <a:pt x="57" y="0"/>
                      <a:pt x="55" y="3"/>
                      <a:pt x="55" y="6"/>
                    </a:cubicBezTo>
                    <a:cubicBezTo>
                      <a:pt x="55" y="9"/>
                      <a:pt x="57" y="12"/>
                      <a:pt x="60" y="12"/>
                    </a:cubicBezTo>
                    <a:cubicBezTo>
                      <a:pt x="62" y="12"/>
                      <a:pt x="63" y="11"/>
                      <a:pt x="64" y="10"/>
                    </a:cubicBezTo>
                    <a:cubicBezTo>
                      <a:pt x="64" y="11"/>
                      <a:pt x="64" y="11"/>
                      <a:pt x="64" y="11"/>
                    </a:cubicBezTo>
                    <a:cubicBezTo>
                      <a:pt x="79" y="14"/>
                      <a:pt x="83" y="15"/>
                      <a:pt x="83" y="30"/>
                    </a:cubicBezTo>
                    <a:cubicBezTo>
                      <a:pt x="83" y="42"/>
                      <a:pt x="77" y="58"/>
                      <a:pt x="69" y="69"/>
                    </a:cubicBezTo>
                    <a:cubicBezTo>
                      <a:pt x="67" y="69"/>
                      <a:pt x="66" y="70"/>
                      <a:pt x="65" y="71"/>
                    </a:cubicBezTo>
                    <a:cubicBezTo>
                      <a:pt x="61" y="76"/>
                      <a:pt x="54" y="82"/>
                      <a:pt x="45" y="82"/>
                    </a:cubicBezTo>
                    <a:cubicBezTo>
                      <a:pt x="37" y="82"/>
                      <a:pt x="30" y="76"/>
                      <a:pt x="26" y="71"/>
                    </a:cubicBezTo>
                    <a:cubicBezTo>
                      <a:pt x="25" y="70"/>
                      <a:pt x="23" y="69"/>
                      <a:pt x="22" y="69"/>
                    </a:cubicBezTo>
                    <a:cubicBezTo>
                      <a:pt x="13" y="58"/>
                      <a:pt x="7" y="42"/>
                      <a:pt x="7" y="30"/>
                    </a:cubicBezTo>
                    <a:cubicBezTo>
                      <a:pt x="7" y="15"/>
                      <a:pt x="11" y="14"/>
                      <a:pt x="27" y="11"/>
                    </a:cubicBezTo>
                    <a:cubicBezTo>
                      <a:pt x="27" y="10"/>
                      <a:pt x="27" y="10"/>
                      <a:pt x="27" y="10"/>
                    </a:cubicBezTo>
                    <a:cubicBezTo>
                      <a:pt x="28" y="11"/>
                      <a:pt x="29" y="12"/>
                      <a:pt x="30" y="12"/>
                    </a:cubicBezTo>
                    <a:cubicBezTo>
                      <a:pt x="33" y="12"/>
                      <a:pt x="36" y="9"/>
                      <a:pt x="36" y="6"/>
                    </a:cubicBezTo>
                    <a:cubicBezTo>
                      <a:pt x="36" y="3"/>
                      <a:pt x="33" y="0"/>
                      <a:pt x="30" y="0"/>
                    </a:cubicBezTo>
                    <a:cubicBezTo>
                      <a:pt x="28" y="0"/>
                      <a:pt x="26" y="1"/>
                      <a:pt x="25" y="3"/>
                    </a:cubicBezTo>
                    <a:cubicBezTo>
                      <a:pt x="25" y="3"/>
                      <a:pt x="25" y="3"/>
                      <a:pt x="25" y="3"/>
                    </a:cubicBezTo>
                    <a:cubicBezTo>
                      <a:pt x="9" y="7"/>
                      <a:pt x="0" y="9"/>
                      <a:pt x="0" y="30"/>
                    </a:cubicBezTo>
                    <a:cubicBezTo>
                      <a:pt x="0" y="43"/>
                      <a:pt x="6" y="61"/>
                      <a:pt x="16" y="74"/>
                    </a:cubicBezTo>
                    <a:cubicBezTo>
                      <a:pt x="16" y="76"/>
                      <a:pt x="16" y="77"/>
                      <a:pt x="17" y="78"/>
                    </a:cubicBezTo>
                    <a:cubicBezTo>
                      <a:pt x="25" y="87"/>
                      <a:pt x="33" y="92"/>
                      <a:pt x="42" y="93"/>
                    </a:cubicBezTo>
                    <a:cubicBezTo>
                      <a:pt x="42" y="120"/>
                      <a:pt x="42" y="120"/>
                      <a:pt x="42" y="120"/>
                    </a:cubicBezTo>
                    <a:cubicBezTo>
                      <a:pt x="42" y="142"/>
                      <a:pt x="60" y="160"/>
                      <a:pt x="82" y="160"/>
                    </a:cubicBezTo>
                    <a:cubicBezTo>
                      <a:pt x="104" y="160"/>
                      <a:pt x="122" y="142"/>
                      <a:pt x="122" y="120"/>
                    </a:cubicBezTo>
                    <a:cubicBezTo>
                      <a:pt x="122" y="96"/>
                      <a:pt x="122" y="96"/>
                      <a:pt x="122" y="96"/>
                    </a:cubicBezTo>
                    <a:cubicBezTo>
                      <a:pt x="133" y="95"/>
                      <a:pt x="141" y="86"/>
                      <a:pt x="141" y="75"/>
                    </a:cubicBezTo>
                    <a:close/>
                    <a:moveTo>
                      <a:pt x="118" y="90"/>
                    </a:moveTo>
                    <a:cubicBezTo>
                      <a:pt x="110" y="90"/>
                      <a:pt x="104" y="83"/>
                      <a:pt x="104" y="75"/>
                    </a:cubicBezTo>
                    <a:cubicBezTo>
                      <a:pt x="104" y="67"/>
                      <a:pt x="110" y="60"/>
                      <a:pt x="118" y="60"/>
                    </a:cubicBezTo>
                    <a:cubicBezTo>
                      <a:pt x="127" y="60"/>
                      <a:pt x="133" y="67"/>
                      <a:pt x="133" y="75"/>
                    </a:cubicBezTo>
                    <a:cubicBezTo>
                      <a:pt x="133" y="83"/>
                      <a:pt x="127" y="90"/>
                      <a:pt x="118" y="90"/>
                    </a:cubicBezTo>
                    <a:close/>
                    <a:moveTo>
                      <a:pt x="118" y="90"/>
                    </a:moveTo>
                    <a:cubicBezTo>
                      <a:pt x="118" y="90"/>
                      <a:pt x="118" y="90"/>
                      <a:pt x="118" y="90"/>
                    </a:cubicBezTo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cs typeface="+mn-ea"/>
                </a:endParaRPr>
              </a:p>
            </p:txBody>
          </p:sp>
          <p:sp>
            <p:nvSpPr>
              <p:cNvPr id="134" name="Freeform 19"/>
              <p:cNvSpPr>
                <a:spLocks noEditPoints="1"/>
              </p:cNvSpPr>
              <p:nvPr/>
            </p:nvSpPr>
            <p:spPr bwMode="auto">
              <a:xfrm>
                <a:off x="1598" y="2282"/>
                <a:ext cx="56" cy="53"/>
              </a:xfrm>
              <a:custGeom>
                <a:avLst/>
                <a:gdLst/>
                <a:ahLst/>
                <a:cxnLst>
                  <a:cxn ang="0">
                    <a:pos x="11" y="0"/>
                  </a:cxn>
                  <a:cxn ang="0">
                    <a:pos x="0" y="11"/>
                  </a:cxn>
                  <a:cxn ang="0">
                    <a:pos x="11" y="22"/>
                  </a:cxn>
                  <a:cxn ang="0">
                    <a:pos x="23" y="11"/>
                  </a:cxn>
                  <a:cxn ang="0">
                    <a:pos x="11" y="0"/>
                  </a:cxn>
                  <a:cxn ang="0">
                    <a:pos x="11" y="0"/>
                  </a:cxn>
                  <a:cxn ang="0">
                    <a:pos x="11" y="0"/>
                  </a:cxn>
                </a:cxnLst>
                <a:rect l="0" t="0" r="r" b="b"/>
                <a:pathLst>
                  <a:path w="23" h="22">
                    <a:moveTo>
                      <a:pt x="11" y="0"/>
                    </a:moveTo>
                    <a:cubicBezTo>
                      <a:pt x="5" y="0"/>
                      <a:pt x="0" y="5"/>
                      <a:pt x="0" y="11"/>
                    </a:cubicBezTo>
                    <a:cubicBezTo>
                      <a:pt x="0" y="17"/>
                      <a:pt x="5" y="22"/>
                      <a:pt x="11" y="22"/>
                    </a:cubicBezTo>
                    <a:cubicBezTo>
                      <a:pt x="18" y="22"/>
                      <a:pt x="23" y="17"/>
                      <a:pt x="23" y="11"/>
                    </a:cubicBezTo>
                    <a:cubicBezTo>
                      <a:pt x="23" y="5"/>
                      <a:pt x="18" y="0"/>
                      <a:pt x="11" y="0"/>
                    </a:cubicBezTo>
                    <a:close/>
                    <a:moveTo>
                      <a:pt x="11" y="0"/>
                    </a:moveTo>
                    <a:cubicBezTo>
                      <a:pt x="11" y="0"/>
                      <a:pt x="11" y="0"/>
                      <a:pt x="11" y="0"/>
                    </a:cubicBezTo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cs typeface="+mn-ea"/>
                </a:endParaRPr>
              </a:p>
            </p:txBody>
          </p:sp>
        </p:grpSp>
      </p:grpSp>
      <p:grpSp>
        <p:nvGrpSpPr>
          <p:cNvPr id="138" name="组合 137"/>
          <p:cNvGrpSpPr/>
          <p:nvPr/>
        </p:nvGrpSpPr>
        <p:grpSpPr>
          <a:xfrm rot="712769">
            <a:off x="10350411" y="2810373"/>
            <a:ext cx="1470695" cy="1385069"/>
            <a:chOff x="2058988" y="1846263"/>
            <a:chExt cx="3560762" cy="3473450"/>
          </a:xfrm>
          <a:solidFill>
            <a:schemeClr val="bg1">
              <a:alpha val="14000"/>
            </a:schemeClr>
          </a:solidFill>
        </p:grpSpPr>
        <p:sp>
          <p:nvSpPr>
            <p:cNvPr id="139" name="Freeform 1187"/>
            <p:cNvSpPr>
              <a:spLocks noEditPoints="1"/>
            </p:cNvSpPr>
            <p:nvPr/>
          </p:nvSpPr>
          <p:spPr bwMode="auto">
            <a:xfrm>
              <a:off x="3389313" y="2963863"/>
              <a:ext cx="993775" cy="993775"/>
            </a:xfrm>
            <a:custGeom>
              <a:avLst/>
              <a:gdLst>
                <a:gd name="T0" fmla="*/ 0 w 626"/>
                <a:gd name="T1" fmla="*/ 428 h 626"/>
                <a:gd name="T2" fmla="*/ 262 w 626"/>
                <a:gd name="T3" fmla="*/ 626 h 626"/>
                <a:gd name="T4" fmla="*/ 574 w 626"/>
                <a:gd name="T5" fmla="*/ 513 h 626"/>
                <a:gd name="T6" fmla="*/ 626 w 626"/>
                <a:gd name="T7" fmla="*/ 198 h 626"/>
                <a:gd name="T8" fmla="*/ 364 w 626"/>
                <a:gd name="T9" fmla="*/ 0 h 626"/>
                <a:gd name="T10" fmla="*/ 50 w 626"/>
                <a:gd name="T11" fmla="*/ 113 h 626"/>
                <a:gd name="T12" fmla="*/ 0 w 626"/>
                <a:gd name="T13" fmla="*/ 428 h 626"/>
                <a:gd name="T14" fmla="*/ 593 w 626"/>
                <a:gd name="T15" fmla="*/ 210 h 626"/>
                <a:gd name="T16" fmla="*/ 548 w 626"/>
                <a:gd name="T17" fmla="*/ 489 h 626"/>
                <a:gd name="T18" fmla="*/ 267 w 626"/>
                <a:gd name="T19" fmla="*/ 593 h 626"/>
                <a:gd name="T20" fmla="*/ 33 w 626"/>
                <a:gd name="T21" fmla="*/ 413 h 626"/>
                <a:gd name="T22" fmla="*/ 78 w 626"/>
                <a:gd name="T23" fmla="*/ 135 h 626"/>
                <a:gd name="T24" fmla="*/ 357 w 626"/>
                <a:gd name="T25" fmla="*/ 33 h 626"/>
                <a:gd name="T26" fmla="*/ 593 w 626"/>
                <a:gd name="T27" fmla="*/ 210 h 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26" h="626">
                  <a:moveTo>
                    <a:pt x="0" y="428"/>
                  </a:moveTo>
                  <a:lnTo>
                    <a:pt x="262" y="626"/>
                  </a:lnTo>
                  <a:lnTo>
                    <a:pt x="574" y="513"/>
                  </a:lnTo>
                  <a:lnTo>
                    <a:pt x="626" y="198"/>
                  </a:lnTo>
                  <a:lnTo>
                    <a:pt x="364" y="0"/>
                  </a:lnTo>
                  <a:lnTo>
                    <a:pt x="50" y="113"/>
                  </a:lnTo>
                  <a:lnTo>
                    <a:pt x="0" y="428"/>
                  </a:lnTo>
                  <a:close/>
                  <a:moveTo>
                    <a:pt x="593" y="210"/>
                  </a:moveTo>
                  <a:lnTo>
                    <a:pt x="548" y="489"/>
                  </a:lnTo>
                  <a:lnTo>
                    <a:pt x="267" y="593"/>
                  </a:lnTo>
                  <a:lnTo>
                    <a:pt x="33" y="413"/>
                  </a:lnTo>
                  <a:lnTo>
                    <a:pt x="78" y="135"/>
                  </a:lnTo>
                  <a:lnTo>
                    <a:pt x="357" y="33"/>
                  </a:lnTo>
                  <a:lnTo>
                    <a:pt x="593" y="2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140" name="Freeform 1188"/>
            <p:cNvSpPr>
              <a:spLocks noEditPoints="1"/>
            </p:cNvSpPr>
            <p:nvPr/>
          </p:nvSpPr>
          <p:spPr bwMode="auto">
            <a:xfrm>
              <a:off x="4649788" y="4002088"/>
              <a:ext cx="273050" cy="288925"/>
            </a:xfrm>
            <a:custGeom>
              <a:avLst/>
              <a:gdLst>
                <a:gd name="T0" fmla="*/ 0 w 172"/>
                <a:gd name="T1" fmla="*/ 133 h 182"/>
                <a:gd name="T2" fmla="*/ 80 w 172"/>
                <a:gd name="T3" fmla="*/ 182 h 182"/>
                <a:gd name="T4" fmla="*/ 165 w 172"/>
                <a:gd name="T5" fmla="*/ 142 h 182"/>
                <a:gd name="T6" fmla="*/ 172 w 172"/>
                <a:gd name="T7" fmla="*/ 50 h 182"/>
                <a:gd name="T8" fmla="*/ 92 w 172"/>
                <a:gd name="T9" fmla="*/ 0 h 182"/>
                <a:gd name="T10" fmla="*/ 4 w 172"/>
                <a:gd name="T11" fmla="*/ 41 h 182"/>
                <a:gd name="T12" fmla="*/ 0 w 172"/>
                <a:gd name="T13" fmla="*/ 133 h 182"/>
                <a:gd name="T14" fmla="*/ 163 w 172"/>
                <a:gd name="T15" fmla="*/ 55 h 182"/>
                <a:gd name="T16" fmla="*/ 158 w 172"/>
                <a:gd name="T17" fmla="*/ 135 h 182"/>
                <a:gd name="T18" fmla="*/ 80 w 172"/>
                <a:gd name="T19" fmla="*/ 173 h 182"/>
                <a:gd name="T20" fmla="*/ 9 w 172"/>
                <a:gd name="T21" fmla="*/ 128 h 182"/>
                <a:gd name="T22" fmla="*/ 14 w 172"/>
                <a:gd name="T23" fmla="*/ 48 h 182"/>
                <a:gd name="T24" fmla="*/ 92 w 172"/>
                <a:gd name="T25" fmla="*/ 10 h 182"/>
                <a:gd name="T26" fmla="*/ 163 w 172"/>
                <a:gd name="T27" fmla="*/ 55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2" h="182">
                  <a:moveTo>
                    <a:pt x="0" y="133"/>
                  </a:moveTo>
                  <a:lnTo>
                    <a:pt x="80" y="182"/>
                  </a:lnTo>
                  <a:lnTo>
                    <a:pt x="165" y="142"/>
                  </a:lnTo>
                  <a:lnTo>
                    <a:pt x="172" y="50"/>
                  </a:lnTo>
                  <a:lnTo>
                    <a:pt x="92" y="0"/>
                  </a:lnTo>
                  <a:lnTo>
                    <a:pt x="4" y="41"/>
                  </a:lnTo>
                  <a:lnTo>
                    <a:pt x="0" y="133"/>
                  </a:lnTo>
                  <a:close/>
                  <a:moveTo>
                    <a:pt x="163" y="55"/>
                  </a:moveTo>
                  <a:lnTo>
                    <a:pt x="158" y="135"/>
                  </a:lnTo>
                  <a:lnTo>
                    <a:pt x="80" y="173"/>
                  </a:lnTo>
                  <a:lnTo>
                    <a:pt x="9" y="128"/>
                  </a:lnTo>
                  <a:lnTo>
                    <a:pt x="14" y="48"/>
                  </a:lnTo>
                  <a:lnTo>
                    <a:pt x="92" y="10"/>
                  </a:lnTo>
                  <a:lnTo>
                    <a:pt x="163" y="5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141" name="Freeform 1189"/>
            <p:cNvSpPr/>
            <p:nvPr/>
          </p:nvSpPr>
          <p:spPr bwMode="auto">
            <a:xfrm>
              <a:off x="4262438" y="3751263"/>
              <a:ext cx="409575" cy="322263"/>
            </a:xfrm>
            <a:custGeom>
              <a:avLst/>
              <a:gdLst>
                <a:gd name="T0" fmla="*/ 0 w 258"/>
                <a:gd name="T1" fmla="*/ 5 h 203"/>
                <a:gd name="T2" fmla="*/ 5 w 258"/>
                <a:gd name="T3" fmla="*/ 0 h 203"/>
                <a:gd name="T4" fmla="*/ 258 w 258"/>
                <a:gd name="T5" fmla="*/ 199 h 203"/>
                <a:gd name="T6" fmla="*/ 253 w 258"/>
                <a:gd name="T7" fmla="*/ 203 h 203"/>
                <a:gd name="T8" fmla="*/ 0 w 258"/>
                <a:gd name="T9" fmla="*/ 5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8" h="203">
                  <a:moveTo>
                    <a:pt x="0" y="5"/>
                  </a:moveTo>
                  <a:lnTo>
                    <a:pt x="5" y="0"/>
                  </a:lnTo>
                  <a:lnTo>
                    <a:pt x="258" y="199"/>
                  </a:lnTo>
                  <a:lnTo>
                    <a:pt x="253" y="203"/>
                  </a:lnTo>
                  <a:lnTo>
                    <a:pt x="0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142" name="Freeform 1190"/>
            <p:cNvSpPr>
              <a:spLocks noEditPoints="1"/>
            </p:cNvSpPr>
            <p:nvPr/>
          </p:nvSpPr>
          <p:spPr bwMode="auto">
            <a:xfrm>
              <a:off x="5349875" y="3635376"/>
              <a:ext cx="269875" cy="288925"/>
            </a:xfrm>
            <a:custGeom>
              <a:avLst/>
              <a:gdLst>
                <a:gd name="T0" fmla="*/ 90 w 170"/>
                <a:gd name="T1" fmla="*/ 182 h 182"/>
                <a:gd name="T2" fmla="*/ 170 w 170"/>
                <a:gd name="T3" fmla="*/ 130 h 182"/>
                <a:gd name="T4" fmla="*/ 163 w 170"/>
                <a:gd name="T5" fmla="*/ 40 h 182"/>
                <a:gd name="T6" fmla="*/ 78 w 170"/>
                <a:gd name="T7" fmla="*/ 0 h 182"/>
                <a:gd name="T8" fmla="*/ 0 w 170"/>
                <a:gd name="T9" fmla="*/ 49 h 182"/>
                <a:gd name="T10" fmla="*/ 5 w 170"/>
                <a:gd name="T11" fmla="*/ 142 h 182"/>
                <a:gd name="T12" fmla="*/ 90 w 170"/>
                <a:gd name="T13" fmla="*/ 182 h 182"/>
                <a:gd name="T14" fmla="*/ 78 w 170"/>
                <a:gd name="T15" fmla="*/ 9 h 182"/>
                <a:gd name="T16" fmla="*/ 156 w 170"/>
                <a:gd name="T17" fmla="*/ 45 h 182"/>
                <a:gd name="T18" fmla="*/ 161 w 170"/>
                <a:gd name="T19" fmla="*/ 125 h 182"/>
                <a:gd name="T20" fmla="*/ 90 w 170"/>
                <a:gd name="T21" fmla="*/ 172 h 182"/>
                <a:gd name="T22" fmla="*/ 15 w 170"/>
                <a:gd name="T23" fmla="*/ 137 h 182"/>
                <a:gd name="T24" fmla="*/ 7 w 170"/>
                <a:gd name="T25" fmla="*/ 54 h 182"/>
                <a:gd name="T26" fmla="*/ 78 w 170"/>
                <a:gd name="T27" fmla="*/ 9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0" h="182">
                  <a:moveTo>
                    <a:pt x="90" y="182"/>
                  </a:moveTo>
                  <a:lnTo>
                    <a:pt x="170" y="130"/>
                  </a:lnTo>
                  <a:lnTo>
                    <a:pt x="163" y="40"/>
                  </a:lnTo>
                  <a:lnTo>
                    <a:pt x="78" y="0"/>
                  </a:lnTo>
                  <a:lnTo>
                    <a:pt x="0" y="49"/>
                  </a:lnTo>
                  <a:lnTo>
                    <a:pt x="5" y="142"/>
                  </a:lnTo>
                  <a:lnTo>
                    <a:pt x="90" y="182"/>
                  </a:lnTo>
                  <a:close/>
                  <a:moveTo>
                    <a:pt x="78" y="9"/>
                  </a:moveTo>
                  <a:lnTo>
                    <a:pt x="156" y="45"/>
                  </a:lnTo>
                  <a:lnTo>
                    <a:pt x="161" y="125"/>
                  </a:lnTo>
                  <a:lnTo>
                    <a:pt x="90" y="172"/>
                  </a:lnTo>
                  <a:lnTo>
                    <a:pt x="15" y="137"/>
                  </a:lnTo>
                  <a:lnTo>
                    <a:pt x="7" y="54"/>
                  </a:lnTo>
                  <a:lnTo>
                    <a:pt x="78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143" name="Freeform 1191"/>
            <p:cNvSpPr/>
            <p:nvPr/>
          </p:nvSpPr>
          <p:spPr bwMode="auto">
            <a:xfrm>
              <a:off x="4903788" y="3849688"/>
              <a:ext cx="461962" cy="239713"/>
            </a:xfrm>
            <a:custGeom>
              <a:avLst/>
              <a:gdLst>
                <a:gd name="T0" fmla="*/ 3 w 291"/>
                <a:gd name="T1" fmla="*/ 151 h 151"/>
                <a:gd name="T2" fmla="*/ 0 w 291"/>
                <a:gd name="T3" fmla="*/ 146 h 151"/>
                <a:gd name="T4" fmla="*/ 288 w 291"/>
                <a:gd name="T5" fmla="*/ 0 h 151"/>
                <a:gd name="T6" fmla="*/ 291 w 291"/>
                <a:gd name="T7" fmla="*/ 4 h 151"/>
                <a:gd name="T8" fmla="*/ 3 w 291"/>
                <a:gd name="T9" fmla="*/ 15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1" h="151">
                  <a:moveTo>
                    <a:pt x="3" y="151"/>
                  </a:moveTo>
                  <a:lnTo>
                    <a:pt x="0" y="146"/>
                  </a:lnTo>
                  <a:lnTo>
                    <a:pt x="288" y="0"/>
                  </a:lnTo>
                  <a:lnTo>
                    <a:pt x="291" y="4"/>
                  </a:lnTo>
                  <a:lnTo>
                    <a:pt x="3" y="15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144" name="Freeform 1192"/>
            <p:cNvSpPr>
              <a:spLocks noEditPoints="1"/>
            </p:cNvSpPr>
            <p:nvPr/>
          </p:nvSpPr>
          <p:spPr bwMode="auto">
            <a:xfrm>
              <a:off x="4679950" y="4625976"/>
              <a:ext cx="193675" cy="201613"/>
            </a:xfrm>
            <a:custGeom>
              <a:avLst/>
              <a:gdLst>
                <a:gd name="T0" fmla="*/ 0 w 122"/>
                <a:gd name="T1" fmla="*/ 35 h 127"/>
                <a:gd name="T2" fmla="*/ 7 w 122"/>
                <a:gd name="T3" fmla="*/ 99 h 127"/>
                <a:gd name="T4" fmla="*/ 68 w 122"/>
                <a:gd name="T5" fmla="*/ 127 h 127"/>
                <a:gd name="T6" fmla="*/ 122 w 122"/>
                <a:gd name="T7" fmla="*/ 92 h 127"/>
                <a:gd name="T8" fmla="*/ 118 w 122"/>
                <a:gd name="T9" fmla="*/ 25 h 127"/>
                <a:gd name="T10" fmla="*/ 56 w 122"/>
                <a:gd name="T11" fmla="*/ 0 h 127"/>
                <a:gd name="T12" fmla="*/ 0 w 122"/>
                <a:gd name="T13" fmla="*/ 35 h 127"/>
                <a:gd name="T14" fmla="*/ 115 w 122"/>
                <a:gd name="T15" fmla="*/ 87 h 127"/>
                <a:gd name="T16" fmla="*/ 66 w 122"/>
                <a:gd name="T17" fmla="*/ 120 h 127"/>
                <a:gd name="T18" fmla="*/ 11 w 122"/>
                <a:gd name="T19" fmla="*/ 96 h 127"/>
                <a:gd name="T20" fmla="*/ 7 w 122"/>
                <a:gd name="T21" fmla="*/ 37 h 127"/>
                <a:gd name="T22" fmla="*/ 56 w 122"/>
                <a:gd name="T23" fmla="*/ 7 h 127"/>
                <a:gd name="T24" fmla="*/ 111 w 122"/>
                <a:gd name="T25" fmla="*/ 30 h 127"/>
                <a:gd name="T26" fmla="*/ 115 w 122"/>
                <a:gd name="T27" fmla="*/ 87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2" h="127">
                  <a:moveTo>
                    <a:pt x="0" y="35"/>
                  </a:moveTo>
                  <a:lnTo>
                    <a:pt x="7" y="99"/>
                  </a:lnTo>
                  <a:lnTo>
                    <a:pt x="68" y="127"/>
                  </a:lnTo>
                  <a:lnTo>
                    <a:pt x="122" y="92"/>
                  </a:lnTo>
                  <a:lnTo>
                    <a:pt x="118" y="25"/>
                  </a:lnTo>
                  <a:lnTo>
                    <a:pt x="56" y="0"/>
                  </a:lnTo>
                  <a:lnTo>
                    <a:pt x="0" y="35"/>
                  </a:lnTo>
                  <a:close/>
                  <a:moveTo>
                    <a:pt x="115" y="87"/>
                  </a:moveTo>
                  <a:lnTo>
                    <a:pt x="66" y="120"/>
                  </a:lnTo>
                  <a:lnTo>
                    <a:pt x="11" y="96"/>
                  </a:lnTo>
                  <a:lnTo>
                    <a:pt x="7" y="37"/>
                  </a:lnTo>
                  <a:lnTo>
                    <a:pt x="56" y="7"/>
                  </a:lnTo>
                  <a:lnTo>
                    <a:pt x="111" y="30"/>
                  </a:lnTo>
                  <a:lnTo>
                    <a:pt x="115" y="8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145" name="Freeform 1193"/>
            <p:cNvSpPr/>
            <p:nvPr/>
          </p:nvSpPr>
          <p:spPr bwMode="auto">
            <a:xfrm>
              <a:off x="4768850" y="4279901"/>
              <a:ext cx="11112" cy="352425"/>
            </a:xfrm>
            <a:custGeom>
              <a:avLst/>
              <a:gdLst>
                <a:gd name="T0" fmla="*/ 3 w 7"/>
                <a:gd name="T1" fmla="*/ 0 h 222"/>
                <a:gd name="T2" fmla="*/ 7 w 7"/>
                <a:gd name="T3" fmla="*/ 0 h 222"/>
                <a:gd name="T4" fmla="*/ 3 w 7"/>
                <a:gd name="T5" fmla="*/ 220 h 222"/>
                <a:gd name="T6" fmla="*/ 0 w 7"/>
                <a:gd name="T7" fmla="*/ 222 h 222"/>
                <a:gd name="T8" fmla="*/ 3 w 7"/>
                <a:gd name="T9" fmla="*/ 0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22">
                  <a:moveTo>
                    <a:pt x="3" y="0"/>
                  </a:moveTo>
                  <a:lnTo>
                    <a:pt x="7" y="0"/>
                  </a:lnTo>
                  <a:lnTo>
                    <a:pt x="3" y="220"/>
                  </a:lnTo>
                  <a:lnTo>
                    <a:pt x="0" y="222"/>
                  </a:ln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146" name="Freeform 1194"/>
            <p:cNvSpPr>
              <a:spLocks noEditPoints="1"/>
            </p:cNvSpPr>
            <p:nvPr/>
          </p:nvSpPr>
          <p:spPr bwMode="auto">
            <a:xfrm>
              <a:off x="5178425" y="4384676"/>
              <a:ext cx="187325" cy="203200"/>
            </a:xfrm>
            <a:custGeom>
              <a:avLst/>
              <a:gdLst>
                <a:gd name="T0" fmla="*/ 0 w 118"/>
                <a:gd name="T1" fmla="*/ 95 h 128"/>
                <a:gd name="T2" fmla="*/ 56 w 118"/>
                <a:gd name="T3" fmla="*/ 128 h 128"/>
                <a:gd name="T4" fmla="*/ 115 w 118"/>
                <a:gd name="T5" fmla="*/ 100 h 128"/>
                <a:gd name="T6" fmla="*/ 118 w 118"/>
                <a:gd name="T7" fmla="*/ 36 h 128"/>
                <a:gd name="T8" fmla="*/ 61 w 118"/>
                <a:gd name="T9" fmla="*/ 0 h 128"/>
                <a:gd name="T10" fmla="*/ 2 w 118"/>
                <a:gd name="T11" fmla="*/ 31 h 128"/>
                <a:gd name="T12" fmla="*/ 0 w 118"/>
                <a:gd name="T13" fmla="*/ 95 h 128"/>
                <a:gd name="T14" fmla="*/ 113 w 118"/>
                <a:gd name="T15" fmla="*/ 38 h 128"/>
                <a:gd name="T16" fmla="*/ 111 w 118"/>
                <a:gd name="T17" fmla="*/ 95 h 128"/>
                <a:gd name="T18" fmla="*/ 56 w 118"/>
                <a:gd name="T19" fmla="*/ 123 h 128"/>
                <a:gd name="T20" fmla="*/ 4 w 118"/>
                <a:gd name="T21" fmla="*/ 92 h 128"/>
                <a:gd name="T22" fmla="*/ 7 w 118"/>
                <a:gd name="T23" fmla="*/ 36 h 128"/>
                <a:gd name="T24" fmla="*/ 61 w 118"/>
                <a:gd name="T25" fmla="*/ 7 h 128"/>
                <a:gd name="T26" fmla="*/ 113 w 118"/>
                <a:gd name="T27" fmla="*/ 3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8" h="128">
                  <a:moveTo>
                    <a:pt x="0" y="95"/>
                  </a:moveTo>
                  <a:lnTo>
                    <a:pt x="56" y="128"/>
                  </a:lnTo>
                  <a:lnTo>
                    <a:pt x="115" y="100"/>
                  </a:lnTo>
                  <a:lnTo>
                    <a:pt x="118" y="36"/>
                  </a:lnTo>
                  <a:lnTo>
                    <a:pt x="61" y="0"/>
                  </a:lnTo>
                  <a:lnTo>
                    <a:pt x="2" y="31"/>
                  </a:lnTo>
                  <a:lnTo>
                    <a:pt x="0" y="95"/>
                  </a:lnTo>
                  <a:close/>
                  <a:moveTo>
                    <a:pt x="113" y="38"/>
                  </a:moveTo>
                  <a:lnTo>
                    <a:pt x="111" y="95"/>
                  </a:lnTo>
                  <a:lnTo>
                    <a:pt x="56" y="123"/>
                  </a:lnTo>
                  <a:lnTo>
                    <a:pt x="4" y="92"/>
                  </a:lnTo>
                  <a:lnTo>
                    <a:pt x="7" y="36"/>
                  </a:lnTo>
                  <a:lnTo>
                    <a:pt x="61" y="7"/>
                  </a:lnTo>
                  <a:lnTo>
                    <a:pt x="113" y="3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147" name="Freeform 1195"/>
            <p:cNvSpPr/>
            <p:nvPr/>
          </p:nvSpPr>
          <p:spPr bwMode="auto">
            <a:xfrm>
              <a:off x="4897438" y="4216401"/>
              <a:ext cx="292100" cy="220663"/>
            </a:xfrm>
            <a:custGeom>
              <a:avLst/>
              <a:gdLst>
                <a:gd name="T0" fmla="*/ 0 w 184"/>
                <a:gd name="T1" fmla="*/ 5 h 139"/>
                <a:gd name="T2" fmla="*/ 2 w 184"/>
                <a:gd name="T3" fmla="*/ 0 h 139"/>
                <a:gd name="T4" fmla="*/ 184 w 184"/>
                <a:gd name="T5" fmla="*/ 137 h 139"/>
                <a:gd name="T6" fmla="*/ 179 w 184"/>
                <a:gd name="T7" fmla="*/ 139 h 139"/>
                <a:gd name="T8" fmla="*/ 0 w 184"/>
                <a:gd name="T9" fmla="*/ 5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4" h="139">
                  <a:moveTo>
                    <a:pt x="0" y="5"/>
                  </a:moveTo>
                  <a:lnTo>
                    <a:pt x="2" y="0"/>
                  </a:lnTo>
                  <a:lnTo>
                    <a:pt x="184" y="137"/>
                  </a:lnTo>
                  <a:lnTo>
                    <a:pt x="179" y="139"/>
                  </a:lnTo>
                  <a:lnTo>
                    <a:pt x="0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148" name="Freeform 1196"/>
            <p:cNvSpPr>
              <a:spLocks noEditPoints="1"/>
            </p:cNvSpPr>
            <p:nvPr/>
          </p:nvSpPr>
          <p:spPr bwMode="auto">
            <a:xfrm>
              <a:off x="2058988" y="1868488"/>
              <a:ext cx="644525" cy="652463"/>
            </a:xfrm>
            <a:custGeom>
              <a:avLst/>
              <a:gdLst>
                <a:gd name="T0" fmla="*/ 406 w 406"/>
                <a:gd name="T1" fmla="*/ 125 h 411"/>
                <a:gd name="T2" fmla="*/ 231 w 406"/>
                <a:gd name="T3" fmla="*/ 0 h 411"/>
                <a:gd name="T4" fmla="*/ 28 w 406"/>
                <a:gd name="T5" fmla="*/ 78 h 411"/>
                <a:gd name="T6" fmla="*/ 0 w 406"/>
                <a:gd name="T7" fmla="*/ 284 h 411"/>
                <a:gd name="T8" fmla="*/ 174 w 406"/>
                <a:gd name="T9" fmla="*/ 411 h 411"/>
                <a:gd name="T10" fmla="*/ 375 w 406"/>
                <a:gd name="T11" fmla="*/ 331 h 411"/>
                <a:gd name="T12" fmla="*/ 406 w 406"/>
                <a:gd name="T13" fmla="*/ 125 h 411"/>
                <a:gd name="T14" fmla="*/ 21 w 406"/>
                <a:gd name="T15" fmla="*/ 277 h 411"/>
                <a:gd name="T16" fmla="*/ 47 w 406"/>
                <a:gd name="T17" fmla="*/ 92 h 411"/>
                <a:gd name="T18" fmla="*/ 226 w 406"/>
                <a:gd name="T19" fmla="*/ 21 h 411"/>
                <a:gd name="T20" fmla="*/ 382 w 406"/>
                <a:gd name="T21" fmla="*/ 135 h 411"/>
                <a:gd name="T22" fmla="*/ 359 w 406"/>
                <a:gd name="T23" fmla="*/ 319 h 411"/>
                <a:gd name="T24" fmla="*/ 177 w 406"/>
                <a:gd name="T25" fmla="*/ 388 h 411"/>
                <a:gd name="T26" fmla="*/ 21 w 406"/>
                <a:gd name="T27" fmla="*/ 277 h 4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6" h="411">
                  <a:moveTo>
                    <a:pt x="406" y="125"/>
                  </a:moveTo>
                  <a:lnTo>
                    <a:pt x="231" y="0"/>
                  </a:lnTo>
                  <a:lnTo>
                    <a:pt x="28" y="78"/>
                  </a:lnTo>
                  <a:lnTo>
                    <a:pt x="0" y="284"/>
                  </a:lnTo>
                  <a:lnTo>
                    <a:pt x="174" y="411"/>
                  </a:lnTo>
                  <a:lnTo>
                    <a:pt x="375" y="331"/>
                  </a:lnTo>
                  <a:lnTo>
                    <a:pt x="406" y="125"/>
                  </a:lnTo>
                  <a:close/>
                  <a:moveTo>
                    <a:pt x="21" y="277"/>
                  </a:moveTo>
                  <a:lnTo>
                    <a:pt x="47" y="92"/>
                  </a:lnTo>
                  <a:lnTo>
                    <a:pt x="226" y="21"/>
                  </a:lnTo>
                  <a:lnTo>
                    <a:pt x="382" y="135"/>
                  </a:lnTo>
                  <a:lnTo>
                    <a:pt x="359" y="319"/>
                  </a:lnTo>
                  <a:lnTo>
                    <a:pt x="177" y="388"/>
                  </a:lnTo>
                  <a:lnTo>
                    <a:pt x="21" y="27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149" name="Freeform 1197"/>
            <p:cNvSpPr/>
            <p:nvPr/>
          </p:nvSpPr>
          <p:spPr bwMode="auto">
            <a:xfrm>
              <a:off x="2628900" y="2382838"/>
              <a:ext cx="869950" cy="795338"/>
            </a:xfrm>
            <a:custGeom>
              <a:avLst/>
              <a:gdLst>
                <a:gd name="T0" fmla="*/ 548 w 548"/>
                <a:gd name="T1" fmla="*/ 491 h 501"/>
                <a:gd name="T2" fmla="*/ 541 w 548"/>
                <a:gd name="T3" fmla="*/ 501 h 501"/>
                <a:gd name="T4" fmla="*/ 0 w 548"/>
                <a:gd name="T5" fmla="*/ 7 h 501"/>
                <a:gd name="T6" fmla="*/ 9 w 548"/>
                <a:gd name="T7" fmla="*/ 0 h 501"/>
                <a:gd name="T8" fmla="*/ 548 w 548"/>
                <a:gd name="T9" fmla="*/ 491 h 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8" h="501">
                  <a:moveTo>
                    <a:pt x="548" y="491"/>
                  </a:moveTo>
                  <a:lnTo>
                    <a:pt x="541" y="501"/>
                  </a:lnTo>
                  <a:lnTo>
                    <a:pt x="0" y="7"/>
                  </a:lnTo>
                  <a:lnTo>
                    <a:pt x="9" y="0"/>
                  </a:lnTo>
                  <a:lnTo>
                    <a:pt x="548" y="4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150" name="Freeform 1198"/>
            <p:cNvSpPr>
              <a:spLocks noEditPoints="1"/>
            </p:cNvSpPr>
            <p:nvPr/>
          </p:nvSpPr>
          <p:spPr bwMode="auto">
            <a:xfrm>
              <a:off x="3221038" y="4789488"/>
              <a:ext cx="523875" cy="530225"/>
            </a:xfrm>
            <a:custGeom>
              <a:avLst/>
              <a:gdLst>
                <a:gd name="T0" fmla="*/ 31 w 330"/>
                <a:gd name="T1" fmla="*/ 57 h 334"/>
                <a:gd name="T2" fmla="*/ 0 w 330"/>
                <a:gd name="T3" fmla="*/ 222 h 334"/>
                <a:gd name="T4" fmla="*/ 137 w 330"/>
                <a:gd name="T5" fmla="*/ 334 h 334"/>
                <a:gd name="T6" fmla="*/ 300 w 330"/>
                <a:gd name="T7" fmla="*/ 277 h 334"/>
                <a:gd name="T8" fmla="*/ 330 w 330"/>
                <a:gd name="T9" fmla="*/ 109 h 334"/>
                <a:gd name="T10" fmla="*/ 196 w 330"/>
                <a:gd name="T11" fmla="*/ 0 h 334"/>
                <a:gd name="T12" fmla="*/ 31 w 330"/>
                <a:gd name="T13" fmla="*/ 57 h 334"/>
                <a:gd name="T14" fmla="*/ 286 w 330"/>
                <a:gd name="T15" fmla="*/ 263 h 334"/>
                <a:gd name="T16" fmla="*/ 139 w 330"/>
                <a:gd name="T17" fmla="*/ 315 h 334"/>
                <a:gd name="T18" fmla="*/ 19 w 330"/>
                <a:gd name="T19" fmla="*/ 218 h 334"/>
                <a:gd name="T20" fmla="*/ 47 w 330"/>
                <a:gd name="T21" fmla="*/ 69 h 334"/>
                <a:gd name="T22" fmla="*/ 193 w 330"/>
                <a:gd name="T23" fmla="*/ 19 h 334"/>
                <a:gd name="T24" fmla="*/ 312 w 330"/>
                <a:gd name="T25" fmla="*/ 116 h 334"/>
                <a:gd name="T26" fmla="*/ 286 w 330"/>
                <a:gd name="T27" fmla="*/ 263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30" h="334">
                  <a:moveTo>
                    <a:pt x="31" y="57"/>
                  </a:moveTo>
                  <a:lnTo>
                    <a:pt x="0" y="222"/>
                  </a:lnTo>
                  <a:lnTo>
                    <a:pt x="137" y="334"/>
                  </a:lnTo>
                  <a:lnTo>
                    <a:pt x="300" y="277"/>
                  </a:lnTo>
                  <a:lnTo>
                    <a:pt x="330" y="109"/>
                  </a:lnTo>
                  <a:lnTo>
                    <a:pt x="196" y="0"/>
                  </a:lnTo>
                  <a:lnTo>
                    <a:pt x="31" y="57"/>
                  </a:lnTo>
                  <a:close/>
                  <a:moveTo>
                    <a:pt x="286" y="263"/>
                  </a:moveTo>
                  <a:lnTo>
                    <a:pt x="139" y="315"/>
                  </a:lnTo>
                  <a:lnTo>
                    <a:pt x="19" y="218"/>
                  </a:lnTo>
                  <a:lnTo>
                    <a:pt x="47" y="69"/>
                  </a:lnTo>
                  <a:lnTo>
                    <a:pt x="193" y="19"/>
                  </a:lnTo>
                  <a:lnTo>
                    <a:pt x="312" y="116"/>
                  </a:lnTo>
                  <a:lnTo>
                    <a:pt x="286" y="26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151" name="Freeform 1199"/>
            <p:cNvSpPr/>
            <p:nvPr/>
          </p:nvSpPr>
          <p:spPr bwMode="auto">
            <a:xfrm>
              <a:off x="3527425" y="3930651"/>
              <a:ext cx="277812" cy="877888"/>
            </a:xfrm>
            <a:custGeom>
              <a:avLst/>
              <a:gdLst>
                <a:gd name="T0" fmla="*/ 166 w 175"/>
                <a:gd name="T1" fmla="*/ 0 h 553"/>
                <a:gd name="T2" fmla="*/ 175 w 175"/>
                <a:gd name="T3" fmla="*/ 3 h 553"/>
                <a:gd name="T4" fmla="*/ 10 w 175"/>
                <a:gd name="T5" fmla="*/ 553 h 553"/>
                <a:gd name="T6" fmla="*/ 0 w 175"/>
                <a:gd name="T7" fmla="*/ 551 h 553"/>
                <a:gd name="T8" fmla="*/ 166 w 175"/>
                <a:gd name="T9" fmla="*/ 0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5" h="553">
                  <a:moveTo>
                    <a:pt x="166" y="0"/>
                  </a:moveTo>
                  <a:lnTo>
                    <a:pt x="175" y="3"/>
                  </a:lnTo>
                  <a:lnTo>
                    <a:pt x="10" y="553"/>
                  </a:lnTo>
                  <a:lnTo>
                    <a:pt x="0" y="551"/>
                  </a:lnTo>
                  <a:lnTo>
                    <a:pt x="1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152" name="Freeform 1200"/>
            <p:cNvSpPr>
              <a:spLocks noEditPoints="1"/>
            </p:cNvSpPr>
            <p:nvPr/>
          </p:nvSpPr>
          <p:spPr bwMode="auto">
            <a:xfrm>
              <a:off x="4848225" y="2776538"/>
              <a:ext cx="314325" cy="330200"/>
            </a:xfrm>
            <a:custGeom>
              <a:avLst/>
              <a:gdLst>
                <a:gd name="T0" fmla="*/ 106 w 198"/>
                <a:gd name="T1" fmla="*/ 208 h 208"/>
                <a:gd name="T2" fmla="*/ 198 w 198"/>
                <a:gd name="T3" fmla="*/ 146 h 208"/>
                <a:gd name="T4" fmla="*/ 189 w 198"/>
                <a:gd name="T5" fmla="*/ 42 h 208"/>
                <a:gd name="T6" fmla="*/ 90 w 198"/>
                <a:gd name="T7" fmla="*/ 0 h 208"/>
                <a:gd name="T8" fmla="*/ 0 w 198"/>
                <a:gd name="T9" fmla="*/ 59 h 208"/>
                <a:gd name="T10" fmla="*/ 7 w 198"/>
                <a:gd name="T11" fmla="*/ 165 h 208"/>
                <a:gd name="T12" fmla="*/ 106 w 198"/>
                <a:gd name="T13" fmla="*/ 208 h 208"/>
                <a:gd name="T14" fmla="*/ 90 w 198"/>
                <a:gd name="T15" fmla="*/ 9 h 208"/>
                <a:gd name="T16" fmla="*/ 179 w 198"/>
                <a:gd name="T17" fmla="*/ 50 h 208"/>
                <a:gd name="T18" fmla="*/ 186 w 198"/>
                <a:gd name="T19" fmla="*/ 144 h 208"/>
                <a:gd name="T20" fmla="*/ 106 w 198"/>
                <a:gd name="T21" fmla="*/ 196 h 208"/>
                <a:gd name="T22" fmla="*/ 19 w 198"/>
                <a:gd name="T23" fmla="*/ 158 h 208"/>
                <a:gd name="T24" fmla="*/ 9 w 198"/>
                <a:gd name="T25" fmla="*/ 64 h 208"/>
                <a:gd name="T26" fmla="*/ 90 w 198"/>
                <a:gd name="T27" fmla="*/ 9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8" h="208">
                  <a:moveTo>
                    <a:pt x="106" y="208"/>
                  </a:moveTo>
                  <a:lnTo>
                    <a:pt x="198" y="146"/>
                  </a:lnTo>
                  <a:lnTo>
                    <a:pt x="189" y="42"/>
                  </a:lnTo>
                  <a:lnTo>
                    <a:pt x="90" y="0"/>
                  </a:lnTo>
                  <a:lnTo>
                    <a:pt x="0" y="59"/>
                  </a:lnTo>
                  <a:lnTo>
                    <a:pt x="7" y="165"/>
                  </a:lnTo>
                  <a:lnTo>
                    <a:pt x="106" y="208"/>
                  </a:lnTo>
                  <a:close/>
                  <a:moveTo>
                    <a:pt x="90" y="9"/>
                  </a:moveTo>
                  <a:lnTo>
                    <a:pt x="179" y="50"/>
                  </a:lnTo>
                  <a:lnTo>
                    <a:pt x="186" y="144"/>
                  </a:lnTo>
                  <a:lnTo>
                    <a:pt x="106" y="196"/>
                  </a:lnTo>
                  <a:lnTo>
                    <a:pt x="19" y="158"/>
                  </a:lnTo>
                  <a:lnTo>
                    <a:pt x="9" y="64"/>
                  </a:lnTo>
                  <a:lnTo>
                    <a:pt x="90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153" name="Freeform 1201"/>
            <p:cNvSpPr/>
            <p:nvPr/>
          </p:nvSpPr>
          <p:spPr bwMode="auto">
            <a:xfrm>
              <a:off x="4344988" y="3024188"/>
              <a:ext cx="525462" cy="284163"/>
            </a:xfrm>
            <a:custGeom>
              <a:avLst/>
              <a:gdLst>
                <a:gd name="T0" fmla="*/ 3 w 331"/>
                <a:gd name="T1" fmla="*/ 179 h 179"/>
                <a:gd name="T2" fmla="*/ 0 w 331"/>
                <a:gd name="T3" fmla="*/ 175 h 179"/>
                <a:gd name="T4" fmla="*/ 329 w 331"/>
                <a:gd name="T5" fmla="*/ 0 h 179"/>
                <a:gd name="T6" fmla="*/ 331 w 331"/>
                <a:gd name="T7" fmla="*/ 5 h 179"/>
                <a:gd name="T8" fmla="*/ 3 w 331"/>
                <a:gd name="T9" fmla="*/ 179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1" h="179">
                  <a:moveTo>
                    <a:pt x="3" y="179"/>
                  </a:moveTo>
                  <a:lnTo>
                    <a:pt x="0" y="175"/>
                  </a:lnTo>
                  <a:lnTo>
                    <a:pt x="329" y="0"/>
                  </a:lnTo>
                  <a:lnTo>
                    <a:pt x="331" y="5"/>
                  </a:lnTo>
                  <a:lnTo>
                    <a:pt x="3" y="17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154" name="Freeform 1202"/>
            <p:cNvSpPr>
              <a:spLocks noEditPoints="1"/>
            </p:cNvSpPr>
            <p:nvPr/>
          </p:nvSpPr>
          <p:spPr bwMode="auto">
            <a:xfrm>
              <a:off x="3851275" y="1846263"/>
              <a:ext cx="396875" cy="438150"/>
            </a:xfrm>
            <a:custGeom>
              <a:avLst/>
              <a:gdLst>
                <a:gd name="T0" fmla="*/ 248 w 250"/>
                <a:gd name="T1" fmla="*/ 210 h 276"/>
                <a:gd name="T2" fmla="*/ 250 w 250"/>
                <a:gd name="T3" fmla="*/ 73 h 276"/>
                <a:gd name="T4" fmla="*/ 125 w 250"/>
                <a:gd name="T5" fmla="*/ 0 h 276"/>
                <a:gd name="T6" fmla="*/ 2 w 250"/>
                <a:gd name="T7" fmla="*/ 66 h 276"/>
                <a:gd name="T8" fmla="*/ 0 w 250"/>
                <a:gd name="T9" fmla="*/ 206 h 276"/>
                <a:gd name="T10" fmla="*/ 122 w 250"/>
                <a:gd name="T11" fmla="*/ 276 h 276"/>
                <a:gd name="T12" fmla="*/ 248 w 250"/>
                <a:gd name="T13" fmla="*/ 210 h 276"/>
                <a:gd name="T14" fmla="*/ 14 w 250"/>
                <a:gd name="T15" fmla="*/ 76 h 276"/>
                <a:gd name="T16" fmla="*/ 125 w 250"/>
                <a:gd name="T17" fmla="*/ 17 h 276"/>
                <a:gd name="T18" fmla="*/ 236 w 250"/>
                <a:gd name="T19" fmla="*/ 80 h 276"/>
                <a:gd name="T20" fmla="*/ 233 w 250"/>
                <a:gd name="T21" fmla="*/ 203 h 276"/>
                <a:gd name="T22" fmla="*/ 122 w 250"/>
                <a:gd name="T23" fmla="*/ 262 h 276"/>
                <a:gd name="T24" fmla="*/ 11 w 250"/>
                <a:gd name="T25" fmla="*/ 198 h 276"/>
                <a:gd name="T26" fmla="*/ 14 w 250"/>
                <a:gd name="T27" fmla="*/ 76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50" h="276">
                  <a:moveTo>
                    <a:pt x="248" y="210"/>
                  </a:moveTo>
                  <a:lnTo>
                    <a:pt x="250" y="73"/>
                  </a:lnTo>
                  <a:lnTo>
                    <a:pt x="125" y="0"/>
                  </a:lnTo>
                  <a:lnTo>
                    <a:pt x="2" y="66"/>
                  </a:lnTo>
                  <a:lnTo>
                    <a:pt x="0" y="206"/>
                  </a:lnTo>
                  <a:lnTo>
                    <a:pt x="122" y="276"/>
                  </a:lnTo>
                  <a:lnTo>
                    <a:pt x="248" y="210"/>
                  </a:lnTo>
                  <a:close/>
                  <a:moveTo>
                    <a:pt x="14" y="76"/>
                  </a:moveTo>
                  <a:lnTo>
                    <a:pt x="125" y="17"/>
                  </a:lnTo>
                  <a:lnTo>
                    <a:pt x="236" y="80"/>
                  </a:lnTo>
                  <a:lnTo>
                    <a:pt x="233" y="203"/>
                  </a:lnTo>
                  <a:lnTo>
                    <a:pt x="122" y="262"/>
                  </a:lnTo>
                  <a:lnTo>
                    <a:pt x="11" y="198"/>
                  </a:lnTo>
                  <a:lnTo>
                    <a:pt x="14" y="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155" name="Freeform 1203"/>
            <p:cNvSpPr/>
            <p:nvPr/>
          </p:nvSpPr>
          <p:spPr bwMode="auto">
            <a:xfrm>
              <a:off x="3940175" y="2270126"/>
              <a:ext cx="104775" cy="742950"/>
            </a:xfrm>
            <a:custGeom>
              <a:avLst/>
              <a:gdLst>
                <a:gd name="T0" fmla="*/ 7 w 66"/>
                <a:gd name="T1" fmla="*/ 468 h 468"/>
                <a:gd name="T2" fmla="*/ 0 w 66"/>
                <a:gd name="T3" fmla="*/ 468 h 468"/>
                <a:gd name="T4" fmla="*/ 59 w 66"/>
                <a:gd name="T5" fmla="*/ 0 h 468"/>
                <a:gd name="T6" fmla="*/ 66 w 66"/>
                <a:gd name="T7" fmla="*/ 2 h 468"/>
                <a:gd name="T8" fmla="*/ 7 w 66"/>
                <a:gd name="T9" fmla="*/ 468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" h="468">
                  <a:moveTo>
                    <a:pt x="7" y="468"/>
                  </a:moveTo>
                  <a:lnTo>
                    <a:pt x="0" y="468"/>
                  </a:lnTo>
                  <a:lnTo>
                    <a:pt x="59" y="0"/>
                  </a:lnTo>
                  <a:lnTo>
                    <a:pt x="66" y="2"/>
                  </a:lnTo>
                  <a:lnTo>
                    <a:pt x="7" y="4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156" name="Freeform 1204"/>
            <p:cNvSpPr>
              <a:spLocks noEditPoints="1"/>
            </p:cNvSpPr>
            <p:nvPr/>
          </p:nvSpPr>
          <p:spPr bwMode="auto">
            <a:xfrm>
              <a:off x="2362200" y="3844926"/>
              <a:ext cx="404812" cy="439738"/>
            </a:xfrm>
            <a:custGeom>
              <a:avLst/>
              <a:gdLst>
                <a:gd name="T0" fmla="*/ 123 w 255"/>
                <a:gd name="T1" fmla="*/ 0 h 277"/>
                <a:gd name="T2" fmla="*/ 0 w 255"/>
                <a:gd name="T3" fmla="*/ 76 h 277"/>
                <a:gd name="T4" fmla="*/ 7 w 255"/>
                <a:gd name="T5" fmla="*/ 213 h 277"/>
                <a:gd name="T6" fmla="*/ 135 w 255"/>
                <a:gd name="T7" fmla="*/ 277 h 277"/>
                <a:gd name="T8" fmla="*/ 255 w 255"/>
                <a:gd name="T9" fmla="*/ 201 h 277"/>
                <a:gd name="T10" fmla="*/ 250 w 255"/>
                <a:gd name="T11" fmla="*/ 64 h 277"/>
                <a:gd name="T12" fmla="*/ 123 w 255"/>
                <a:gd name="T13" fmla="*/ 0 h 277"/>
                <a:gd name="T14" fmla="*/ 135 w 255"/>
                <a:gd name="T15" fmla="*/ 262 h 277"/>
                <a:gd name="T16" fmla="*/ 21 w 255"/>
                <a:gd name="T17" fmla="*/ 206 h 277"/>
                <a:gd name="T18" fmla="*/ 14 w 255"/>
                <a:gd name="T19" fmla="*/ 83 h 277"/>
                <a:gd name="T20" fmla="*/ 123 w 255"/>
                <a:gd name="T21" fmla="*/ 14 h 277"/>
                <a:gd name="T22" fmla="*/ 239 w 255"/>
                <a:gd name="T23" fmla="*/ 71 h 277"/>
                <a:gd name="T24" fmla="*/ 243 w 255"/>
                <a:gd name="T25" fmla="*/ 194 h 277"/>
                <a:gd name="T26" fmla="*/ 135 w 255"/>
                <a:gd name="T27" fmla="*/ 262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55" h="277">
                  <a:moveTo>
                    <a:pt x="123" y="0"/>
                  </a:moveTo>
                  <a:lnTo>
                    <a:pt x="0" y="76"/>
                  </a:lnTo>
                  <a:lnTo>
                    <a:pt x="7" y="213"/>
                  </a:lnTo>
                  <a:lnTo>
                    <a:pt x="135" y="277"/>
                  </a:lnTo>
                  <a:lnTo>
                    <a:pt x="255" y="201"/>
                  </a:lnTo>
                  <a:lnTo>
                    <a:pt x="250" y="64"/>
                  </a:lnTo>
                  <a:lnTo>
                    <a:pt x="123" y="0"/>
                  </a:lnTo>
                  <a:close/>
                  <a:moveTo>
                    <a:pt x="135" y="262"/>
                  </a:moveTo>
                  <a:lnTo>
                    <a:pt x="21" y="206"/>
                  </a:lnTo>
                  <a:lnTo>
                    <a:pt x="14" y="83"/>
                  </a:lnTo>
                  <a:lnTo>
                    <a:pt x="123" y="14"/>
                  </a:lnTo>
                  <a:lnTo>
                    <a:pt x="239" y="71"/>
                  </a:lnTo>
                  <a:lnTo>
                    <a:pt x="243" y="194"/>
                  </a:lnTo>
                  <a:lnTo>
                    <a:pt x="135" y="26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157" name="Freeform 1205"/>
            <p:cNvSpPr/>
            <p:nvPr/>
          </p:nvSpPr>
          <p:spPr bwMode="auto">
            <a:xfrm>
              <a:off x="2747963" y="3616326"/>
              <a:ext cx="701675" cy="344488"/>
            </a:xfrm>
            <a:custGeom>
              <a:avLst/>
              <a:gdLst>
                <a:gd name="T0" fmla="*/ 440 w 442"/>
                <a:gd name="T1" fmla="*/ 0 h 217"/>
                <a:gd name="T2" fmla="*/ 442 w 442"/>
                <a:gd name="T3" fmla="*/ 7 h 217"/>
                <a:gd name="T4" fmla="*/ 3 w 442"/>
                <a:gd name="T5" fmla="*/ 217 h 217"/>
                <a:gd name="T6" fmla="*/ 0 w 442"/>
                <a:gd name="T7" fmla="*/ 210 h 217"/>
                <a:gd name="T8" fmla="*/ 440 w 442"/>
                <a:gd name="T9" fmla="*/ 0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2" h="217">
                  <a:moveTo>
                    <a:pt x="440" y="0"/>
                  </a:moveTo>
                  <a:lnTo>
                    <a:pt x="442" y="7"/>
                  </a:lnTo>
                  <a:lnTo>
                    <a:pt x="3" y="217"/>
                  </a:lnTo>
                  <a:lnTo>
                    <a:pt x="0" y="210"/>
                  </a:lnTo>
                  <a:lnTo>
                    <a:pt x="44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</p:grpSp>
      <p:pic>
        <p:nvPicPr>
          <p:cNvPr id="1247" name="Picture 85" descr="C:\Users\Administrator\各行业\医疗\sdsss.gif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9777" y="941349"/>
            <a:ext cx="5537726" cy="554695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流动的城市-林海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57036" y="-546435"/>
            <a:ext cx="487363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 advTm="7000">
        <p14:switch dir="r"/>
      </p:transition>
    </mc:Choice>
    <mc:Fallback>
      <p:transition spd="slow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12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2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2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4000" fill="hold"/>
                                        <p:tgtEl>
                                          <p:spTgt spid="62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7" dur="4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8" presetClass="emph" presetSubtype="0" repeatCount="400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Rot by="21600000">
                                      <p:cBhvr>
                                        <p:cTn id="39" dur="4000" fill="hold"/>
                                        <p:tgtEl>
                                          <p:spTgt spid="12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8" presetClass="emph" presetSubtype="0" repeatCount="4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Rot by="21600000">
                                      <p:cBhvr>
                                        <p:cTn id="41" dur="4000" fill="hold"/>
                                        <p:tgtEl>
                                          <p:spTgt spid="12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8" presetClass="emph" presetSubtype="0" repeatCount="4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43" dur="4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8" presetClass="emph" presetSubtype="0" repeatCount="4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21600000">
                                      <p:cBhvr>
                                        <p:cTn id="45" dur="4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6" presetClass="entr" presetSubtype="0" fill="hold" grpId="0" nodeType="withEffect">
                                  <p:stCondLst>
                                    <p:cond delay="1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4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5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09" grpId="0" animBg="1"/>
      <p:bldP spid="107" grpId="0"/>
      <p:bldP spid="1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istrator\各行业\医疗\dsfds.gi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680" t="28181" r="19142" b="19107"/>
          <a:stretch>
            <a:fillRect/>
          </a:stretch>
        </p:blipFill>
        <p:spPr bwMode="auto">
          <a:xfrm>
            <a:off x="190550" y="172672"/>
            <a:ext cx="593194" cy="538357"/>
          </a:xfrm>
          <a:prstGeom prst="rect">
            <a:avLst/>
          </a:prstGeom>
          <a:noFill/>
          <a:effectLst>
            <a:outerShdw blurRad="215900" dist="1016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853346" y="204963"/>
            <a:ext cx="54006" cy="4340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</a:endParaRPr>
          </a:p>
        </p:txBody>
      </p:sp>
      <p:sp>
        <p:nvSpPr>
          <p:cNvPr id="5" name="文本框 25"/>
          <p:cNvSpPr txBox="1"/>
          <p:nvPr/>
        </p:nvSpPr>
        <p:spPr>
          <a:xfrm>
            <a:off x="945570" y="180723"/>
            <a:ext cx="4453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chemeClr val="accent1"/>
                </a:solidFill>
                <a:latin typeface="+mn-ea"/>
                <a:cs typeface="+mn-ea"/>
              </a:rPr>
              <a:t>请</a:t>
            </a:r>
            <a:r>
              <a:rPr lang="zh-CN" altLang="en-US" sz="3200" b="1" dirty="0" smtClean="0">
                <a:solidFill>
                  <a:schemeClr val="accent1"/>
                </a:solidFill>
                <a:latin typeface="+mn-ea"/>
                <a:cs typeface="+mn-ea"/>
              </a:rPr>
              <a:t>在此处添加目录标题</a:t>
            </a:r>
            <a:endParaRPr lang="zh-CN" altLang="en-US" sz="3200" b="1" dirty="0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6" name="Rectangle 4"/>
          <p:cNvSpPr/>
          <p:nvPr/>
        </p:nvSpPr>
        <p:spPr>
          <a:xfrm>
            <a:off x="1564047" y="1445992"/>
            <a:ext cx="4684759" cy="14597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 dirty="0">
              <a:cs typeface="+mn-ea"/>
            </a:endParaRPr>
          </a:p>
        </p:txBody>
      </p:sp>
      <p:cxnSp>
        <p:nvCxnSpPr>
          <p:cNvPr id="7" name="Straight Connector 9"/>
          <p:cNvCxnSpPr/>
          <p:nvPr/>
        </p:nvCxnSpPr>
        <p:spPr>
          <a:xfrm>
            <a:off x="3113885" y="1599646"/>
            <a:ext cx="0" cy="1152407"/>
          </a:xfrm>
          <a:prstGeom prst="line">
            <a:avLst/>
          </a:prstGeom>
          <a:ln w="127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29"/>
          <p:cNvGrpSpPr/>
          <p:nvPr/>
        </p:nvGrpSpPr>
        <p:grpSpPr>
          <a:xfrm>
            <a:off x="3303037" y="1659540"/>
            <a:ext cx="2687977" cy="876810"/>
            <a:chOff x="798970" y="1704791"/>
            <a:chExt cx="1112115" cy="657454"/>
          </a:xfrm>
        </p:grpSpPr>
        <p:sp>
          <p:nvSpPr>
            <p:cNvPr id="9" name="Text Placeholder 3"/>
            <p:cNvSpPr txBox="1"/>
            <p:nvPr/>
          </p:nvSpPr>
          <p:spPr>
            <a:xfrm>
              <a:off x="798970" y="1704791"/>
              <a:ext cx="339570" cy="184623"/>
            </a:xfrm>
            <a:prstGeom prst="rect">
              <a:avLst/>
            </a:prstGeom>
          </p:spPr>
          <p:txBody>
            <a:bodyPr wrap="none" lIns="0" tIns="0" rIns="0" bIns="0" anchor="t" anchorCtr="0">
              <a:spAutoFit/>
            </a:bodyPr>
            <a:lstStyle>
              <a:lvl1pPr marL="0" indent="0" algn="ctr">
                <a:buNone/>
                <a:defRPr sz="1400" baseline="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algn="l" defTabSz="1218565">
                <a:spcBef>
                  <a:spcPct val="20000"/>
                </a:spcBef>
                <a:defRPr/>
              </a:pPr>
              <a:r>
                <a:rPr lang="zh-CN" altLang="en-US" sz="1600" b="1" dirty="0" smtClean="0">
                  <a:solidFill>
                    <a:schemeClr val="bg1"/>
                  </a:solidFill>
                  <a:cs typeface="+mn-ea"/>
                </a:rPr>
                <a:t>文本标题</a:t>
              </a:r>
              <a:endParaRPr lang="en-US" sz="1600" b="1" dirty="0">
                <a:solidFill>
                  <a:schemeClr val="bg1"/>
                </a:solidFill>
                <a:cs typeface="+mn-ea"/>
              </a:endParaRPr>
            </a:p>
          </p:txBody>
        </p:sp>
        <p:sp>
          <p:nvSpPr>
            <p:cNvPr id="10" name="Text Placeholder 3"/>
            <p:cNvSpPr txBox="1"/>
            <p:nvPr/>
          </p:nvSpPr>
          <p:spPr>
            <a:xfrm>
              <a:off x="798971" y="1877610"/>
              <a:ext cx="1112114" cy="484635"/>
            </a:xfrm>
            <a:prstGeom prst="rect">
              <a:avLst/>
            </a:prstGeom>
          </p:spPr>
          <p:txBody>
            <a:bodyPr wrap="square" lIns="0" tIns="0" rIns="0" bIns="0" anchor="t" anchorCtr="0">
              <a:spAutoFit/>
            </a:bodyPr>
            <a:lstStyle>
              <a:lvl1pPr marL="0" indent="0" algn="ctr">
                <a:buNone/>
                <a:defRPr sz="1600" baseline="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algn="just"/>
              <a:r>
                <a:rPr lang="zh-CN" altLang="en-US" sz="1400" dirty="0">
                  <a:solidFill>
                    <a:schemeClr val="bg1"/>
                  </a:solidFill>
                  <a:latin typeface="时尚中黑简体" panose="01010104010101010101" charset="-122"/>
                  <a:cs typeface="+mn-ea"/>
                </a:rPr>
                <a:t>单击此处添加文字阐述，添加简短问题说明文字，具体说明文字在此处。单击此处添加文字阐述</a:t>
              </a:r>
              <a:endParaRPr lang="en-US" sz="1300" dirty="0">
                <a:solidFill>
                  <a:schemeClr val="bg1"/>
                </a:solidFill>
                <a:cs typeface="+mn-ea"/>
              </a:endParaRPr>
            </a:p>
          </p:txBody>
        </p:sp>
      </p:grpSp>
      <p:sp>
        <p:nvSpPr>
          <p:cNvPr id="11" name="Text Placeholder 3"/>
          <p:cNvSpPr txBox="1"/>
          <p:nvPr/>
        </p:nvSpPr>
        <p:spPr>
          <a:xfrm>
            <a:off x="2174086" y="1951702"/>
            <a:ext cx="820739" cy="492443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lvl1pPr marL="0" indent="0" algn="ctr">
              <a:buNone/>
              <a:defRPr sz="2800" b="1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defTabSz="1218565">
              <a:spcBef>
                <a:spcPct val="20000"/>
              </a:spcBef>
              <a:defRPr/>
            </a:pPr>
            <a:r>
              <a:rPr lang="en-US" sz="3200" dirty="0">
                <a:solidFill>
                  <a:schemeClr val="bg1"/>
                </a:solidFill>
                <a:cs typeface="+mn-ea"/>
              </a:rPr>
              <a:t>20%</a:t>
            </a:r>
            <a:endParaRPr lang="en-US" sz="3200" dirty="0">
              <a:solidFill>
                <a:schemeClr val="bg1"/>
              </a:solidFill>
              <a:cs typeface="+mn-ea"/>
            </a:endParaRPr>
          </a:p>
        </p:txBody>
      </p:sp>
      <p:grpSp>
        <p:nvGrpSpPr>
          <p:cNvPr id="12" name="Group 68"/>
          <p:cNvGrpSpPr/>
          <p:nvPr/>
        </p:nvGrpSpPr>
        <p:grpSpPr>
          <a:xfrm>
            <a:off x="872852" y="1599646"/>
            <a:ext cx="1226103" cy="1152407"/>
            <a:chOff x="654724" y="1199456"/>
            <a:chExt cx="919697" cy="864105"/>
          </a:xfrm>
        </p:grpSpPr>
        <p:sp>
          <p:nvSpPr>
            <p:cNvPr id="13" name="Pentagon 5"/>
            <p:cNvSpPr/>
            <p:nvPr/>
          </p:nvSpPr>
          <p:spPr>
            <a:xfrm>
              <a:off x="654724" y="1199456"/>
              <a:ext cx="919697" cy="864105"/>
            </a:xfrm>
            <a:prstGeom prst="homePlate">
              <a:avLst>
                <a:gd name="adj" fmla="val 35732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cs typeface="+mn-ea"/>
              </a:endParaRPr>
            </a:p>
          </p:txBody>
        </p:sp>
        <p:grpSp>
          <p:nvGrpSpPr>
            <p:cNvPr id="14" name="Group 21"/>
            <p:cNvGrpSpPr/>
            <p:nvPr/>
          </p:nvGrpSpPr>
          <p:grpSpPr>
            <a:xfrm>
              <a:off x="733843" y="1408483"/>
              <a:ext cx="652660" cy="331148"/>
              <a:chOff x="2263775" y="3041151"/>
              <a:chExt cx="855152" cy="433889"/>
            </a:xfrm>
            <a:solidFill>
              <a:schemeClr val="accent1"/>
            </a:solidFill>
          </p:grpSpPr>
          <p:sp>
            <p:nvSpPr>
              <p:cNvPr id="15" name="Freeform 5"/>
              <p:cNvSpPr>
                <a:spLocks noEditPoints="1"/>
              </p:cNvSpPr>
              <p:nvPr/>
            </p:nvSpPr>
            <p:spPr bwMode="auto">
              <a:xfrm>
                <a:off x="2342977" y="3041151"/>
                <a:ext cx="153813" cy="152665"/>
              </a:xfrm>
              <a:custGeom>
                <a:avLst/>
                <a:gdLst/>
                <a:ahLst/>
                <a:cxnLst>
                  <a:cxn ang="0">
                    <a:pos x="56" y="28"/>
                  </a:cxn>
                  <a:cxn ang="0">
                    <a:pos x="28" y="55"/>
                  </a:cxn>
                  <a:cxn ang="0">
                    <a:pos x="0" y="28"/>
                  </a:cxn>
                  <a:cxn ang="0">
                    <a:pos x="28" y="0"/>
                  </a:cxn>
                  <a:cxn ang="0">
                    <a:pos x="56" y="28"/>
                  </a:cxn>
                  <a:cxn ang="0">
                    <a:pos x="56" y="28"/>
                  </a:cxn>
                  <a:cxn ang="0">
                    <a:pos x="56" y="28"/>
                  </a:cxn>
                </a:cxnLst>
                <a:rect l="0" t="0" r="r" b="b"/>
                <a:pathLst>
                  <a:path w="56" h="55">
                    <a:moveTo>
                      <a:pt x="56" y="28"/>
                    </a:moveTo>
                    <a:cubicBezTo>
                      <a:pt x="56" y="43"/>
                      <a:pt x="43" y="55"/>
                      <a:pt x="28" y="55"/>
                    </a:cubicBezTo>
                    <a:cubicBezTo>
                      <a:pt x="13" y="55"/>
                      <a:pt x="0" y="43"/>
                      <a:pt x="0" y="28"/>
                    </a:cubicBezTo>
                    <a:cubicBezTo>
                      <a:pt x="0" y="12"/>
                      <a:pt x="13" y="0"/>
                      <a:pt x="28" y="0"/>
                    </a:cubicBezTo>
                    <a:cubicBezTo>
                      <a:pt x="43" y="0"/>
                      <a:pt x="56" y="12"/>
                      <a:pt x="56" y="28"/>
                    </a:cubicBezTo>
                    <a:close/>
                    <a:moveTo>
                      <a:pt x="56" y="28"/>
                    </a:moveTo>
                    <a:cubicBezTo>
                      <a:pt x="56" y="28"/>
                      <a:pt x="56" y="28"/>
                      <a:pt x="56" y="28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cs typeface="+mn-ea"/>
                </a:endParaRPr>
              </a:p>
            </p:txBody>
          </p:sp>
          <p:sp>
            <p:nvSpPr>
              <p:cNvPr id="16" name="Freeform 6"/>
              <p:cNvSpPr>
                <a:spLocks noEditPoints="1"/>
              </p:cNvSpPr>
              <p:nvPr/>
            </p:nvSpPr>
            <p:spPr bwMode="auto">
              <a:xfrm>
                <a:off x="2263775" y="3149049"/>
                <a:ext cx="312217" cy="166439"/>
              </a:xfrm>
              <a:custGeom>
                <a:avLst/>
                <a:gdLst/>
                <a:ahLst/>
                <a:cxnLst>
                  <a:cxn ang="0">
                    <a:pos x="51" y="52"/>
                  </a:cxn>
                  <a:cxn ang="0">
                    <a:pos x="51" y="52"/>
                  </a:cxn>
                  <a:cxn ang="0">
                    <a:pos x="42" y="40"/>
                  </a:cxn>
                  <a:cxn ang="0">
                    <a:pos x="24" y="35"/>
                  </a:cxn>
                  <a:cxn ang="0">
                    <a:pos x="27" y="29"/>
                  </a:cxn>
                  <a:cxn ang="0">
                    <a:pos x="29" y="27"/>
                  </a:cxn>
                  <a:cxn ang="0">
                    <a:pos x="29" y="34"/>
                  </a:cxn>
                  <a:cxn ang="0">
                    <a:pos x="43" y="38"/>
                  </a:cxn>
                  <a:cxn ang="0">
                    <a:pos x="51" y="43"/>
                  </a:cxn>
                  <a:cxn ang="0">
                    <a:pos x="54" y="52"/>
                  </a:cxn>
                  <a:cxn ang="0">
                    <a:pos x="57" y="51"/>
                  </a:cxn>
                  <a:cxn ang="0">
                    <a:pos x="57" y="51"/>
                  </a:cxn>
                  <a:cxn ang="0">
                    <a:pos x="62" y="52"/>
                  </a:cxn>
                  <a:cxn ang="0">
                    <a:pos x="64" y="43"/>
                  </a:cxn>
                  <a:cxn ang="0">
                    <a:pos x="72" y="38"/>
                  </a:cxn>
                  <a:cxn ang="0">
                    <a:pos x="85" y="35"/>
                  </a:cxn>
                  <a:cxn ang="0">
                    <a:pos x="85" y="26"/>
                  </a:cxn>
                  <a:cxn ang="0">
                    <a:pos x="91" y="34"/>
                  </a:cxn>
                  <a:cxn ang="0">
                    <a:pos x="74" y="40"/>
                  </a:cxn>
                  <a:cxn ang="0">
                    <a:pos x="65" y="52"/>
                  </a:cxn>
                  <a:cxn ang="0">
                    <a:pos x="65" y="53"/>
                  </a:cxn>
                  <a:cxn ang="0">
                    <a:pos x="79" y="60"/>
                  </a:cxn>
                  <a:cxn ang="0">
                    <a:pos x="114" y="37"/>
                  </a:cxn>
                  <a:cxn ang="0">
                    <a:pos x="114" y="33"/>
                  </a:cxn>
                  <a:cxn ang="0">
                    <a:pos x="103" y="13"/>
                  </a:cxn>
                  <a:cxn ang="0">
                    <a:pos x="103" y="13"/>
                  </a:cxn>
                  <a:cxn ang="0">
                    <a:pos x="102" y="12"/>
                  </a:cxn>
                  <a:cxn ang="0">
                    <a:pos x="100" y="10"/>
                  </a:cxn>
                  <a:cxn ang="0">
                    <a:pos x="99" y="10"/>
                  </a:cxn>
                  <a:cxn ang="0">
                    <a:pos x="98" y="8"/>
                  </a:cxn>
                  <a:cxn ang="0">
                    <a:pos x="86" y="0"/>
                  </a:cxn>
                  <a:cxn ang="0">
                    <a:pos x="57" y="20"/>
                  </a:cxn>
                  <a:cxn ang="0">
                    <a:pos x="28" y="0"/>
                  </a:cxn>
                  <a:cxn ang="0">
                    <a:pos x="0" y="34"/>
                  </a:cxn>
                  <a:cxn ang="0">
                    <a:pos x="0" y="37"/>
                  </a:cxn>
                  <a:cxn ang="0">
                    <a:pos x="34" y="60"/>
                  </a:cxn>
                  <a:cxn ang="0">
                    <a:pos x="51" y="52"/>
                  </a:cxn>
                  <a:cxn ang="0">
                    <a:pos x="51" y="52"/>
                  </a:cxn>
                  <a:cxn ang="0">
                    <a:pos x="51" y="52"/>
                  </a:cxn>
                </a:cxnLst>
                <a:rect l="0" t="0" r="r" b="b"/>
                <a:pathLst>
                  <a:path w="114" h="60">
                    <a:moveTo>
                      <a:pt x="51" y="52"/>
                    </a:moveTo>
                    <a:cubicBezTo>
                      <a:pt x="51" y="52"/>
                      <a:pt x="51" y="52"/>
                      <a:pt x="51" y="52"/>
                    </a:cubicBezTo>
                    <a:cubicBezTo>
                      <a:pt x="52" y="46"/>
                      <a:pt x="48" y="41"/>
                      <a:pt x="42" y="40"/>
                    </a:cubicBezTo>
                    <a:cubicBezTo>
                      <a:pt x="32" y="38"/>
                      <a:pt x="27" y="36"/>
                      <a:pt x="24" y="35"/>
                    </a:cubicBezTo>
                    <a:cubicBezTo>
                      <a:pt x="25" y="33"/>
                      <a:pt x="26" y="31"/>
                      <a:pt x="27" y="29"/>
                    </a:cubicBezTo>
                    <a:cubicBezTo>
                      <a:pt x="28" y="28"/>
                      <a:pt x="28" y="28"/>
                      <a:pt x="29" y="27"/>
                    </a:cubicBezTo>
                    <a:cubicBezTo>
                      <a:pt x="29" y="34"/>
                      <a:pt x="29" y="34"/>
                      <a:pt x="29" y="34"/>
                    </a:cubicBezTo>
                    <a:cubicBezTo>
                      <a:pt x="32" y="35"/>
                      <a:pt x="37" y="37"/>
                      <a:pt x="43" y="38"/>
                    </a:cubicBezTo>
                    <a:cubicBezTo>
                      <a:pt x="47" y="39"/>
                      <a:pt x="50" y="40"/>
                      <a:pt x="51" y="43"/>
                    </a:cubicBezTo>
                    <a:cubicBezTo>
                      <a:pt x="53" y="46"/>
                      <a:pt x="54" y="49"/>
                      <a:pt x="54" y="52"/>
                    </a:cubicBezTo>
                    <a:cubicBezTo>
                      <a:pt x="55" y="52"/>
                      <a:pt x="56" y="51"/>
                      <a:pt x="57" y="51"/>
                    </a:cubicBezTo>
                    <a:cubicBezTo>
                      <a:pt x="57" y="51"/>
                      <a:pt x="57" y="51"/>
                      <a:pt x="57" y="51"/>
                    </a:cubicBezTo>
                    <a:cubicBezTo>
                      <a:pt x="58" y="51"/>
                      <a:pt x="60" y="52"/>
                      <a:pt x="62" y="52"/>
                    </a:cubicBezTo>
                    <a:cubicBezTo>
                      <a:pt x="61" y="49"/>
                      <a:pt x="62" y="46"/>
                      <a:pt x="64" y="43"/>
                    </a:cubicBezTo>
                    <a:cubicBezTo>
                      <a:pt x="66" y="40"/>
                      <a:pt x="69" y="39"/>
                      <a:pt x="72" y="38"/>
                    </a:cubicBezTo>
                    <a:cubicBezTo>
                      <a:pt x="78" y="37"/>
                      <a:pt x="82" y="36"/>
                      <a:pt x="85" y="35"/>
                    </a:cubicBezTo>
                    <a:cubicBezTo>
                      <a:pt x="85" y="26"/>
                      <a:pt x="85" y="26"/>
                      <a:pt x="85" y="26"/>
                    </a:cubicBezTo>
                    <a:cubicBezTo>
                      <a:pt x="88" y="29"/>
                      <a:pt x="89" y="31"/>
                      <a:pt x="91" y="34"/>
                    </a:cubicBezTo>
                    <a:cubicBezTo>
                      <a:pt x="91" y="35"/>
                      <a:pt x="85" y="38"/>
                      <a:pt x="74" y="40"/>
                    </a:cubicBezTo>
                    <a:cubicBezTo>
                      <a:pt x="68" y="41"/>
                      <a:pt x="64" y="46"/>
                      <a:pt x="65" y="52"/>
                    </a:cubicBezTo>
                    <a:cubicBezTo>
                      <a:pt x="65" y="52"/>
                      <a:pt x="65" y="53"/>
                      <a:pt x="65" y="53"/>
                    </a:cubicBezTo>
                    <a:cubicBezTo>
                      <a:pt x="71" y="54"/>
                      <a:pt x="75" y="56"/>
                      <a:pt x="79" y="60"/>
                    </a:cubicBezTo>
                    <a:cubicBezTo>
                      <a:pt x="107" y="54"/>
                      <a:pt x="114" y="44"/>
                      <a:pt x="114" y="37"/>
                    </a:cubicBezTo>
                    <a:cubicBezTo>
                      <a:pt x="114" y="36"/>
                      <a:pt x="114" y="34"/>
                      <a:pt x="114" y="33"/>
                    </a:cubicBezTo>
                    <a:cubicBezTo>
                      <a:pt x="111" y="25"/>
                      <a:pt x="108" y="19"/>
                      <a:pt x="103" y="13"/>
                    </a:cubicBezTo>
                    <a:cubicBezTo>
                      <a:pt x="103" y="13"/>
                      <a:pt x="103" y="13"/>
                      <a:pt x="103" y="13"/>
                    </a:cubicBezTo>
                    <a:cubicBezTo>
                      <a:pt x="102" y="13"/>
                      <a:pt x="102" y="13"/>
                      <a:pt x="102" y="12"/>
                    </a:cubicBezTo>
                    <a:cubicBezTo>
                      <a:pt x="101" y="12"/>
                      <a:pt x="101" y="11"/>
                      <a:pt x="100" y="10"/>
                    </a:cubicBezTo>
                    <a:cubicBezTo>
                      <a:pt x="100" y="10"/>
                      <a:pt x="100" y="10"/>
                      <a:pt x="99" y="10"/>
                    </a:cubicBezTo>
                    <a:cubicBezTo>
                      <a:pt x="99" y="9"/>
                      <a:pt x="98" y="9"/>
                      <a:pt x="98" y="8"/>
                    </a:cubicBezTo>
                    <a:cubicBezTo>
                      <a:pt x="94" y="5"/>
                      <a:pt x="90" y="2"/>
                      <a:pt x="86" y="0"/>
                    </a:cubicBezTo>
                    <a:cubicBezTo>
                      <a:pt x="82" y="11"/>
                      <a:pt x="70" y="20"/>
                      <a:pt x="57" y="20"/>
                    </a:cubicBezTo>
                    <a:cubicBezTo>
                      <a:pt x="44" y="20"/>
                      <a:pt x="32" y="12"/>
                      <a:pt x="28" y="0"/>
                    </a:cubicBezTo>
                    <a:cubicBezTo>
                      <a:pt x="16" y="7"/>
                      <a:pt x="5" y="17"/>
                      <a:pt x="0" y="34"/>
                    </a:cubicBezTo>
                    <a:cubicBezTo>
                      <a:pt x="0" y="35"/>
                      <a:pt x="0" y="36"/>
                      <a:pt x="0" y="37"/>
                    </a:cubicBezTo>
                    <a:cubicBezTo>
                      <a:pt x="0" y="44"/>
                      <a:pt x="6" y="54"/>
                      <a:pt x="34" y="60"/>
                    </a:cubicBezTo>
                    <a:cubicBezTo>
                      <a:pt x="39" y="56"/>
                      <a:pt x="44" y="53"/>
                      <a:pt x="51" y="52"/>
                    </a:cubicBezTo>
                    <a:close/>
                    <a:moveTo>
                      <a:pt x="51" y="52"/>
                    </a:moveTo>
                    <a:cubicBezTo>
                      <a:pt x="51" y="52"/>
                      <a:pt x="51" y="52"/>
                      <a:pt x="51" y="52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cs typeface="+mn-ea"/>
                </a:endParaRPr>
              </a:p>
            </p:txBody>
          </p:sp>
          <p:sp>
            <p:nvSpPr>
              <p:cNvPr id="17" name="Freeform 7"/>
              <p:cNvSpPr>
                <a:spLocks noEditPoints="1"/>
              </p:cNvSpPr>
              <p:nvPr/>
            </p:nvSpPr>
            <p:spPr bwMode="auto">
              <a:xfrm>
                <a:off x="2339533" y="3301714"/>
                <a:ext cx="157256" cy="157256"/>
              </a:xfrm>
              <a:custGeom>
                <a:avLst/>
                <a:gdLst/>
                <a:ahLst/>
                <a:cxnLst>
                  <a:cxn ang="0">
                    <a:pos x="57" y="28"/>
                  </a:cxn>
                  <a:cxn ang="0">
                    <a:pos x="29" y="0"/>
                  </a:cxn>
                  <a:cxn ang="0">
                    <a:pos x="0" y="28"/>
                  </a:cxn>
                  <a:cxn ang="0">
                    <a:pos x="28" y="56"/>
                  </a:cxn>
                  <a:cxn ang="0">
                    <a:pos x="57" y="28"/>
                  </a:cxn>
                  <a:cxn ang="0">
                    <a:pos x="57" y="28"/>
                  </a:cxn>
                  <a:cxn ang="0">
                    <a:pos x="57" y="28"/>
                  </a:cxn>
                </a:cxnLst>
                <a:rect l="0" t="0" r="r" b="b"/>
                <a:pathLst>
                  <a:path w="57" h="57">
                    <a:moveTo>
                      <a:pt x="57" y="28"/>
                    </a:moveTo>
                    <a:cubicBezTo>
                      <a:pt x="57" y="13"/>
                      <a:pt x="44" y="0"/>
                      <a:pt x="29" y="0"/>
                    </a:cubicBezTo>
                    <a:cubicBezTo>
                      <a:pt x="13" y="0"/>
                      <a:pt x="0" y="12"/>
                      <a:pt x="0" y="28"/>
                    </a:cubicBezTo>
                    <a:cubicBezTo>
                      <a:pt x="0" y="44"/>
                      <a:pt x="12" y="56"/>
                      <a:pt x="28" y="56"/>
                    </a:cubicBezTo>
                    <a:cubicBezTo>
                      <a:pt x="44" y="57"/>
                      <a:pt x="57" y="44"/>
                      <a:pt x="57" y="28"/>
                    </a:cubicBezTo>
                    <a:close/>
                    <a:moveTo>
                      <a:pt x="57" y="28"/>
                    </a:moveTo>
                    <a:cubicBezTo>
                      <a:pt x="57" y="28"/>
                      <a:pt x="57" y="28"/>
                      <a:pt x="57" y="28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cs typeface="+mn-ea"/>
                </a:endParaRPr>
              </a:p>
            </p:txBody>
          </p:sp>
          <p:sp>
            <p:nvSpPr>
              <p:cNvPr id="18" name="Freeform 8"/>
              <p:cNvSpPr>
                <a:spLocks noEditPoints="1"/>
              </p:cNvSpPr>
              <p:nvPr/>
            </p:nvSpPr>
            <p:spPr bwMode="auto">
              <a:xfrm>
                <a:off x="2501381" y="3323523"/>
                <a:ext cx="617546" cy="151517"/>
              </a:xfrm>
              <a:custGeom>
                <a:avLst/>
                <a:gdLst/>
                <a:ahLst/>
                <a:cxnLst>
                  <a:cxn ang="0">
                    <a:pos x="209" y="13"/>
                  </a:cxn>
                  <a:cxn ang="0">
                    <a:pos x="121" y="13"/>
                  </a:cxn>
                  <a:cxn ang="0">
                    <a:pos x="124" y="18"/>
                  </a:cxn>
                  <a:cxn ang="0">
                    <a:pos x="112" y="36"/>
                  </a:cxn>
                  <a:cxn ang="0">
                    <a:pos x="53" y="41"/>
                  </a:cxn>
                  <a:cxn ang="0">
                    <a:pos x="28" y="40"/>
                  </a:cxn>
                  <a:cxn ang="0">
                    <a:pos x="28" y="39"/>
                  </a:cxn>
                  <a:cxn ang="0">
                    <a:pos x="28" y="37"/>
                  </a:cxn>
                  <a:cxn ang="0">
                    <a:pos x="53" y="38"/>
                  </a:cxn>
                  <a:cxn ang="0">
                    <a:pos x="112" y="33"/>
                  </a:cxn>
                  <a:cxn ang="0">
                    <a:pos x="121" y="19"/>
                  </a:cxn>
                  <a:cxn ang="0">
                    <a:pos x="108" y="10"/>
                  </a:cxn>
                  <a:cxn ang="0">
                    <a:pos x="34" y="14"/>
                  </a:cxn>
                  <a:cxn ang="0">
                    <a:pos x="34" y="11"/>
                  </a:cxn>
                  <a:cxn ang="0">
                    <a:pos x="52" y="12"/>
                  </a:cxn>
                  <a:cxn ang="0">
                    <a:pos x="106" y="7"/>
                  </a:cxn>
                  <a:cxn ang="0">
                    <a:pos x="91" y="0"/>
                  </a:cxn>
                  <a:cxn ang="0">
                    <a:pos x="24" y="0"/>
                  </a:cxn>
                  <a:cxn ang="0">
                    <a:pos x="1" y="20"/>
                  </a:cxn>
                  <a:cxn ang="0">
                    <a:pos x="0" y="27"/>
                  </a:cxn>
                  <a:cxn ang="0">
                    <a:pos x="1" y="34"/>
                  </a:cxn>
                  <a:cxn ang="0">
                    <a:pos x="1" y="34"/>
                  </a:cxn>
                  <a:cxn ang="0">
                    <a:pos x="24" y="55"/>
                  </a:cxn>
                  <a:cxn ang="0">
                    <a:pos x="90" y="55"/>
                  </a:cxn>
                  <a:cxn ang="0">
                    <a:pos x="109" y="44"/>
                  </a:cxn>
                  <a:cxn ang="0">
                    <a:pos x="209" y="45"/>
                  </a:cxn>
                  <a:cxn ang="0">
                    <a:pos x="209" y="45"/>
                  </a:cxn>
                  <a:cxn ang="0">
                    <a:pos x="225" y="29"/>
                  </a:cxn>
                  <a:cxn ang="0">
                    <a:pos x="209" y="13"/>
                  </a:cxn>
                  <a:cxn ang="0">
                    <a:pos x="209" y="13"/>
                  </a:cxn>
                  <a:cxn ang="0">
                    <a:pos x="209" y="13"/>
                  </a:cxn>
                </a:cxnLst>
                <a:rect l="0" t="0" r="r" b="b"/>
                <a:pathLst>
                  <a:path w="225" h="55">
                    <a:moveTo>
                      <a:pt x="209" y="13"/>
                    </a:moveTo>
                    <a:cubicBezTo>
                      <a:pt x="121" y="13"/>
                      <a:pt x="121" y="13"/>
                      <a:pt x="121" y="13"/>
                    </a:cubicBezTo>
                    <a:cubicBezTo>
                      <a:pt x="123" y="14"/>
                      <a:pt x="123" y="16"/>
                      <a:pt x="124" y="18"/>
                    </a:cubicBezTo>
                    <a:cubicBezTo>
                      <a:pt x="125" y="26"/>
                      <a:pt x="120" y="34"/>
                      <a:pt x="112" y="36"/>
                    </a:cubicBezTo>
                    <a:cubicBezTo>
                      <a:pt x="111" y="36"/>
                      <a:pt x="81" y="41"/>
                      <a:pt x="53" y="41"/>
                    </a:cubicBezTo>
                    <a:cubicBezTo>
                      <a:pt x="43" y="41"/>
                      <a:pt x="35" y="41"/>
                      <a:pt x="28" y="40"/>
                    </a:cubicBezTo>
                    <a:cubicBezTo>
                      <a:pt x="28" y="39"/>
                      <a:pt x="28" y="39"/>
                      <a:pt x="28" y="39"/>
                    </a:cubicBezTo>
                    <a:cubicBezTo>
                      <a:pt x="28" y="38"/>
                      <a:pt x="28" y="37"/>
                      <a:pt x="28" y="37"/>
                    </a:cubicBezTo>
                    <a:cubicBezTo>
                      <a:pt x="36" y="38"/>
                      <a:pt x="44" y="38"/>
                      <a:pt x="53" y="38"/>
                    </a:cubicBezTo>
                    <a:cubicBezTo>
                      <a:pt x="81" y="38"/>
                      <a:pt x="110" y="33"/>
                      <a:pt x="112" y="33"/>
                    </a:cubicBezTo>
                    <a:cubicBezTo>
                      <a:pt x="118" y="31"/>
                      <a:pt x="122" y="25"/>
                      <a:pt x="121" y="19"/>
                    </a:cubicBezTo>
                    <a:cubicBezTo>
                      <a:pt x="120" y="13"/>
                      <a:pt x="114" y="8"/>
                      <a:pt x="108" y="10"/>
                    </a:cubicBezTo>
                    <a:cubicBezTo>
                      <a:pt x="107" y="10"/>
                      <a:pt x="63" y="18"/>
                      <a:pt x="34" y="14"/>
                    </a:cubicBezTo>
                    <a:cubicBezTo>
                      <a:pt x="34" y="13"/>
                      <a:pt x="34" y="12"/>
                      <a:pt x="34" y="11"/>
                    </a:cubicBezTo>
                    <a:cubicBezTo>
                      <a:pt x="40" y="11"/>
                      <a:pt x="46" y="12"/>
                      <a:pt x="52" y="12"/>
                    </a:cubicBezTo>
                    <a:cubicBezTo>
                      <a:pt x="76" y="12"/>
                      <a:pt x="100" y="8"/>
                      <a:pt x="106" y="7"/>
                    </a:cubicBezTo>
                    <a:cubicBezTo>
                      <a:pt x="102" y="3"/>
                      <a:pt x="97" y="0"/>
                      <a:pt x="91" y="0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12" y="0"/>
                      <a:pt x="4" y="10"/>
                      <a:pt x="1" y="20"/>
                    </a:cubicBezTo>
                    <a:cubicBezTo>
                      <a:pt x="1" y="20"/>
                      <a:pt x="0" y="24"/>
                      <a:pt x="0" y="27"/>
                    </a:cubicBezTo>
                    <a:cubicBezTo>
                      <a:pt x="0" y="30"/>
                      <a:pt x="1" y="34"/>
                      <a:pt x="1" y="34"/>
                    </a:cubicBezTo>
                    <a:cubicBezTo>
                      <a:pt x="1" y="34"/>
                      <a:pt x="1" y="34"/>
                      <a:pt x="1" y="34"/>
                    </a:cubicBezTo>
                    <a:cubicBezTo>
                      <a:pt x="3" y="44"/>
                      <a:pt x="12" y="55"/>
                      <a:pt x="24" y="55"/>
                    </a:cubicBezTo>
                    <a:cubicBezTo>
                      <a:pt x="90" y="55"/>
                      <a:pt x="90" y="55"/>
                      <a:pt x="90" y="55"/>
                    </a:cubicBezTo>
                    <a:cubicBezTo>
                      <a:pt x="98" y="55"/>
                      <a:pt x="105" y="51"/>
                      <a:pt x="109" y="44"/>
                    </a:cubicBezTo>
                    <a:cubicBezTo>
                      <a:pt x="209" y="45"/>
                      <a:pt x="209" y="45"/>
                      <a:pt x="209" y="45"/>
                    </a:cubicBezTo>
                    <a:cubicBezTo>
                      <a:pt x="209" y="45"/>
                      <a:pt x="209" y="45"/>
                      <a:pt x="209" y="45"/>
                    </a:cubicBezTo>
                    <a:cubicBezTo>
                      <a:pt x="218" y="45"/>
                      <a:pt x="225" y="37"/>
                      <a:pt x="225" y="29"/>
                    </a:cubicBezTo>
                    <a:cubicBezTo>
                      <a:pt x="225" y="20"/>
                      <a:pt x="218" y="13"/>
                      <a:pt x="209" y="13"/>
                    </a:cubicBezTo>
                    <a:close/>
                    <a:moveTo>
                      <a:pt x="209" y="13"/>
                    </a:moveTo>
                    <a:cubicBezTo>
                      <a:pt x="209" y="13"/>
                      <a:pt x="209" y="13"/>
                      <a:pt x="209" y="13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cs typeface="+mn-ea"/>
                </a:endParaRPr>
              </a:p>
            </p:txBody>
          </p:sp>
          <p:sp>
            <p:nvSpPr>
              <p:cNvPr id="19" name="Freeform 9"/>
              <p:cNvSpPr>
                <a:spLocks noEditPoints="1"/>
              </p:cNvSpPr>
              <p:nvPr/>
            </p:nvSpPr>
            <p:spPr bwMode="auto">
              <a:xfrm>
                <a:off x="2274106" y="3386655"/>
                <a:ext cx="104455" cy="80350"/>
              </a:xfrm>
              <a:custGeom>
                <a:avLst/>
                <a:gdLst/>
                <a:ahLst/>
                <a:cxnLst>
                  <a:cxn ang="0">
                    <a:pos x="38" y="28"/>
                  </a:cxn>
                  <a:cxn ang="0">
                    <a:pos x="19" y="0"/>
                  </a:cxn>
                  <a:cxn ang="0">
                    <a:pos x="23" y="28"/>
                  </a:cxn>
                  <a:cxn ang="0">
                    <a:pos x="38" y="28"/>
                  </a:cxn>
                  <a:cxn ang="0">
                    <a:pos x="38" y="28"/>
                  </a:cxn>
                  <a:cxn ang="0">
                    <a:pos x="38" y="28"/>
                  </a:cxn>
                </a:cxnLst>
                <a:rect l="0" t="0" r="r" b="b"/>
                <a:pathLst>
                  <a:path w="38" h="29">
                    <a:moveTo>
                      <a:pt x="38" y="28"/>
                    </a:moveTo>
                    <a:cubicBezTo>
                      <a:pt x="38" y="28"/>
                      <a:pt x="17" y="11"/>
                      <a:pt x="19" y="0"/>
                    </a:cubicBezTo>
                    <a:cubicBezTo>
                      <a:pt x="19" y="0"/>
                      <a:pt x="0" y="26"/>
                      <a:pt x="23" y="28"/>
                    </a:cubicBezTo>
                    <a:cubicBezTo>
                      <a:pt x="38" y="29"/>
                      <a:pt x="38" y="28"/>
                      <a:pt x="38" y="28"/>
                    </a:cubicBezTo>
                    <a:close/>
                    <a:moveTo>
                      <a:pt x="38" y="28"/>
                    </a:moveTo>
                    <a:cubicBezTo>
                      <a:pt x="38" y="28"/>
                      <a:pt x="38" y="28"/>
                      <a:pt x="38" y="28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cs typeface="+mn-ea"/>
                </a:endParaRPr>
              </a:p>
            </p:txBody>
          </p:sp>
          <p:sp>
            <p:nvSpPr>
              <p:cNvPr id="20" name="Freeform 10"/>
              <p:cNvSpPr>
                <a:spLocks noEditPoints="1"/>
              </p:cNvSpPr>
              <p:nvPr/>
            </p:nvSpPr>
            <p:spPr bwMode="auto">
              <a:xfrm>
                <a:off x="2457763" y="3425682"/>
                <a:ext cx="57393" cy="41323"/>
              </a:xfrm>
              <a:custGeom>
                <a:avLst/>
                <a:gdLst/>
                <a:ahLst/>
                <a:cxnLst>
                  <a:cxn ang="0">
                    <a:pos x="2" y="14"/>
                  </a:cxn>
                  <a:cxn ang="0">
                    <a:pos x="16" y="14"/>
                  </a:cxn>
                  <a:cxn ang="0">
                    <a:pos x="21" y="13"/>
                  </a:cxn>
                  <a:cxn ang="0">
                    <a:pos x="15" y="0"/>
                  </a:cxn>
                  <a:cxn ang="0">
                    <a:pos x="2" y="14"/>
                  </a:cxn>
                  <a:cxn ang="0">
                    <a:pos x="2" y="14"/>
                  </a:cxn>
                  <a:cxn ang="0">
                    <a:pos x="2" y="14"/>
                  </a:cxn>
                </a:cxnLst>
                <a:rect l="0" t="0" r="r" b="b"/>
                <a:pathLst>
                  <a:path w="21" h="15">
                    <a:moveTo>
                      <a:pt x="2" y="14"/>
                    </a:moveTo>
                    <a:cubicBezTo>
                      <a:pt x="2" y="14"/>
                      <a:pt x="0" y="15"/>
                      <a:pt x="16" y="14"/>
                    </a:cubicBezTo>
                    <a:cubicBezTo>
                      <a:pt x="18" y="14"/>
                      <a:pt x="20" y="13"/>
                      <a:pt x="21" y="13"/>
                    </a:cubicBezTo>
                    <a:cubicBezTo>
                      <a:pt x="18" y="9"/>
                      <a:pt x="16" y="4"/>
                      <a:pt x="15" y="0"/>
                    </a:cubicBezTo>
                    <a:cubicBezTo>
                      <a:pt x="9" y="7"/>
                      <a:pt x="2" y="14"/>
                      <a:pt x="2" y="14"/>
                    </a:cubicBezTo>
                    <a:close/>
                    <a:moveTo>
                      <a:pt x="2" y="14"/>
                    </a:moveTo>
                    <a:cubicBezTo>
                      <a:pt x="2" y="14"/>
                      <a:pt x="2" y="14"/>
                      <a:pt x="2" y="14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cs typeface="+mn-ea"/>
                </a:endParaRPr>
              </a:p>
            </p:txBody>
          </p:sp>
        </p:grpSp>
      </p:grpSp>
      <p:sp>
        <p:nvSpPr>
          <p:cNvPr id="21" name="Rectangle 22"/>
          <p:cNvSpPr/>
          <p:nvPr/>
        </p:nvSpPr>
        <p:spPr>
          <a:xfrm>
            <a:off x="1564047" y="3163592"/>
            <a:ext cx="4684759" cy="145971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 dirty="0">
              <a:cs typeface="+mn-ea"/>
            </a:endParaRPr>
          </a:p>
        </p:txBody>
      </p:sp>
      <p:cxnSp>
        <p:nvCxnSpPr>
          <p:cNvPr id="22" name="Straight Connector 24"/>
          <p:cNvCxnSpPr/>
          <p:nvPr/>
        </p:nvCxnSpPr>
        <p:spPr>
          <a:xfrm>
            <a:off x="3113885" y="3317246"/>
            <a:ext cx="0" cy="1152407"/>
          </a:xfrm>
          <a:prstGeom prst="line">
            <a:avLst/>
          </a:prstGeom>
          <a:ln w="127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9"/>
          <p:cNvGrpSpPr/>
          <p:nvPr/>
        </p:nvGrpSpPr>
        <p:grpSpPr>
          <a:xfrm>
            <a:off x="3303037" y="3377141"/>
            <a:ext cx="2687977" cy="876810"/>
            <a:chOff x="798970" y="1704791"/>
            <a:chExt cx="1112115" cy="657454"/>
          </a:xfrm>
        </p:grpSpPr>
        <p:sp>
          <p:nvSpPr>
            <p:cNvPr id="24" name="Text Placeholder 3"/>
            <p:cNvSpPr txBox="1"/>
            <p:nvPr/>
          </p:nvSpPr>
          <p:spPr>
            <a:xfrm>
              <a:off x="798970" y="1704791"/>
              <a:ext cx="339570" cy="184623"/>
            </a:xfrm>
            <a:prstGeom prst="rect">
              <a:avLst/>
            </a:prstGeom>
          </p:spPr>
          <p:txBody>
            <a:bodyPr wrap="none" lIns="0" tIns="0" rIns="0" bIns="0" anchor="t" anchorCtr="0">
              <a:spAutoFit/>
            </a:bodyPr>
            <a:lstStyle>
              <a:lvl1pPr marL="0" indent="0" algn="ctr">
                <a:buNone/>
                <a:defRPr sz="1400" baseline="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algn="l" defTabSz="1218565">
                <a:spcBef>
                  <a:spcPct val="20000"/>
                </a:spcBef>
                <a:defRPr/>
              </a:pPr>
              <a:r>
                <a:rPr lang="zh-CN" altLang="en-US" sz="1600" b="1" dirty="0">
                  <a:solidFill>
                    <a:schemeClr val="bg1"/>
                  </a:solidFill>
                  <a:cs typeface="+mn-ea"/>
                </a:rPr>
                <a:t>文本标题</a:t>
              </a:r>
              <a:endParaRPr lang="en-US" altLang="zh-CN" sz="1600" b="1" dirty="0">
                <a:solidFill>
                  <a:schemeClr val="bg1"/>
                </a:solidFill>
                <a:cs typeface="+mn-ea"/>
              </a:endParaRPr>
            </a:p>
          </p:txBody>
        </p:sp>
        <p:sp>
          <p:nvSpPr>
            <p:cNvPr id="25" name="Text Placeholder 3"/>
            <p:cNvSpPr txBox="1"/>
            <p:nvPr/>
          </p:nvSpPr>
          <p:spPr>
            <a:xfrm>
              <a:off x="798971" y="1877610"/>
              <a:ext cx="1112114" cy="484635"/>
            </a:xfrm>
            <a:prstGeom prst="rect">
              <a:avLst/>
            </a:prstGeom>
          </p:spPr>
          <p:txBody>
            <a:bodyPr wrap="square" lIns="0" tIns="0" rIns="0" bIns="0" anchor="t" anchorCtr="0">
              <a:spAutoFit/>
            </a:bodyPr>
            <a:lstStyle>
              <a:lvl1pPr marL="0" indent="0" algn="ctr">
                <a:buNone/>
                <a:defRPr sz="1600" baseline="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lvl="0" algn="just"/>
              <a:r>
                <a:rPr lang="zh-CN" altLang="en-US" sz="1400" dirty="0">
                  <a:solidFill>
                    <a:prstClr val="white"/>
                  </a:solidFill>
                  <a:latin typeface="时尚中黑简体" panose="01010104010101010101" charset="-122"/>
                  <a:cs typeface="+mn-ea"/>
                </a:rPr>
                <a:t>单击此处添加文字阐述，添加简短问题说明文字，具体说明文字在此处。单击此处添加文字阐述</a:t>
              </a:r>
              <a:endParaRPr lang="en-US" altLang="zh-CN" sz="1300" dirty="0">
                <a:solidFill>
                  <a:prstClr val="white"/>
                </a:solidFill>
                <a:cs typeface="+mn-ea"/>
              </a:endParaRPr>
            </a:p>
          </p:txBody>
        </p:sp>
      </p:grpSp>
      <p:sp>
        <p:nvSpPr>
          <p:cNvPr id="26" name="Text Placeholder 3"/>
          <p:cNvSpPr txBox="1"/>
          <p:nvPr/>
        </p:nvSpPr>
        <p:spPr>
          <a:xfrm>
            <a:off x="2174086" y="3669302"/>
            <a:ext cx="820739" cy="492443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lvl1pPr marL="0" indent="0" algn="ctr">
              <a:buNone/>
              <a:defRPr sz="2800" b="1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defTabSz="1218565">
              <a:spcBef>
                <a:spcPct val="20000"/>
              </a:spcBef>
              <a:defRPr/>
            </a:pPr>
            <a:r>
              <a:rPr lang="en-US" sz="3200" dirty="0">
                <a:solidFill>
                  <a:schemeClr val="bg1"/>
                </a:solidFill>
                <a:cs typeface="+mn-ea"/>
              </a:rPr>
              <a:t>30%</a:t>
            </a:r>
            <a:endParaRPr lang="en-US" sz="3200" dirty="0">
              <a:solidFill>
                <a:schemeClr val="bg1"/>
              </a:solidFill>
              <a:cs typeface="+mn-ea"/>
            </a:endParaRPr>
          </a:p>
        </p:txBody>
      </p:sp>
      <p:grpSp>
        <p:nvGrpSpPr>
          <p:cNvPr id="27" name="Group 69"/>
          <p:cNvGrpSpPr/>
          <p:nvPr/>
        </p:nvGrpSpPr>
        <p:grpSpPr>
          <a:xfrm>
            <a:off x="872852" y="3317246"/>
            <a:ext cx="1226103" cy="1152407"/>
            <a:chOff x="654724" y="2487358"/>
            <a:chExt cx="919697" cy="864105"/>
          </a:xfrm>
        </p:grpSpPr>
        <p:sp>
          <p:nvSpPr>
            <p:cNvPr id="28" name="Pentagon 23"/>
            <p:cNvSpPr/>
            <p:nvPr/>
          </p:nvSpPr>
          <p:spPr>
            <a:xfrm>
              <a:off x="654724" y="2487358"/>
              <a:ext cx="919697" cy="864105"/>
            </a:xfrm>
            <a:prstGeom prst="homePlate">
              <a:avLst>
                <a:gd name="adj" fmla="val 35732"/>
              </a:avLst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cs typeface="+mn-ea"/>
              </a:endParaRPr>
            </a:p>
          </p:txBody>
        </p:sp>
        <p:grpSp>
          <p:nvGrpSpPr>
            <p:cNvPr id="29" name="Group 43"/>
            <p:cNvGrpSpPr/>
            <p:nvPr/>
          </p:nvGrpSpPr>
          <p:grpSpPr>
            <a:xfrm>
              <a:off x="732879" y="2769916"/>
              <a:ext cx="632564" cy="283238"/>
              <a:chOff x="5724525" y="1858963"/>
              <a:chExt cx="1169988" cy="523876"/>
            </a:xfrm>
            <a:solidFill>
              <a:schemeClr val="accent2"/>
            </a:solidFill>
          </p:grpSpPr>
          <p:sp>
            <p:nvSpPr>
              <p:cNvPr id="30" name="Freeform 14"/>
              <p:cNvSpPr>
                <a:spLocks noEditPoints="1"/>
              </p:cNvSpPr>
              <p:nvPr/>
            </p:nvSpPr>
            <p:spPr bwMode="auto">
              <a:xfrm>
                <a:off x="6353175" y="2070101"/>
                <a:ext cx="103188" cy="106363"/>
              </a:xfrm>
              <a:custGeom>
                <a:avLst/>
                <a:gdLst/>
                <a:ahLst/>
                <a:cxnLst>
                  <a:cxn ang="0">
                    <a:pos x="43" y="0"/>
                  </a:cxn>
                  <a:cxn ang="0">
                    <a:pos x="22" y="0"/>
                  </a:cxn>
                  <a:cxn ang="0">
                    <a:pos x="22" y="21"/>
                  </a:cxn>
                  <a:cxn ang="0">
                    <a:pos x="0" y="21"/>
                  </a:cxn>
                  <a:cxn ang="0">
                    <a:pos x="0" y="43"/>
                  </a:cxn>
                  <a:cxn ang="0">
                    <a:pos x="22" y="43"/>
                  </a:cxn>
                  <a:cxn ang="0">
                    <a:pos x="22" y="67"/>
                  </a:cxn>
                  <a:cxn ang="0">
                    <a:pos x="43" y="67"/>
                  </a:cxn>
                  <a:cxn ang="0">
                    <a:pos x="43" y="43"/>
                  </a:cxn>
                  <a:cxn ang="0">
                    <a:pos x="65" y="43"/>
                  </a:cxn>
                  <a:cxn ang="0">
                    <a:pos x="65" y="21"/>
                  </a:cxn>
                  <a:cxn ang="0">
                    <a:pos x="43" y="21"/>
                  </a:cxn>
                  <a:cxn ang="0">
                    <a:pos x="43" y="0"/>
                  </a:cxn>
                  <a:cxn ang="0">
                    <a:pos x="43" y="0"/>
                  </a:cxn>
                  <a:cxn ang="0">
                    <a:pos x="43" y="0"/>
                  </a:cxn>
                </a:cxnLst>
                <a:rect l="0" t="0" r="r" b="b"/>
                <a:pathLst>
                  <a:path w="65" h="67">
                    <a:moveTo>
                      <a:pt x="43" y="0"/>
                    </a:moveTo>
                    <a:lnTo>
                      <a:pt x="22" y="0"/>
                    </a:lnTo>
                    <a:lnTo>
                      <a:pt x="22" y="21"/>
                    </a:lnTo>
                    <a:lnTo>
                      <a:pt x="0" y="21"/>
                    </a:lnTo>
                    <a:lnTo>
                      <a:pt x="0" y="43"/>
                    </a:lnTo>
                    <a:lnTo>
                      <a:pt x="22" y="43"/>
                    </a:lnTo>
                    <a:lnTo>
                      <a:pt x="22" y="67"/>
                    </a:lnTo>
                    <a:lnTo>
                      <a:pt x="43" y="67"/>
                    </a:lnTo>
                    <a:lnTo>
                      <a:pt x="43" y="43"/>
                    </a:lnTo>
                    <a:lnTo>
                      <a:pt x="65" y="43"/>
                    </a:lnTo>
                    <a:lnTo>
                      <a:pt x="65" y="21"/>
                    </a:lnTo>
                    <a:lnTo>
                      <a:pt x="43" y="21"/>
                    </a:lnTo>
                    <a:lnTo>
                      <a:pt x="43" y="0"/>
                    </a:lnTo>
                    <a:close/>
                    <a:moveTo>
                      <a:pt x="43" y="0"/>
                    </a:moveTo>
                    <a:lnTo>
                      <a:pt x="43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cs typeface="+mn-ea"/>
                </a:endParaRPr>
              </a:p>
            </p:txBody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6353175" y="2070101"/>
                <a:ext cx="103188" cy="106363"/>
              </a:xfrm>
              <a:custGeom>
                <a:avLst/>
                <a:gdLst/>
                <a:ahLst/>
                <a:cxnLst>
                  <a:cxn ang="0">
                    <a:pos x="43" y="0"/>
                  </a:cxn>
                  <a:cxn ang="0">
                    <a:pos x="22" y="0"/>
                  </a:cxn>
                  <a:cxn ang="0">
                    <a:pos x="22" y="21"/>
                  </a:cxn>
                  <a:cxn ang="0">
                    <a:pos x="0" y="21"/>
                  </a:cxn>
                  <a:cxn ang="0">
                    <a:pos x="0" y="43"/>
                  </a:cxn>
                  <a:cxn ang="0">
                    <a:pos x="22" y="43"/>
                  </a:cxn>
                  <a:cxn ang="0">
                    <a:pos x="22" y="67"/>
                  </a:cxn>
                  <a:cxn ang="0">
                    <a:pos x="43" y="67"/>
                  </a:cxn>
                  <a:cxn ang="0">
                    <a:pos x="43" y="43"/>
                  </a:cxn>
                  <a:cxn ang="0">
                    <a:pos x="65" y="43"/>
                  </a:cxn>
                  <a:cxn ang="0">
                    <a:pos x="65" y="21"/>
                  </a:cxn>
                  <a:cxn ang="0">
                    <a:pos x="43" y="21"/>
                  </a:cxn>
                  <a:cxn ang="0">
                    <a:pos x="43" y="0"/>
                  </a:cxn>
                  <a:cxn ang="0">
                    <a:pos x="43" y="0"/>
                  </a:cxn>
                  <a:cxn ang="0">
                    <a:pos x="43" y="0"/>
                  </a:cxn>
                </a:cxnLst>
                <a:rect l="0" t="0" r="r" b="b"/>
                <a:pathLst>
                  <a:path w="65" h="67">
                    <a:moveTo>
                      <a:pt x="43" y="0"/>
                    </a:moveTo>
                    <a:lnTo>
                      <a:pt x="22" y="0"/>
                    </a:lnTo>
                    <a:lnTo>
                      <a:pt x="22" y="21"/>
                    </a:lnTo>
                    <a:lnTo>
                      <a:pt x="0" y="21"/>
                    </a:lnTo>
                    <a:lnTo>
                      <a:pt x="0" y="43"/>
                    </a:lnTo>
                    <a:lnTo>
                      <a:pt x="22" y="43"/>
                    </a:lnTo>
                    <a:lnTo>
                      <a:pt x="22" y="67"/>
                    </a:lnTo>
                    <a:lnTo>
                      <a:pt x="43" y="67"/>
                    </a:lnTo>
                    <a:lnTo>
                      <a:pt x="43" y="43"/>
                    </a:lnTo>
                    <a:lnTo>
                      <a:pt x="65" y="43"/>
                    </a:lnTo>
                    <a:lnTo>
                      <a:pt x="65" y="21"/>
                    </a:lnTo>
                    <a:lnTo>
                      <a:pt x="43" y="21"/>
                    </a:lnTo>
                    <a:lnTo>
                      <a:pt x="43" y="0"/>
                    </a:lnTo>
                    <a:moveTo>
                      <a:pt x="43" y="0"/>
                    </a:moveTo>
                    <a:lnTo>
                      <a:pt x="43" y="0"/>
                    </a:lnTo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cs typeface="+mn-ea"/>
                </a:endParaRPr>
              </a:p>
            </p:txBody>
          </p:sp>
          <p:sp>
            <p:nvSpPr>
              <p:cNvPr id="32" name="Freeform 16"/>
              <p:cNvSpPr>
                <a:spLocks noEditPoints="1"/>
              </p:cNvSpPr>
              <p:nvPr/>
            </p:nvSpPr>
            <p:spPr bwMode="auto">
              <a:xfrm>
                <a:off x="5724525" y="1858963"/>
                <a:ext cx="1169988" cy="455613"/>
              </a:xfrm>
              <a:custGeom>
                <a:avLst/>
                <a:gdLst/>
                <a:ahLst/>
                <a:cxnLst>
                  <a:cxn ang="0">
                    <a:pos x="299" y="75"/>
                  </a:cxn>
                  <a:cxn ang="0">
                    <a:pos x="224" y="28"/>
                  </a:cxn>
                  <a:cxn ang="0">
                    <a:pos x="224" y="28"/>
                  </a:cxn>
                  <a:cxn ang="0">
                    <a:pos x="224" y="23"/>
                  </a:cxn>
                  <a:cxn ang="0">
                    <a:pos x="265" y="23"/>
                  </a:cxn>
                  <a:cxn ang="0">
                    <a:pos x="273" y="15"/>
                  </a:cxn>
                  <a:cxn ang="0">
                    <a:pos x="265" y="8"/>
                  </a:cxn>
                  <a:cxn ang="0">
                    <a:pos x="224" y="8"/>
                  </a:cxn>
                  <a:cxn ang="0">
                    <a:pos x="216" y="0"/>
                  </a:cxn>
                  <a:cxn ang="0">
                    <a:pos x="209" y="8"/>
                  </a:cxn>
                  <a:cxn ang="0">
                    <a:pos x="168" y="8"/>
                  </a:cxn>
                  <a:cxn ang="0">
                    <a:pos x="160" y="15"/>
                  </a:cxn>
                  <a:cxn ang="0">
                    <a:pos x="168" y="23"/>
                  </a:cxn>
                  <a:cxn ang="0">
                    <a:pos x="209" y="23"/>
                  </a:cxn>
                  <a:cxn ang="0">
                    <a:pos x="209" y="27"/>
                  </a:cxn>
                  <a:cxn ang="0">
                    <a:pos x="134" y="58"/>
                  </a:cxn>
                  <a:cxn ang="0">
                    <a:pos x="48" y="55"/>
                  </a:cxn>
                  <a:cxn ang="0">
                    <a:pos x="25" y="40"/>
                  </a:cxn>
                  <a:cxn ang="0">
                    <a:pos x="0" y="66"/>
                  </a:cxn>
                  <a:cxn ang="0">
                    <a:pos x="25" y="91"/>
                  </a:cxn>
                  <a:cxn ang="0">
                    <a:pos x="47" y="79"/>
                  </a:cxn>
                  <a:cxn ang="0">
                    <a:pos x="138" y="92"/>
                  </a:cxn>
                  <a:cxn ang="0">
                    <a:pos x="220" y="119"/>
                  </a:cxn>
                  <a:cxn ang="0">
                    <a:pos x="299" y="75"/>
                  </a:cxn>
                  <a:cxn ang="0">
                    <a:pos x="180" y="90"/>
                  </a:cxn>
                  <a:cxn ang="0">
                    <a:pos x="158" y="69"/>
                  </a:cxn>
                  <a:cxn ang="0">
                    <a:pos x="180" y="47"/>
                  </a:cxn>
                  <a:cxn ang="0">
                    <a:pos x="201" y="69"/>
                  </a:cxn>
                  <a:cxn ang="0">
                    <a:pos x="180" y="90"/>
                  </a:cxn>
                  <a:cxn ang="0">
                    <a:pos x="217" y="42"/>
                  </a:cxn>
                  <a:cxn ang="0">
                    <a:pos x="284" y="76"/>
                  </a:cxn>
                  <a:cxn ang="0">
                    <a:pos x="217" y="76"/>
                  </a:cxn>
                  <a:cxn ang="0">
                    <a:pos x="217" y="42"/>
                  </a:cxn>
                  <a:cxn ang="0">
                    <a:pos x="217" y="42"/>
                  </a:cxn>
                  <a:cxn ang="0">
                    <a:pos x="217" y="42"/>
                  </a:cxn>
                </a:cxnLst>
                <a:rect l="0" t="0" r="r" b="b"/>
                <a:pathLst>
                  <a:path w="309" h="119">
                    <a:moveTo>
                      <a:pt x="299" y="75"/>
                    </a:moveTo>
                    <a:cubicBezTo>
                      <a:pt x="286" y="40"/>
                      <a:pt x="245" y="31"/>
                      <a:pt x="224" y="28"/>
                    </a:cubicBezTo>
                    <a:cubicBezTo>
                      <a:pt x="224" y="28"/>
                      <a:pt x="224" y="28"/>
                      <a:pt x="224" y="28"/>
                    </a:cubicBezTo>
                    <a:cubicBezTo>
                      <a:pt x="224" y="23"/>
                      <a:pt x="224" y="23"/>
                      <a:pt x="224" y="23"/>
                    </a:cubicBezTo>
                    <a:cubicBezTo>
                      <a:pt x="265" y="23"/>
                      <a:pt x="265" y="23"/>
                      <a:pt x="265" y="23"/>
                    </a:cubicBezTo>
                    <a:cubicBezTo>
                      <a:pt x="269" y="23"/>
                      <a:pt x="273" y="19"/>
                      <a:pt x="273" y="15"/>
                    </a:cubicBezTo>
                    <a:cubicBezTo>
                      <a:pt x="273" y="11"/>
                      <a:pt x="269" y="8"/>
                      <a:pt x="265" y="8"/>
                    </a:cubicBezTo>
                    <a:cubicBezTo>
                      <a:pt x="224" y="8"/>
                      <a:pt x="224" y="8"/>
                      <a:pt x="224" y="8"/>
                    </a:cubicBezTo>
                    <a:cubicBezTo>
                      <a:pt x="224" y="3"/>
                      <a:pt x="221" y="0"/>
                      <a:pt x="216" y="0"/>
                    </a:cubicBezTo>
                    <a:cubicBezTo>
                      <a:pt x="212" y="0"/>
                      <a:pt x="209" y="3"/>
                      <a:pt x="209" y="8"/>
                    </a:cubicBezTo>
                    <a:cubicBezTo>
                      <a:pt x="168" y="8"/>
                      <a:pt x="168" y="8"/>
                      <a:pt x="168" y="8"/>
                    </a:cubicBezTo>
                    <a:cubicBezTo>
                      <a:pt x="163" y="8"/>
                      <a:pt x="160" y="11"/>
                      <a:pt x="160" y="15"/>
                    </a:cubicBezTo>
                    <a:cubicBezTo>
                      <a:pt x="160" y="19"/>
                      <a:pt x="163" y="23"/>
                      <a:pt x="168" y="23"/>
                    </a:cubicBezTo>
                    <a:cubicBezTo>
                      <a:pt x="209" y="23"/>
                      <a:pt x="209" y="23"/>
                      <a:pt x="209" y="23"/>
                    </a:cubicBezTo>
                    <a:cubicBezTo>
                      <a:pt x="209" y="27"/>
                      <a:pt x="209" y="27"/>
                      <a:pt x="209" y="27"/>
                    </a:cubicBezTo>
                    <a:cubicBezTo>
                      <a:pt x="158" y="28"/>
                      <a:pt x="140" y="36"/>
                      <a:pt x="134" y="58"/>
                    </a:cubicBezTo>
                    <a:cubicBezTo>
                      <a:pt x="48" y="55"/>
                      <a:pt x="48" y="55"/>
                      <a:pt x="48" y="55"/>
                    </a:cubicBezTo>
                    <a:cubicBezTo>
                      <a:pt x="44" y="46"/>
                      <a:pt x="36" y="40"/>
                      <a:pt x="25" y="40"/>
                    </a:cubicBezTo>
                    <a:cubicBezTo>
                      <a:pt x="11" y="40"/>
                      <a:pt x="0" y="52"/>
                      <a:pt x="0" y="66"/>
                    </a:cubicBezTo>
                    <a:cubicBezTo>
                      <a:pt x="0" y="80"/>
                      <a:pt x="11" y="91"/>
                      <a:pt x="25" y="91"/>
                    </a:cubicBezTo>
                    <a:cubicBezTo>
                      <a:pt x="35" y="91"/>
                      <a:pt x="43" y="86"/>
                      <a:pt x="47" y="79"/>
                    </a:cubicBezTo>
                    <a:cubicBezTo>
                      <a:pt x="138" y="92"/>
                      <a:pt x="138" y="92"/>
                      <a:pt x="138" y="92"/>
                    </a:cubicBezTo>
                    <a:cubicBezTo>
                      <a:pt x="151" y="108"/>
                      <a:pt x="155" y="119"/>
                      <a:pt x="220" y="119"/>
                    </a:cubicBezTo>
                    <a:cubicBezTo>
                      <a:pt x="286" y="119"/>
                      <a:pt x="309" y="108"/>
                      <a:pt x="299" y="75"/>
                    </a:cubicBezTo>
                    <a:close/>
                    <a:moveTo>
                      <a:pt x="180" y="90"/>
                    </a:moveTo>
                    <a:cubicBezTo>
                      <a:pt x="168" y="90"/>
                      <a:pt x="158" y="80"/>
                      <a:pt x="158" y="69"/>
                    </a:cubicBezTo>
                    <a:cubicBezTo>
                      <a:pt x="158" y="57"/>
                      <a:pt x="168" y="47"/>
                      <a:pt x="180" y="47"/>
                    </a:cubicBezTo>
                    <a:cubicBezTo>
                      <a:pt x="191" y="47"/>
                      <a:pt x="201" y="57"/>
                      <a:pt x="201" y="69"/>
                    </a:cubicBezTo>
                    <a:cubicBezTo>
                      <a:pt x="201" y="80"/>
                      <a:pt x="191" y="90"/>
                      <a:pt x="180" y="90"/>
                    </a:cubicBezTo>
                    <a:close/>
                    <a:moveTo>
                      <a:pt x="217" y="42"/>
                    </a:moveTo>
                    <a:cubicBezTo>
                      <a:pt x="234" y="43"/>
                      <a:pt x="270" y="50"/>
                      <a:pt x="284" y="76"/>
                    </a:cubicBezTo>
                    <a:cubicBezTo>
                      <a:pt x="217" y="76"/>
                      <a:pt x="217" y="76"/>
                      <a:pt x="217" y="76"/>
                    </a:cubicBezTo>
                    <a:lnTo>
                      <a:pt x="217" y="42"/>
                    </a:lnTo>
                    <a:close/>
                    <a:moveTo>
                      <a:pt x="217" y="42"/>
                    </a:moveTo>
                    <a:cubicBezTo>
                      <a:pt x="217" y="42"/>
                      <a:pt x="217" y="42"/>
                      <a:pt x="217" y="42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cs typeface="+mn-ea"/>
                </a:endParaRPr>
              </a:p>
            </p:txBody>
          </p:sp>
          <p:sp>
            <p:nvSpPr>
              <p:cNvPr id="33" name="Freeform 17"/>
              <p:cNvSpPr>
                <a:spLocks noEditPoints="1"/>
              </p:cNvSpPr>
              <p:nvPr/>
            </p:nvSpPr>
            <p:spPr bwMode="auto">
              <a:xfrm>
                <a:off x="6284913" y="2295526"/>
                <a:ext cx="584200" cy="87313"/>
              </a:xfrm>
              <a:custGeom>
                <a:avLst/>
                <a:gdLst/>
                <a:ahLst/>
                <a:cxnLst>
                  <a:cxn ang="0">
                    <a:pos x="150" y="0"/>
                  </a:cxn>
                  <a:cxn ang="0">
                    <a:pos x="149" y="0"/>
                  </a:cxn>
                  <a:cxn ang="0">
                    <a:pos x="148" y="0"/>
                  </a:cxn>
                  <a:cxn ang="0">
                    <a:pos x="143" y="4"/>
                  </a:cxn>
                  <a:cxn ang="0">
                    <a:pos x="131" y="13"/>
                  </a:cxn>
                  <a:cxn ang="0">
                    <a:pos x="5" y="13"/>
                  </a:cxn>
                  <a:cxn ang="0">
                    <a:pos x="0" y="18"/>
                  </a:cxn>
                  <a:cxn ang="0">
                    <a:pos x="5" y="23"/>
                  </a:cxn>
                  <a:cxn ang="0">
                    <a:pos x="131" y="23"/>
                  </a:cxn>
                  <a:cxn ang="0">
                    <a:pos x="153" y="6"/>
                  </a:cxn>
                  <a:cxn ang="0">
                    <a:pos x="150" y="0"/>
                  </a:cxn>
                  <a:cxn ang="0">
                    <a:pos x="150" y="0"/>
                  </a:cxn>
                  <a:cxn ang="0">
                    <a:pos x="150" y="0"/>
                  </a:cxn>
                </a:cxnLst>
                <a:rect l="0" t="0" r="r" b="b"/>
                <a:pathLst>
                  <a:path w="154" h="23">
                    <a:moveTo>
                      <a:pt x="150" y="0"/>
                    </a:moveTo>
                    <a:cubicBezTo>
                      <a:pt x="149" y="0"/>
                      <a:pt x="149" y="0"/>
                      <a:pt x="149" y="0"/>
                    </a:cubicBezTo>
                    <a:cubicBezTo>
                      <a:pt x="148" y="0"/>
                      <a:pt x="148" y="0"/>
                      <a:pt x="148" y="0"/>
                    </a:cubicBezTo>
                    <a:cubicBezTo>
                      <a:pt x="146" y="0"/>
                      <a:pt x="144" y="2"/>
                      <a:pt x="143" y="4"/>
                    </a:cubicBezTo>
                    <a:cubicBezTo>
                      <a:pt x="143" y="4"/>
                      <a:pt x="140" y="13"/>
                      <a:pt x="131" y="13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2" y="13"/>
                      <a:pt x="0" y="15"/>
                      <a:pt x="0" y="18"/>
                    </a:cubicBezTo>
                    <a:cubicBezTo>
                      <a:pt x="0" y="21"/>
                      <a:pt x="2" y="23"/>
                      <a:pt x="5" y="23"/>
                    </a:cubicBezTo>
                    <a:cubicBezTo>
                      <a:pt x="131" y="23"/>
                      <a:pt x="131" y="23"/>
                      <a:pt x="131" y="23"/>
                    </a:cubicBezTo>
                    <a:cubicBezTo>
                      <a:pt x="144" y="23"/>
                      <a:pt x="151" y="13"/>
                      <a:pt x="153" y="6"/>
                    </a:cubicBezTo>
                    <a:cubicBezTo>
                      <a:pt x="154" y="4"/>
                      <a:pt x="152" y="1"/>
                      <a:pt x="150" y="0"/>
                    </a:cubicBezTo>
                    <a:close/>
                    <a:moveTo>
                      <a:pt x="150" y="0"/>
                    </a:moveTo>
                    <a:cubicBezTo>
                      <a:pt x="150" y="0"/>
                      <a:pt x="150" y="0"/>
                      <a:pt x="150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cs typeface="+mn-ea"/>
                </a:endParaRPr>
              </a:p>
            </p:txBody>
          </p:sp>
        </p:grpSp>
      </p:grpSp>
      <p:sp>
        <p:nvSpPr>
          <p:cNvPr id="34" name="Rectangle 44"/>
          <p:cNvSpPr/>
          <p:nvPr/>
        </p:nvSpPr>
        <p:spPr>
          <a:xfrm>
            <a:off x="1564047" y="4903212"/>
            <a:ext cx="4684759" cy="145971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 dirty="0">
              <a:cs typeface="+mn-ea"/>
            </a:endParaRPr>
          </a:p>
        </p:txBody>
      </p:sp>
      <p:cxnSp>
        <p:nvCxnSpPr>
          <p:cNvPr id="35" name="Straight Connector 46"/>
          <p:cNvCxnSpPr/>
          <p:nvPr/>
        </p:nvCxnSpPr>
        <p:spPr>
          <a:xfrm>
            <a:off x="3113885" y="5056866"/>
            <a:ext cx="0" cy="1152407"/>
          </a:xfrm>
          <a:prstGeom prst="line">
            <a:avLst/>
          </a:prstGeom>
          <a:ln w="127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Group 29"/>
          <p:cNvGrpSpPr/>
          <p:nvPr/>
        </p:nvGrpSpPr>
        <p:grpSpPr>
          <a:xfrm>
            <a:off x="3303037" y="5116761"/>
            <a:ext cx="2687977" cy="876810"/>
            <a:chOff x="798970" y="1704791"/>
            <a:chExt cx="1112115" cy="657454"/>
          </a:xfrm>
        </p:grpSpPr>
        <p:sp>
          <p:nvSpPr>
            <p:cNvPr id="37" name="Text Placeholder 3"/>
            <p:cNvSpPr txBox="1"/>
            <p:nvPr/>
          </p:nvSpPr>
          <p:spPr>
            <a:xfrm>
              <a:off x="798970" y="1704791"/>
              <a:ext cx="339570" cy="406170"/>
            </a:xfrm>
            <a:prstGeom prst="rect">
              <a:avLst/>
            </a:prstGeom>
          </p:spPr>
          <p:txBody>
            <a:bodyPr wrap="none" lIns="0" tIns="0" rIns="0" bIns="0" anchor="t" anchorCtr="0">
              <a:spAutoFit/>
            </a:bodyPr>
            <a:lstStyle>
              <a:lvl1pPr marL="0" indent="0" algn="ctr">
                <a:buNone/>
                <a:defRPr sz="1400" baseline="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algn="l" defTabSz="1218565">
                <a:spcBef>
                  <a:spcPct val="20000"/>
                </a:spcBef>
                <a:defRPr/>
              </a:pPr>
              <a:r>
                <a:rPr lang="zh-CN" altLang="en-US" sz="1600" b="1" dirty="0">
                  <a:solidFill>
                    <a:schemeClr val="bg1"/>
                  </a:solidFill>
                  <a:cs typeface="+mn-ea"/>
                </a:rPr>
                <a:t>文本标题</a:t>
              </a:r>
              <a:endParaRPr lang="en-US" altLang="zh-CN" sz="1600" b="1" dirty="0">
                <a:solidFill>
                  <a:schemeClr val="bg1"/>
                </a:solidFill>
                <a:cs typeface="+mn-ea"/>
              </a:endParaRPr>
            </a:p>
            <a:p>
              <a:pPr algn="l" defTabSz="1218565">
                <a:spcBef>
                  <a:spcPct val="20000"/>
                </a:spcBef>
                <a:defRPr/>
              </a:pPr>
              <a:r>
                <a:rPr lang="en-US" sz="1600" b="1" dirty="0" smtClean="0">
                  <a:solidFill>
                    <a:schemeClr val="bg1"/>
                  </a:solidFill>
                  <a:cs typeface="+mn-ea"/>
                </a:rPr>
                <a:t>n</a:t>
              </a:r>
              <a:endParaRPr lang="en-US" sz="1600" b="1" dirty="0">
                <a:solidFill>
                  <a:schemeClr val="bg1"/>
                </a:solidFill>
                <a:cs typeface="+mn-ea"/>
              </a:endParaRPr>
            </a:p>
          </p:txBody>
        </p:sp>
        <p:sp>
          <p:nvSpPr>
            <p:cNvPr id="38" name="Text Placeholder 3"/>
            <p:cNvSpPr txBox="1"/>
            <p:nvPr/>
          </p:nvSpPr>
          <p:spPr>
            <a:xfrm>
              <a:off x="798971" y="1877610"/>
              <a:ext cx="1112114" cy="484635"/>
            </a:xfrm>
            <a:prstGeom prst="rect">
              <a:avLst/>
            </a:prstGeom>
          </p:spPr>
          <p:txBody>
            <a:bodyPr wrap="square" lIns="0" tIns="0" rIns="0" bIns="0" anchor="t" anchorCtr="0">
              <a:spAutoFit/>
            </a:bodyPr>
            <a:lstStyle>
              <a:lvl1pPr marL="0" indent="0" algn="ctr">
                <a:buNone/>
                <a:defRPr sz="1600" baseline="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lvl="0" algn="just"/>
              <a:r>
                <a:rPr lang="zh-CN" altLang="en-US" sz="1400" dirty="0">
                  <a:solidFill>
                    <a:prstClr val="white"/>
                  </a:solidFill>
                  <a:latin typeface="时尚中黑简体" panose="01010104010101010101" charset="-122"/>
                  <a:cs typeface="+mn-ea"/>
                </a:rPr>
                <a:t>单击此处添加文字阐述，添加简短问题说明文字，具体说明文字在此处。单击此处添加文字阐述</a:t>
              </a:r>
              <a:endParaRPr lang="en-US" altLang="zh-CN" sz="1300" dirty="0">
                <a:solidFill>
                  <a:prstClr val="white"/>
                </a:solidFill>
                <a:cs typeface="+mn-ea"/>
              </a:endParaRPr>
            </a:p>
          </p:txBody>
        </p:sp>
      </p:grpSp>
      <p:sp>
        <p:nvSpPr>
          <p:cNvPr id="39" name="Text Placeholder 3"/>
          <p:cNvSpPr txBox="1"/>
          <p:nvPr/>
        </p:nvSpPr>
        <p:spPr>
          <a:xfrm>
            <a:off x="2174086" y="5408922"/>
            <a:ext cx="820739" cy="492443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lvl1pPr marL="0" indent="0" algn="ctr">
              <a:buNone/>
              <a:defRPr sz="2800" b="1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defTabSz="1218565">
              <a:spcBef>
                <a:spcPct val="20000"/>
              </a:spcBef>
              <a:defRPr/>
            </a:pPr>
            <a:r>
              <a:rPr lang="en-US" sz="3200" dirty="0">
                <a:solidFill>
                  <a:schemeClr val="bg1"/>
                </a:solidFill>
                <a:cs typeface="+mn-ea"/>
              </a:rPr>
              <a:t>50%</a:t>
            </a:r>
            <a:endParaRPr lang="en-US" sz="3200" dirty="0">
              <a:solidFill>
                <a:schemeClr val="bg1"/>
              </a:solidFill>
              <a:cs typeface="+mn-ea"/>
            </a:endParaRPr>
          </a:p>
        </p:txBody>
      </p:sp>
      <p:grpSp>
        <p:nvGrpSpPr>
          <p:cNvPr id="40" name="Group 70"/>
          <p:cNvGrpSpPr/>
          <p:nvPr/>
        </p:nvGrpSpPr>
        <p:grpSpPr>
          <a:xfrm>
            <a:off x="872852" y="5056866"/>
            <a:ext cx="1226103" cy="1152407"/>
            <a:chOff x="654724" y="3791771"/>
            <a:chExt cx="919697" cy="864105"/>
          </a:xfrm>
        </p:grpSpPr>
        <p:sp>
          <p:nvSpPr>
            <p:cNvPr id="41" name="Pentagon 45"/>
            <p:cNvSpPr/>
            <p:nvPr/>
          </p:nvSpPr>
          <p:spPr>
            <a:xfrm>
              <a:off x="654724" y="3791771"/>
              <a:ext cx="919697" cy="864105"/>
            </a:xfrm>
            <a:prstGeom prst="homePlate">
              <a:avLst>
                <a:gd name="adj" fmla="val 35732"/>
              </a:avLst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cs typeface="+mn-ea"/>
              </a:endParaRPr>
            </a:p>
          </p:txBody>
        </p:sp>
        <p:grpSp>
          <p:nvGrpSpPr>
            <p:cNvPr id="42" name="Group 56"/>
            <p:cNvGrpSpPr/>
            <p:nvPr/>
          </p:nvGrpSpPr>
          <p:grpSpPr>
            <a:xfrm flipH="1">
              <a:off x="856690" y="4079806"/>
              <a:ext cx="411163" cy="258763"/>
              <a:chOff x="3871913" y="3771900"/>
              <a:chExt cx="411163" cy="258763"/>
            </a:xfrm>
            <a:solidFill>
              <a:schemeClr val="accent3"/>
            </a:solidFill>
          </p:grpSpPr>
          <p:sp>
            <p:nvSpPr>
              <p:cNvPr id="43" name="Freeform 92"/>
              <p:cNvSpPr>
                <a:spLocks noEditPoints="1"/>
              </p:cNvSpPr>
              <p:nvPr/>
            </p:nvSpPr>
            <p:spPr bwMode="auto">
              <a:xfrm>
                <a:off x="3871913" y="3771900"/>
                <a:ext cx="411163" cy="231775"/>
              </a:xfrm>
              <a:custGeom>
                <a:avLst/>
                <a:gdLst/>
                <a:ahLst/>
                <a:cxnLst>
                  <a:cxn ang="0">
                    <a:pos x="128" y="7"/>
                  </a:cxn>
                  <a:cxn ang="0">
                    <a:pos x="53" y="7"/>
                  </a:cxn>
                  <a:cxn ang="0">
                    <a:pos x="53" y="7"/>
                  </a:cxn>
                  <a:cxn ang="0">
                    <a:pos x="46" y="0"/>
                  </a:cxn>
                  <a:cxn ang="0">
                    <a:pos x="39" y="7"/>
                  </a:cxn>
                  <a:cxn ang="0">
                    <a:pos x="39" y="7"/>
                  </a:cxn>
                  <a:cxn ang="0">
                    <a:pos x="34" y="7"/>
                  </a:cxn>
                  <a:cxn ang="0">
                    <a:pos x="7" y="29"/>
                  </a:cxn>
                  <a:cxn ang="0">
                    <a:pos x="0" y="59"/>
                  </a:cxn>
                  <a:cxn ang="0">
                    <a:pos x="15" y="79"/>
                  </a:cxn>
                  <a:cxn ang="0">
                    <a:pos x="15" y="77"/>
                  </a:cxn>
                  <a:cxn ang="0">
                    <a:pos x="30" y="61"/>
                  </a:cxn>
                  <a:cxn ang="0">
                    <a:pos x="46" y="77"/>
                  </a:cxn>
                  <a:cxn ang="0">
                    <a:pos x="45" y="80"/>
                  </a:cxn>
                  <a:cxn ang="0">
                    <a:pos x="93" y="80"/>
                  </a:cxn>
                  <a:cxn ang="0">
                    <a:pos x="92" y="77"/>
                  </a:cxn>
                  <a:cxn ang="0">
                    <a:pos x="108" y="61"/>
                  </a:cxn>
                  <a:cxn ang="0">
                    <a:pos x="123" y="77"/>
                  </a:cxn>
                  <a:cxn ang="0">
                    <a:pos x="123" y="80"/>
                  </a:cxn>
                  <a:cxn ang="0">
                    <a:pos x="142" y="59"/>
                  </a:cxn>
                  <a:cxn ang="0">
                    <a:pos x="142" y="29"/>
                  </a:cxn>
                  <a:cxn ang="0">
                    <a:pos x="128" y="7"/>
                  </a:cxn>
                  <a:cxn ang="0">
                    <a:pos x="45" y="40"/>
                  </a:cxn>
                  <a:cxn ang="0">
                    <a:pos x="16" y="40"/>
                  </a:cxn>
                  <a:cxn ang="0">
                    <a:pos x="19" y="25"/>
                  </a:cxn>
                  <a:cxn ang="0">
                    <a:pos x="20" y="22"/>
                  </a:cxn>
                  <a:cxn ang="0">
                    <a:pos x="30" y="16"/>
                  </a:cxn>
                  <a:cxn ang="0">
                    <a:pos x="45" y="16"/>
                  </a:cxn>
                  <a:cxn ang="0">
                    <a:pos x="45" y="40"/>
                  </a:cxn>
                  <a:cxn ang="0">
                    <a:pos x="104" y="46"/>
                  </a:cxn>
                  <a:cxn ang="0">
                    <a:pos x="91" y="46"/>
                  </a:cxn>
                  <a:cxn ang="0">
                    <a:pos x="91" y="60"/>
                  </a:cxn>
                  <a:cxn ang="0">
                    <a:pos x="78" y="60"/>
                  </a:cxn>
                  <a:cxn ang="0">
                    <a:pos x="78" y="46"/>
                  </a:cxn>
                  <a:cxn ang="0">
                    <a:pos x="65" y="46"/>
                  </a:cxn>
                  <a:cxn ang="0">
                    <a:pos x="65" y="33"/>
                  </a:cxn>
                  <a:cxn ang="0">
                    <a:pos x="78" y="33"/>
                  </a:cxn>
                  <a:cxn ang="0">
                    <a:pos x="78" y="20"/>
                  </a:cxn>
                  <a:cxn ang="0">
                    <a:pos x="91" y="20"/>
                  </a:cxn>
                  <a:cxn ang="0">
                    <a:pos x="91" y="33"/>
                  </a:cxn>
                  <a:cxn ang="0">
                    <a:pos x="104" y="33"/>
                  </a:cxn>
                  <a:cxn ang="0">
                    <a:pos x="104" y="46"/>
                  </a:cxn>
                  <a:cxn ang="0">
                    <a:pos x="104" y="46"/>
                  </a:cxn>
                  <a:cxn ang="0">
                    <a:pos x="104" y="46"/>
                  </a:cxn>
                </a:cxnLst>
                <a:rect l="0" t="0" r="r" b="b"/>
                <a:pathLst>
                  <a:path w="142" h="80">
                    <a:moveTo>
                      <a:pt x="128" y="7"/>
                    </a:moveTo>
                    <a:cubicBezTo>
                      <a:pt x="53" y="7"/>
                      <a:pt x="53" y="7"/>
                      <a:pt x="53" y="7"/>
                    </a:cubicBezTo>
                    <a:cubicBezTo>
                      <a:pt x="53" y="7"/>
                      <a:pt x="53" y="7"/>
                      <a:pt x="53" y="7"/>
                    </a:cubicBezTo>
                    <a:cubicBezTo>
                      <a:pt x="53" y="3"/>
                      <a:pt x="50" y="0"/>
                      <a:pt x="46" y="0"/>
                    </a:cubicBezTo>
                    <a:cubicBezTo>
                      <a:pt x="42" y="0"/>
                      <a:pt x="39" y="3"/>
                      <a:pt x="39" y="7"/>
                    </a:cubicBezTo>
                    <a:cubicBezTo>
                      <a:pt x="39" y="7"/>
                      <a:pt x="39" y="7"/>
                      <a:pt x="39" y="7"/>
                    </a:cubicBezTo>
                    <a:cubicBezTo>
                      <a:pt x="34" y="7"/>
                      <a:pt x="34" y="7"/>
                      <a:pt x="34" y="7"/>
                    </a:cubicBezTo>
                    <a:cubicBezTo>
                      <a:pt x="22" y="7"/>
                      <a:pt x="12" y="13"/>
                      <a:pt x="7" y="29"/>
                    </a:cubicBezTo>
                    <a:cubicBezTo>
                      <a:pt x="0" y="59"/>
                      <a:pt x="0" y="59"/>
                      <a:pt x="0" y="59"/>
                    </a:cubicBezTo>
                    <a:cubicBezTo>
                      <a:pt x="0" y="68"/>
                      <a:pt x="6" y="76"/>
                      <a:pt x="15" y="79"/>
                    </a:cubicBezTo>
                    <a:cubicBezTo>
                      <a:pt x="15" y="78"/>
                      <a:pt x="15" y="77"/>
                      <a:pt x="15" y="77"/>
                    </a:cubicBezTo>
                    <a:cubicBezTo>
                      <a:pt x="15" y="68"/>
                      <a:pt x="22" y="61"/>
                      <a:pt x="30" y="61"/>
                    </a:cubicBezTo>
                    <a:cubicBezTo>
                      <a:pt x="39" y="61"/>
                      <a:pt x="46" y="68"/>
                      <a:pt x="46" y="77"/>
                    </a:cubicBezTo>
                    <a:cubicBezTo>
                      <a:pt x="46" y="78"/>
                      <a:pt x="46" y="79"/>
                      <a:pt x="45" y="80"/>
                    </a:cubicBezTo>
                    <a:cubicBezTo>
                      <a:pt x="93" y="80"/>
                      <a:pt x="93" y="80"/>
                      <a:pt x="93" y="80"/>
                    </a:cubicBezTo>
                    <a:cubicBezTo>
                      <a:pt x="92" y="79"/>
                      <a:pt x="92" y="78"/>
                      <a:pt x="92" y="77"/>
                    </a:cubicBezTo>
                    <a:cubicBezTo>
                      <a:pt x="92" y="68"/>
                      <a:pt x="99" y="61"/>
                      <a:pt x="108" y="61"/>
                    </a:cubicBezTo>
                    <a:cubicBezTo>
                      <a:pt x="116" y="61"/>
                      <a:pt x="123" y="68"/>
                      <a:pt x="123" y="77"/>
                    </a:cubicBezTo>
                    <a:cubicBezTo>
                      <a:pt x="123" y="78"/>
                      <a:pt x="123" y="79"/>
                      <a:pt x="123" y="80"/>
                    </a:cubicBezTo>
                    <a:cubicBezTo>
                      <a:pt x="134" y="79"/>
                      <a:pt x="142" y="70"/>
                      <a:pt x="142" y="59"/>
                    </a:cubicBezTo>
                    <a:cubicBezTo>
                      <a:pt x="142" y="29"/>
                      <a:pt x="142" y="29"/>
                      <a:pt x="142" y="29"/>
                    </a:cubicBezTo>
                    <a:cubicBezTo>
                      <a:pt x="142" y="17"/>
                      <a:pt x="140" y="7"/>
                      <a:pt x="128" y="7"/>
                    </a:cubicBezTo>
                    <a:close/>
                    <a:moveTo>
                      <a:pt x="45" y="40"/>
                    </a:moveTo>
                    <a:cubicBezTo>
                      <a:pt x="16" y="40"/>
                      <a:pt x="16" y="40"/>
                      <a:pt x="16" y="40"/>
                    </a:cubicBezTo>
                    <a:cubicBezTo>
                      <a:pt x="19" y="25"/>
                      <a:pt x="19" y="25"/>
                      <a:pt x="19" y="25"/>
                    </a:cubicBezTo>
                    <a:cubicBezTo>
                      <a:pt x="20" y="25"/>
                      <a:pt x="20" y="24"/>
                      <a:pt x="20" y="22"/>
                    </a:cubicBezTo>
                    <a:cubicBezTo>
                      <a:pt x="22" y="15"/>
                      <a:pt x="30" y="16"/>
                      <a:pt x="30" y="16"/>
                    </a:cubicBezTo>
                    <a:cubicBezTo>
                      <a:pt x="45" y="16"/>
                      <a:pt x="45" y="16"/>
                      <a:pt x="45" y="16"/>
                    </a:cubicBezTo>
                    <a:lnTo>
                      <a:pt x="45" y="40"/>
                    </a:lnTo>
                    <a:close/>
                    <a:moveTo>
                      <a:pt x="104" y="46"/>
                    </a:moveTo>
                    <a:cubicBezTo>
                      <a:pt x="91" y="46"/>
                      <a:pt x="91" y="46"/>
                      <a:pt x="91" y="46"/>
                    </a:cubicBezTo>
                    <a:cubicBezTo>
                      <a:pt x="91" y="60"/>
                      <a:pt x="91" y="60"/>
                      <a:pt x="91" y="60"/>
                    </a:cubicBezTo>
                    <a:cubicBezTo>
                      <a:pt x="78" y="60"/>
                      <a:pt x="78" y="60"/>
                      <a:pt x="78" y="60"/>
                    </a:cubicBezTo>
                    <a:cubicBezTo>
                      <a:pt x="78" y="46"/>
                      <a:pt x="78" y="46"/>
                      <a:pt x="78" y="46"/>
                    </a:cubicBezTo>
                    <a:cubicBezTo>
                      <a:pt x="65" y="46"/>
                      <a:pt x="65" y="46"/>
                      <a:pt x="65" y="46"/>
                    </a:cubicBezTo>
                    <a:cubicBezTo>
                      <a:pt x="65" y="33"/>
                      <a:pt x="65" y="33"/>
                      <a:pt x="65" y="33"/>
                    </a:cubicBezTo>
                    <a:cubicBezTo>
                      <a:pt x="78" y="33"/>
                      <a:pt x="78" y="33"/>
                      <a:pt x="78" y="33"/>
                    </a:cubicBezTo>
                    <a:cubicBezTo>
                      <a:pt x="78" y="20"/>
                      <a:pt x="78" y="20"/>
                      <a:pt x="78" y="20"/>
                    </a:cubicBezTo>
                    <a:cubicBezTo>
                      <a:pt x="91" y="20"/>
                      <a:pt x="91" y="20"/>
                      <a:pt x="91" y="20"/>
                    </a:cubicBezTo>
                    <a:cubicBezTo>
                      <a:pt x="91" y="33"/>
                      <a:pt x="91" y="33"/>
                      <a:pt x="91" y="33"/>
                    </a:cubicBezTo>
                    <a:cubicBezTo>
                      <a:pt x="104" y="33"/>
                      <a:pt x="104" y="33"/>
                      <a:pt x="104" y="33"/>
                    </a:cubicBezTo>
                    <a:lnTo>
                      <a:pt x="104" y="46"/>
                    </a:lnTo>
                    <a:close/>
                    <a:moveTo>
                      <a:pt x="104" y="46"/>
                    </a:moveTo>
                    <a:cubicBezTo>
                      <a:pt x="104" y="46"/>
                      <a:pt x="104" y="46"/>
                      <a:pt x="104" y="46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cs typeface="+mn-ea"/>
                </a:endParaRPr>
              </a:p>
            </p:txBody>
          </p:sp>
          <p:sp>
            <p:nvSpPr>
              <p:cNvPr id="44" name="Freeform 93"/>
              <p:cNvSpPr>
                <a:spLocks noEditPoints="1"/>
              </p:cNvSpPr>
              <p:nvPr/>
            </p:nvSpPr>
            <p:spPr bwMode="auto">
              <a:xfrm>
                <a:off x="3924300" y="3960813"/>
                <a:ext cx="69850" cy="69850"/>
              </a:xfrm>
              <a:custGeom>
                <a:avLst/>
                <a:gdLst/>
                <a:ahLst/>
                <a:cxnLst>
                  <a:cxn ang="0">
                    <a:pos x="24" y="12"/>
                  </a:cxn>
                  <a:cxn ang="0">
                    <a:pos x="12" y="24"/>
                  </a:cxn>
                  <a:cxn ang="0">
                    <a:pos x="0" y="12"/>
                  </a:cxn>
                  <a:cxn ang="0">
                    <a:pos x="12" y="0"/>
                  </a:cxn>
                  <a:cxn ang="0">
                    <a:pos x="24" y="12"/>
                  </a:cxn>
                  <a:cxn ang="0">
                    <a:pos x="24" y="12"/>
                  </a:cxn>
                  <a:cxn ang="0">
                    <a:pos x="24" y="12"/>
                  </a:cxn>
                </a:cxnLst>
                <a:rect l="0" t="0" r="r" b="b"/>
                <a:pathLst>
                  <a:path w="24" h="24">
                    <a:moveTo>
                      <a:pt x="24" y="12"/>
                    </a:moveTo>
                    <a:cubicBezTo>
                      <a:pt x="24" y="19"/>
                      <a:pt x="19" y="24"/>
                      <a:pt x="12" y="24"/>
                    </a:cubicBezTo>
                    <a:cubicBezTo>
                      <a:pt x="5" y="24"/>
                      <a:pt x="0" y="19"/>
                      <a:pt x="0" y="12"/>
                    </a:cubicBezTo>
                    <a:cubicBezTo>
                      <a:pt x="0" y="5"/>
                      <a:pt x="5" y="0"/>
                      <a:pt x="12" y="0"/>
                    </a:cubicBezTo>
                    <a:cubicBezTo>
                      <a:pt x="19" y="0"/>
                      <a:pt x="24" y="5"/>
                      <a:pt x="24" y="12"/>
                    </a:cubicBezTo>
                    <a:close/>
                    <a:moveTo>
                      <a:pt x="24" y="12"/>
                    </a:moveTo>
                    <a:cubicBezTo>
                      <a:pt x="24" y="12"/>
                      <a:pt x="24" y="12"/>
                      <a:pt x="24" y="12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cs typeface="+mn-ea"/>
                </a:endParaRPr>
              </a:p>
            </p:txBody>
          </p:sp>
          <p:sp>
            <p:nvSpPr>
              <p:cNvPr id="45" name="Freeform 94"/>
              <p:cNvSpPr>
                <a:spLocks noEditPoints="1"/>
              </p:cNvSpPr>
              <p:nvPr/>
            </p:nvSpPr>
            <p:spPr bwMode="auto">
              <a:xfrm>
                <a:off x="4149725" y="3960813"/>
                <a:ext cx="73025" cy="69850"/>
              </a:xfrm>
              <a:custGeom>
                <a:avLst/>
                <a:gdLst/>
                <a:ahLst/>
                <a:cxnLst>
                  <a:cxn ang="0">
                    <a:pos x="25" y="12"/>
                  </a:cxn>
                  <a:cxn ang="0">
                    <a:pos x="12" y="24"/>
                  </a:cxn>
                  <a:cxn ang="0">
                    <a:pos x="0" y="12"/>
                  </a:cxn>
                  <a:cxn ang="0">
                    <a:pos x="12" y="0"/>
                  </a:cxn>
                  <a:cxn ang="0">
                    <a:pos x="25" y="12"/>
                  </a:cxn>
                  <a:cxn ang="0">
                    <a:pos x="25" y="12"/>
                  </a:cxn>
                  <a:cxn ang="0">
                    <a:pos x="25" y="12"/>
                  </a:cxn>
                </a:cxnLst>
                <a:rect l="0" t="0" r="r" b="b"/>
                <a:pathLst>
                  <a:path w="25" h="24">
                    <a:moveTo>
                      <a:pt x="25" y="12"/>
                    </a:moveTo>
                    <a:cubicBezTo>
                      <a:pt x="25" y="19"/>
                      <a:pt x="19" y="24"/>
                      <a:pt x="12" y="24"/>
                    </a:cubicBezTo>
                    <a:cubicBezTo>
                      <a:pt x="6" y="24"/>
                      <a:pt x="0" y="19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9" y="0"/>
                      <a:pt x="25" y="5"/>
                      <a:pt x="25" y="12"/>
                    </a:cubicBezTo>
                    <a:close/>
                    <a:moveTo>
                      <a:pt x="25" y="12"/>
                    </a:moveTo>
                    <a:cubicBezTo>
                      <a:pt x="25" y="12"/>
                      <a:pt x="25" y="12"/>
                      <a:pt x="25" y="12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cs typeface="+mn-ea"/>
                </a:endParaRPr>
              </a:p>
            </p:txBody>
          </p:sp>
        </p:grpSp>
      </p:grpSp>
      <p:graphicFrame>
        <p:nvGraphicFramePr>
          <p:cNvPr id="46" name="Chart 60"/>
          <p:cNvGraphicFramePr/>
          <p:nvPr/>
        </p:nvGraphicFramePr>
        <p:xfrm>
          <a:off x="6556003" y="1330750"/>
          <a:ext cx="4915156" cy="28426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sp>
        <p:nvSpPr>
          <p:cNvPr id="47" name="TextBox 46"/>
          <p:cNvSpPr txBox="1"/>
          <p:nvPr/>
        </p:nvSpPr>
        <p:spPr>
          <a:xfrm>
            <a:off x="7185501" y="4365898"/>
            <a:ext cx="4285657" cy="55399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lvl="0"/>
            <a:r>
              <a:rPr lang="zh-CN" altLang="en-US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时尚中黑简体" panose="01010104010101010101" charset="-122"/>
                <a:cs typeface="+mn-ea"/>
              </a:rPr>
              <a:t>单击此处添加文字阐述，添加简短问题说明文字，具体说明文字在此处</a:t>
            </a:r>
            <a:r>
              <a:rPr lang="zh-CN" alt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时尚中黑简体" panose="01010104010101010101" charset="-122"/>
                <a:cs typeface="+mn-ea"/>
              </a:rPr>
              <a:t>。</a:t>
            </a:r>
            <a:endParaRPr lang="en-US" altLang="zh-CN" sz="1300" dirty="0">
              <a:solidFill>
                <a:prstClr val="black">
                  <a:lumMod val="75000"/>
                  <a:lumOff val="25000"/>
                </a:prstClr>
              </a:solidFill>
              <a:cs typeface="+mn-ea"/>
            </a:endParaRPr>
          </a:p>
        </p:txBody>
      </p:sp>
      <p:sp>
        <p:nvSpPr>
          <p:cNvPr id="48" name="Flowchart: Off-page Connector 63"/>
          <p:cNvSpPr/>
          <p:nvPr/>
        </p:nvSpPr>
        <p:spPr>
          <a:xfrm rot="16200000">
            <a:off x="6856368" y="4386770"/>
            <a:ext cx="322029" cy="421770"/>
          </a:xfrm>
          <a:prstGeom prst="flowChartOffpageConnector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 dirty="0">
              <a:cs typeface="+mn-ea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7185502" y="5013970"/>
            <a:ext cx="4285655" cy="55399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lvl="0"/>
            <a:r>
              <a:rPr lang="zh-CN" altLang="en-US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时尚中黑简体" panose="01010104010101010101" charset="-122"/>
                <a:cs typeface="+mn-ea"/>
              </a:rPr>
              <a:t>单击此处添加文字阐述，添加简短问题说明文字，具体说明文字在此处。</a:t>
            </a:r>
            <a:endParaRPr lang="en-US" altLang="zh-CN" sz="1300" dirty="0">
              <a:solidFill>
                <a:prstClr val="black">
                  <a:lumMod val="75000"/>
                  <a:lumOff val="25000"/>
                </a:prstClr>
              </a:solidFill>
              <a:cs typeface="+mn-ea"/>
            </a:endParaRPr>
          </a:p>
        </p:txBody>
      </p:sp>
      <p:sp>
        <p:nvSpPr>
          <p:cNvPr id="50" name="Flowchart: Off-page Connector 65"/>
          <p:cNvSpPr/>
          <p:nvPr/>
        </p:nvSpPr>
        <p:spPr>
          <a:xfrm rot="16200000">
            <a:off x="6856368" y="5120221"/>
            <a:ext cx="322029" cy="421770"/>
          </a:xfrm>
          <a:prstGeom prst="flowChartOffpageConnector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 dirty="0">
              <a:cs typeface="+mn-ea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7185502" y="5779797"/>
            <a:ext cx="4285655" cy="55399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lvl="0"/>
            <a:r>
              <a:rPr lang="zh-CN" altLang="en-US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时尚中黑简体" panose="01010104010101010101" charset="-122"/>
                <a:cs typeface="+mn-ea"/>
              </a:rPr>
              <a:t>单击此处添加文字阐述，添加简短问题说明文字，具体说明文字在此处。</a:t>
            </a:r>
            <a:endParaRPr lang="en-US" altLang="zh-CN" sz="1300" dirty="0">
              <a:solidFill>
                <a:prstClr val="black">
                  <a:lumMod val="75000"/>
                  <a:lumOff val="25000"/>
                </a:prstClr>
              </a:solidFill>
              <a:cs typeface="+mn-ea"/>
            </a:endParaRPr>
          </a:p>
        </p:txBody>
      </p:sp>
      <p:sp>
        <p:nvSpPr>
          <p:cNvPr id="52" name="Flowchart: Off-page Connector 67"/>
          <p:cNvSpPr/>
          <p:nvPr/>
        </p:nvSpPr>
        <p:spPr>
          <a:xfrm rot="16200000">
            <a:off x="6856368" y="5879872"/>
            <a:ext cx="322029" cy="421770"/>
          </a:xfrm>
          <a:prstGeom prst="flowChartOffpageConnector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 dirty="0">
              <a:cs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 advTm="0">
        <p14:switch dir="r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2" presetClass="entr" presetSubtype="2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8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00"/>
                            </p:stCondLst>
                            <p:childTnLst>
                              <p:par>
                                <p:cTn id="5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500"/>
                            </p:stCondLst>
                            <p:childTnLst>
                              <p:par>
                                <p:cTn id="64" presetID="2" presetClass="entr" presetSubtype="2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0"/>
                            </p:stCondLst>
                            <p:childTnLst>
                              <p:par>
                                <p:cTn id="69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8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500"/>
                            </p:stCondLst>
                            <p:childTnLst>
                              <p:par>
                                <p:cTn id="7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8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6000"/>
                            </p:stCondLst>
                            <p:childTnLst>
                              <p:par>
                                <p:cTn id="87" presetID="2" presetClass="entr" presetSubtype="2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6500"/>
                            </p:stCondLst>
                            <p:childTnLst>
                              <p:par>
                                <p:cTn id="9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4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7500"/>
                            </p:stCondLst>
                            <p:childTnLst>
                              <p:par>
                                <p:cTn id="96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98" dur="1000"/>
                                        <p:tgtEl>
                                          <p:spTgt spid="46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8500"/>
                            </p:stCondLst>
                            <p:childTnLst>
                              <p:par>
                                <p:cTn id="100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02" dur="1000"/>
                                        <p:tgtEl>
                                          <p:spTgt spid="46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9500"/>
                            </p:stCondLst>
                            <p:childTnLst>
                              <p:par>
                                <p:cTn id="104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06" dur="1000"/>
                                        <p:tgtEl>
                                          <p:spTgt spid="46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500"/>
                            </p:stCondLst>
                            <p:childTnLst>
                              <p:par>
                                <p:cTn id="108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0" dur="1000"/>
                                        <p:tgtEl>
                                          <p:spTgt spid="46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1500"/>
                            </p:stCondLst>
                            <p:childTnLst>
                              <p:par>
                                <p:cTn id="112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2" presetClass="entr" presetSubtype="2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2000"/>
                            </p:stCondLst>
                            <p:childTnLst>
                              <p:par>
                                <p:cTn id="121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2" presetClass="entr" presetSubtype="2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12500"/>
                            </p:stCondLst>
                            <p:childTnLst>
                              <p:par>
                                <p:cTn id="130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" presetID="2" presetClass="entr" presetSubtype="2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  <p:bldP spid="11" grpId="0"/>
      <p:bldP spid="21" grpId="0" animBg="1"/>
      <p:bldP spid="26" grpId="0"/>
      <p:bldP spid="34" grpId="0" animBg="1"/>
      <p:bldP spid="39" grpId="0"/>
      <p:bldGraphic spid="46" grpId="0">
        <p:bldSub>
          <a:bldChart bld="series"/>
        </p:bldSub>
      </p:bldGraphic>
      <p:bldP spid="47" grpId="0"/>
      <p:bldP spid="48" grpId="0" animBg="1"/>
      <p:bldP spid="49" grpId="0"/>
      <p:bldP spid="50" grpId="0" animBg="1"/>
      <p:bldP spid="51" grpId="0"/>
      <p:bldP spid="5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istrator\各行业\医疗\dsfds.gif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contrast="4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680" t="28181" r="19142" b="19107"/>
          <a:stretch>
            <a:fillRect/>
          </a:stretch>
        </p:blipFill>
        <p:spPr bwMode="auto">
          <a:xfrm>
            <a:off x="190550" y="172672"/>
            <a:ext cx="593194" cy="538357"/>
          </a:xfrm>
          <a:prstGeom prst="rect">
            <a:avLst/>
          </a:prstGeom>
          <a:noFill/>
          <a:effectLst>
            <a:outerShdw blurRad="215900" dist="1016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853346" y="204963"/>
            <a:ext cx="54006" cy="4340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</a:endParaRPr>
          </a:p>
        </p:txBody>
      </p:sp>
      <p:sp>
        <p:nvSpPr>
          <p:cNvPr id="5" name="文本框 25"/>
          <p:cNvSpPr txBox="1"/>
          <p:nvPr/>
        </p:nvSpPr>
        <p:spPr>
          <a:xfrm>
            <a:off x="945570" y="180723"/>
            <a:ext cx="4453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chemeClr val="accent1"/>
                </a:solidFill>
                <a:latin typeface="+mn-ea"/>
                <a:cs typeface="+mn-ea"/>
              </a:rPr>
              <a:t>请</a:t>
            </a:r>
            <a:r>
              <a:rPr lang="zh-CN" altLang="en-US" sz="3200" b="1" dirty="0" smtClean="0">
                <a:solidFill>
                  <a:schemeClr val="accent1"/>
                </a:solidFill>
                <a:latin typeface="+mn-ea"/>
                <a:cs typeface="+mn-ea"/>
              </a:rPr>
              <a:t>在此处添加目录标题</a:t>
            </a:r>
            <a:endParaRPr lang="zh-CN" altLang="en-US" sz="3200" b="1" dirty="0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30" name="任意多边形 29"/>
          <p:cNvSpPr/>
          <p:nvPr/>
        </p:nvSpPr>
        <p:spPr bwMode="auto">
          <a:xfrm flipH="1">
            <a:off x="3614552" y="1702479"/>
            <a:ext cx="1359027" cy="304559"/>
          </a:xfrm>
          <a:custGeom>
            <a:avLst/>
            <a:gdLst>
              <a:gd name="connsiteX0" fmla="*/ 0 w 1600200"/>
              <a:gd name="connsiteY0" fmla="*/ 552450 h 552450"/>
              <a:gd name="connsiteX1" fmla="*/ 171450 w 1600200"/>
              <a:gd name="connsiteY1" fmla="*/ 0 h 552450"/>
              <a:gd name="connsiteX2" fmla="*/ 1600200 w 1600200"/>
              <a:gd name="connsiteY2" fmla="*/ 0 h 552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200" h="552450">
                <a:moveTo>
                  <a:pt x="0" y="552450"/>
                </a:moveTo>
                <a:lnTo>
                  <a:pt x="171450" y="0"/>
                </a:lnTo>
                <a:lnTo>
                  <a:pt x="1600200" y="0"/>
                </a:lnTo>
              </a:path>
            </a:pathLst>
          </a:custGeom>
          <a:noFill/>
          <a:ln w="12700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  <a:headEnd type="oval" w="med" len="med"/>
            <a:tailEnd type="stealth" w="med" len="med"/>
          </a:ln>
          <a:effectLst/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0" kern="0">
              <a:solidFill>
                <a:srgbClr val="000000"/>
              </a:solidFill>
              <a:cs typeface="+mn-ea"/>
              <a:sym typeface="Arial" panose="020B0604020202020204" pitchFamily="34" charset="0"/>
            </a:endParaRPr>
          </a:p>
        </p:txBody>
      </p:sp>
      <p:grpSp>
        <p:nvGrpSpPr>
          <p:cNvPr id="31" name="组合 30"/>
          <p:cNvGrpSpPr/>
          <p:nvPr/>
        </p:nvGrpSpPr>
        <p:grpSpPr>
          <a:xfrm>
            <a:off x="406574" y="1341562"/>
            <a:ext cx="3140137" cy="1180729"/>
            <a:chOff x="658459" y="1183830"/>
            <a:chExt cx="3140137" cy="1180729"/>
          </a:xfrm>
        </p:grpSpPr>
        <p:grpSp>
          <p:nvGrpSpPr>
            <p:cNvPr id="32" name="组合 31"/>
            <p:cNvGrpSpPr/>
            <p:nvPr/>
          </p:nvGrpSpPr>
          <p:grpSpPr>
            <a:xfrm>
              <a:off x="658459" y="1183830"/>
              <a:ext cx="3140137" cy="1180729"/>
              <a:chOff x="694606" y="1600991"/>
              <a:chExt cx="3140137" cy="1180729"/>
            </a:xfrm>
          </p:grpSpPr>
          <p:sp>
            <p:nvSpPr>
              <p:cNvPr id="34" name="椭圆 33"/>
              <p:cNvSpPr/>
              <p:nvPr/>
            </p:nvSpPr>
            <p:spPr>
              <a:xfrm rot="2700000">
                <a:off x="1129081" y="1607192"/>
                <a:ext cx="302626" cy="290223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215900" dist="1143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</a:endParaRPr>
              </a:p>
            </p:txBody>
          </p:sp>
          <p:grpSp>
            <p:nvGrpSpPr>
              <p:cNvPr id="35" name="Group 59"/>
              <p:cNvGrpSpPr/>
              <p:nvPr/>
            </p:nvGrpSpPr>
            <p:grpSpPr>
              <a:xfrm>
                <a:off x="694606" y="1614705"/>
                <a:ext cx="3140137" cy="1167015"/>
                <a:chOff x="7141343" y="3093071"/>
                <a:chExt cx="1568224" cy="875060"/>
              </a:xfrm>
            </p:grpSpPr>
            <p:sp>
              <p:nvSpPr>
                <p:cNvPr id="36" name="TextBox 35"/>
                <p:cNvSpPr txBox="1"/>
                <p:nvPr/>
              </p:nvSpPr>
              <p:spPr>
                <a:xfrm>
                  <a:off x="7141343" y="3483495"/>
                  <a:ext cx="1568224" cy="48463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lvl="0"/>
                  <a:r>
                    <a:rPr lang="zh-CN" altLang="en-US" sz="14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时尚中黑简体" panose="01010104010101010101" charset="-122"/>
                      <a:cs typeface="+mn-ea"/>
                    </a:rPr>
                    <a:t>单击此处添加文字阐述，添加简短问题说明文字，具体说明文字在此处。单击此处添加文字阐述，添加简短</a:t>
                  </a:r>
                  <a:r>
                    <a:rPr lang="zh-CN" altLang="en-US" sz="1400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时尚中黑简体" panose="01010104010101010101" charset="-122"/>
                      <a:cs typeface="+mn-ea"/>
                    </a:rPr>
                    <a:t>问题</a:t>
                  </a:r>
                  <a:endParaRPr lang="en-US" altLang="zh-CN" sz="13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+mn-ea"/>
                  </a:endParaRPr>
                </a:p>
              </p:txBody>
            </p:sp>
            <p:sp>
              <p:nvSpPr>
                <p:cNvPr id="37" name="Rectangle 62"/>
                <p:cNvSpPr/>
                <p:nvPr/>
              </p:nvSpPr>
              <p:spPr>
                <a:xfrm>
                  <a:off x="7583876" y="3093071"/>
                  <a:ext cx="576403" cy="207701"/>
                </a:xfrm>
                <a:prstGeom prst="rect">
                  <a:avLst/>
                </a:prstGeom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zh-CN" altLang="en-US" sz="1800" b="1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cs typeface="+mn-ea"/>
                    </a:rPr>
                    <a:t>文本标题一</a:t>
                  </a:r>
                  <a:endParaRPr lang="en-US" sz="18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+mn-ea"/>
                  </a:endParaRPr>
                </a:p>
              </p:txBody>
            </p:sp>
          </p:grpSp>
        </p:grpSp>
        <p:cxnSp>
          <p:nvCxnSpPr>
            <p:cNvPr id="33" name="直接连接符 32"/>
            <p:cNvCxnSpPr/>
            <p:nvPr/>
          </p:nvCxnSpPr>
          <p:spPr>
            <a:xfrm>
              <a:off x="766614" y="1616755"/>
              <a:ext cx="2634389" cy="0"/>
            </a:xfrm>
            <a:prstGeom prst="lin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任意多边形 37"/>
          <p:cNvSpPr/>
          <p:nvPr/>
        </p:nvSpPr>
        <p:spPr bwMode="auto">
          <a:xfrm flipH="1" flipV="1">
            <a:off x="3728067" y="5233870"/>
            <a:ext cx="1359027" cy="356164"/>
          </a:xfrm>
          <a:custGeom>
            <a:avLst/>
            <a:gdLst>
              <a:gd name="connsiteX0" fmla="*/ 0 w 1600200"/>
              <a:gd name="connsiteY0" fmla="*/ 552450 h 552450"/>
              <a:gd name="connsiteX1" fmla="*/ 171450 w 1600200"/>
              <a:gd name="connsiteY1" fmla="*/ 0 h 552450"/>
              <a:gd name="connsiteX2" fmla="*/ 1600200 w 1600200"/>
              <a:gd name="connsiteY2" fmla="*/ 0 h 552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200" h="552450">
                <a:moveTo>
                  <a:pt x="0" y="552450"/>
                </a:moveTo>
                <a:lnTo>
                  <a:pt x="171450" y="0"/>
                </a:lnTo>
                <a:lnTo>
                  <a:pt x="1600200" y="0"/>
                </a:lnTo>
              </a:path>
            </a:pathLst>
          </a:custGeom>
          <a:noFill/>
          <a:ln w="12700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  <a:headEnd type="oval" w="med" len="med"/>
            <a:tailEnd type="stealth" w="med" len="med"/>
          </a:ln>
          <a:effectLst/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0" kern="0">
              <a:solidFill>
                <a:srgbClr val="000000"/>
              </a:solidFill>
              <a:cs typeface="+mn-ea"/>
              <a:sym typeface="Arial" panose="020B0604020202020204" pitchFamily="34" charset="0"/>
            </a:endParaRPr>
          </a:p>
        </p:txBody>
      </p:sp>
      <p:grpSp>
        <p:nvGrpSpPr>
          <p:cNvPr id="39" name="组合 38"/>
          <p:cNvGrpSpPr/>
          <p:nvPr/>
        </p:nvGrpSpPr>
        <p:grpSpPr>
          <a:xfrm>
            <a:off x="985523" y="4072843"/>
            <a:ext cx="3140137" cy="1180729"/>
            <a:chOff x="658459" y="1183830"/>
            <a:chExt cx="3140137" cy="1180729"/>
          </a:xfrm>
        </p:grpSpPr>
        <p:grpSp>
          <p:nvGrpSpPr>
            <p:cNvPr id="40" name="组合 39"/>
            <p:cNvGrpSpPr/>
            <p:nvPr/>
          </p:nvGrpSpPr>
          <p:grpSpPr>
            <a:xfrm>
              <a:off x="658459" y="1183830"/>
              <a:ext cx="3140137" cy="1180729"/>
              <a:chOff x="694606" y="1600991"/>
              <a:chExt cx="3140137" cy="1180729"/>
            </a:xfrm>
          </p:grpSpPr>
          <p:sp>
            <p:nvSpPr>
              <p:cNvPr id="42" name="椭圆 41"/>
              <p:cNvSpPr/>
              <p:nvPr/>
            </p:nvSpPr>
            <p:spPr>
              <a:xfrm rot="2700000">
                <a:off x="1129081" y="1607192"/>
                <a:ext cx="302626" cy="290223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ffectLst>
                <a:outerShdw blurRad="215900" dist="1143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</a:endParaRPr>
              </a:p>
            </p:txBody>
          </p:sp>
          <p:grpSp>
            <p:nvGrpSpPr>
              <p:cNvPr id="43" name="Group 59"/>
              <p:cNvGrpSpPr/>
              <p:nvPr/>
            </p:nvGrpSpPr>
            <p:grpSpPr>
              <a:xfrm>
                <a:off x="694606" y="1614705"/>
                <a:ext cx="3140137" cy="1167015"/>
                <a:chOff x="7141343" y="3093071"/>
                <a:chExt cx="1568224" cy="875060"/>
              </a:xfrm>
            </p:grpSpPr>
            <p:sp>
              <p:nvSpPr>
                <p:cNvPr id="44" name="TextBox 43"/>
                <p:cNvSpPr txBox="1"/>
                <p:nvPr/>
              </p:nvSpPr>
              <p:spPr>
                <a:xfrm>
                  <a:off x="7141343" y="3483495"/>
                  <a:ext cx="1568224" cy="48463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lvl="0"/>
                  <a:r>
                    <a:rPr lang="zh-CN" altLang="en-US" sz="14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时尚中黑简体" panose="01010104010101010101" charset="-122"/>
                      <a:cs typeface="+mn-ea"/>
                    </a:rPr>
                    <a:t>单击此处添加文字阐述，添加简短问题说明文字，具体说明文字在此处。单击此处添加文字阐述，添加简短</a:t>
                  </a:r>
                  <a:r>
                    <a:rPr lang="zh-CN" altLang="en-US" sz="1400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时尚中黑简体" panose="01010104010101010101" charset="-122"/>
                      <a:cs typeface="+mn-ea"/>
                    </a:rPr>
                    <a:t>问题</a:t>
                  </a:r>
                  <a:endParaRPr lang="en-US" altLang="zh-CN" sz="13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+mn-ea"/>
                  </a:endParaRPr>
                </a:p>
              </p:txBody>
            </p:sp>
            <p:sp>
              <p:nvSpPr>
                <p:cNvPr id="45" name="Rectangle 62"/>
                <p:cNvSpPr/>
                <p:nvPr/>
              </p:nvSpPr>
              <p:spPr>
                <a:xfrm>
                  <a:off x="7583876" y="3093071"/>
                  <a:ext cx="576403" cy="207701"/>
                </a:xfrm>
                <a:prstGeom prst="rect">
                  <a:avLst/>
                </a:prstGeom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zh-CN" altLang="en-US" sz="1800" b="1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cs typeface="+mn-ea"/>
                    </a:rPr>
                    <a:t>文本标题</a:t>
                  </a:r>
                  <a:r>
                    <a:rPr lang="zh-CN" altLang="en-US" sz="1800" b="1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cs typeface="+mn-ea"/>
                    </a:rPr>
                    <a:t>二</a:t>
                  </a:r>
                  <a:endParaRPr lang="en-US" sz="18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+mn-ea"/>
                  </a:endParaRPr>
                </a:p>
              </p:txBody>
            </p:sp>
          </p:grpSp>
        </p:grpSp>
        <p:cxnSp>
          <p:nvCxnSpPr>
            <p:cNvPr id="41" name="直接连接符 40"/>
            <p:cNvCxnSpPr/>
            <p:nvPr/>
          </p:nvCxnSpPr>
          <p:spPr>
            <a:xfrm>
              <a:off x="766614" y="1616755"/>
              <a:ext cx="2634389" cy="0"/>
            </a:xfrm>
            <a:prstGeom prst="lin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6" name="任意多边形 45"/>
          <p:cNvSpPr/>
          <p:nvPr/>
        </p:nvSpPr>
        <p:spPr bwMode="auto">
          <a:xfrm>
            <a:off x="6791190" y="1716421"/>
            <a:ext cx="1463908" cy="317184"/>
          </a:xfrm>
          <a:custGeom>
            <a:avLst/>
            <a:gdLst>
              <a:gd name="connsiteX0" fmla="*/ 0 w 1600200"/>
              <a:gd name="connsiteY0" fmla="*/ 552450 h 552450"/>
              <a:gd name="connsiteX1" fmla="*/ 171450 w 1600200"/>
              <a:gd name="connsiteY1" fmla="*/ 0 h 552450"/>
              <a:gd name="connsiteX2" fmla="*/ 1600200 w 1600200"/>
              <a:gd name="connsiteY2" fmla="*/ 0 h 552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200" h="552450">
                <a:moveTo>
                  <a:pt x="0" y="552450"/>
                </a:moveTo>
                <a:lnTo>
                  <a:pt x="171450" y="0"/>
                </a:lnTo>
                <a:lnTo>
                  <a:pt x="1600200" y="0"/>
                </a:lnTo>
              </a:path>
            </a:pathLst>
          </a:custGeom>
          <a:noFill/>
          <a:ln w="12700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  <a:headEnd type="oval" w="med" len="med"/>
            <a:tailEnd type="stealth" w="med" len="med"/>
          </a:ln>
          <a:effectLst/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0" kern="0">
              <a:solidFill>
                <a:srgbClr val="000000"/>
              </a:solidFill>
              <a:cs typeface="+mn-ea"/>
              <a:sym typeface="Arial" panose="020B0604020202020204" pitchFamily="34" charset="0"/>
            </a:endParaRPr>
          </a:p>
        </p:txBody>
      </p:sp>
      <p:grpSp>
        <p:nvGrpSpPr>
          <p:cNvPr id="47" name="组合 46"/>
          <p:cNvGrpSpPr/>
          <p:nvPr/>
        </p:nvGrpSpPr>
        <p:grpSpPr>
          <a:xfrm>
            <a:off x="8355669" y="1456977"/>
            <a:ext cx="3140137" cy="1180729"/>
            <a:chOff x="658459" y="1183830"/>
            <a:chExt cx="3140137" cy="1180729"/>
          </a:xfrm>
        </p:grpSpPr>
        <p:grpSp>
          <p:nvGrpSpPr>
            <p:cNvPr id="48" name="组合 47"/>
            <p:cNvGrpSpPr/>
            <p:nvPr/>
          </p:nvGrpSpPr>
          <p:grpSpPr>
            <a:xfrm>
              <a:off x="658459" y="1183830"/>
              <a:ext cx="3140137" cy="1180729"/>
              <a:chOff x="694606" y="1600991"/>
              <a:chExt cx="3140137" cy="1180729"/>
            </a:xfrm>
          </p:grpSpPr>
          <p:sp>
            <p:nvSpPr>
              <p:cNvPr id="50" name="椭圆 49"/>
              <p:cNvSpPr/>
              <p:nvPr/>
            </p:nvSpPr>
            <p:spPr>
              <a:xfrm rot="2700000">
                <a:off x="1129081" y="1607192"/>
                <a:ext cx="302626" cy="290223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  <a:effectLst>
                <a:outerShdw blurRad="215900" dist="1143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</a:endParaRPr>
              </a:p>
            </p:txBody>
          </p:sp>
          <p:grpSp>
            <p:nvGrpSpPr>
              <p:cNvPr id="51" name="Group 59"/>
              <p:cNvGrpSpPr/>
              <p:nvPr/>
            </p:nvGrpSpPr>
            <p:grpSpPr>
              <a:xfrm>
                <a:off x="694606" y="1614705"/>
                <a:ext cx="3140137" cy="1167015"/>
                <a:chOff x="7141343" y="3093071"/>
                <a:chExt cx="1568224" cy="875060"/>
              </a:xfrm>
            </p:grpSpPr>
            <p:sp>
              <p:nvSpPr>
                <p:cNvPr id="52" name="TextBox 51"/>
                <p:cNvSpPr txBox="1"/>
                <p:nvPr/>
              </p:nvSpPr>
              <p:spPr>
                <a:xfrm>
                  <a:off x="7141343" y="3483495"/>
                  <a:ext cx="1568224" cy="48463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lvl="0"/>
                  <a:r>
                    <a:rPr lang="zh-CN" altLang="en-US" sz="14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时尚中黑简体" panose="01010104010101010101" charset="-122"/>
                      <a:cs typeface="+mn-ea"/>
                    </a:rPr>
                    <a:t>单击此处添加文字阐述，添加简短问题说明文字，具体说明文字在此处。单击此处添加文字阐述，添加简短</a:t>
                  </a:r>
                  <a:r>
                    <a:rPr lang="zh-CN" altLang="en-US" sz="1400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时尚中黑简体" panose="01010104010101010101" charset="-122"/>
                      <a:cs typeface="+mn-ea"/>
                    </a:rPr>
                    <a:t>问题</a:t>
                  </a:r>
                  <a:endParaRPr lang="en-US" altLang="zh-CN" sz="13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+mn-ea"/>
                  </a:endParaRPr>
                </a:p>
              </p:txBody>
            </p:sp>
            <p:sp>
              <p:nvSpPr>
                <p:cNvPr id="53" name="Rectangle 62"/>
                <p:cNvSpPr/>
                <p:nvPr/>
              </p:nvSpPr>
              <p:spPr>
                <a:xfrm>
                  <a:off x="7583876" y="3093071"/>
                  <a:ext cx="576403" cy="207701"/>
                </a:xfrm>
                <a:prstGeom prst="rect">
                  <a:avLst/>
                </a:prstGeom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zh-CN" altLang="en-US" sz="1800" b="1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cs typeface="+mn-ea"/>
                    </a:rPr>
                    <a:t>文本标题三</a:t>
                  </a:r>
                  <a:endParaRPr lang="en-US" sz="18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+mn-ea"/>
                  </a:endParaRPr>
                </a:p>
              </p:txBody>
            </p:sp>
          </p:grpSp>
        </p:grpSp>
        <p:cxnSp>
          <p:nvCxnSpPr>
            <p:cNvPr id="49" name="直接连接符 48"/>
            <p:cNvCxnSpPr/>
            <p:nvPr/>
          </p:nvCxnSpPr>
          <p:spPr>
            <a:xfrm>
              <a:off x="766614" y="1616755"/>
              <a:ext cx="2634389" cy="0"/>
            </a:xfrm>
            <a:prstGeom prst="lin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4" name="任意多边形 53"/>
          <p:cNvSpPr/>
          <p:nvPr/>
        </p:nvSpPr>
        <p:spPr bwMode="auto">
          <a:xfrm flipV="1">
            <a:off x="7175326" y="5213045"/>
            <a:ext cx="1339762" cy="376989"/>
          </a:xfrm>
          <a:custGeom>
            <a:avLst/>
            <a:gdLst>
              <a:gd name="connsiteX0" fmla="*/ 0 w 1600200"/>
              <a:gd name="connsiteY0" fmla="*/ 552450 h 552450"/>
              <a:gd name="connsiteX1" fmla="*/ 171450 w 1600200"/>
              <a:gd name="connsiteY1" fmla="*/ 0 h 552450"/>
              <a:gd name="connsiteX2" fmla="*/ 1600200 w 1600200"/>
              <a:gd name="connsiteY2" fmla="*/ 0 h 552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200" h="552450">
                <a:moveTo>
                  <a:pt x="0" y="552450"/>
                </a:moveTo>
                <a:lnTo>
                  <a:pt x="171450" y="0"/>
                </a:lnTo>
                <a:lnTo>
                  <a:pt x="1600200" y="0"/>
                </a:lnTo>
              </a:path>
            </a:pathLst>
          </a:custGeom>
          <a:noFill/>
          <a:ln w="12700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  <a:headEnd type="oval" w="med" len="med"/>
            <a:tailEnd type="stealth" w="med" len="med"/>
          </a:ln>
          <a:effectLst/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0" kern="0">
              <a:solidFill>
                <a:srgbClr val="000000"/>
              </a:solidFill>
              <a:cs typeface="+mn-ea"/>
              <a:sym typeface="Arial" panose="020B0604020202020204" pitchFamily="34" charset="0"/>
            </a:endParaRPr>
          </a:p>
        </p:txBody>
      </p:sp>
      <p:grpSp>
        <p:nvGrpSpPr>
          <p:cNvPr id="55" name="组合 54"/>
          <p:cNvGrpSpPr/>
          <p:nvPr/>
        </p:nvGrpSpPr>
        <p:grpSpPr>
          <a:xfrm>
            <a:off x="8138904" y="4081057"/>
            <a:ext cx="3140137" cy="1180729"/>
            <a:chOff x="658459" y="1183830"/>
            <a:chExt cx="3140137" cy="1180729"/>
          </a:xfrm>
        </p:grpSpPr>
        <p:grpSp>
          <p:nvGrpSpPr>
            <p:cNvPr id="56" name="组合 55"/>
            <p:cNvGrpSpPr/>
            <p:nvPr/>
          </p:nvGrpSpPr>
          <p:grpSpPr>
            <a:xfrm>
              <a:off x="658459" y="1183830"/>
              <a:ext cx="3140137" cy="1180729"/>
              <a:chOff x="694606" y="1600991"/>
              <a:chExt cx="3140137" cy="1180729"/>
            </a:xfrm>
          </p:grpSpPr>
          <p:sp>
            <p:nvSpPr>
              <p:cNvPr id="58" name="椭圆 57"/>
              <p:cNvSpPr/>
              <p:nvPr/>
            </p:nvSpPr>
            <p:spPr>
              <a:xfrm rot="2700000">
                <a:off x="1129081" y="1607192"/>
                <a:ext cx="302626" cy="290223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  <a:effectLst>
                <a:outerShdw blurRad="215900" dist="1143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</a:endParaRPr>
              </a:p>
            </p:txBody>
          </p:sp>
          <p:grpSp>
            <p:nvGrpSpPr>
              <p:cNvPr id="59" name="Group 59"/>
              <p:cNvGrpSpPr/>
              <p:nvPr/>
            </p:nvGrpSpPr>
            <p:grpSpPr>
              <a:xfrm>
                <a:off x="694606" y="1614705"/>
                <a:ext cx="3140137" cy="1167015"/>
                <a:chOff x="7141343" y="3093071"/>
                <a:chExt cx="1568224" cy="875060"/>
              </a:xfrm>
            </p:grpSpPr>
            <p:sp>
              <p:nvSpPr>
                <p:cNvPr id="60" name="TextBox 59"/>
                <p:cNvSpPr txBox="1"/>
                <p:nvPr/>
              </p:nvSpPr>
              <p:spPr>
                <a:xfrm>
                  <a:off x="7141343" y="3483495"/>
                  <a:ext cx="1568224" cy="48463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lvl="0"/>
                  <a:r>
                    <a:rPr lang="zh-CN" altLang="en-US" sz="14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时尚中黑简体" panose="01010104010101010101" charset="-122"/>
                      <a:cs typeface="+mn-ea"/>
                    </a:rPr>
                    <a:t>单击此处添加文字阐述，添加简短问题说明文字，具体说明文字在此处。单击此处添加文字阐述，添加简短</a:t>
                  </a:r>
                  <a:r>
                    <a:rPr lang="zh-CN" altLang="en-US" sz="1400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时尚中黑简体" panose="01010104010101010101" charset="-122"/>
                      <a:cs typeface="+mn-ea"/>
                    </a:rPr>
                    <a:t>问题</a:t>
                  </a:r>
                  <a:endParaRPr lang="en-US" altLang="zh-CN" sz="13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+mn-ea"/>
                  </a:endParaRPr>
                </a:p>
              </p:txBody>
            </p:sp>
            <p:sp>
              <p:nvSpPr>
                <p:cNvPr id="61" name="Rectangle 62"/>
                <p:cNvSpPr/>
                <p:nvPr/>
              </p:nvSpPr>
              <p:spPr>
                <a:xfrm>
                  <a:off x="7583876" y="3093071"/>
                  <a:ext cx="576403" cy="207701"/>
                </a:xfrm>
                <a:prstGeom prst="rect">
                  <a:avLst/>
                </a:prstGeom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zh-CN" altLang="en-US" sz="1800" b="1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cs typeface="+mn-ea"/>
                    </a:rPr>
                    <a:t>文本标题四</a:t>
                  </a:r>
                  <a:endParaRPr lang="en-US" sz="18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+mn-ea"/>
                  </a:endParaRPr>
                </a:p>
              </p:txBody>
            </p:sp>
          </p:grpSp>
        </p:grpSp>
        <p:cxnSp>
          <p:nvCxnSpPr>
            <p:cNvPr id="57" name="直接连接符 56"/>
            <p:cNvCxnSpPr/>
            <p:nvPr/>
          </p:nvCxnSpPr>
          <p:spPr>
            <a:xfrm>
              <a:off x="766614" y="1616755"/>
              <a:ext cx="2634389" cy="0"/>
            </a:xfrm>
            <a:prstGeom prst="lin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2" name="Picture 2" descr="C:\Users\Administrator\各行业\医疗\sda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0855" y="1537399"/>
            <a:ext cx="3900013" cy="3906510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 advTm="0">
        <p14:switch dir="r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5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000"/>
                            </p:stCondLst>
                            <p:childTnLst>
                              <p:par>
                                <p:cTn id="6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30" grpId="0" animBg="1"/>
      <p:bldP spid="38" grpId="0" animBg="1"/>
      <p:bldP spid="46" grpId="0" animBg="1"/>
      <p:bldP spid="5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istrator\各行业\医疗\dsfds.gif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contrast="4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680" t="28181" r="19142" b="19107"/>
          <a:stretch>
            <a:fillRect/>
          </a:stretch>
        </p:blipFill>
        <p:spPr bwMode="auto">
          <a:xfrm>
            <a:off x="190550" y="172672"/>
            <a:ext cx="593194" cy="538357"/>
          </a:xfrm>
          <a:prstGeom prst="rect">
            <a:avLst/>
          </a:prstGeom>
          <a:noFill/>
          <a:effectLst>
            <a:outerShdw blurRad="215900" dist="1016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853346" y="204963"/>
            <a:ext cx="54006" cy="4340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</a:endParaRPr>
          </a:p>
        </p:txBody>
      </p:sp>
      <p:sp>
        <p:nvSpPr>
          <p:cNvPr id="5" name="文本框 25"/>
          <p:cNvSpPr txBox="1"/>
          <p:nvPr/>
        </p:nvSpPr>
        <p:spPr>
          <a:xfrm>
            <a:off x="945570" y="180723"/>
            <a:ext cx="4453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chemeClr val="accent1"/>
                </a:solidFill>
                <a:latin typeface="+mn-ea"/>
                <a:cs typeface="+mn-ea"/>
              </a:rPr>
              <a:t>请</a:t>
            </a:r>
            <a:r>
              <a:rPr lang="zh-CN" altLang="en-US" sz="3200" b="1" dirty="0" smtClean="0">
                <a:solidFill>
                  <a:schemeClr val="accent1"/>
                </a:solidFill>
                <a:latin typeface="+mn-ea"/>
                <a:cs typeface="+mn-ea"/>
              </a:rPr>
              <a:t>在此处添加目录标题</a:t>
            </a:r>
            <a:endParaRPr lang="zh-CN" altLang="en-US" sz="3200" b="1" dirty="0">
              <a:solidFill>
                <a:schemeClr val="accent1"/>
              </a:solidFill>
              <a:latin typeface="+mn-ea"/>
              <a:cs typeface="+mn-ea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4222998" y="1341562"/>
            <a:ext cx="3960440" cy="3991300"/>
            <a:chOff x="2916382" y="1447509"/>
            <a:chExt cx="3055938" cy="3079750"/>
          </a:xfrm>
        </p:grpSpPr>
        <p:sp>
          <p:nvSpPr>
            <p:cNvPr id="7" name="Freeform 5"/>
            <p:cNvSpPr/>
            <p:nvPr/>
          </p:nvSpPr>
          <p:spPr bwMode="auto">
            <a:xfrm>
              <a:off x="2916382" y="1447509"/>
              <a:ext cx="3055938" cy="2982913"/>
            </a:xfrm>
            <a:custGeom>
              <a:avLst/>
              <a:gdLst/>
              <a:ahLst/>
              <a:cxnLst>
                <a:cxn ang="0">
                  <a:pos x="277" y="130"/>
                </a:cxn>
                <a:cxn ang="0">
                  <a:pos x="278" y="103"/>
                </a:cxn>
                <a:cxn ang="0">
                  <a:pos x="261" y="81"/>
                </a:cxn>
                <a:cxn ang="0">
                  <a:pos x="256" y="57"/>
                </a:cxn>
                <a:cxn ang="0">
                  <a:pos x="239" y="44"/>
                </a:cxn>
                <a:cxn ang="0">
                  <a:pos x="231" y="29"/>
                </a:cxn>
                <a:cxn ang="0">
                  <a:pos x="209" y="18"/>
                </a:cxn>
                <a:cxn ang="0">
                  <a:pos x="171" y="0"/>
                </a:cxn>
                <a:cxn ang="0">
                  <a:pos x="152" y="4"/>
                </a:cxn>
                <a:cxn ang="0">
                  <a:pos x="139" y="14"/>
                </a:cxn>
                <a:cxn ang="0">
                  <a:pos x="133" y="9"/>
                </a:cxn>
                <a:cxn ang="0">
                  <a:pos x="112" y="2"/>
                </a:cxn>
                <a:cxn ang="0">
                  <a:pos x="79" y="18"/>
                </a:cxn>
                <a:cxn ang="0">
                  <a:pos x="56" y="29"/>
                </a:cxn>
                <a:cxn ang="0">
                  <a:pos x="47" y="44"/>
                </a:cxn>
                <a:cxn ang="0">
                  <a:pos x="30" y="57"/>
                </a:cxn>
                <a:cxn ang="0">
                  <a:pos x="25" y="81"/>
                </a:cxn>
                <a:cxn ang="0">
                  <a:pos x="8" y="103"/>
                </a:cxn>
                <a:cxn ang="0">
                  <a:pos x="9" y="130"/>
                </a:cxn>
                <a:cxn ang="0">
                  <a:pos x="1" y="167"/>
                </a:cxn>
                <a:cxn ang="0">
                  <a:pos x="22" y="207"/>
                </a:cxn>
                <a:cxn ang="0">
                  <a:pos x="29" y="233"/>
                </a:cxn>
                <a:cxn ang="0">
                  <a:pos x="50" y="246"/>
                </a:cxn>
                <a:cxn ang="0">
                  <a:pos x="58" y="262"/>
                </a:cxn>
                <a:cxn ang="0">
                  <a:pos x="84" y="273"/>
                </a:cxn>
                <a:cxn ang="0">
                  <a:pos x="90" y="272"/>
                </a:cxn>
                <a:cxn ang="0">
                  <a:pos x="114" y="280"/>
                </a:cxn>
                <a:cxn ang="0">
                  <a:pos x="146" y="260"/>
                </a:cxn>
                <a:cxn ang="0">
                  <a:pos x="159" y="274"/>
                </a:cxn>
                <a:cxn ang="0">
                  <a:pos x="175" y="279"/>
                </a:cxn>
                <a:cxn ang="0">
                  <a:pos x="196" y="272"/>
                </a:cxn>
                <a:cxn ang="0">
                  <a:pos x="203" y="273"/>
                </a:cxn>
                <a:cxn ang="0">
                  <a:pos x="225" y="265"/>
                </a:cxn>
                <a:cxn ang="0">
                  <a:pos x="237" y="246"/>
                </a:cxn>
                <a:cxn ang="0">
                  <a:pos x="257" y="233"/>
                </a:cxn>
                <a:cxn ang="0">
                  <a:pos x="265" y="207"/>
                </a:cxn>
                <a:cxn ang="0">
                  <a:pos x="286" y="167"/>
                </a:cxn>
                <a:cxn ang="0">
                  <a:pos x="277" y="130"/>
                </a:cxn>
              </a:cxnLst>
              <a:rect l="0" t="0" r="r" b="b"/>
              <a:pathLst>
                <a:path w="287" h="280">
                  <a:moveTo>
                    <a:pt x="277" y="130"/>
                  </a:moveTo>
                  <a:cubicBezTo>
                    <a:pt x="281" y="122"/>
                    <a:pt x="281" y="112"/>
                    <a:pt x="278" y="103"/>
                  </a:cubicBezTo>
                  <a:cubicBezTo>
                    <a:pt x="275" y="93"/>
                    <a:pt x="269" y="85"/>
                    <a:pt x="261" y="81"/>
                  </a:cubicBezTo>
                  <a:cubicBezTo>
                    <a:pt x="262" y="73"/>
                    <a:pt x="261" y="64"/>
                    <a:pt x="256" y="57"/>
                  </a:cubicBezTo>
                  <a:cubicBezTo>
                    <a:pt x="252" y="51"/>
                    <a:pt x="246" y="46"/>
                    <a:pt x="239" y="44"/>
                  </a:cubicBezTo>
                  <a:cubicBezTo>
                    <a:pt x="238" y="38"/>
                    <a:pt x="235" y="33"/>
                    <a:pt x="231" y="29"/>
                  </a:cubicBezTo>
                  <a:cubicBezTo>
                    <a:pt x="225" y="22"/>
                    <a:pt x="217" y="19"/>
                    <a:pt x="209" y="18"/>
                  </a:cubicBezTo>
                  <a:cubicBezTo>
                    <a:pt x="201" y="7"/>
                    <a:pt x="187" y="0"/>
                    <a:pt x="171" y="0"/>
                  </a:cubicBezTo>
                  <a:cubicBezTo>
                    <a:pt x="164" y="0"/>
                    <a:pt x="158" y="1"/>
                    <a:pt x="152" y="4"/>
                  </a:cubicBezTo>
                  <a:cubicBezTo>
                    <a:pt x="146" y="7"/>
                    <a:pt x="142" y="10"/>
                    <a:pt x="139" y="14"/>
                  </a:cubicBezTo>
                  <a:cubicBezTo>
                    <a:pt x="137" y="12"/>
                    <a:pt x="135" y="11"/>
                    <a:pt x="133" y="9"/>
                  </a:cubicBezTo>
                  <a:cubicBezTo>
                    <a:pt x="127" y="4"/>
                    <a:pt x="120" y="2"/>
                    <a:pt x="112" y="2"/>
                  </a:cubicBezTo>
                  <a:cubicBezTo>
                    <a:pt x="100" y="2"/>
                    <a:pt x="89" y="8"/>
                    <a:pt x="79" y="18"/>
                  </a:cubicBezTo>
                  <a:cubicBezTo>
                    <a:pt x="71" y="18"/>
                    <a:pt x="62" y="22"/>
                    <a:pt x="56" y="29"/>
                  </a:cubicBezTo>
                  <a:cubicBezTo>
                    <a:pt x="52" y="33"/>
                    <a:pt x="49" y="38"/>
                    <a:pt x="47" y="44"/>
                  </a:cubicBezTo>
                  <a:cubicBezTo>
                    <a:pt x="40" y="46"/>
                    <a:pt x="34" y="51"/>
                    <a:pt x="30" y="57"/>
                  </a:cubicBezTo>
                  <a:cubicBezTo>
                    <a:pt x="26" y="64"/>
                    <a:pt x="24" y="73"/>
                    <a:pt x="25" y="81"/>
                  </a:cubicBezTo>
                  <a:cubicBezTo>
                    <a:pt x="17" y="85"/>
                    <a:pt x="11" y="93"/>
                    <a:pt x="8" y="103"/>
                  </a:cubicBezTo>
                  <a:cubicBezTo>
                    <a:pt x="5" y="112"/>
                    <a:pt x="6" y="122"/>
                    <a:pt x="9" y="130"/>
                  </a:cubicBezTo>
                  <a:cubicBezTo>
                    <a:pt x="0" y="143"/>
                    <a:pt x="0" y="161"/>
                    <a:pt x="1" y="167"/>
                  </a:cubicBezTo>
                  <a:cubicBezTo>
                    <a:pt x="2" y="185"/>
                    <a:pt x="10" y="199"/>
                    <a:pt x="22" y="207"/>
                  </a:cubicBezTo>
                  <a:cubicBezTo>
                    <a:pt x="21" y="216"/>
                    <a:pt x="24" y="225"/>
                    <a:pt x="29" y="233"/>
                  </a:cubicBezTo>
                  <a:cubicBezTo>
                    <a:pt x="35" y="240"/>
                    <a:pt x="42" y="245"/>
                    <a:pt x="50" y="246"/>
                  </a:cubicBezTo>
                  <a:cubicBezTo>
                    <a:pt x="51" y="252"/>
                    <a:pt x="54" y="258"/>
                    <a:pt x="58" y="262"/>
                  </a:cubicBezTo>
                  <a:cubicBezTo>
                    <a:pt x="65" y="269"/>
                    <a:pt x="74" y="273"/>
                    <a:pt x="84" y="273"/>
                  </a:cubicBezTo>
                  <a:cubicBezTo>
                    <a:pt x="86" y="273"/>
                    <a:pt x="88" y="273"/>
                    <a:pt x="90" y="272"/>
                  </a:cubicBezTo>
                  <a:cubicBezTo>
                    <a:pt x="98" y="278"/>
                    <a:pt x="106" y="280"/>
                    <a:pt x="114" y="280"/>
                  </a:cubicBezTo>
                  <a:cubicBezTo>
                    <a:pt x="127" y="280"/>
                    <a:pt x="139" y="273"/>
                    <a:pt x="146" y="260"/>
                  </a:cubicBezTo>
                  <a:cubicBezTo>
                    <a:pt x="149" y="266"/>
                    <a:pt x="153" y="271"/>
                    <a:pt x="159" y="274"/>
                  </a:cubicBezTo>
                  <a:cubicBezTo>
                    <a:pt x="164" y="277"/>
                    <a:pt x="169" y="279"/>
                    <a:pt x="175" y="279"/>
                  </a:cubicBezTo>
                  <a:cubicBezTo>
                    <a:pt x="183" y="279"/>
                    <a:pt x="190" y="277"/>
                    <a:pt x="196" y="272"/>
                  </a:cubicBezTo>
                  <a:cubicBezTo>
                    <a:pt x="198" y="273"/>
                    <a:pt x="201" y="273"/>
                    <a:pt x="203" y="273"/>
                  </a:cubicBezTo>
                  <a:cubicBezTo>
                    <a:pt x="211" y="273"/>
                    <a:pt x="219" y="270"/>
                    <a:pt x="225" y="265"/>
                  </a:cubicBezTo>
                  <a:cubicBezTo>
                    <a:pt x="231" y="260"/>
                    <a:pt x="235" y="254"/>
                    <a:pt x="237" y="246"/>
                  </a:cubicBezTo>
                  <a:cubicBezTo>
                    <a:pt x="245" y="245"/>
                    <a:pt x="252" y="240"/>
                    <a:pt x="257" y="233"/>
                  </a:cubicBezTo>
                  <a:cubicBezTo>
                    <a:pt x="263" y="225"/>
                    <a:pt x="265" y="216"/>
                    <a:pt x="265" y="207"/>
                  </a:cubicBezTo>
                  <a:cubicBezTo>
                    <a:pt x="276" y="199"/>
                    <a:pt x="284" y="185"/>
                    <a:pt x="286" y="167"/>
                  </a:cubicBezTo>
                  <a:cubicBezTo>
                    <a:pt x="287" y="156"/>
                    <a:pt x="285" y="141"/>
                    <a:pt x="277" y="130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8" name="Freeform 6"/>
            <p:cNvSpPr>
              <a:spLocks noEditPoints="1"/>
            </p:cNvSpPr>
            <p:nvPr/>
          </p:nvSpPr>
          <p:spPr bwMode="auto">
            <a:xfrm>
              <a:off x="3011632" y="1501484"/>
              <a:ext cx="2865438" cy="3025775"/>
            </a:xfrm>
            <a:custGeom>
              <a:avLst/>
              <a:gdLst/>
              <a:ahLst/>
              <a:cxnLst>
                <a:cxn ang="0">
                  <a:pos x="124" y="67"/>
                </a:cxn>
                <a:cxn ang="0">
                  <a:pos x="124" y="212"/>
                </a:cxn>
                <a:cxn ang="0">
                  <a:pos x="23" y="197"/>
                </a:cxn>
                <a:cxn ang="0">
                  <a:pos x="27" y="81"/>
                </a:cxn>
                <a:cxn ang="0">
                  <a:pos x="150" y="13"/>
                </a:cxn>
                <a:cxn ang="0">
                  <a:pos x="151" y="135"/>
                </a:cxn>
                <a:cxn ang="0">
                  <a:pos x="187" y="88"/>
                </a:cxn>
                <a:cxn ang="0">
                  <a:pos x="160" y="72"/>
                </a:cxn>
                <a:cxn ang="0">
                  <a:pos x="178" y="75"/>
                </a:cxn>
                <a:cxn ang="0">
                  <a:pos x="150" y="13"/>
                </a:cxn>
                <a:cxn ang="0">
                  <a:pos x="158" y="255"/>
                </a:cxn>
                <a:cxn ang="0">
                  <a:pos x="211" y="225"/>
                </a:cxn>
                <a:cxn ang="0">
                  <a:pos x="252" y="131"/>
                </a:cxn>
                <a:cxn ang="0">
                  <a:pos x="220" y="166"/>
                </a:cxn>
                <a:cxn ang="0">
                  <a:pos x="214" y="192"/>
                </a:cxn>
                <a:cxn ang="0">
                  <a:pos x="211" y="147"/>
                </a:cxn>
                <a:cxn ang="0">
                  <a:pos x="171" y="133"/>
                </a:cxn>
                <a:cxn ang="0">
                  <a:pos x="188" y="236"/>
                </a:cxn>
                <a:cxn ang="0">
                  <a:pos x="160" y="214"/>
                </a:cxn>
                <a:cxn ang="0">
                  <a:pos x="154" y="141"/>
                </a:cxn>
                <a:cxn ang="0">
                  <a:pos x="237" y="128"/>
                </a:cxn>
                <a:cxn ang="0">
                  <a:pos x="211" y="63"/>
                </a:cxn>
                <a:cxn ang="0">
                  <a:pos x="195" y="23"/>
                </a:cxn>
                <a:cxn ang="0">
                  <a:pos x="144" y="91"/>
                </a:cxn>
                <a:cxn ang="0">
                  <a:pos x="143" y="234"/>
                </a:cxn>
                <a:cxn ang="0">
                  <a:pos x="210" y="253"/>
                </a:cxn>
                <a:cxn ang="0">
                  <a:pos x="267" y="161"/>
                </a:cxn>
                <a:cxn ang="0">
                  <a:pos x="222" y="46"/>
                </a:cxn>
                <a:cxn ang="0">
                  <a:pos x="90" y="120"/>
                </a:cxn>
                <a:cxn ang="0">
                  <a:pos x="96" y="119"/>
                </a:cxn>
                <a:cxn ang="0">
                  <a:pos x="92" y="126"/>
                </a:cxn>
                <a:cxn ang="0">
                  <a:pos x="52" y="139"/>
                </a:cxn>
                <a:cxn ang="0">
                  <a:pos x="118" y="163"/>
                </a:cxn>
                <a:cxn ang="0">
                  <a:pos x="115" y="17"/>
                </a:cxn>
                <a:cxn ang="0">
                  <a:pos x="97" y="56"/>
                </a:cxn>
                <a:cxn ang="0">
                  <a:pos x="111" y="40"/>
                </a:cxn>
                <a:cxn ang="0">
                  <a:pos x="79" y="76"/>
                </a:cxn>
                <a:cxn ang="0">
                  <a:pos x="98" y="171"/>
                </a:cxn>
                <a:cxn ang="0">
                  <a:pos x="97" y="195"/>
                </a:cxn>
                <a:cxn ang="0">
                  <a:pos x="94" y="237"/>
                </a:cxn>
                <a:cxn ang="0">
                  <a:pos x="77" y="162"/>
                </a:cxn>
                <a:cxn ang="0">
                  <a:pos x="8" y="161"/>
                </a:cxn>
                <a:cxn ang="0">
                  <a:pos x="85" y="249"/>
                </a:cxn>
                <a:cxn ang="0">
                  <a:pos x="98" y="171"/>
                </a:cxn>
                <a:cxn ang="0">
                  <a:pos x="62" y="99"/>
                </a:cxn>
                <a:cxn ang="0">
                  <a:pos x="38" y="86"/>
                </a:cxn>
              </a:cxnLst>
              <a:rect l="0" t="0" r="r" b="b"/>
              <a:pathLst>
                <a:path w="269" h="284">
                  <a:moveTo>
                    <a:pt x="74" y="23"/>
                  </a:moveTo>
                  <a:cubicBezTo>
                    <a:pt x="85" y="9"/>
                    <a:pt x="103" y="0"/>
                    <a:pt x="119" y="12"/>
                  </a:cubicBezTo>
                  <a:cubicBezTo>
                    <a:pt x="136" y="25"/>
                    <a:pt x="135" y="50"/>
                    <a:pt x="124" y="67"/>
                  </a:cubicBezTo>
                  <a:cubicBezTo>
                    <a:pt x="135" y="81"/>
                    <a:pt x="134" y="105"/>
                    <a:pt x="121" y="117"/>
                  </a:cubicBezTo>
                  <a:cubicBezTo>
                    <a:pt x="132" y="130"/>
                    <a:pt x="133" y="153"/>
                    <a:pt x="123" y="167"/>
                  </a:cubicBezTo>
                  <a:cubicBezTo>
                    <a:pt x="135" y="179"/>
                    <a:pt x="135" y="200"/>
                    <a:pt x="124" y="212"/>
                  </a:cubicBezTo>
                  <a:cubicBezTo>
                    <a:pt x="149" y="245"/>
                    <a:pt x="113" y="284"/>
                    <a:pt x="84" y="257"/>
                  </a:cubicBezTo>
                  <a:cubicBezTo>
                    <a:pt x="67" y="263"/>
                    <a:pt x="49" y="251"/>
                    <a:pt x="49" y="233"/>
                  </a:cubicBezTo>
                  <a:cubicBezTo>
                    <a:pt x="31" y="233"/>
                    <a:pt x="18" y="215"/>
                    <a:pt x="23" y="197"/>
                  </a:cubicBezTo>
                  <a:cubicBezTo>
                    <a:pt x="9" y="191"/>
                    <a:pt x="2" y="176"/>
                    <a:pt x="1" y="161"/>
                  </a:cubicBezTo>
                  <a:cubicBezTo>
                    <a:pt x="0" y="149"/>
                    <a:pt x="3" y="134"/>
                    <a:pt x="12" y="126"/>
                  </a:cubicBezTo>
                  <a:cubicBezTo>
                    <a:pt x="0" y="111"/>
                    <a:pt x="9" y="86"/>
                    <a:pt x="27" y="81"/>
                  </a:cubicBezTo>
                  <a:cubicBezTo>
                    <a:pt x="21" y="66"/>
                    <a:pt x="30" y="47"/>
                    <a:pt x="47" y="46"/>
                  </a:cubicBezTo>
                  <a:cubicBezTo>
                    <a:pt x="46" y="33"/>
                    <a:pt x="61" y="20"/>
                    <a:pt x="74" y="23"/>
                  </a:cubicBezTo>
                  <a:close/>
                  <a:moveTo>
                    <a:pt x="150" y="13"/>
                  </a:moveTo>
                  <a:cubicBezTo>
                    <a:pt x="132" y="21"/>
                    <a:pt x="147" y="40"/>
                    <a:pt x="155" y="49"/>
                  </a:cubicBezTo>
                  <a:cubicBezTo>
                    <a:pt x="135" y="59"/>
                    <a:pt x="137" y="80"/>
                    <a:pt x="156" y="91"/>
                  </a:cubicBezTo>
                  <a:cubicBezTo>
                    <a:pt x="140" y="101"/>
                    <a:pt x="133" y="124"/>
                    <a:pt x="151" y="135"/>
                  </a:cubicBezTo>
                  <a:cubicBezTo>
                    <a:pt x="155" y="133"/>
                    <a:pt x="160" y="132"/>
                    <a:pt x="164" y="132"/>
                  </a:cubicBezTo>
                  <a:cubicBezTo>
                    <a:pt x="164" y="120"/>
                    <a:pt x="171" y="111"/>
                    <a:pt x="183" y="108"/>
                  </a:cubicBezTo>
                  <a:cubicBezTo>
                    <a:pt x="181" y="101"/>
                    <a:pt x="183" y="94"/>
                    <a:pt x="187" y="88"/>
                  </a:cubicBezTo>
                  <a:cubicBezTo>
                    <a:pt x="182" y="87"/>
                    <a:pt x="177" y="84"/>
                    <a:pt x="173" y="78"/>
                  </a:cubicBezTo>
                  <a:cubicBezTo>
                    <a:pt x="168" y="81"/>
                    <a:pt x="162" y="81"/>
                    <a:pt x="157" y="78"/>
                  </a:cubicBezTo>
                  <a:cubicBezTo>
                    <a:pt x="160" y="72"/>
                    <a:pt x="160" y="72"/>
                    <a:pt x="160" y="72"/>
                  </a:cubicBezTo>
                  <a:cubicBezTo>
                    <a:pt x="167" y="77"/>
                    <a:pt x="180" y="69"/>
                    <a:pt x="179" y="60"/>
                  </a:cubicBezTo>
                  <a:cubicBezTo>
                    <a:pt x="185" y="59"/>
                    <a:pt x="185" y="59"/>
                    <a:pt x="185" y="59"/>
                  </a:cubicBezTo>
                  <a:cubicBezTo>
                    <a:pt x="186" y="65"/>
                    <a:pt x="183" y="71"/>
                    <a:pt x="178" y="75"/>
                  </a:cubicBezTo>
                  <a:cubicBezTo>
                    <a:pt x="188" y="88"/>
                    <a:pt x="211" y="82"/>
                    <a:pt x="204" y="59"/>
                  </a:cubicBezTo>
                  <a:cubicBezTo>
                    <a:pt x="229" y="47"/>
                    <a:pt x="206" y="22"/>
                    <a:pt x="191" y="32"/>
                  </a:cubicBezTo>
                  <a:cubicBezTo>
                    <a:pt x="189" y="15"/>
                    <a:pt x="166" y="6"/>
                    <a:pt x="150" y="13"/>
                  </a:cubicBezTo>
                  <a:close/>
                  <a:moveTo>
                    <a:pt x="155" y="192"/>
                  </a:moveTo>
                  <a:cubicBezTo>
                    <a:pt x="136" y="197"/>
                    <a:pt x="135" y="223"/>
                    <a:pt x="151" y="231"/>
                  </a:cubicBezTo>
                  <a:cubicBezTo>
                    <a:pt x="148" y="241"/>
                    <a:pt x="149" y="250"/>
                    <a:pt x="158" y="255"/>
                  </a:cubicBezTo>
                  <a:cubicBezTo>
                    <a:pt x="168" y="261"/>
                    <a:pt x="176" y="256"/>
                    <a:pt x="183" y="249"/>
                  </a:cubicBezTo>
                  <a:cubicBezTo>
                    <a:pt x="191" y="253"/>
                    <a:pt x="199" y="253"/>
                    <a:pt x="206" y="248"/>
                  </a:cubicBezTo>
                  <a:cubicBezTo>
                    <a:pt x="214" y="241"/>
                    <a:pt x="213" y="234"/>
                    <a:pt x="211" y="225"/>
                  </a:cubicBezTo>
                  <a:cubicBezTo>
                    <a:pt x="230" y="232"/>
                    <a:pt x="246" y="212"/>
                    <a:pt x="237" y="194"/>
                  </a:cubicBezTo>
                  <a:cubicBezTo>
                    <a:pt x="253" y="188"/>
                    <a:pt x="259" y="177"/>
                    <a:pt x="261" y="161"/>
                  </a:cubicBezTo>
                  <a:cubicBezTo>
                    <a:pt x="262" y="151"/>
                    <a:pt x="260" y="137"/>
                    <a:pt x="252" y="131"/>
                  </a:cubicBezTo>
                  <a:cubicBezTo>
                    <a:pt x="248" y="133"/>
                    <a:pt x="245" y="134"/>
                    <a:pt x="241" y="135"/>
                  </a:cubicBezTo>
                  <a:cubicBezTo>
                    <a:pt x="236" y="144"/>
                    <a:pt x="228" y="150"/>
                    <a:pt x="218" y="149"/>
                  </a:cubicBezTo>
                  <a:cubicBezTo>
                    <a:pt x="216" y="154"/>
                    <a:pt x="217" y="161"/>
                    <a:pt x="220" y="166"/>
                  </a:cubicBezTo>
                  <a:cubicBezTo>
                    <a:pt x="226" y="163"/>
                    <a:pt x="234" y="165"/>
                    <a:pt x="241" y="169"/>
                  </a:cubicBezTo>
                  <a:cubicBezTo>
                    <a:pt x="237" y="174"/>
                    <a:pt x="237" y="174"/>
                    <a:pt x="237" y="174"/>
                  </a:cubicBezTo>
                  <a:cubicBezTo>
                    <a:pt x="224" y="166"/>
                    <a:pt x="212" y="176"/>
                    <a:pt x="214" y="192"/>
                  </a:cubicBezTo>
                  <a:cubicBezTo>
                    <a:pt x="208" y="192"/>
                    <a:pt x="208" y="192"/>
                    <a:pt x="208" y="192"/>
                  </a:cubicBezTo>
                  <a:cubicBezTo>
                    <a:pt x="207" y="184"/>
                    <a:pt x="208" y="176"/>
                    <a:pt x="214" y="170"/>
                  </a:cubicBezTo>
                  <a:cubicBezTo>
                    <a:pt x="210" y="163"/>
                    <a:pt x="210" y="154"/>
                    <a:pt x="211" y="147"/>
                  </a:cubicBezTo>
                  <a:cubicBezTo>
                    <a:pt x="202" y="143"/>
                    <a:pt x="197" y="134"/>
                    <a:pt x="198" y="124"/>
                  </a:cubicBezTo>
                  <a:cubicBezTo>
                    <a:pt x="192" y="123"/>
                    <a:pt x="188" y="119"/>
                    <a:pt x="185" y="114"/>
                  </a:cubicBezTo>
                  <a:cubicBezTo>
                    <a:pt x="175" y="116"/>
                    <a:pt x="170" y="124"/>
                    <a:pt x="171" y="133"/>
                  </a:cubicBezTo>
                  <a:cubicBezTo>
                    <a:pt x="189" y="140"/>
                    <a:pt x="193" y="161"/>
                    <a:pt x="182" y="176"/>
                  </a:cubicBezTo>
                  <a:cubicBezTo>
                    <a:pt x="195" y="186"/>
                    <a:pt x="195" y="206"/>
                    <a:pt x="184" y="218"/>
                  </a:cubicBezTo>
                  <a:cubicBezTo>
                    <a:pt x="189" y="223"/>
                    <a:pt x="190" y="230"/>
                    <a:pt x="188" y="236"/>
                  </a:cubicBezTo>
                  <a:cubicBezTo>
                    <a:pt x="182" y="234"/>
                    <a:pt x="182" y="234"/>
                    <a:pt x="182" y="234"/>
                  </a:cubicBezTo>
                  <a:cubicBezTo>
                    <a:pt x="185" y="221"/>
                    <a:pt x="173" y="216"/>
                    <a:pt x="163" y="220"/>
                  </a:cubicBezTo>
                  <a:cubicBezTo>
                    <a:pt x="160" y="214"/>
                    <a:pt x="160" y="214"/>
                    <a:pt x="160" y="214"/>
                  </a:cubicBezTo>
                  <a:cubicBezTo>
                    <a:pt x="166" y="212"/>
                    <a:pt x="173" y="211"/>
                    <a:pt x="179" y="214"/>
                  </a:cubicBezTo>
                  <a:cubicBezTo>
                    <a:pt x="191" y="203"/>
                    <a:pt x="185" y="182"/>
                    <a:pt x="171" y="179"/>
                  </a:cubicBezTo>
                  <a:cubicBezTo>
                    <a:pt x="195" y="157"/>
                    <a:pt x="173" y="131"/>
                    <a:pt x="154" y="141"/>
                  </a:cubicBezTo>
                  <a:cubicBezTo>
                    <a:pt x="135" y="152"/>
                    <a:pt x="139" y="182"/>
                    <a:pt x="155" y="192"/>
                  </a:cubicBezTo>
                  <a:close/>
                  <a:moveTo>
                    <a:pt x="231" y="86"/>
                  </a:moveTo>
                  <a:cubicBezTo>
                    <a:pt x="262" y="88"/>
                    <a:pt x="262" y="128"/>
                    <a:pt x="237" y="128"/>
                  </a:cubicBezTo>
                  <a:cubicBezTo>
                    <a:pt x="227" y="152"/>
                    <a:pt x="202" y="144"/>
                    <a:pt x="204" y="119"/>
                  </a:cubicBezTo>
                  <a:cubicBezTo>
                    <a:pt x="187" y="115"/>
                    <a:pt x="183" y="100"/>
                    <a:pt x="196" y="88"/>
                  </a:cubicBezTo>
                  <a:cubicBezTo>
                    <a:pt x="207" y="85"/>
                    <a:pt x="214" y="74"/>
                    <a:pt x="211" y="63"/>
                  </a:cubicBezTo>
                  <a:cubicBezTo>
                    <a:pt x="215" y="60"/>
                    <a:pt x="218" y="57"/>
                    <a:pt x="220" y="53"/>
                  </a:cubicBezTo>
                  <a:cubicBezTo>
                    <a:pt x="238" y="53"/>
                    <a:pt x="241" y="76"/>
                    <a:pt x="231" y="86"/>
                  </a:cubicBezTo>
                  <a:close/>
                  <a:moveTo>
                    <a:pt x="195" y="23"/>
                  </a:moveTo>
                  <a:cubicBezTo>
                    <a:pt x="188" y="6"/>
                    <a:pt x="163" y="0"/>
                    <a:pt x="147" y="7"/>
                  </a:cubicBezTo>
                  <a:cubicBezTo>
                    <a:pt x="128" y="16"/>
                    <a:pt x="134" y="34"/>
                    <a:pt x="145" y="47"/>
                  </a:cubicBezTo>
                  <a:cubicBezTo>
                    <a:pt x="132" y="57"/>
                    <a:pt x="132" y="80"/>
                    <a:pt x="144" y="91"/>
                  </a:cubicBezTo>
                  <a:cubicBezTo>
                    <a:pt x="131" y="103"/>
                    <a:pt x="131" y="128"/>
                    <a:pt x="145" y="139"/>
                  </a:cubicBezTo>
                  <a:cubicBezTo>
                    <a:pt x="131" y="152"/>
                    <a:pt x="131" y="177"/>
                    <a:pt x="143" y="190"/>
                  </a:cubicBezTo>
                  <a:cubicBezTo>
                    <a:pt x="131" y="200"/>
                    <a:pt x="131" y="225"/>
                    <a:pt x="143" y="234"/>
                  </a:cubicBezTo>
                  <a:cubicBezTo>
                    <a:pt x="141" y="245"/>
                    <a:pt x="145" y="255"/>
                    <a:pt x="154" y="261"/>
                  </a:cubicBezTo>
                  <a:cubicBezTo>
                    <a:pt x="165" y="267"/>
                    <a:pt x="176" y="265"/>
                    <a:pt x="185" y="257"/>
                  </a:cubicBezTo>
                  <a:cubicBezTo>
                    <a:pt x="193" y="260"/>
                    <a:pt x="203" y="259"/>
                    <a:pt x="210" y="253"/>
                  </a:cubicBezTo>
                  <a:cubicBezTo>
                    <a:pt x="216" y="248"/>
                    <a:pt x="219" y="241"/>
                    <a:pt x="219" y="233"/>
                  </a:cubicBezTo>
                  <a:cubicBezTo>
                    <a:pt x="237" y="233"/>
                    <a:pt x="250" y="215"/>
                    <a:pt x="245" y="197"/>
                  </a:cubicBezTo>
                  <a:cubicBezTo>
                    <a:pt x="259" y="191"/>
                    <a:pt x="266" y="176"/>
                    <a:pt x="267" y="161"/>
                  </a:cubicBezTo>
                  <a:cubicBezTo>
                    <a:pt x="268" y="149"/>
                    <a:pt x="266" y="134"/>
                    <a:pt x="256" y="126"/>
                  </a:cubicBezTo>
                  <a:cubicBezTo>
                    <a:pt x="269" y="111"/>
                    <a:pt x="260" y="86"/>
                    <a:pt x="241" y="81"/>
                  </a:cubicBezTo>
                  <a:cubicBezTo>
                    <a:pt x="247" y="66"/>
                    <a:pt x="238" y="47"/>
                    <a:pt x="222" y="46"/>
                  </a:cubicBezTo>
                  <a:cubicBezTo>
                    <a:pt x="222" y="33"/>
                    <a:pt x="208" y="20"/>
                    <a:pt x="195" y="23"/>
                  </a:cubicBezTo>
                  <a:close/>
                  <a:moveTo>
                    <a:pt x="70" y="116"/>
                  </a:moveTo>
                  <a:cubicBezTo>
                    <a:pt x="75" y="124"/>
                    <a:pt x="83" y="125"/>
                    <a:pt x="90" y="120"/>
                  </a:cubicBezTo>
                  <a:cubicBezTo>
                    <a:pt x="89" y="111"/>
                    <a:pt x="93" y="103"/>
                    <a:pt x="100" y="98"/>
                  </a:cubicBezTo>
                  <a:cubicBezTo>
                    <a:pt x="104" y="103"/>
                    <a:pt x="104" y="103"/>
                    <a:pt x="104" y="103"/>
                  </a:cubicBezTo>
                  <a:cubicBezTo>
                    <a:pt x="99" y="107"/>
                    <a:pt x="96" y="112"/>
                    <a:pt x="96" y="119"/>
                  </a:cubicBezTo>
                  <a:cubicBezTo>
                    <a:pt x="97" y="124"/>
                    <a:pt x="100" y="130"/>
                    <a:pt x="105" y="132"/>
                  </a:cubicBezTo>
                  <a:cubicBezTo>
                    <a:pt x="103" y="138"/>
                    <a:pt x="103" y="138"/>
                    <a:pt x="103" y="138"/>
                  </a:cubicBezTo>
                  <a:cubicBezTo>
                    <a:pt x="98" y="136"/>
                    <a:pt x="94" y="132"/>
                    <a:pt x="92" y="126"/>
                  </a:cubicBezTo>
                  <a:cubicBezTo>
                    <a:pt x="83" y="132"/>
                    <a:pt x="72" y="130"/>
                    <a:pt x="66" y="122"/>
                  </a:cubicBezTo>
                  <a:cubicBezTo>
                    <a:pt x="61" y="126"/>
                    <a:pt x="55" y="128"/>
                    <a:pt x="49" y="128"/>
                  </a:cubicBezTo>
                  <a:cubicBezTo>
                    <a:pt x="51" y="132"/>
                    <a:pt x="52" y="135"/>
                    <a:pt x="52" y="139"/>
                  </a:cubicBezTo>
                  <a:cubicBezTo>
                    <a:pt x="67" y="136"/>
                    <a:pt x="79" y="143"/>
                    <a:pt x="83" y="159"/>
                  </a:cubicBezTo>
                  <a:cubicBezTo>
                    <a:pt x="88" y="158"/>
                    <a:pt x="94" y="159"/>
                    <a:pt x="98" y="163"/>
                  </a:cubicBezTo>
                  <a:cubicBezTo>
                    <a:pt x="104" y="160"/>
                    <a:pt x="112" y="160"/>
                    <a:pt x="118" y="163"/>
                  </a:cubicBezTo>
                  <a:cubicBezTo>
                    <a:pt x="128" y="148"/>
                    <a:pt x="124" y="129"/>
                    <a:pt x="111" y="117"/>
                  </a:cubicBezTo>
                  <a:cubicBezTo>
                    <a:pt x="127" y="104"/>
                    <a:pt x="130" y="84"/>
                    <a:pt x="116" y="68"/>
                  </a:cubicBezTo>
                  <a:cubicBezTo>
                    <a:pt x="127" y="55"/>
                    <a:pt x="132" y="29"/>
                    <a:pt x="115" y="17"/>
                  </a:cubicBezTo>
                  <a:cubicBezTo>
                    <a:pt x="100" y="6"/>
                    <a:pt x="85" y="19"/>
                    <a:pt x="77" y="31"/>
                  </a:cubicBezTo>
                  <a:cubicBezTo>
                    <a:pt x="62" y="25"/>
                    <a:pt x="48" y="41"/>
                    <a:pt x="57" y="56"/>
                  </a:cubicBezTo>
                  <a:cubicBezTo>
                    <a:pt x="67" y="73"/>
                    <a:pt x="95" y="76"/>
                    <a:pt x="97" y="56"/>
                  </a:cubicBezTo>
                  <a:cubicBezTo>
                    <a:pt x="90" y="55"/>
                    <a:pt x="85" y="52"/>
                    <a:pt x="80" y="47"/>
                  </a:cubicBezTo>
                  <a:cubicBezTo>
                    <a:pt x="86" y="43"/>
                    <a:pt x="86" y="43"/>
                    <a:pt x="86" y="43"/>
                  </a:cubicBezTo>
                  <a:cubicBezTo>
                    <a:pt x="93" y="52"/>
                    <a:pt x="107" y="52"/>
                    <a:pt x="111" y="40"/>
                  </a:cubicBezTo>
                  <a:cubicBezTo>
                    <a:pt x="117" y="42"/>
                    <a:pt x="117" y="42"/>
                    <a:pt x="117" y="42"/>
                  </a:cubicBezTo>
                  <a:cubicBezTo>
                    <a:pt x="115" y="48"/>
                    <a:pt x="110" y="53"/>
                    <a:pt x="103" y="55"/>
                  </a:cubicBezTo>
                  <a:cubicBezTo>
                    <a:pt x="103" y="69"/>
                    <a:pt x="92" y="77"/>
                    <a:pt x="79" y="76"/>
                  </a:cubicBezTo>
                  <a:cubicBezTo>
                    <a:pt x="84" y="86"/>
                    <a:pt x="82" y="98"/>
                    <a:pt x="72" y="103"/>
                  </a:cubicBezTo>
                  <a:cubicBezTo>
                    <a:pt x="73" y="107"/>
                    <a:pt x="72" y="112"/>
                    <a:pt x="70" y="116"/>
                  </a:cubicBezTo>
                  <a:close/>
                  <a:moveTo>
                    <a:pt x="98" y="171"/>
                  </a:moveTo>
                  <a:cubicBezTo>
                    <a:pt x="86" y="160"/>
                    <a:pt x="73" y="165"/>
                    <a:pt x="77" y="181"/>
                  </a:cubicBezTo>
                  <a:cubicBezTo>
                    <a:pt x="59" y="189"/>
                    <a:pt x="61" y="209"/>
                    <a:pt x="79" y="211"/>
                  </a:cubicBezTo>
                  <a:cubicBezTo>
                    <a:pt x="81" y="202"/>
                    <a:pt x="88" y="197"/>
                    <a:pt x="97" y="195"/>
                  </a:cubicBezTo>
                  <a:cubicBezTo>
                    <a:pt x="98" y="201"/>
                    <a:pt x="98" y="201"/>
                    <a:pt x="98" y="201"/>
                  </a:cubicBezTo>
                  <a:cubicBezTo>
                    <a:pt x="81" y="205"/>
                    <a:pt x="82" y="225"/>
                    <a:pt x="96" y="231"/>
                  </a:cubicBezTo>
                  <a:cubicBezTo>
                    <a:pt x="94" y="237"/>
                    <a:pt x="94" y="237"/>
                    <a:pt x="94" y="237"/>
                  </a:cubicBezTo>
                  <a:cubicBezTo>
                    <a:pt x="86" y="234"/>
                    <a:pt x="80" y="227"/>
                    <a:pt x="79" y="218"/>
                  </a:cubicBezTo>
                  <a:cubicBezTo>
                    <a:pt x="56" y="215"/>
                    <a:pt x="51" y="189"/>
                    <a:pt x="69" y="177"/>
                  </a:cubicBezTo>
                  <a:cubicBezTo>
                    <a:pt x="69" y="171"/>
                    <a:pt x="72" y="165"/>
                    <a:pt x="77" y="162"/>
                  </a:cubicBezTo>
                  <a:cubicBezTo>
                    <a:pt x="73" y="142"/>
                    <a:pt x="55" y="143"/>
                    <a:pt x="43" y="149"/>
                  </a:cubicBezTo>
                  <a:cubicBezTo>
                    <a:pt x="48" y="139"/>
                    <a:pt x="47" y="126"/>
                    <a:pt x="31" y="125"/>
                  </a:cubicBezTo>
                  <a:cubicBezTo>
                    <a:pt x="13" y="125"/>
                    <a:pt x="6" y="145"/>
                    <a:pt x="8" y="161"/>
                  </a:cubicBezTo>
                  <a:cubicBezTo>
                    <a:pt x="9" y="177"/>
                    <a:pt x="16" y="188"/>
                    <a:pt x="31" y="194"/>
                  </a:cubicBezTo>
                  <a:cubicBezTo>
                    <a:pt x="25" y="214"/>
                    <a:pt x="37" y="230"/>
                    <a:pt x="57" y="225"/>
                  </a:cubicBezTo>
                  <a:cubicBezTo>
                    <a:pt x="54" y="245"/>
                    <a:pt x="67" y="256"/>
                    <a:pt x="85" y="249"/>
                  </a:cubicBezTo>
                  <a:cubicBezTo>
                    <a:pt x="111" y="276"/>
                    <a:pt x="141" y="242"/>
                    <a:pt x="116" y="212"/>
                  </a:cubicBezTo>
                  <a:cubicBezTo>
                    <a:pt x="127" y="202"/>
                    <a:pt x="130" y="184"/>
                    <a:pt x="119" y="172"/>
                  </a:cubicBezTo>
                  <a:cubicBezTo>
                    <a:pt x="113" y="166"/>
                    <a:pt x="104" y="166"/>
                    <a:pt x="98" y="171"/>
                  </a:cubicBezTo>
                  <a:close/>
                  <a:moveTo>
                    <a:pt x="18" y="122"/>
                  </a:moveTo>
                  <a:cubicBezTo>
                    <a:pt x="26" y="118"/>
                    <a:pt x="32" y="118"/>
                    <a:pt x="41" y="121"/>
                  </a:cubicBezTo>
                  <a:cubicBezTo>
                    <a:pt x="54" y="125"/>
                    <a:pt x="75" y="113"/>
                    <a:pt x="62" y="99"/>
                  </a:cubicBezTo>
                  <a:cubicBezTo>
                    <a:pt x="75" y="100"/>
                    <a:pt x="80" y="83"/>
                    <a:pt x="70" y="75"/>
                  </a:cubicBezTo>
                  <a:cubicBezTo>
                    <a:pt x="60" y="72"/>
                    <a:pt x="52" y="63"/>
                    <a:pt x="48" y="53"/>
                  </a:cubicBezTo>
                  <a:cubicBezTo>
                    <a:pt x="30" y="53"/>
                    <a:pt x="28" y="76"/>
                    <a:pt x="38" y="86"/>
                  </a:cubicBezTo>
                  <a:cubicBezTo>
                    <a:pt x="19" y="85"/>
                    <a:pt x="6" y="108"/>
                    <a:pt x="18" y="122"/>
                  </a:cubicBezTo>
                  <a:close/>
                </a:path>
              </a:pathLst>
            </a:custGeom>
            <a:solidFill>
              <a:srgbClr val="FFFFFF"/>
            </a:solidFill>
            <a:ln w="27" cap="flat">
              <a:solidFill>
                <a:srgbClr val="FFFFFF"/>
              </a:solidFill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1099005" y="1277828"/>
            <a:ext cx="3140137" cy="1180729"/>
            <a:chOff x="658459" y="1183830"/>
            <a:chExt cx="3140137" cy="1180729"/>
          </a:xfrm>
        </p:grpSpPr>
        <p:grpSp>
          <p:nvGrpSpPr>
            <p:cNvPr id="10" name="组合 9"/>
            <p:cNvGrpSpPr/>
            <p:nvPr/>
          </p:nvGrpSpPr>
          <p:grpSpPr>
            <a:xfrm>
              <a:off x="658459" y="1183830"/>
              <a:ext cx="3140137" cy="1180729"/>
              <a:chOff x="694606" y="1600991"/>
              <a:chExt cx="3140137" cy="1180729"/>
            </a:xfrm>
          </p:grpSpPr>
          <p:sp>
            <p:nvSpPr>
              <p:cNvPr id="12" name="椭圆 11"/>
              <p:cNvSpPr/>
              <p:nvPr/>
            </p:nvSpPr>
            <p:spPr>
              <a:xfrm rot="2700000">
                <a:off x="1129081" y="1607192"/>
                <a:ext cx="302626" cy="290223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215900" dist="1143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</a:endParaRPr>
              </a:p>
            </p:txBody>
          </p:sp>
          <p:grpSp>
            <p:nvGrpSpPr>
              <p:cNvPr id="13" name="Group 59"/>
              <p:cNvGrpSpPr/>
              <p:nvPr/>
            </p:nvGrpSpPr>
            <p:grpSpPr>
              <a:xfrm>
                <a:off x="694606" y="1614705"/>
                <a:ext cx="3140137" cy="1167015"/>
                <a:chOff x="7141343" y="3093071"/>
                <a:chExt cx="1568224" cy="875060"/>
              </a:xfrm>
            </p:grpSpPr>
            <p:sp>
              <p:nvSpPr>
                <p:cNvPr id="14" name="TextBox 13"/>
                <p:cNvSpPr txBox="1"/>
                <p:nvPr/>
              </p:nvSpPr>
              <p:spPr>
                <a:xfrm>
                  <a:off x="7141343" y="3483495"/>
                  <a:ext cx="1568224" cy="48463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lvl="0"/>
                  <a:r>
                    <a:rPr lang="zh-CN" altLang="en-US" sz="14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时尚中黑简体" panose="01010104010101010101" charset="-122"/>
                      <a:cs typeface="+mn-ea"/>
                    </a:rPr>
                    <a:t>单击此处添加文字阐述，添加简短问题说明文字，具体说明文字在此处。单击此处添加文字阐述，添加简短</a:t>
                  </a:r>
                  <a:r>
                    <a:rPr lang="zh-CN" altLang="en-US" sz="1400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时尚中黑简体" panose="01010104010101010101" charset="-122"/>
                      <a:cs typeface="+mn-ea"/>
                    </a:rPr>
                    <a:t>问题</a:t>
                  </a:r>
                  <a:endParaRPr lang="en-US" altLang="zh-CN" sz="13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+mn-ea"/>
                  </a:endParaRPr>
                </a:p>
              </p:txBody>
            </p:sp>
            <p:sp>
              <p:nvSpPr>
                <p:cNvPr id="15" name="Rectangle 62"/>
                <p:cNvSpPr/>
                <p:nvPr/>
              </p:nvSpPr>
              <p:spPr>
                <a:xfrm>
                  <a:off x="7583876" y="3093071"/>
                  <a:ext cx="576403" cy="207701"/>
                </a:xfrm>
                <a:prstGeom prst="rect">
                  <a:avLst/>
                </a:prstGeom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zh-CN" altLang="en-US" sz="1800" b="1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cs typeface="+mn-ea"/>
                    </a:rPr>
                    <a:t>文本标题一</a:t>
                  </a:r>
                  <a:endParaRPr lang="en-US" sz="18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+mn-ea"/>
                  </a:endParaRPr>
                </a:p>
              </p:txBody>
            </p:sp>
          </p:grpSp>
        </p:grpSp>
        <p:cxnSp>
          <p:nvCxnSpPr>
            <p:cNvPr id="11" name="直接连接符 10"/>
            <p:cNvCxnSpPr/>
            <p:nvPr/>
          </p:nvCxnSpPr>
          <p:spPr>
            <a:xfrm>
              <a:off x="766614" y="1616755"/>
              <a:ext cx="2634389" cy="0"/>
            </a:xfrm>
            <a:prstGeom prst="lin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/>
        </p:nvGrpSpPr>
        <p:grpSpPr>
          <a:xfrm>
            <a:off x="638013" y="3250172"/>
            <a:ext cx="3140137" cy="1180729"/>
            <a:chOff x="658459" y="1183830"/>
            <a:chExt cx="3140137" cy="1180729"/>
          </a:xfrm>
        </p:grpSpPr>
        <p:grpSp>
          <p:nvGrpSpPr>
            <p:cNvPr id="17" name="组合 16"/>
            <p:cNvGrpSpPr/>
            <p:nvPr/>
          </p:nvGrpSpPr>
          <p:grpSpPr>
            <a:xfrm>
              <a:off x="658459" y="1183830"/>
              <a:ext cx="3140137" cy="1180729"/>
              <a:chOff x="694606" y="1600991"/>
              <a:chExt cx="3140137" cy="1180729"/>
            </a:xfrm>
          </p:grpSpPr>
          <p:sp>
            <p:nvSpPr>
              <p:cNvPr id="19" name="椭圆 18"/>
              <p:cNvSpPr/>
              <p:nvPr/>
            </p:nvSpPr>
            <p:spPr>
              <a:xfrm rot="2700000">
                <a:off x="1129081" y="1607192"/>
                <a:ext cx="302626" cy="290223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ffectLst>
                <a:outerShdw blurRad="215900" dist="1143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</a:endParaRPr>
              </a:p>
            </p:txBody>
          </p:sp>
          <p:grpSp>
            <p:nvGrpSpPr>
              <p:cNvPr id="20" name="Group 59"/>
              <p:cNvGrpSpPr/>
              <p:nvPr/>
            </p:nvGrpSpPr>
            <p:grpSpPr>
              <a:xfrm>
                <a:off x="694606" y="1614705"/>
                <a:ext cx="3140137" cy="1167015"/>
                <a:chOff x="7141343" y="3093071"/>
                <a:chExt cx="1568224" cy="875060"/>
              </a:xfrm>
            </p:grpSpPr>
            <p:sp>
              <p:nvSpPr>
                <p:cNvPr id="21" name="TextBox 20"/>
                <p:cNvSpPr txBox="1"/>
                <p:nvPr/>
              </p:nvSpPr>
              <p:spPr>
                <a:xfrm>
                  <a:off x="7141343" y="3483495"/>
                  <a:ext cx="1568224" cy="48463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lvl="0"/>
                  <a:r>
                    <a:rPr lang="zh-CN" altLang="en-US" sz="14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时尚中黑简体" panose="01010104010101010101" charset="-122"/>
                      <a:cs typeface="+mn-ea"/>
                    </a:rPr>
                    <a:t>单击此处添加文字阐述，添加简短问题说明文字，具体说明文字在此处。单击此处添加文字阐述，添加简短</a:t>
                  </a:r>
                  <a:r>
                    <a:rPr lang="zh-CN" altLang="en-US" sz="1400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时尚中黑简体" panose="01010104010101010101" charset="-122"/>
                      <a:cs typeface="+mn-ea"/>
                    </a:rPr>
                    <a:t>问题</a:t>
                  </a:r>
                  <a:endParaRPr lang="en-US" altLang="zh-CN" sz="13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+mn-ea"/>
                  </a:endParaRPr>
                </a:p>
              </p:txBody>
            </p:sp>
            <p:sp>
              <p:nvSpPr>
                <p:cNvPr id="22" name="Rectangle 62"/>
                <p:cNvSpPr/>
                <p:nvPr/>
              </p:nvSpPr>
              <p:spPr>
                <a:xfrm>
                  <a:off x="7583876" y="3093071"/>
                  <a:ext cx="576403" cy="207701"/>
                </a:xfrm>
                <a:prstGeom prst="rect">
                  <a:avLst/>
                </a:prstGeom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zh-CN" altLang="en-US" sz="1800" b="1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cs typeface="+mn-ea"/>
                    </a:rPr>
                    <a:t>文本标题</a:t>
                  </a:r>
                  <a:r>
                    <a:rPr lang="zh-CN" altLang="en-US" sz="1800" b="1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cs typeface="+mn-ea"/>
                    </a:rPr>
                    <a:t>二</a:t>
                  </a:r>
                  <a:endParaRPr lang="en-US" sz="18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+mn-ea"/>
                  </a:endParaRPr>
                </a:p>
              </p:txBody>
            </p:sp>
          </p:grpSp>
        </p:grpSp>
        <p:cxnSp>
          <p:nvCxnSpPr>
            <p:cNvPr id="18" name="直接连接符 17"/>
            <p:cNvCxnSpPr/>
            <p:nvPr/>
          </p:nvCxnSpPr>
          <p:spPr>
            <a:xfrm>
              <a:off x="766614" y="1616755"/>
              <a:ext cx="2634389" cy="0"/>
            </a:xfrm>
            <a:prstGeom prst="lin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组合 22"/>
          <p:cNvGrpSpPr/>
          <p:nvPr/>
        </p:nvGrpSpPr>
        <p:grpSpPr>
          <a:xfrm>
            <a:off x="1524120" y="5130262"/>
            <a:ext cx="3140137" cy="1180729"/>
            <a:chOff x="658459" y="1183830"/>
            <a:chExt cx="3140137" cy="1180729"/>
          </a:xfrm>
        </p:grpSpPr>
        <p:grpSp>
          <p:nvGrpSpPr>
            <p:cNvPr id="24" name="组合 23"/>
            <p:cNvGrpSpPr/>
            <p:nvPr/>
          </p:nvGrpSpPr>
          <p:grpSpPr>
            <a:xfrm>
              <a:off x="658459" y="1183830"/>
              <a:ext cx="3140137" cy="1180729"/>
              <a:chOff x="694606" y="1600991"/>
              <a:chExt cx="3140137" cy="1180729"/>
            </a:xfrm>
          </p:grpSpPr>
          <p:sp>
            <p:nvSpPr>
              <p:cNvPr id="26" name="椭圆 25"/>
              <p:cNvSpPr/>
              <p:nvPr/>
            </p:nvSpPr>
            <p:spPr>
              <a:xfrm rot="2700000">
                <a:off x="1129081" y="1607192"/>
                <a:ext cx="302626" cy="290223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  <a:effectLst>
                <a:outerShdw blurRad="215900" dist="1143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</a:endParaRPr>
              </a:p>
            </p:txBody>
          </p:sp>
          <p:grpSp>
            <p:nvGrpSpPr>
              <p:cNvPr id="27" name="Group 59"/>
              <p:cNvGrpSpPr/>
              <p:nvPr/>
            </p:nvGrpSpPr>
            <p:grpSpPr>
              <a:xfrm>
                <a:off x="694606" y="1614705"/>
                <a:ext cx="3140137" cy="1167015"/>
                <a:chOff x="7141343" y="3093071"/>
                <a:chExt cx="1568224" cy="875060"/>
              </a:xfrm>
            </p:grpSpPr>
            <p:sp>
              <p:nvSpPr>
                <p:cNvPr id="28" name="TextBox 27"/>
                <p:cNvSpPr txBox="1"/>
                <p:nvPr/>
              </p:nvSpPr>
              <p:spPr>
                <a:xfrm>
                  <a:off x="7141343" y="3483495"/>
                  <a:ext cx="1568224" cy="48463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lvl="0"/>
                  <a:r>
                    <a:rPr lang="zh-CN" altLang="en-US" sz="14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时尚中黑简体" panose="01010104010101010101" charset="-122"/>
                      <a:cs typeface="+mn-ea"/>
                    </a:rPr>
                    <a:t>单击此处添加文字阐述，添加简短问题说明文字，具体说明文字在此处。单击此处添加文字阐述，添加简短</a:t>
                  </a:r>
                  <a:r>
                    <a:rPr lang="zh-CN" altLang="en-US" sz="1400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时尚中黑简体" panose="01010104010101010101" charset="-122"/>
                      <a:cs typeface="+mn-ea"/>
                    </a:rPr>
                    <a:t>问题</a:t>
                  </a:r>
                  <a:endParaRPr lang="en-US" altLang="zh-CN" sz="13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+mn-ea"/>
                  </a:endParaRPr>
                </a:p>
              </p:txBody>
            </p:sp>
            <p:sp>
              <p:nvSpPr>
                <p:cNvPr id="29" name="Rectangle 62"/>
                <p:cNvSpPr/>
                <p:nvPr/>
              </p:nvSpPr>
              <p:spPr>
                <a:xfrm>
                  <a:off x="7583876" y="3093071"/>
                  <a:ext cx="576403" cy="207701"/>
                </a:xfrm>
                <a:prstGeom prst="rect">
                  <a:avLst/>
                </a:prstGeom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zh-CN" altLang="en-US" sz="1800" b="1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cs typeface="+mn-ea"/>
                    </a:rPr>
                    <a:t>文本标题三</a:t>
                  </a:r>
                  <a:endParaRPr lang="en-US" sz="18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+mn-ea"/>
                  </a:endParaRPr>
                </a:p>
              </p:txBody>
            </p:sp>
          </p:grpSp>
        </p:grpSp>
        <p:cxnSp>
          <p:nvCxnSpPr>
            <p:cNvPr id="25" name="直接连接符 24"/>
            <p:cNvCxnSpPr/>
            <p:nvPr/>
          </p:nvCxnSpPr>
          <p:spPr>
            <a:xfrm>
              <a:off x="766614" y="1616755"/>
              <a:ext cx="2634389" cy="0"/>
            </a:xfrm>
            <a:prstGeom prst="lin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组合 29"/>
          <p:cNvGrpSpPr/>
          <p:nvPr/>
        </p:nvGrpSpPr>
        <p:grpSpPr>
          <a:xfrm>
            <a:off x="8399462" y="1325852"/>
            <a:ext cx="3140137" cy="1196439"/>
            <a:chOff x="658459" y="1168120"/>
            <a:chExt cx="3140137" cy="1196439"/>
          </a:xfrm>
        </p:grpSpPr>
        <p:grpSp>
          <p:nvGrpSpPr>
            <p:cNvPr id="31" name="组合 30"/>
            <p:cNvGrpSpPr/>
            <p:nvPr/>
          </p:nvGrpSpPr>
          <p:grpSpPr>
            <a:xfrm>
              <a:off x="658459" y="1168120"/>
              <a:ext cx="3140137" cy="1196439"/>
              <a:chOff x="694606" y="1585281"/>
              <a:chExt cx="3140137" cy="1196439"/>
            </a:xfrm>
          </p:grpSpPr>
          <p:sp>
            <p:nvSpPr>
              <p:cNvPr id="33" name="椭圆 32"/>
              <p:cNvSpPr/>
              <p:nvPr/>
            </p:nvSpPr>
            <p:spPr>
              <a:xfrm rot="2700000">
                <a:off x="2978808" y="1591482"/>
                <a:ext cx="302626" cy="290223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  <a:effectLst>
                <a:outerShdw blurRad="215900" dist="1143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</a:endParaRPr>
              </a:p>
            </p:txBody>
          </p:sp>
          <p:grpSp>
            <p:nvGrpSpPr>
              <p:cNvPr id="34" name="Group 59"/>
              <p:cNvGrpSpPr/>
              <p:nvPr/>
            </p:nvGrpSpPr>
            <p:grpSpPr>
              <a:xfrm>
                <a:off x="694606" y="1614705"/>
                <a:ext cx="3140137" cy="1167015"/>
                <a:chOff x="7141343" y="3093071"/>
                <a:chExt cx="1568224" cy="875060"/>
              </a:xfrm>
            </p:grpSpPr>
            <p:sp>
              <p:nvSpPr>
                <p:cNvPr id="35" name="TextBox 34"/>
                <p:cNvSpPr txBox="1"/>
                <p:nvPr/>
              </p:nvSpPr>
              <p:spPr>
                <a:xfrm>
                  <a:off x="7141343" y="3483495"/>
                  <a:ext cx="1568224" cy="48463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lvl="0"/>
                  <a:r>
                    <a:rPr lang="zh-CN" altLang="en-US" sz="14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时尚中黑简体" panose="01010104010101010101" charset="-122"/>
                      <a:cs typeface="+mn-ea"/>
                    </a:rPr>
                    <a:t>单击此处添加文字阐述，添加简短问题说明文字，具体说明文字在此处。单击此处添加文字阐述，添加简短</a:t>
                  </a:r>
                  <a:r>
                    <a:rPr lang="zh-CN" altLang="en-US" sz="1400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时尚中黑简体" panose="01010104010101010101" charset="-122"/>
                      <a:cs typeface="+mn-ea"/>
                    </a:rPr>
                    <a:t>问题</a:t>
                  </a:r>
                  <a:endParaRPr lang="en-US" altLang="zh-CN" sz="13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+mn-ea"/>
                  </a:endParaRPr>
                </a:p>
              </p:txBody>
            </p:sp>
            <p:sp>
              <p:nvSpPr>
                <p:cNvPr id="36" name="Rectangle 62"/>
                <p:cNvSpPr/>
                <p:nvPr/>
              </p:nvSpPr>
              <p:spPr>
                <a:xfrm>
                  <a:off x="7583876" y="3093071"/>
                  <a:ext cx="576403" cy="207701"/>
                </a:xfrm>
                <a:prstGeom prst="rect">
                  <a:avLst/>
                </a:prstGeom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zh-CN" altLang="en-US" sz="1800" b="1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cs typeface="+mn-ea"/>
                    </a:rPr>
                    <a:t>文本标题四</a:t>
                  </a:r>
                  <a:endParaRPr lang="en-US" sz="18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+mn-ea"/>
                  </a:endParaRPr>
                </a:p>
              </p:txBody>
            </p:sp>
          </p:grpSp>
        </p:grpSp>
        <p:cxnSp>
          <p:nvCxnSpPr>
            <p:cNvPr id="32" name="直接连接符 31"/>
            <p:cNvCxnSpPr/>
            <p:nvPr/>
          </p:nvCxnSpPr>
          <p:spPr>
            <a:xfrm>
              <a:off x="766614" y="1616755"/>
              <a:ext cx="2634389" cy="0"/>
            </a:xfrm>
            <a:prstGeom prst="lin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组合 36"/>
          <p:cNvGrpSpPr/>
          <p:nvPr/>
        </p:nvGrpSpPr>
        <p:grpSpPr>
          <a:xfrm>
            <a:off x="8579625" y="3372186"/>
            <a:ext cx="3140137" cy="1180730"/>
            <a:chOff x="658459" y="1183829"/>
            <a:chExt cx="3140137" cy="1180730"/>
          </a:xfrm>
        </p:grpSpPr>
        <p:grpSp>
          <p:nvGrpSpPr>
            <p:cNvPr id="38" name="组合 37"/>
            <p:cNvGrpSpPr/>
            <p:nvPr/>
          </p:nvGrpSpPr>
          <p:grpSpPr>
            <a:xfrm>
              <a:off x="658459" y="1183829"/>
              <a:ext cx="3140137" cy="1180730"/>
              <a:chOff x="694606" y="1600990"/>
              <a:chExt cx="3140137" cy="1180730"/>
            </a:xfrm>
          </p:grpSpPr>
          <p:sp>
            <p:nvSpPr>
              <p:cNvPr id="40" name="椭圆 39"/>
              <p:cNvSpPr/>
              <p:nvPr/>
            </p:nvSpPr>
            <p:spPr>
              <a:xfrm rot="2700000">
                <a:off x="3008248" y="1607191"/>
                <a:ext cx="302626" cy="290223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ffectLst>
                <a:outerShdw blurRad="215900" dist="1143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</a:endParaRPr>
              </a:p>
            </p:txBody>
          </p:sp>
          <p:grpSp>
            <p:nvGrpSpPr>
              <p:cNvPr id="41" name="Group 59"/>
              <p:cNvGrpSpPr/>
              <p:nvPr/>
            </p:nvGrpSpPr>
            <p:grpSpPr>
              <a:xfrm>
                <a:off x="694606" y="1614705"/>
                <a:ext cx="3140137" cy="1167015"/>
                <a:chOff x="7141343" y="3093071"/>
                <a:chExt cx="1568224" cy="875060"/>
              </a:xfrm>
            </p:grpSpPr>
            <p:sp>
              <p:nvSpPr>
                <p:cNvPr id="42" name="TextBox 41"/>
                <p:cNvSpPr txBox="1"/>
                <p:nvPr/>
              </p:nvSpPr>
              <p:spPr>
                <a:xfrm>
                  <a:off x="7141343" y="3483495"/>
                  <a:ext cx="1568224" cy="48463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lvl="0"/>
                  <a:r>
                    <a:rPr lang="zh-CN" altLang="en-US" sz="14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时尚中黑简体" panose="01010104010101010101" charset="-122"/>
                      <a:cs typeface="+mn-ea"/>
                    </a:rPr>
                    <a:t>单击此处添加文字阐述，添加简短问题说明文字，具体说明文字在此处。单击此处添加文字阐述，添加简短</a:t>
                  </a:r>
                  <a:r>
                    <a:rPr lang="zh-CN" altLang="en-US" sz="1400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时尚中黑简体" panose="01010104010101010101" charset="-122"/>
                      <a:cs typeface="+mn-ea"/>
                    </a:rPr>
                    <a:t>问题</a:t>
                  </a:r>
                  <a:endParaRPr lang="en-US" altLang="zh-CN" sz="13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+mn-ea"/>
                  </a:endParaRPr>
                </a:p>
              </p:txBody>
            </p:sp>
            <p:sp>
              <p:nvSpPr>
                <p:cNvPr id="43" name="Rectangle 62"/>
                <p:cNvSpPr/>
                <p:nvPr/>
              </p:nvSpPr>
              <p:spPr>
                <a:xfrm>
                  <a:off x="7583876" y="3093071"/>
                  <a:ext cx="576403" cy="207701"/>
                </a:xfrm>
                <a:prstGeom prst="rect">
                  <a:avLst/>
                </a:prstGeom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zh-CN" altLang="en-US" sz="1800" b="1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cs typeface="+mn-ea"/>
                    </a:rPr>
                    <a:t>文本标题</a:t>
                  </a:r>
                  <a:r>
                    <a:rPr lang="zh-CN" altLang="en-US" sz="1800" b="1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cs typeface="+mn-ea"/>
                    </a:rPr>
                    <a:t>二</a:t>
                  </a:r>
                  <a:endParaRPr lang="en-US" sz="18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+mn-ea"/>
                  </a:endParaRPr>
                </a:p>
              </p:txBody>
            </p:sp>
          </p:grpSp>
        </p:grpSp>
        <p:cxnSp>
          <p:nvCxnSpPr>
            <p:cNvPr id="39" name="直接连接符 38"/>
            <p:cNvCxnSpPr/>
            <p:nvPr/>
          </p:nvCxnSpPr>
          <p:spPr>
            <a:xfrm>
              <a:off x="766614" y="1616755"/>
              <a:ext cx="2634389" cy="0"/>
            </a:xfrm>
            <a:prstGeom prst="lin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组合 43"/>
          <p:cNvGrpSpPr/>
          <p:nvPr/>
        </p:nvGrpSpPr>
        <p:grpSpPr>
          <a:xfrm>
            <a:off x="7635589" y="5242745"/>
            <a:ext cx="3140137" cy="1167978"/>
            <a:chOff x="658459" y="1196581"/>
            <a:chExt cx="3140137" cy="1167978"/>
          </a:xfrm>
        </p:grpSpPr>
        <p:grpSp>
          <p:nvGrpSpPr>
            <p:cNvPr id="45" name="组合 44"/>
            <p:cNvGrpSpPr/>
            <p:nvPr/>
          </p:nvGrpSpPr>
          <p:grpSpPr>
            <a:xfrm>
              <a:off x="658459" y="1196581"/>
              <a:ext cx="3140137" cy="1167978"/>
              <a:chOff x="694606" y="1613742"/>
              <a:chExt cx="3140137" cy="1167978"/>
            </a:xfrm>
          </p:grpSpPr>
          <p:sp>
            <p:nvSpPr>
              <p:cNvPr id="47" name="椭圆 46"/>
              <p:cNvSpPr/>
              <p:nvPr/>
            </p:nvSpPr>
            <p:spPr>
              <a:xfrm rot="2700000">
                <a:off x="2979831" y="1619943"/>
                <a:ext cx="302626" cy="290223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  <a:effectLst>
                <a:outerShdw blurRad="215900" dist="1143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</a:endParaRPr>
              </a:p>
            </p:txBody>
          </p:sp>
          <p:grpSp>
            <p:nvGrpSpPr>
              <p:cNvPr id="48" name="Group 59"/>
              <p:cNvGrpSpPr/>
              <p:nvPr/>
            </p:nvGrpSpPr>
            <p:grpSpPr>
              <a:xfrm>
                <a:off x="694606" y="1614705"/>
                <a:ext cx="3140137" cy="1167015"/>
                <a:chOff x="7141343" y="3093071"/>
                <a:chExt cx="1568224" cy="875060"/>
              </a:xfrm>
            </p:grpSpPr>
            <p:sp>
              <p:nvSpPr>
                <p:cNvPr id="49" name="TextBox 48"/>
                <p:cNvSpPr txBox="1"/>
                <p:nvPr/>
              </p:nvSpPr>
              <p:spPr>
                <a:xfrm>
                  <a:off x="7141343" y="3483495"/>
                  <a:ext cx="1568224" cy="48463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lvl="0"/>
                  <a:r>
                    <a:rPr lang="zh-CN" altLang="en-US" sz="14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时尚中黑简体" panose="01010104010101010101" charset="-122"/>
                      <a:cs typeface="+mn-ea"/>
                    </a:rPr>
                    <a:t>单击此处添加文字阐述，添加简短问题说明文字，具体说明文字在此处。单击此处添加文字阐述，添加简短</a:t>
                  </a:r>
                  <a:r>
                    <a:rPr lang="zh-CN" altLang="en-US" sz="1400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时尚中黑简体" panose="01010104010101010101" charset="-122"/>
                      <a:cs typeface="+mn-ea"/>
                    </a:rPr>
                    <a:t>问题</a:t>
                  </a:r>
                  <a:endParaRPr lang="en-US" altLang="zh-CN" sz="13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+mn-ea"/>
                  </a:endParaRPr>
                </a:p>
              </p:txBody>
            </p:sp>
            <p:sp>
              <p:nvSpPr>
                <p:cNvPr id="50" name="Rectangle 62"/>
                <p:cNvSpPr/>
                <p:nvPr/>
              </p:nvSpPr>
              <p:spPr>
                <a:xfrm>
                  <a:off x="7583876" y="3093071"/>
                  <a:ext cx="576403" cy="207701"/>
                </a:xfrm>
                <a:prstGeom prst="rect">
                  <a:avLst/>
                </a:prstGeom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zh-CN" altLang="en-US" sz="1800" b="1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cs typeface="+mn-ea"/>
                    </a:rPr>
                    <a:t>文本标题三</a:t>
                  </a:r>
                  <a:endParaRPr lang="en-US" sz="18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+mn-ea"/>
                  </a:endParaRPr>
                </a:p>
              </p:txBody>
            </p:sp>
          </p:grpSp>
        </p:grpSp>
        <p:cxnSp>
          <p:nvCxnSpPr>
            <p:cNvPr id="46" name="直接连接符 45"/>
            <p:cNvCxnSpPr/>
            <p:nvPr/>
          </p:nvCxnSpPr>
          <p:spPr>
            <a:xfrm>
              <a:off x="766614" y="1616755"/>
              <a:ext cx="2634389" cy="0"/>
            </a:xfrm>
            <a:prstGeom prst="lin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 advTm="0">
        <p14:switch dir="r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00"/>
                            </p:stCondLst>
                            <p:childTnLst>
                              <p:par>
                                <p:cTn id="4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istrator\各行业\医疗\dsfds.gif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contrast="4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680" t="28181" r="19142" b="19107"/>
          <a:stretch>
            <a:fillRect/>
          </a:stretch>
        </p:blipFill>
        <p:spPr bwMode="auto">
          <a:xfrm>
            <a:off x="190550" y="172672"/>
            <a:ext cx="593194" cy="538357"/>
          </a:xfrm>
          <a:prstGeom prst="rect">
            <a:avLst/>
          </a:prstGeom>
          <a:noFill/>
          <a:effectLst>
            <a:outerShdw blurRad="215900" dist="1016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853346" y="204963"/>
            <a:ext cx="54006" cy="4340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</a:endParaRPr>
          </a:p>
        </p:txBody>
      </p:sp>
      <p:sp>
        <p:nvSpPr>
          <p:cNvPr id="5" name="文本框 25"/>
          <p:cNvSpPr txBox="1"/>
          <p:nvPr/>
        </p:nvSpPr>
        <p:spPr>
          <a:xfrm>
            <a:off x="945570" y="180723"/>
            <a:ext cx="4453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chemeClr val="accent1"/>
                </a:solidFill>
                <a:latin typeface="+mn-ea"/>
                <a:cs typeface="+mn-ea"/>
              </a:rPr>
              <a:t>请</a:t>
            </a:r>
            <a:r>
              <a:rPr lang="zh-CN" altLang="en-US" sz="3200" b="1" dirty="0" smtClean="0">
                <a:solidFill>
                  <a:schemeClr val="accent1"/>
                </a:solidFill>
                <a:latin typeface="+mn-ea"/>
                <a:cs typeface="+mn-ea"/>
              </a:rPr>
              <a:t>在此处添加目录标题</a:t>
            </a:r>
            <a:endParaRPr lang="zh-CN" altLang="en-US" sz="3200" b="1" dirty="0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6" name="任意多边形 5"/>
          <p:cNvSpPr/>
          <p:nvPr/>
        </p:nvSpPr>
        <p:spPr>
          <a:xfrm>
            <a:off x="4504531" y="1171992"/>
            <a:ext cx="3181350" cy="2193119"/>
          </a:xfrm>
          <a:custGeom>
            <a:avLst/>
            <a:gdLst>
              <a:gd name="connsiteX0" fmla="*/ 0 w 3181350"/>
              <a:gd name="connsiteY0" fmla="*/ 0 h 2193118"/>
              <a:gd name="connsiteX1" fmla="*/ 3181350 w 3181350"/>
              <a:gd name="connsiteY1" fmla="*/ 0 h 2193118"/>
              <a:gd name="connsiteX2" fmla="*/ 3181350 w 3181350"/>
              <a:gd name="connsiteY2" fmla="*/ 2193118 h 2193118"/>
              <a:gd name="connsiteX3" fmla="*/ 2351976 w 3181350"/>
              <a:gd name="connsiteY3" fmla="*/ 2193118 h 2193118"/>
              <a:gd name="connsiteX4" fmla="*/ 2350668 w 3181350"/>
              <a:gd name="connsiteY4" fmla="*/ 2167217 h 2193118"/>
              <a:gd name="connsiteX5" fmla="*/ 1590675 w 3181350"/>
              <a:gd name="connsiteY5" fmla="*/ 1481388 h 2193118"/>
              <a:gd name="connsiteX6" fmla="*/ 830682 w 3181350"/>
              <a:gd name="connsiteY6" fmla="*/ 2167217 h 2193118"/>
              <a:gd name="connsiteX7" fmla="*/ 829374 w 3181350"/>
              <a:gd name="connsiteY7" fmla="*/ 2193118 h 2193118"/>
              <a:gd name="connsiteX8" fmla="*/ 0 w 3181350"/>
              <a:gd name="connsiteY8" fmla="*/ 2193118 h 2193118"/>
              <a:gd name="connsiteX9" fmla="*/ 0 w 3181350"/>
              <a:gd name="connsiteY9" fmla="*/ 0 h 2193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81350" h="2193118">
                <a:moveTo>
                  <a:pt x="0" y="0"/>
                </a:moveTo>
                <a:lnTo>
                  <a:pt x="3181350" y="0"/>
                </a:lnTo>
                <a:lnTo>
                  <a:pt x="3181350" y="2193118"/>
                </a:lnTo>
                <a:lnTo>
                  <a:pt x="2351976" y="2193118"/>
                </a:lnTo>
                <a:lnTo>
                  <a:pt x="2350668" y="2167217"/>
                </a:lnTo>
                <a:cubicBezTo>
                  <a:pt x="2311547" y="1781997"/>
                  <a:pt x="1986217" y="1481388"/>
                  <a:pt x="1590675" y="1481388"/>
                </a:cubicBezTo>
                <a:cubicBezTo>
                  <a:pt x="1195134" y="1481388"/>
                  <a:pt x="869804" y="1781997"/>
                  <a:pt x="830682" y="2167217"/>
                </a:cubicBezTo>
                <a:lnTo>
                  <a:pt x="829374" y="2193118"/>
                </a:lnTo>
                <a:lnTo>
                  <a:pt x="0" y="219311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 w="47625">
            <a:solidFill>
              <a:schemeClr val="accent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cs typeface="+mn-ea"/>
            </a:endParaRPr>
          </a:p>
        </p:txBody>
      </p:sp>
      <p:sp>
        <p:nvSpPr>
          <p:cNvPr id="7" name="任意多边形 6"/>
          <p:cNvSpPr/>
          <p:nvPr/>
        </p:nvSpPr>
        <p:spPr>
          <a:xfrm flipV="1">
            <a:off x="4504531" y="3494477"/>
            <a:ext cx="3181350" cy="2193119"/>
          </a:xfrm>
          <a:custGeom>
            <a:avLst/>
            <a:gdLst>
              <a:gd name="connsiteX0" fmla="*/ 0 w 3181350"/>
              <a:gd name="connsiteY0" fmla="*/ 0 h 2193118"/>
              <a:gd name="connsiteX1" fmla="*/ 3181350 w 3181350"/>
              <a:gd name="connsiteY1" fmla="*/ 0 h 2193118"/>
              <a:gd name="connsiteX2" fmla="*/ 3181350 w 3181350"/>
              <a:gd name="connsiteY2" fmla="*/ 2193118 h 2193118"/>
              <a:gd name="connsiteX3" fmla="*/ 2351976 w 3181350"/>
              <a:gd name="connsiteY3" fmla="*/ 2193118 h 2193118"/>
              <a:gd name="connsiteX4" fmla="*/ 2350668 w 3181350"/>
              <a:gd name="connsiteY4" fmla="*/ 2167217 h 2193118"/>
              <a:gd name="connsiteX5" fmla="*/ 1590675 w 3181350"/>
              <a:gd name="connsiteY5" fmla="*/ 1481388 h 2193118"/>
              <a:gd name="connsiteX6" fmla="*/ 830682 w 3181350"/>
              <a:gd name="connsiteY6" fmla="*/ 2167217 h 2193118"/>
              <a:gd name="connsiteX7" fmla="*/ 829374 w 3181350"/>
              <a:gd name="connsiteY7" fmla="*/ 2193118 h 2193118"/>
              <a:gd name="connsiteX8" fmla="*/ 0 w 3181350"/>
              <a:gd name="connsiteY8" fmla="*/ 2193118 h 2193118"/>
              <a:gd name="connsiteX9" fmla="*/ 0 w 3181350"/>
              <a:gd name="connsiteY9" fmla="*/ 0 h 2193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81350" h="2193118">
                <a:moveTo>
                  <a:pt x="0" y="0"/>
                </a:moveTo>
                <a:lnTo>
                  <a:pt x="3181350" y="0"/>
                </a:lnTo>
                <a:lnTo>
                  <a:pt x="3181350" y="2193118"/>
                </a:lnTo>
                <a:lnTo>
                  <a:pt x="2351976" y="2193118"/>
                </a:lnTo>
                <a:lnTo>
                  <a:pt x="2350668" y="2167217"/>
                </a:lnTo>
                <a:cubicBezTo>
                  <a:pt x="2311547" y="1781997"/>
                  <a:pt x="1986217" y="1481388"/>
                  <a:pt x="1590675" y="1481388"/>
                </a:cubicBezTo>
                <a:cubicBezTo>
                  <a:pt x="1195134" y="1481388"/>
                  <a:pt x="869804" y="1781997"/>
                  <a:pt x="830682" y="2167217"/>
                </a:cubicBezTo>
                <a:lnTo>
                  <a:pt x="829374" y="2193118"/>
                </a:lnTo>
                <a:lnTo>
                  <a:pt x="0" y="219311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 w="47625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cs typeface="+mn-ea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047532" y="1171992"/>
            <a:ext cx="3289677" cy="2262342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047531" y="3501802"/>
            <a:ext cx="3289677" cy="2193119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7823399" y="1116366"/>
            <a:ext cx="3289677" cy="2262342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7823398" y="3446176"/>
            <a:ext cx="3289677" cy="2193119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</a:endParaRPr>
          </a:p>
        </p:txBody>
      </p:sp>
      <p:sp>
        <p:nvSpPr>
          <p:cNvPr id="12" name="椭圆 11"/>
          <p:cNvSpPr/>
          <p:nvPr/>
        </p:nvSpPr>
        <p:spPr>
          <a:xfrm>
            <a:off x="5417026" y="2748534"/>
            <a:ext cx="1371600" cy="1371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cs typeface="+mn-ea"/>
            </a:endParaRPr>
          </a:p>
        </p:txBody>
      </p:sp>
      <p:sp>
        <p:nvSpPr>
          <p:cNvPr id="13" name="Freeform 110"/>
          <p:cNvSpPr>
            <a:spLocks noEditPoints="1"/>
          </p:cNvSpPr>
          <p:nvPr/>
        </p:nvSpPr>
        <p:spPr bwMode="auto">
          <a:xfrm>
            <a:off x="5646938" y="3108216"/>
            <a:ext cx="952128" cy="652236"/>
          </a:xfrm>
          <a:custGeom>
            <a:avLst/>
            <a:gdLst/>
            <a:ahLst/>
            <a:cxnLst>
              <a:cxn ang="0">
                <a:pos x="286" y="182"/>
              </a:cxn>
              <a:cxn ang="0">
                <a:pos x="276" y="47"/>
              </a:cxn>
              <a:cxn ang="0">
                <a:pos x="216" y="179"/>
              </a:cxn>
              <a:cxn ang="0">
                <a:pos x="208" y="185"/>
              </a:cxn>
              <a:cxn ang="0">
                <a:pos x="209" y="11"/>
              </a:cxn>
              <a:cxn ang="0">
                <a:pos x="105" y="0"/>
              </a:cxn>
              <a:cxn ang="0">
                <a:pos x="94" y="182"/>
              </a:cxn>
              <a:cxn ang="0">
                <a:pos x="88" y="185"/>
              </a:cxn>
              <a:cxn ang="0">
                <a:pos x="87" y="47"/>
              </a:cxn>
              <a:cxn ang="0">
                <a:pos x="18" y="57"/>
              </a:cxn>
              <a:cxn ang="0">
                <a:pos x="19" y="185"/>
              </a:cxn>
              <a:cxn ang="0">
                <a:pos x="0" y="207"/>
              </a:cxn>
              <a:cxn ang="0">
                <a:pos x="303" y="185"/>
              </a:cxn>
              <a:cxn ang="0">
                <a:pos x="50" y="142"/>
              </a:cxn>
              <a:cxn ang="0">
                <a:pos x="35" y="126"/>
              </a:cxn>
              <a:cxn ang="0">
                <a:pos x="50" y="142"/>
              </a:cxn>
              <a:cxn ang="0">
                <a:pos x="35" y="115"/>
              </a:cxn>
              <a:cxn ang="0">
                <a:pos x="50" y="99"/>
              </a:cxn>
              <a:cxn ang="0">
                <a:pos x="50" y="89"/>
              </a:cxn>
              <a:cxn ang="0">
                <a:pos x="35" y="73"/>
              </a:cxn>
              <a:cxn ang="0">
                <a:pos x="50" y="89"/>
              </a:cxn>
              <a:cxn ang="0">
                <a:pos x="59" y="142"/>
              </a:cxn>
              <a:cxn ang="0">
                <a:pos x="74" y="126"/>
              </a:cxn>
              <a:cxn ang="0">
                <a:pos x="74" y="115"/>
              </a:cxn>
              <a:cxn ang="0">
                <a:pos x="59" y="99"/>
              </a:cxn>
              <a:cxn ang="0">
                <a:pos x="74" y="115"/>
              </a:cxn>
              <a:cxn ang="0">
                <a:pos x="59" y="89"/>
              </a:cxn>
              <a:cxn ang="0">
                <a:pos x="74" y="73"/>
              </a:cxn>
              <a:cxn ang="0">
                <a:pos x="175" y="184"/>
              </a:cxn>
              <a:cxn ang="0">
                <a:pos x="130" y="128"/>
              </a:cxn>
              <a:cxn ang="0">
                <a:pos x="175" y="184"/>
              </a:cxn>
              <a:cxn ang="0">
                <a:pos x="114" y="43"/>
              </a:cxn>
              <a:cxn ang="0">
                <a:pos x="189" y="43"/>
              </a:cxn>
              <a:cxn ang="0">
                <a:pos x="249" y="142"/>
              </a:cxn>
              <a:cxn ang="0">
                <a:pos x="233" y="126"/>
              </a:cxn>
              <a:cxn ang="0">
                <a:pos x="249" y="142"/>
              </a:cxn>
              <a:cxn ang="0">
                <a:pos x="233" y="115"/>
              </a:cxn>
              <a:cxn ang="0">
                <a:pos x="249" y="99"/>
              </a:cxn>
              <a:cxn ang="0">
                <a:pos x="249" y="89"/>
              </a:cxn>
              <a:cxn ang="0">
                <a:pos x="233" y="73"/>
              </a:cxn>
              <a:cxn ang="0">
                <a:pos x="249" y="89"/>
              </a:cxn>
              <a:cxn ang="0">
                <a:pos x="257" y="142"/>
              </a:cxn>
              <a:cxn ang="0">
                <a:pos x="272" y="126"/>
              </a:cxn>
              <a:cxn ang="0">
                <a:pos x="272" y="115"/>
              </a:cxn>
              <a:cxn ang="0">
                <a:pos x="257" y="99"/>
              </a:cxn>
              <a:cxn ang="0">
                <a:pos x="272" y="115"/>
              </a:cxn>
              <a:cxn ang="0">
                <a:pos x="257" y="89"/>
              </a:cxn>
              <a:cxn ang="0">
                <a:pos x="272" y="73"/>
              </a:cxn>
              <a:cxn ang="0">
                <a:pos x="161" y="33"/>
              </a:cxn>
              <a:cxn ang="0">
                <a:pos x="175" y="52"/>
              </a:cxn>
              <a:cxn ang="0">
                <a:pos x="161" y="66"/>
              </a:cxn>
              <a:cxn ang="0">
                <a:pos x="142" y="52"/>
              </a:cxn>
              <a:cxn ang="0">
                <a:pos x="128" y="33"/>
              </a:cxn>
              <a:cxn ang="0">
                <a:pos x="142" y="19"/>
              </a:cxn>
              <a:cxn ang="0">
                <a:pos x="161" y="33"/>
              </a:cxn>
              <a:cxn ang="0">
                <a:pos x="161" y="33"/>
              </a:cxn>
            </a:cxnLst>
            <a:rect l="0" t="0" r="r" b="b"/>
            <a:pathLst>
              <a:path w="303" h="207">
                <a:moveTo>
                  <a:pt x="286" y="185"/>
                </a:moveTo>
                <a:cubicBezTo>
                  <a:pt x="286" y="184"/>
                  <a:pt x="286" y="183"/>
                  <a:pt x="286" y="182"/>
                </a:cubicBezTo>
                <a:cubicBezTo>
                  <a:pt x="286" y="57"/>
                  <a:pt x="286" y="57"/>
                  <a:pt x="286" y="57"/>
                </a:cubicBezTo>
                <a:cubicBezTo>
                  <a:pt x="286" y="51"/>
                  <a:pt x="282" y="47"/>
                  <a:pt x="276" y="47"/>
                </a:cubicBezTo>
                <a:cubicBezTo>
                  <a:pt x="216" y="47"/>
                  <a:pt x="216" y="47"/>
                  <a:pt x="216" y="47"/>
                </a:cubicBezTo>
                <a:cubicBezTo>
                  <a:pt x="216" y="179"/>
                  <a:pt x="216" y="179"/>
                  <a:pt x="216" y="179"/>
                </a:cubicBezTo>
                <a:cubicBezTo>
                  <a:pt x="216" y="181"/>
                  <a:pt x="216" y="183"/>
                  <a:pt x="215" y="185"/>
                </a:cubicBezTo>
                <a:cubicBezTo>
                  <a:pt x="208" y="185"/>
                  <a:pt x="208" y="185"/>
                  <a:pt x="208" y="185"/>
                </a:cubicBezTo>
                <a:cubicBezTo>
                  <a:pt x="209" y="184"/>
                  <a:pt x="209" y="183"/>
                  <a:pt x="209" y="182"/>
                </a:cubicBezTo>
                <a:cubicBezTo>
                  <a:pt x="209" y="11"/>
                  <a:pt x="209" y="11"/>
                  <a:pt x="209" y="11"/>
                </a:cubicBezTo>
                <a:cubicBezTo>
                  <a:pt x="209" y="5"/>
                  <a:pt x="204" y="0"/>
                  <a:pt x="198" y="0"/>
                </a:cubicBezTo>
                <a:cubicBezTo>
                  <a:pt x="105" y="0"/>
                  <a:pt x="105" y="0"/>
                  <a:pt x="105" y="0"/>
                </a:cubicBezTo>
                <a:cubicBezTo>
                  <a:pt x="99" y="0"/>
                  <a:pt x="94" y="5"/>
                  <a:pt x="94" y="11"/>
                </a:cubicBezTo>
                <a:cubicBezTo>
                  <a:pt x="94" y="182"/>
                  <a:pt x="94" y="182"/>
                  <a:pt x="94" y="182"/>
                </a:cubicBezTo>
                <a:cubicBezTo>
                  <a:pt x="94" y="183"/>
                  <a:pt x="94" y="184"/>
                  <a:pt x="95" y="185"/>
                </a:cubicBezTo>
                <a:cubicBezTo>
                  <a:pt x="88" y="185"/>
                  <a:pt x="88" y="185"/>
                  <a:pt x="88" y="185"/>
                </a:cubicBezTo>
                <a:cubicBezTo>
                  <a:pt x="87" y="183"/>
                  <a:pt x="87" y="181"/>
                  <a:pt x="87" y="179"/>
                </a:cubicBezTo>
                <a:cubicBezTo>
                  <a:pt x="87" y="47"/>
                  <a:pt x="87" y="47"/>
                  <a:pt x="87" y="47"/>
                </a:cubicBezTo>
                <a:cubicBezTo>
                  <a:pt x="29" y="47"/>
                  <a:pt x="29" y="47"/>
                  <a:pt x="29" y="47"/>
                </a:cubicBezTo>
                <a:cubicBezTo>
                  <a:pt x="23" y="47"/>
                  <a:pt x="18" y="51"/>
                  <a:pt x="18" y="57"/>
                </a:cubicBezTo>
                <a:cubicBezTo>
                  <a:pt x="18" y="182"/>
                  <a:pt x="18" y="182"/>
                  <a:pt x="18" y="182"/>
                </a:cubicBezTo>
                <a:cubicBezTo>
                  <a:pt x="18" y="183"/>
                  <a:pt x="18" y="184"/>
                  <a:pt x="19" y="185"/>
                </a:cubicBezTo>
                <a:cubicBezTo>
                  <a:pt x="0" y="185"/>
                  <a:pt x="0" y="185"/>
                  <a:pt x="0" y="185"/>
                </a:cubicBezTo>
                <a:cubicBezTo>
                  <a:pt x="0" y="207"/>
                  <a:pt x="0" y="207"/>
                  <a:pt x="0" y="207"/>
                </a:cubicBezTo>
                <a:cubicBezTo>
                  <a:pt x="303" y="207"/>
                  <a:pt x="303" y="207"/>
                  <a:pt x="303" y="207"/>
                </a:cubicBezTo>
                <a:cubicBezTo>
                  <a:pt x="303" y="185"/>
                  <a:pt x="303" y="185"/>
                  <a:pt x="303" y="185"/>
                </a:cubicBezTo>
                <a:lnTo>
                  <a:pt x="286" y="185"/>
                </a:lnTo>
                <a:close/>
                <a:moveTo>
                  <a:pt x="50" y="142"/>
                </a:moveTo>
                <a:cubicBezTo>
                  <a:pt x="35" y="142"/>
                  <a:pt x="35" y="142"/>
                  <a:pt x="35" y="142"/>
                </a:cubicBezTo>
                <a:cubicBezTo>
                  <a:pt x="35" y="126"/>
                  <a:pt x="35" y="126"/>
                  <a:pt x="35" y="126"/>
                </a:cubicBezTo>
                <a:cubicBezTo>
                  <a:pt x="50" y="126"/>
                  <a:pt x="50" y="126"/>
                  <a:pt x="50" y="126"/>
                </a:cubicBezTo>
                <a:lnTo>
                  <a:pt x="50" y="142"/>
                </a:lnTo>
                <a:close/>
                <a:moveTo>
                  <a:pt x="50" y="115"/>
                </a:moveTo>
                <a:cubicBezTo>
                  <a:pt x="35" y="115"/>
                  <a:pt x="35" y="115"/>
                  <a:pt x="35" y="115"/>
                </a:cubicBezTo>
                <a:cubicBezTo>
                  <a:pt x="35" y="99"/>
                  <a:pt x="35" y="99"/>
                  <a:pt x="35" y="99"/>
                </a:cubicBezTo>
                <a:cubicBezTo>
                  <a:pt x="50" y="99"/>
                  <a:pt x="50" y="99"/>
                  <a:pt x="50" y="99"/>
                </a:cubicBezTo>
                <a:lnTo>
                  <a:pt x="50" y="115"/>
                </a:lnTo>
                <a:close/>
                <a:moveTo>
                  <a:pt x="50" y="89"/>
                </a:moveTo>
                <a:cubicBezTo>
                  <a:pt x="35" y="89"/>
                  <a:pt x="35" y="89"/>
                  <a:pt x="35" y="89"/>
                </a:cubicBezTo>
                <a:cubicBezTo>
                  <a:pt x="35" y="73"/>
                  <a:pt x="35" y="73"/>
                  <a:pt x="35" y="73"/>
                </a:cubicBezTo>
                <a:cubicBezTo>
                  <a:pt x="50" y="73"/>
                  <a:pt x="50" y="73"/>
                  <a:pt x="50" y="73"/>
                </a:cubicBezTo>
                <a:lnTo>
                  <a:pt x="50" y="89"/>
                </a:lnTo>
                <a:close/>
                <a:moveTo>
                  <a:pt x="74" y="142"/>
                </a:moveTo>
                <a:cubicBezTo>
                  <a:pt x="59" y="142"/>
                  <a:pt x="59" y="142"/>
                  <a:pt x="59" y="142"/>
                </a:cubicBezTo>
                <a:cubicBezTo>
                  <a:pt x="59" y="126"/>
                  <a:pt x="59" y="126"/>
                  <a:pt x="59" y="126"/>
                </a:cubicBezTo>
                <a:cubicBezTo>
                  <a:pt x="74" y="126"/>
                  <a:pt x="74" y="126"/>
                  <a:pt x="74" y="126"/>
                </a:cubicBezTo>
                <a:lnTo>
                  <a:pt x="74" y="142"/>
                </a:lnTo>
                <a:close/>
                <a:moveTo>
                  <a:pt x="74" y="115"/>
                </a:moveTo>
                <a:cubicBezTo>
                  <a:pt x="59" y="115"/>
                  <a:pt x="59" y="115"/>
                  <a:pt x="59" y="115"/>
                </a:cubicBezTo>
                <a:cubicBezTo>
                  <a:pt x="59" y="99"/>
                  <a:pt x="59" y="99"/>
                  <a:pt x="59" y="99"/>
                </a:cubicBezTo>
                <a:cubicBezTo>
                  <a:pt x="74" y="99"/>
                  <a:pt x="74" y="99"/>
                  <a:pt x="74" y="99"/>
                </a:cubicBezTo>
                <a:lnTo>
                  <a:pt x="74" y="115"/>
                </a:lnTo>
                <a:close/>
                <a:moveTo>
                  <a:pt x="74" y="89"/>
                </a:moveTo>
                <a:cubicBezTo>
                  <a:pt x="59" y="89"/>
                  <a:pt x="59" y="89"/>
                  <a:pt x="59" y="89"/>
                </a:cubicBezTo>
                <a:cubicBezTo>
                  <a:pt x="59" y="73"/>
                  <a:pt x="59" y="73"/>
                  <a:pt x="59" y="73"/>
                </a:cubicBezTo>
                <a:cubicBezTo>
                  <a:pt x="74" y="73"/>
                  <a:pt x="74" y="73"/>
                  <a:pt x="74" y="73"/>
                </a:cubicBezTo>
                <a:lnTo>
                  <a:pt x="74" y="89"/>
                </a:lnTo>
                <a:close/>
                <a:moveTo>
                  <a:pt x="175" y="184"/>
                </a:moveTo>
                <a:cubicBezTo>
                  <a:pt x="130" y="184"/>
                  <a:pt x="130" y="184"/>
                  <a:pt x="130" y="184"/>
                </a:cubicBezTo>
                <a:cubicBezTo>
                  <a:pt x="130" y="128"/>
                  <a:pt x="130" y="128"/>
                  <a:pt x="130" y="128"/>
                </a:cubicBezTo>
                <a:cubicBezTo>
                  <a:pt x="175" y="128"/>
                  <a:pt x="175" y="128"/>
                  <a:pt x="175" y="128"/>
                </a:cubicBezTo>
                <a:lnTo>
                  <a:pt x="175" y="184"/>
                </a:lnTo>
                <a:close/>
                <a:moveTo>
                  <a:pt x="152" y="80"/>
                </a:moveTo>
                <a:cubicBezTo>
                  <a:pt x="131" y="80"/>
                  <a:pt x="114" y="63"/>
                  <a:pt x="114" y="43"/>
                </a:cubicBezTo>
                <a:cubicBezTo>
                  <a:pt x="114" y="22"/>
                  <a:pt x="131" y="5"/>
                  <a:pt x="152" y="5"/>
                </a:cubicBezTo>
                <a:cubicBezTo>
                  <a:pt x="172" y="5"/>
                  <a:pt x="189" y="22"/>
                  <a:pt x="189" y="43"/>
                </a:cubicBezTo>
                <a:cubicBezTo>
                  <a:pt x="189" y="63"/>
                  <a:pt x="172" y="80"/>
                  <a:pt x="152" y="80"/>
                </a:cubicBezTo>
                <a:close/>
                <a:moveTo>
                  <a:pt x="249" y="142"/>
                </a:moveTo>
                <a:cubicBezTo>
                  <a:pt x="233" y="142"/>
                  <a:pt x="233" y="142"/>
                  <a:pt x="233" y="142"/>
                </a:cubicBezTo>
                <a:cubicBezTo>
                  <a:pt x="233" y="126"/>
                  <a:pt x="233" y="126"/>
                  <a:pt x="233" y="126"/>
                </a:cubicBezTo>
                <a:cubicBezTo>
                  <a:pt x="249" y="126"/>
                  <a:pt x="249" y="126"/>
                  <a:pt x="249" y="126"/>
                </a:cubicBezTo>
                <a:lnTo>
                  <a:pt x="249" y="142"/>
                </a:lnTo>
                <a:close/>
                <a:moveTo>
                  <a:pt x="249" y="115"/>
                </a:moveTo>
                <a:cubicBezTo>
                  <a:pt x="233" y="115"/>
                  <a:pt x="233" y="115"/>
                  <a:pt x="233" y="115"/>
                </a:cubicBezTo>
                <a:cubicBezTo>
                  <a:pt x="233" y="99"/>
                  <a:pt x="233" y="99"/>
                  <a:pt x="233" y="99"/>
                </a:cubicBezTo>
                <a:cubicBezTo>
                  <a:pt x="249" y="99"/>
                  <a:pt x="249" y="99"/>
                  <a:pt x="249" y="99"/>
                </a:cubicBezTo>
                <a:lnTo>
                  <a:pt x="249" y="115"/>
                </a:lnTo>
                <a:close/>
                <a:moveTo>
                  <a:pt x="249" y="89"/>
                </a:moveTo>
                <a:cubicBezTo>
                  <a:pt x="233" y="89"/>
                  <a:pt x="233" y="89"/>
                  <a:pt x="233" y="89"/>
                </a:cubicBezTo>
                <a:cubicBezTo>
                  <a:pt x="233" y="73"/>
                  <a:pt x="233" y="73"/>
                  <a:pt x="233" y="73"/>
                </a:cubicBezTo>
                <a:cubicBezTo>
                  <a:pt x="249" y="73"/>
                  <a:pt x="249" y="73"/>
                  <a:pt x="249" y="73"/>
                </a:cubicBezTo>
                <a:lnTo>
                  <a:pt x="249" y="89"/>
                </a:lnTo>
                <a:close/>
                <a:moveTo>
                  <a:pt x="272" y="142"/>
                </a:moveTo>
                <a:cubicBezTo>
                  <a:pt x="257" y="142"/>
                  <a:pt x="257" y="142"/>
                  <a:pt x="257" y="142"/>
                </a:cubicBezTo>
                <a:cubicBezTo>
                  <a:pt x="257" y="126"/>
                  <a:pt x="257" y="126"/>
                  <a:pt x="257" y="126"/>
                </a:cubicBezTo>
                <a:cubicBezTo>
                  <a:pt x="272" y="126"/>
                  <a:pt x="272" y="126"/>
                  <a:pt x="272" y="126"/>
                </a:cubicBezTo>
                <a:lnTo>
                  <a:pt x="272" y="142"/>
                </a:lnTo>
                <a:close/>
                <a:moveTo>
                  <a:pt x="272" y="115"/>
                </a:moveTo>
                <a:cubicBezTo>
                  <a:pt x="257" y="115"/>
                  <a:pt x="257" y="115"/>
                  <a:pt x="257" y="115"/>
                </a:cubicBezTo>
                <a:cubicBezTo>
                  <a:pt x="257" y="99"/>
                  <a:pt x="257" y="99"/>
                  <a:pt x="257" y="99"/>
                </a:cubicBezTo>
                <a:cubicBezTo>
                  <a:pt x="272" y="99"/>
                  <a:pt x="272" y="99"/>
                  <a:pt x="272" y="99"/>
                </a:cubicBezTo>
                <a:lnTo>
                  <a:pt x="272" y="115"/>
                </a:lnTo>
                <a:close/>
                <a:moveTo>
                  <a:pt x="272" y="89"/>
                </a:moveTo>
                <a:cubicBezTo>
                  <a:pt x="257" y="89"/>
                  <a:pt x="257" y="89"/>
                  <a:pt x="257" y="89"/>
                </a:cubicBezTo>
                <a:cubicBezTo>
                  <a:pt x="257" y="73"/>
                  <a:pt x="257" y="73"/>
                  <a:pt x="257" y="73"/>
                </a:cubicBezTo>
                <a:cubicBezTo>
                  <a:pt x="272" y="73"/>
                  <a:pt x="272" y="73"/>
                  <a:pt x="272" y="73"/>
                </a:cubicBezTo>
                <a:lnTo>
                  <a:pt x="272" y="89"/>
                </a:lnTo>
                <a:close/>
                <a:moveTo>
                  <a:pt x="161" y="33"/>
                </a:moveTo>
                <a:cubicBezTo>
                  <a:pt x="175" y="33"/>
                  <a:pt x="175" y="33"/>
                  <a:pt x="175" y="33"/>
                </a:cubicBezTo>
                <a:cubicBezTo>
                  <a:pt x="175" y="52"/>
                  <a:pt x="175" y="52"/>
                  <a:pt x="175" y="52"/>
                </a:cubicBezTo>
                <a:cubicBezTo>
                  <a:pt x="161" y="52"/>
                  <a:pt x="161" y="52"/>
                  <a:pt x="161" y="52"/>
                </a:cubicBezTo>
                <a:cubicBezTo>
                  <a:pt x="161" y="66"/>
                  <a:pt x="161" y="66"/>
                  <a:pt x="161" y="66"/>
                </a:cubicBezTo>
                <a:cubicBezTo>
                  <a:pt x="142" y="66"/>
                  <a:pt x="142" y="66"/>
                  <a:pt x="142" y="66"/>
                </a:cubicBezTo>
                <a:cubicBezTo>
                  <a:pt x="142" y="52"/>
                  <a:pt x="142" y="52"/>
                  <a:pt x="142" y="52"/>
                </a:cubicBezTo>
                <a:cubicBezTo>
                  <a:pt x="128" y="52"/>
                  <a:pt x="128" y="52"/>
                  <a:pt x="128" y="52"/>
                </a:cubicBezTo>
                <a:cubicBezTo>
                  <a:pt x="128" y="33"/>
                  <a:pt x="128" y="33"/>
                  <a:pt x="128" y="33"/>
                </a:cubicBezTo>
                <a:cubicBezTo>
                  <a:pt x="142" y="33"/>
                  <a:pt x="142" y="33"/>
                  <a:pt x="142" y="33"/>
                </a:cubicBezTo>
                <a:cubicBezTo>
                  <a:pt x="142" y="19"/>
                  <a:pt x="142" y="19"/>
                  <a:pt x="142" y="19"/>
                </a:cubicBezTo>
                <a:cubicBezTo>
                  <a:pt x="161" y="19"/>
                  <a:pt x="161" y="19"/>
                  <a:pt x="161" y="19"/>
                </a:cubicBezTo>
                <a:lnTo>
                  <a:pt x="161" y="33"/>
                </a:lnTo>
                <a:close/>
                <a:moveTo>
                  <a:pt x="161" y="33"/>
                </a:moveTo>
                <a:cubicBezTo>
                  <a:pt x="161" y="33"/>
                  <a:pt x="161" y="33"/>
                  <a:pt x="161" y="33"/>
                </a:cubicBezTo>
              </a:path>
            </a:pathLst>
          </a:custGeom>
          <a:solidFill>
            <a:schemeClr val="accent1"/>
          </a:solidFill>
          <a:ln w="9525">
            <a:noFill/>
            <a:round/>
          </a:ln>
        </p:spPr>
        <p:txBody>
          <a:bodyPr vert="horz" wrap="square" lIns="121917" tIns="60958" rIns="121917" bIns="60958" numCol="1" anchor="t" anchorCtr="0" compatLnSpc="1"/>
          <a:lstStyle/>
          <a:p>
            <a:endParaRPr lang="en-US">
              <a:cs typeface="+mn-ea"/>
            </a:endParaRPr>
          </a:p>
        </p:txBody>
      </p:sp>
      <p:sp>
        <p:nvSpPr>
          <p:cNvPr id="14" name="文本框 26"/>
          <p:cNvSpPr txBox="1"/>
          <p:nvPr/>
        </p:nvSpPr>
        <p:spPr>
          <a:xfrm>
            <a:off x="4763196" y="1397829"/>
            <a:ext cx="2707835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zh-CN" altLang="en-US" sz="1400" dirty="0">
                <a:solidFill>
                  <a:schemeClr val="bg1"/>
                </a:solidFill>
                <a:cs typeface="+mn-ea"/>
              </a:rPr>
              <a:t>请在这里添加相应的文字</a:t>
            </a:r>
            <a:r>
              <a:rPr lang="zh-CN" altLang="en-US" sz="1400" dirty="0" smtClean="0">
                <a:solidFill>
                  <a:schemeClr val="bg1"/>
                </a:solidFill>
                <a:cs typeface="+mn-ea"/>
              </a:rPr>
              <a:t>内容</a:t>
            </a:r>
            <a:r>
              <a:rPr lang="zh-CN" altLang="en-US" sz="1400" dirty="0">
                <a:solidFill>
                  <a:schemeClr val="bg1"/>
                </a:solidFill>
                <a:cs typeface="+mn-ea"/>
              </a:rPr>
              <a:t>请在这里添加相应的文字</a:t>
            </a:r>
            <a:r>
              <a:rPr lang="zh-CN" altLang="en-US" sz="1400" dirty="0" smtClean="0">
                <a:solidFill>
                  <a:schemeClr val="bg1"/>
                </a:solidFill>
                <a:cs typeface="+mn-ea"/>
              </a:rPr>
              <a:t>内容</a:t>
            </a:r>
            <a:r>
              <a:rPr lang="zh-CN" altLang="en-US" sz="1400" dirty="0">
                <a:solidFill>
                  <a:schemeClr val="bg1"/>
                </a:solidFill>
                <a:cs typeface="+mn-ea"/>
              </a:rPr>
              <a:t>请在这里添加相应的文字</a:t>
            </a:r>
            <a:r>
              <a:rPr lang="zh-CN" altLang="en-US" sz="1400" dirty="0" smtClean="0">
                <a:solidFill>
                  <a:schemeClr val="bg1"/>
                </a:solidFill>
                <a:cs typeface="+mn-ea"/>
              </a:rPr>
              <a:t>内容</a:t>
            </a:r>
            <a:endParaRPr lang="zh-CN" altLang="en-US" sz="1400" dirty="0">
              <a:solidFill>
                <a:schemeClr val="bg1"/>
              </a:solidFill>
              <a:cs typeface="+mn-ea"/>
            </a:endParaRPr>
          </a:p>
        </p:txBody>
      </p:sp>
      <p:sp>
        <p:nvSpPr>
          <p:cNvPr id="15" name="文本框 27"/>
          <p:cNvSpPr txBox="1"/>
          <p:nvPr/>
        </p:nvSpPr>
        <p:spPr>
          <a:xfrm>
            <a:off x="4763196" y="4372950"/>
            <a:ext cx="2707835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zh-CN" altLang="en-US" sz="1400" dirty="0">
                <a:solidFill>
                  <a:schemeClr val="bg1"/>
                </a:solidFill>
                <a:cs typeface="+mn-ea"/>
              </a:rPr>
              <a:t>请在这里添加相应的文字</a:t>
            </a:r>
            <a:r>
              <a:rPr lang="zh-CN" altLang="en-US" sz="1400" dirty="0" smtClean="0">
                <a:solidFill>
                  <a:schemeClr val="bg1"/>
                </a:solidFill>
                <a:cs typeface="+mn-ea"/>
              </a:rPr>
              <a:t>内容</a:t>
            </a:r>
            <a:r>
              <a:rPr lang="zh-CN" altLang="en-US" sz="1400" dirty="0">
                <a:solidFill>
                  <a:schemeClr val="bg1"/>
                </a:solidFill>
                <a:cs typeface="+mn-ea"/>
              </a:rPr>
              <a:t>请在这里添加相应的文字</a:t>
            </a:r>
            <a:r>
              <a:rPr lang="zh-CN" altLang="en-US" sz="1400" dirty="0" smtClean="0">
                <a:solidFill>
                  <a:schemeClr val="bg1"/>
                </a:solidFill>
                <a:cs typeface="+mn-ea"/>
              </a:rPr>
              <a:t>内容</a:t>
            </a:r>
            <a:r>
              <a:rPr lang="zh-CN" altLang="en-US" sz="1400" dirty="0">
                <a:solidFill>
                  <a:schemeClr val="bg1"/>
                </a:solidFill>
                <a:cs typeface="+mn-ea"/>
              </a:rPr>
              <a:t>请在这里添加相应的文字</a:t>
            </a:r>
            <a:r>
              <a:rPr lang="zh-CN" altLang="en-US" sz="1400" dirty="0" smtClean="0">
                <a:solidFill>
                  <a:schemeClr val="bg1"/>
                </a:solidFill>
                <a:cs typeface="+mn-ea"/>
              </a:rPr>
              <a:t>内容</a:t>
            </a:r>
            <a:endParaRPr lang="zh-CN" altLang="en-US" sz="1400" dirty="0">
              <a:solidFill>
                <a:schemeClr val="bg1"/>
              </a:solidFill>
              <a:cs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 advTm="0">
        <p14:switch dir="r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500"/>
                            </p:stCondLst>
                            <p:childTnLst>
                              <p:par>
                                <p:cTn id="5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500"/>
                            </p:stCondLst>
                            <p:childTnLst>
                              <p:par>
                                <p:cTn id="6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平行四边形 1"/>
          <p:cNvSpPr/>
          <p:nvPr/>
        </p:nvSpPr>
        <p:spPr>
          <a:xfrm>
            <a:off x="-1609650" y="1214178"/>
            <a:ext cx="7494652" cy="4951920"/>
          </a:xfrm>
          <a:prstGeom prst="parallelogram">
            <a:avLst/>
          </a:prstGeom>
          <a:blipFill>
            <a:blip r:embed="rId1"/>
            <a:stretch>
              <a:fillRect/>
            </a:stretch>
          </a:blip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3824414" y="1535544"/>
            <a:ext cx="9832658" cy="3602901"/>
            <a:chOff x="3824414" y="1535544"/>
            <a:chExt cx="9832658" cy="3602901"/>
          </a:xfrm>
        </p:grpSpPr>
        <p:sp>
          <p:nvSpPr>
            <p:cNvPr id="5" name="平行四边形 4"/>
            <p:cNvSpPr/>
            <p:nvPr/>
          </p:nvSpPr>
          <p:spPr>
            <a:xfrm>
              <a:off x="3824414" y="2182650"/>
              <a:ext cx="9832658" cy="2860777"/>
            </a:xfrm>
            <a:prstGeom prst="parallelogram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10639417" y="1535544"/>
              <a:ext cx="2201514" cy="3602901"/>
              <a:chOff x="10438042" y="1014215"/>
              <a:chExt cx="2520066" cy="4124230"/>
            </a:xfrm>
          </p:grpSpPr>
          <p:sp>
            <p:nvSpPr>
              <p:cNvPr id="11" name="Freeform 8"/>
              <p:cNvSpPr/>
              <p:nvPr/>
            </p:nvSpPr>
            <p:spPr bwMode="auto">
              <a:xfrm>
                <a:off x="10438042" y="1702886"/>
                <a:ext cx="1790467" cy="3435559"/>
              </a:xfrm>
              <a:custGeom>
                <a:avLst/>
                <a:gdLst>
                  <a:gd name="T0" fmla="*/ 0 w 464"/>
                  <a:gd name="T1" fmla="*/ 908 h 908"/>
                  <a:gd name="T2" fmla="*/ 0 w 464"/>
                  <a:gd name="T3" fmla="*/ 757 h 908"/>
                  <a:gd name="T4" fmla="*/ 279 w 464"/>
                  <a:gd name="T5" fmla="*/ 238 h 908"/>
                  <a:gd name="T6" fmla="*/ 230 w 464"/>
                  <a:gd name="T7" fmla="*/ 161 h 908"/>
                  <a:gd name="T8" fmla="*/ 181 w 464"/>
                  <a:gd name="T9" fmla="*/ 225 h 908"/>
                  <a:gd name="T10" fmla="*/ 181 w 464"/>
                  <a:gd name="T11" fmla="*/ 282 h 908"/>
                  <a:gd name="T12" fmla="*/ 0 w 464"/>
                  <a:gd name="T13" fmla="*/ 282 h 908"/>
                  <a:gd name="T14" fmla="*/ 0 w 464"/>
                  <a:gd name="T15" fmla="*/ 215 h 908"/>
                  <a:gd name="T16" fmla="*/ 230 w 464"/>
                  <a:gd name="T17" fmla="*/ 0 h 908"/>
                  <a:gd name="T18" fmla="*/ 460 w 464"/>
                  <a:gd name="T19" fmla="*/ 228 h 908"/>
                  <a:gd name="T20" fmla="*/ 198 w 464"/>
                  <a:gd name="T21" fmla="*/ 742 h 908"/>
                  <a:gd name="T22" fmla="*/ 464 w 464"/>
                  <a:gd name="T23" fmla="*/ 742 h 908"/>
                  <a:gd name="T24" fmla="*/ 464 w 464"/>
                  <a:gd name="T25" fmla="*/ 908 h 908"/>
                  <a:gd name="T26" fmla="*/ 0 w 464"/>
                  <a:gd name="T27" fmla="*/ 908 h 9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64" h="908">
                    <a:moveTo>
                      <a:pt x="0" y="908"/>
                    </a:moveTo>
                    <a:cubicBezTo>
                      <a:pt x="0" y="757"/>
                      <a:pt x="0" y="757"/>
                      <a:pt x="0" y="757"/>
                    </a:cubicBezTo>
                    <a:cubicBezTo>
                      <a:pt x="0" y="611"/>
                      <a:pt x="279" y="357"/>
                      <a:pt x="279" y="238"/>
                    </a:cubicBezTo>
                    <a:cubicBezTo>
                      <a:pt x="279" y="176"/>
                      <a:pt x="266" y="161"/>
                      <a:pt x="230" y="161"/>
                    </a:cubicBezTo>
                    <a:cubicBezTo>
                      <a:pt x="195" y="161"/>
                      <a:pt x="181" y="176"/>
                      <a:pt x="181" y="225"/>
                    </a:cubicBezTo>
                    <a:cubicBezTo>
                      <a:pt x="181" y="282"/>
                      <a:pt x="181" y="282"/>
                      <a:pt x="181" y="282"/>
                    </a:cubicBezTo>
                    <a:cubicBezTo>
                      <a:pt x="0" y="282"/>
                      <a:pt x="0" y="282"/>
                      <a:pt x="0" y="282"/>
                    </a:cubicBezTo>
                    <a:cubicBezTo>
                      <a:pt x="0" y="215"/>
                      <a:pt x="0" y="215"/>
                      <a:pt x="0" y="215"/>
                    </a:cubicBezTo>
                    <a:cubicBezTo>
                      <a:pt x="0" y="74"/>
                      <a:pt x="51" y="0"/>
                      <a:pt x="230" y="0"/>
                    </a:cubicBezTo>
                    <a:cubicBezTo>
                      <a:pt x="406" y="0"/>
                      <a:pt x="460" y="59"/>
                      <a:pt x="460" y="228"/>
                    </a:cubicBezTo>
                    <a:cubicBezTo>
                      <a:pt x="460" y="440"/>
                      <a:pt x="312" y="516"/>
                      <a:pt x="198" y="742"/>
                    </a:cubicBezTo>
                    <a:cubicBezTo>
                      <a:pt x="464" y="742"/>
                      <a:pt x="464" y="742"/>
                      <a:pt x="464" y="742"/>
                    </a:cubicBezTo>
                    <a:cubicBezTo>
                      <a:pt x="464" y="908"/>
                      <a:pt x="464" y="908"/>
                      <a:pt x="464" y="908"/>
                    </a:cubicBezTo>
                    <a:lnTo>
                      <a:pt x="0" y="90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</a:endParaRPr>
              </a:p>
            </p:txBody>
          </p:sp>
          <p:sp>
            <p:nvSpPr>
              <p:cNvPr id="15" name="Rectangle 12"/>
              <p:cNvSpPr>
                <a:spLocks noChangeArrowheads="1"/>
              </p:cNvSpPr>
              <p:nvPr/>
            </p:nvSpPr>
            <p:spPr bwMode="auto">
              <a:xfrm>
                <a:off x="11498909" y="1014215"/>
                <a:ext cx="1459199" cy="1481481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</a:endParaRPr>
              </a:p>
            </p:txBody>
          </p:sp>
        </p:grpSp>
      </p:grpSp>
      <p:sp>
        <p:nvSpPr>
          <p:cNvPr id="6" name="文本框 5"/>
          <p:cNvSpPr txBox="1"/>
          <p:nvPr/>
        </p:nvSpPr>
        <p:spPr>
          <a:xfrm>
            <a:off x="4222999" y="3021553"/>
            <a:ext cx="65527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7200" dirty="0" smtClean="0">
                <a:solidFill>
                  <a:schemeClr val="bg1"/>
                </a:solidFill>
                <a:latin typeface="+mn-ea"/>
                <a:cs typeface="+mn-ea"/>
              </a:rPr>
              <a:t>成功项目展示</a:t>
            </a:r>
            <a:endParaRPr lang="zh-CN" altLang="en-US" sz="7200" dirty="0">
              <a:solidFill>
                <a:schemeClr val="bg1"/>
              </a:solidFill>
              <a:latin typeface="+mn-ea"/>
              <a:cs typeface="+mn-ea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" y="171489"/>
            <a:ext cx="479998" cy="628796"/>
          </a:xfrm>
          <a:prstGeom prst="rect">
            <a:avLst/>
          </a:prstGeom>
          <a:solidFill>
            <a:srgbClr val="F66E08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1"/>
              </a:solidFill>
              <a:cs typeface="+mn-ea"/>
            </a:endParaRPr>
          </a:p>
        </p:txBody>
      </p:sp>
      <p:sp>
        <p:nvSpPr>
          <p:cNvPr id="12" name="文本框 5"/>
          <p:cNvSpPr txBox="1"/>
          <p:nvPr/>
        </p:nvSpPr>
        <p:spPr>
          <a:xfrm>
            <a:off x="491426" y="200462"/>
            <a:ext cx="38635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 dirty="0" smtClean="0">
                <a:solidFill>
                  <a:schemeClr val="accent1"/>
                </a:solidFill>
                <a:latin typeface="+mn-ea"/>
                <a:cs typeface="+mn-ea"/>
              </a:rPr>
              <a:t>过渡</a:t>
            </a:r>
            <a:r>
              <a:rPr lang="en-US" altLang="zh-CN" sz="3200" b="1" dirty="0" smtClean="0">
                <a:solidFill>
                  <a:schemeClr val="accent1"/>
                </a:solidFill>
                <a:latin typeface="+mn-ea"/>
                <a:cs typeface="+mn-ea"/>
              </a:rPr>
              <a:t>/TRANSITION</a:t>
            </a:r>
            <a:endParaRPr lang="zh-CN" altLang="en-US" sz="3200" b="1" dirty="0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14" name="TextBox 111"/>
          <p:cNvSpPr txBox="1">
            <a:spLocks noChangeArrowheads="1"/>
          </p:cNvSpPr>
          <p:nvPr/>
        </p:nvSpPr>
        <p:spPr bwMode="auto">
          <a:xfrm>
            <a:off x="5303118" y="5115435"/>
            <a:ext cx="6696744" cy="683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70" tIns="45683" rIns="91370" bIns="45683">
            <a:spAutoFit/>
          </a:bodyPr>
          <a:lstStyle>
            <a:lvl1pPr>
              <a:defRPr>
                <a:solidFill>
                  <a:schemeClr val="tx1"/>
                </a:solidFill>
                <a:latin typeface="Lao UI" panose="020B0502040204020203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Lao UI" panose="020B0502040204020203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Lao UI" panose="020B0502040204020203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Lao UI" panose="020B0502040204020203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Lao UI" panose="020B0502040204020203" pitchFamily="34" charset="0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o UI" panose="020B0502040204020203" pitchFamily="34" charset="0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o UI" panose="020B0502040204020203" pitchFamily="34" charset="0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o UI" panose="020B0502040204020203" pitchFamily="34" charset="0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o UI" panose="020B0502040204020203" pitchFamily="34" charset="0"/>
                <a:ea typeface="微软雅黑" panose="020B0503020204020204" pitchFamily="34" charset="-122"/>
              </a:defRPr>
            </a:lvl9pPr>
          </a:lstStyle>
          <a:p>
            <a:pPr defTabSz="913765">
              <a:lnSpc>
                <a:spcPct val="120000"/>
              </a:lnSpc>
              <a:defRPr/>
            </a:pPr>
            <a:r>
              <a:rPr lang="zh-CN" altLang="en-US" sz="1600" dirty="0" smtClean="0">
                <a:solidFill>
                  <a:schemeClr val="accent2"/>
                </a:solidFill>
                <a:latin typeface="+mn-ea"/>
                <a:ea typeface="+mn-ea"/>
                <a:cs typeface="+mn-ea"/>
              </a:rPr>
              <a:t>可在此处添加</a:t>
            </a:r>
            <a:r>
              <a:rPr lang="zh-CN" altLang="en-US" sz="1600" dirty="0">
                <a:solidFill>
                  <a:schemeClr val="accent2"/>
                </a:solidFill>
                <a:latin typeface="+mn-ea"/>
                <a:ea typeface="+mn-ea"/>
                <a:cs typeface="+mn-ea"/>
              </a:rPr>
              <a:t>简短问题说明文字，具体说明文字在此处添加此处单击此处添加文字阐述。单击此处添加文字阐述，添加简短问题说明文字。</a:t>
            </a:r>
            <a:endParaRPr lang="zh-CN" altLang="en-US" sz="1600" baseline="-3000" dirty="0">
              <a:solidFill>
                <a:schemeClr val="accent2"/>
              </a:solidFill>
              <a:latin typeface="+mn-ea"/>
              <a:ea typeface="+mn-ea"/>
              <a:cs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0">
        <p14:doors dir="vert"/>
      </p:transition>
    </mc:Choice>
    <mc:Fallback>
      <p:transition spd="slow" advTm="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2" presetClass="entr" presetSubtype="8" fill="hold" grpId="0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9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0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2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8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25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6" grpId="0"/>
          <p:bldP spid="9" grpId="0" animBg="1"/>
          <p:bldP spid="12" grpId="0"/>
          <p:bldP spid="14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2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8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25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6" grpId="0"/>
          <p:bldP spid="9" grpId="0" animBg="1"/>
          <p:bldP spid="12" grpId="0"/>
          <p:bldP spid="14" grpId="0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istrator\各行业\医疗\dsfds.gif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contrast="4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680" t="28181" r="19142" b="19107"/>
          <a:stretch>
            <a:fillRect/>
          </a:stretch>
        </p:blipFill>
        <p:spPr bwMode="auto">
          <a:xfrm>
            <a:off x="190550" y="172672"/>
            <a:ext cx="593194" cy="538357"/>
          </a:xfrm>
          <a:prstGeom prst="rect">
            <a:avLst/>
          </a:prstGeom>
          <a:noFill/>
          <a:effectLst>
            <a:outerShdw blurRad="215900" dist="1016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853346" y="204963"/>
            <a:ext cx="54006" cy="4340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</a:endParaRPr>
          </a:p>
        </p:txBody>
      </p:sp>
      <p:sp>
        <p:nvSpPr>
          <p:cNvPr id="5" name="文本框 25"/>
          <p:cNvSpPr txBox="1"/>
          <p:nvPr/>
        </p:nvSpPr>
        <p:spPr>
          <a:xfrm>
            <a:off x="945570" y="180723"/>
            <a:ext cx="4453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chemeClr val="accent1"/>
                </a:solidFill>
                <a:latin typeface="+mn-ea"/>
                <a:cs typeface="+mn-ea"/>
              </a:rPr>
              <a:t>请</a:t>
            </a:r>
            <a:r>
              <a:rPr lang="zh-CN" altLang="en-US" sz="3200" b="1" dirty="0" smtClean="0">
                <a:solidFill>
                  <a:schemeClr val="accent1"/>
                </a:solidFill>
                <a:latin typeface="+mn-ea"/>
                <a:cs typeface="+mn-ea"/>
              </a:rPr>
              <a:t>在此处添加目录标题</a:t>
            </a:r>
            <a:endParaRPr lang="zh-CN" altLang="en-US" sz="3200" b="1" dirty="0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6" name="Oval 133"/>
          <p:cNvSpPr/>
          <p:nvPr/>
        </p:nvSpPr>
        <p:spPr>
          <a:xfrm>
            <a:off x="4137783" y="1829975"/>
            <a:ext cx="3914849" cy="3916265"/>
          </a:xfrm>
          <a:prstGeom prst="ellipse">
            <a:avLst/>
          </a:prstGeom>
          <a:noFill/>
          <a:ln w="19050">
            <a:solidFill>
              <a:schemeClr val="accent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 dirty="0">
              <a:cs typeface="+mn-ea"/>
            </a:endParaRPr>
          </a:p>
        </p:txBody>
      </p:sp>
      <p:grpSp>
        <p:nvGrpSpPr>
          <p:cNvPr id="7" name="Group 136"/>
          <p:cNvGrpSpPr>
            <a:grpSpLocks noChangeAspect="1"/>
          </p:cNvGrpSpPr>
          <p:nvPr/>
        </p:nvGrpSpPr>
        <p:grpSpPr>
          <a:xfrm>
            <a:off x="4348503" y="1701185"/>
            <a:ext cx="1132179" cy="1132589"/>
            <a:chOff x="3103741" y="1655244"/>
            <a:chExt cx="566163" cy="566163"/>
          </a:xfrm>
        </p:grpSpPr>
        <p:sp>
          <p:nvSpPr>
            <p:cNvPr id="8" name="Sev01"/>
            <p:cNvSpPr>
              <a:spLocks noChangeAspect="1"/>
            </p:cNvSpPr>
            <p:nvPr/>
          </p:nvSpPr>
          <p:spPr>
            <a:xfrm>
              <a:off x="3103741" y="1655244"/>
              <a:ext cx="566163" cy="566163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300" dirty="0">
                <a:solidFill>
                  <a:schemeClr val="bg1"/>
                </a:solidFill>
                <a:latin typeface="FontAwesome" pitchFamily="2" charset="0"/>
                <a:cs typeface="+mn-ea"/>
              </a:endParaRPr>
            </a:p>
          </p:txBody>
        </p:sp>
        <p:grpSp>
          <p:nvGrpSpPr>
            <p:cNvPr id="9" name="Group 21"/>
            <p:cNvGrpSpPr/>
            <p:nvPr/>
          </p:nvGrpSpPr>
          <p:grpSpPr>
            <a:xfrm>
              <a:off x="3185976" y="1758796"/>
              <a:ext cx="401693" cy="359060"/>
              <a:chOff x="654724" y="1637314"/>
              <a:chExt cx="1229523" cy="1099028"/>
            </a:xfrm>
            <a:solidFill>
              <a:schemeClr val="accent1">
                <a:lumMod val="50000"/>
              </a:schemeClr>
            </a:solidFill>
          </p:grpSpPr>
          <p:sp>
            <p:nvSpPr>
              <p:cNvPr id="10" name="Freeform 94"/>
              <p:cNvSpPr/>
              <p:nvPr/>
            </p:nvSpPr>
            <p:spPr bwMode="auto">
              <a:xfrm>
                <a:off x="1022259" y="1825274"/>
                <a:ext cx="452541" cy="328032"/>
              </a:xfrm>
              <a:custGeom>
                <a:avLst/>
                <a:gdLst/>
                <a:ahLst/>
                <a:cxnLst>
                  <a:cxn ang="0">
                    <a:pos x="241" y="389"/>
                  </a:cxn>
                  <a:cxn ang="0">
                    <a:pos x="410" y="422"/>
                  </a:cxn>
                  <a:cxn ang="0">
                    <a:pos x="517" y="385"/>
                  </a:cxn>
                  <a:cxn ang="0">
                    <a:pos x="626" y="183"/>
                  </a:cxn>
                  <a:cxn ang="0">
                    <a:pos x="473" y="18"/>
                  </a:cxn>
                  <a:cxn ang="0">
                    <a:pos x="305" y="99"/>
                  </a:cxn>
                  <a:cxn ang="0">
                    <a:pos x="286" y="112"/>
                  </a:cxn>
                  <a:cxn ang="0">
                    <a:pos x="265" y="102"/>
                  </a:cxn>
                  <a:cxn ang="0">
                    <a:pos x="115" y="81"/>
                  </a:cxn>
                  <a:cxn ang="0">
                    <a:pos x="0" y="197"/>
                  </a:cxn>
                  <a:cxn ang="0">
                    <a:pos x="15" y="207"/>
                  </a:cxn>
                  <a:cxn ang="0">
                    <a:pos x="144" y="456"/>
                  </a:cxn>
                  <a:cxn ang="0">
                    <a:pos x="241" y="389"/>
                  </a:cxn>
                </a:cxnLst>
                <a:rect l="0" t="0" r="r" b="b"/>
                <a:pathLst>
                  <a:path w="630" h="456">
                    <a:moveTo>
                      <a:pt x="241" y="389"/>
                    </a:moveTo>
                    <a:cubicBezTo>
                      <a:pt x="322" y="372"/>
                      <a:pt x="383" y="404"/>
                      <a:pt x="410" y="422"/>
                    </a:cubicBezTo>
                    <a:cubicBezTo>
                      <a:pt x="430" y="411"/>
                      <a:pt x="469" y="392"/>
                      <a:pt x="517" y="385"/>
                    </a:cubicBezTo>
                    <a:cubicBezTo>
                      <a:pt x="518" y="326"/>
                      <a:pt x="543" y="229"/>
                      <a:pt x="626" y="183"/>
                    </a:cubicBezTo>
                    <a:cubicBezTo>
                      <a:pt x="630" y="140"/>
                      <a:pt x="596" y="38"/>
                      <a:pt x="473" y="18"/>
                    </a:cubicBezTo>
                    <a:cubicBezTo>
                      <a:pt x="360" y="0"/>
                      <a:pt x="308" y="95"/>
                      <a:pt x="305" y="99"/>
                    </a:cubicBezTo>
                    <a:cubicBezTo>
                      <a:pt x="302" y="106"/>
                      <a:pt x="294" y="111"/>
                      <a:pt x="286" y="112"/>
                    </a:cubicBezTo>
                    <a:cubicBezTo>
                      <a:pt x="278" y="112"/>
                      <a:pt x="270" y="109"/>
                      <a:pt x="265" y="102"/>
                    </a:cubicBezTo>
                    <a:cubicBezTo>
                      <a:pt x="263" y="100"/>
                      <a:pt x="226" y="54"/>
                      <a:pt x="115" y="81"/>
                    </a:cubicBezTo>
                    <a:cubicBezTo>
                      <a:pt x="23" y="102"/>
                      <a:pt x="4" y="172"/>
                      <a:pt x="0" y="197"/>
                    </a:cubicBezTo>
                    <a:cubicBezTo>
                      <a:pt x="5" y="200"/>
                      <a:pt x="10" y="203"/>
                      <a:pt x="15" y="207"/>
                    </a:cubicBezTo>
                    <a:cubicBezTo>
                      <a:pt x="108" y="274"/>
                      <a:pt x="136" y="382"/>
                      <a:pt x="144" y="456"/>
                    </a:cubicBezTo>
                    <a:cubicBezTo>
                      <a:pt x="163" y="426"/>
                      <a:pt x="194" y="398"/>
                      <a:pt x="241" y="389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schemeClr val="accent1"/>
                  </a:solidFill>
                  <a:cs typeface="+mn-ea"/>
                </a:endParaRPr>
              </a:p>
            </p:txBody>
          </p:sp>
          <p:sp>
            <p:nvSpPr>
              <p:cNvPr id="11" name="Freeform 95"/>
              <p:cNvSpPr/>
              <p:nvPr/>
            </p:nvSpPr>
            <p:spPr bwMode="auto">
              <a:xfrm>
                <a:off x="654724" y="1637314"/>
                <a:ext cx="1229523" cy="1099028"/>
              </a:xfrm>
              <a:custGeom>
                <a:avLst/>
                <a:gdLst/>
                <a:ahLst/>
                <a:cxnLst>
                  <a:cxn ang="0">
                    <a:pos x="1586" y="533"/>
                  </a:cxn>
                  <a:cxn ang="0">
                    <a:pos x="1180" y="215"/>
                  </a:cxn>
                  <a:cxn ang="0">
                    <a:pos x="327" y="309"/>
                  </a:cxn>
                  <a:cxn ang="0">
                    <a:pos x="446" y="934"/>
                  </a:cxn>
                  <a:cxn ang="0">
                    <a:pos x="498" y="508"/>
                  </a:cxn>
                  <a:cxn ang="0">
                    <a:pos x="264" y="643"/>
                  </a:cxn>
                  <a:cxn ang="0">
                    <a:pos x="415" y="697"/>
                  </a:cxn>
                  <a:cxn ang="0">
                    <a:pos x="434" y="741"/>
                  </a:cxn>
                  <a:cxn ang="0">
                    <a:pos x="219" y="660"/>
                  </a:cxn>
                  <a:cxn ang="0">
                    <a:pos x="466" y="438"/>
                  </a:cxn>
                  <a:cxn ang="0">
                    <a:pos x="790" y="314"/>
                  </a:cxn>
                  <a:cxn ang="0">
                    <a:pos x="1145" y="323"/>
                  </a:cxn>
                  <a:cxn ang="0">
                    <a:pos x="1449" y="496"/>
                  </a:cxn>
                  <a:cxn ang="0">
                    <a:pos x="1556" y="882"/>
                  </a:cxn>
                  <a:cxn ang="0">
                    <a:pos x="1272" y="974"/>
                  </a:cxn>
                  <a:cxn ang="0">
                    <a:pos x="807" y="1047"/>
                  </a:cxn>
                  <a:cxn ang="0">
                    <a:pos x="717" y="974"/>
                  </a:cxn>
                  <a:cxn ang="0">
                    <a:pos x="760" y="954"/>
                  </a:cxn>
                  <a:cxn ang="0">
                    <a:pos x="942" y="931"/>
                  </a:cxn>
                  <a:cxn ang="0">
                    <a:pos x="1454" y="953"/>
                  </a:cxn>
                  <a:cxn ang="0">
                    <a:pos x="1460" y="727"/>
                  </a:cxn>
                  <a:cxn ang="0">
                    <a:pos x="1415" y="530"/>
                  </a:cxn>
                  <a:cxn ang="0">
                    <a:pos x="1076" y="644"/>
                  </a:cxn>
                  <a:cxn ang="0">
                    <a:pos x="1264" y="785"/>
                  </a:cxn>
                  <a:cxn ang="0">
                    <a:pos x="934" y="733"/>
                  </a:cxn>
                  <a:cxn ang="0">
                    <a:pos x="762" y="698"/>
                  </a:cxn>
                  <a:cxn ang="0">
                    <a:pos x="649" y="831"/>
                  </a:cxn>
                  <a:cxn ang="0">
                    <a:pos x="467" y="1053"/>
                  </a:cxn>
                  <a:cxn ang="0">
                    <a:pos x="817" y="1278"/>
                  </a:cxn>
                  <a:cxn ang="0">
                    <a:pos x="1161" y="1148"/>
                  </a:cxn>
                  <a:cxn ang="0">
                    <a:pos x="1107" y="1079"/>
                  </a:cxn>
                  <a:cxn ang="0">
                    <a:pos x="1206" y="1132"/>
                  </a:cxn>
                  <a:cxn ang="0">
                    <a:pos x="1176" y="1277"/>
                  </a:cxn>
                  <a:cxn ang="0">
                    <a:pos x="837" y="1335"/>
                  </a:cxn>
                  <a:cxn ang="0">
                    <a:pos x="1340" y="1413"/>
                  </a:cxn>
                  <a:cxn ang="0">
                    <a:pos x="1704" y="806"/>
                  </a:cxn>
                </a:cxnLst>
                <a:rect l="0" t="0" r="r" b="b"/>
                <a:pathLst>
                  <a:path w="1711" h="1531">
                    <a:moveTo>
                      <a:pt x="1704" y="806"/>
                    </a:moveTo>
                    <a:cubicBezTo>
                      <a:pt x="1698" y="609"/>
                      <a:pt x="1586" y="533"/>
                      <a:pt x="1586" y="533"/>
                    </a:cubicBezTo>
                    <a:cubicBezTo>
                      <a:pt x="1586" y="533"/>
                      <a:pt x="1573" y="438"/>
                      <a:pt x="1486" y="336"/>
                    </a:cubicBezTo>
                    <a:cubicBezTo>
                      <a:pt x="1352" y="188"/>
                      <a:pt x="1180" y="215"/>
                      <a:pt x="1180" y="215"/>
                    </a:cubicBezTo>
                    <a:cubicBezTo>
                      <a:pt x="959" y="0"/>
                      <a:pt x="732" y="165"/>
                      <a:pt x="732" y="165"/>
                    </a:cubicBezTo>
                    <a:cubicBezTo>
                      <a:pt x="417" y="62"/>
                      <a:pt x="327" y="309"/>
                      <a:pt x="327" y="309"/>
                    </a:cubicBezTo>
                    <a:cubicBezTo>
                      <a:pt x="147" y="328"/>
                      <a:pt x="0" y="540"/>
                      <a:pt x="132" y="766"/>
                    </a:cubicBezTo>
                    <a:cubicBezTo>
                      <a:pt x="233" y="940"/>
                      <a:pt x="382" y="942"/>
                      <a:pt x="446" y="934"/>
                    </a:cubicBezTo>
                    <a:cubicBezTo>
                      <a:pt x="466" y="879"/>
                      <a:pt x="511" y="818"/>
                      <a:pt x="608" y="791"/>
                    </a:cubicBezTo>
                    <a:cubicBezTo>
                      <a:pt x="609" y="782"/>
                      <a:pt x="621" y="597"/>
                      <a:pt x="498" y="508"/>
                    </a:cubicBezTo>
                    <a:cubicBezTo>
                      <a:pt x="424" y="455"/>
                      <a:pt x="342" y="468"/>
                      <a:pt x="297" y="503"/>
                    </a:cubicBezTo>
                    <a:cubicBezTo>
                      <a:pt x="254" y="536"/>
                      <a:pt x="242" y="587"/>
                      <a:pt x="264" y="643"/>
                    </a:cubicBezTo>
                    <a:cubicBezTo>
                      <a:pt x="275" y="671"/>
                      <a:pt x="292" y="690"/>
                      <a:pt x="316" y="700"/>
                    </a:cubicBezTo>
                    <a:cubicBezTo>
                      <a:pt x="361" y="719"/>
                      <a:pt x="415" y="697"/>
                      <a:pt x="415" y="697"/>
                    </a:cubicBezTo>
                    <a:cubicBezTo>
                      <a:pt x="427" y="692"/>
                      <a:pt x="441" y="697"/>
                      <a:pt x="447" y="710"/>
                    </a:cubicBezTo>
                    <a:cubicBezTo>
                      <a:pt x="452" y="722"/>
                      <a:pt x="446" y="736"/>
                      <a:pt x="434" y="741"/>
                    </a:cubicBezTo>
                    <a:cubicBezTo>
                      <a:pt x="431" y="742"/>
                      <a:pt x="361" y="771"/>
                      <a:pt x="297" y="744"/>
                    </a:cubicBezTo>
                    <a:cubicBezTo>
                      <a:pt x="262" y="730"/>
                      <a:pt x="235" y="701"/>
                      <a:pt x="219" y="660"/>
                    </a:cubicBezTo>
                    <a:cubicBezTo>
                      <a:pt x="189" y="584"/>
                      <a:pt x="208" y="511"/>
                      <a:pt x="268" y="465"/>
                    </a:cubicBezTo>
                    <a:cubicBezTo>
                      <a:pt x="323" y="422"/>
                      <a:pt x="398" y="413"/>
                      <a:pt x="466" y="438"/>
                    </a:cubicBezTo>
                    <a:cubicBezTo>
                      <a:pt x="478" y="387"/>
                      <a:pt x="518" y="319"/>
                      <a:pt x="614" y="296"/>
                    </a:cubicBezTo>
                    <a:cubicBezTo>
                      <a:pt x="707" y="274"/>
                      <a:pt x="762" y="295"/>
                      <a:pt x="790" y="314"/>
                    </a:cubicBezTo>
                    <a:cubicBezTo>
                      <a:pt x="824" y="270"/>
                      <a:pt x="893" y="217"/>
                      <a:pt x="992" y="233"/>
                    </a:cubicBezTo>
                    <a:cubicBezTo>
                      <a:pt x="1074" y="246"/>
                      <a:pt x="1121" y="289"/>
                      <a:pt x="1145" y="323"/>
                    </a:cubicBezTo>
                    <a:cubicBezTo>
                      <a:pt x="1168" y="355"/>
                      <a:pt x="1182" y="392"/>
                      <a:pt x="1185" y="426"/>
                    </a:cubicBezTo>
                    <a:cubicBezTo>
                      <a:pt x="1278" y="403"/>
                      <a:pt x="1386" y="432"/>
                      <a:pt x="1449" y="496"/>
                    </a:cubicBezTo>
                    <a:cubicBezTo>
                      <a:pt x="1501" y="549"/>
                      <a:pt x="1519" y="621"/>
                      <a:pt x="1500" y="699"/>
                    </a:cubicBezTo>
                    <a:cubicBezTo>
                      <a:pt x="1524" y="723"/>
                      <a:pt x="1570" y="782"/>
                      <a:pt x="1556" y="882"/>
                    </a:cubicBezTo>
                    <a:cubicBezTo>
                      <a:pt x="1549" y="935"/>
                      <a:pt x="1520" y="976"/>
                      <a:pt x="1474" y="997"/>
                    </a:cubicBezTo>
                    <a:cubicBezTo>
                      <a:pt x="1416" y="1024"/>
                      <a:pt x="1336" y="1015"/>
                      <a:pt x="1272" y="974"/>
                    </a:cubicBezTo>
                    <a:cubicBezTo>
                      <a:pt x="1180" y="916"/>
                      <a:pt x="1038" y="913"/>
                      <a:pt x="972" y="968"/>
                    </a:cubicBezTo>
                    <a:cubicBezTo>
                      <a:pt x="922" y="1010"/>
                      <a:pt x="863" y="1052"/>
                      <a:pt x="807" y="1047"/>
                    </a:cubicBezTo>
                    <a:cubicBezTo>
                      <a:pt x="803" y="1047"/>
                      <a:pt x="799" y="1046"/>
                      <a:pt x="794" y="1045"/>
                    </a:cubicBezTo>
                    <a:cubicBezTo>
                      <a:pt x="762" y="1038"/>
                      <a:pt x="735" y="1014"/>
                      <a:pt x="717" y="974"/>
                    </a:cubicBezTo>
                    <a:cubicBezTo>
                      <a:pt x="711" y="962"/>
                      <a:pt x="716" y="948"/>
                      <a:pt x="728" y="942"/>
                    </a:cubicBezTo>
                    <a:cubicBezTo>
                      <a:pt x="740" y="937"/>
                      <a:pt x="754" y="942"/>
                      <a:pt x="760" y="954"/>
                    </a:cubicBezTo>
                    <a:cubicBezTo>
                      <a:pt x="772" y="980"/>
                      <a:pt x="787" y="994"/>
                      <a:pt x="805" y="998"/>
                    </a:cubicBezTo>
                    <a:cubicBezTo>
                      <a:pt x="844" y="1007"/>
                      <a:pt x="902" y="964"/>
                      <a:pt x="942" y="931"/>
                    </a:cubicBezTo>
                    <a:cubicBezTo>
                      <a:pt x="1024" y="862"/>
                      <a:pt x="1187" y="864"/>
                      <a:pt x="1297" y="934"/>
                    </a:cubicBezTo>
                    <a:cubicBezTo>
                      <a:pt x="1348" y="966"/>
                      <a:pt x="1410" y="974"/>
                      <a:pt x="1454" y="953"/>
                    </a:cubicBezTo>
                    <a:cubicBezTo>
                      <a:pt x="1485" y="939"/>
                      <a:pt x="1504" y="912"/>
                      <a:pt x="1509" y="876"/>
                    </a:cubicBezTo>
                    <a:cubicBezTo>
                      <a:pt x="1523" y="774"/>
                      <a:pt x="1460" y="728"/>
                      <a:pt x="1460" y="727"/>
                    </a:cubicBezTo>
                    <a:cubicBezTo>
                      <a:pt x="1451" y="721"/>
                      <a:pt x="1448" y="711"/>
                      <a:pt x="1450" y="701"/>
                    </a:cubicBezTo>
                    <a:cubicBezTo>
                      <a:pt x="1470" y="633"/>
                      <a:pt x="1458" y="574"/>
                      <a:pt x="1415" y="530"/>
                    </a:cubicBezTo>
                    <a:cubicBezTo>
                      <a:pt x="1363" y="476"/>
                      <a:pt x="1272" y="453"/>
                      <a:pt x="1195" y="473"/>
                    </a:cubicBezTo>
                    <a:cubicBezTo>
                      <a:pt x="1093" y="499"/>
                      <a:pt x="1078" y="609"/>
                      <a:pt x="1076" y="644"/>
                    </a:cubicBezTo>
                    <a:cubicBezTo>
                      <a:pt x="1136" y="647"/>
                      <a:pt x="1204" y="674"/>
                      <a:pt x="1267" y="751"/>
                    </a:cubicBezTo>
                    <a:cubicBezTo>
                      <a:pt x="1275" y="762"/>
                      <a:pt x="1274" y="777"/>
                      <a:pt x="1264" y="785"/>
                    </a:cubicBezTo>
                    <a:cubicBezTo>
                      <a:pt x="1253" y="794"/>
                      <a:pt x="1238" y="792"/>
                      <a:pt x="1230" y="782"/>
                    </a:cubicBezTo>
                    <a:cubicBezTo>
                      <a:pt x="1095" y="617"/>
                      <a:pt x="941" y="728"/>
                      <a:pt x="934" y="733"/>
                    </a:cubicBezTo>
                    <a:cubicBezTo>
                      <a:pt x="925" y="740"/>
                      <a:pt x="912" y="739"/>
                      <a:pt x="904" y="732"/>
                    </a:cubicBezTo>
                    <a:cubicBezTo>
                      <a:pt x="902" y="730"/>
                      <a:pt x="845" y="681"/>
                      <a:pt x="762" y="698"/>
                    </a:cubicBezTo>
                    <a:cubicBezTo>
                      <a:pt x="683" y="714"/>
                      <a:pt x="669" y="810"/>
                      <a:pt x="669" y="811"/>
                    </a:cubicBezTo>
                    <a:cubicBezTo>
                      <a:pt x="667" y="821"/>
                      <a:pt x="659" y="829"/>
                      <a:pt x="649" y="831"/>
                    </a:cubicBezTo>
                    <a:cubicBezTo>
                      <a:pt x="466" y="864"/>
                      <a:pt x="476" y="1025"/>
                      <a:pt x="476" y="1032"/>
                    </a:cubicBezTo>
                    <a:cubicBezTo>
                      <a:pt x="477" y="1040"/>
                      <a:pt x="473" y="1048"/>
                      <a:pt x="467" y="1053"/>
                    </a:cubicBezTo>
                    <a:cubicBezTo>
                      <a:pt x="495" y="1292"/>
                      <a:pt x="815" y="1270"/>
                      <a:pt x="815" y="1270"/>
                    </a:cubicBezTo>
                    <a:cubicBezTo>
                      <a:pt x="816" y="1273"/>
                      <a:pt x="816" y="1276"/>
                      <a:pt x="817" y="1278"/>
                    </a:cubicBezTo>
                    <a:cubicBezTo>
                      <a:pt x="826" y="1282"/>
                      <a:pt x="1041" y="1363"/>
                      <a:pt x="1138" y="1248"/>
                    </a:cubicBezTo>
                    <a:cubicBezTo>
                      <a:pt x="1162" y="1208"/>
                      <a:pt x="1170" y="1174"/>
                      <a:pt x="1161" y="1148"/>
                    </a:cubicBezTo>
                    <a:cubicBezTo>
                      <a:pt x="1151" y="1120"/>
                      <a:pt x="1122" y="1110"/>
                      <a:pt x="1122" y="1110"/>
                    </a:cubicBezTo>
                    <a:cubicBezTo>
                      <a:pt x="1109" y="1106"/>
                      <a:pt x="1103" y="1092"/>
                      <a:pt x="1107" y="1079"/>
                    </a:cubicBezTo>
                    <a:cubicBezTo>
                      <a:pt x="1111" y="1067"/>
                      <a:pt x="1125" y="1060"/>
                      <a:pt x="1138" y="1064"/>
                    </a:cubicBezTo>
                    <a:cubicBezTo>
                      <a:pt x="1140" y="1065"/>
                      <a:pt x="1188" y="1082"/>
                      <a:pt x="1206" y="1132"/>
                    </a:cubicBezTo>
                    <a:cubicBezTo>
                      <a:pt x="1221" y="1172"/>
                      <a:pt x="1211" y="1220"/>
                      <a:pt x="1178" y="1274"/>
                    </a:cubicBezTo>
                    <a:cubicBezTo>
                      <a:pt x="1177" y="1275"/>
                      <a:pt x="1177" y="1276"/>
                      <a:pt x="1176" y="1277"/>
                    </a:cubicBezTo>
                    <a:cubicBezTo>
                      <a:pt x="1116" y="1350"/>
                      <a:pt x="1024" y="1363"/>
                      <a:pt x="946" y="1356"/>
                    </a:cubicBezTo>
                    <a:cubicBezTo>
                      <a:pt x="903" y="1353"/>
                      <a:pt x="864" y="1343"/>
                      <a:pt x="837" y="1335"/>
                    </a:cubicBezTo>
                    <a:cubicBezTo>
                      <a:pt x="893" y="1460"/>
                      <a:pt x="1019" y="1517"/>
                      <a:pt x="1153" y="1523"/>
                    </a:cubicBezTo>
                    <a:cubicBezTo>
                      <a:pt x="1310" y="1531"/>
                      <a:pt x="1340" y="1413"/>
                      <a:pt x="1340" y="1413"/>
                    </a:cubicBezTo>
                    <a:cubicBezTo>
                      <a:pt x="1551" y="1329"/>
                      <a:pt x="1506" y="1116"/>
                      <a:pt x="1506" y="1116"/>
                    </a:cubicBezTo>
                    <a:cubicBezTo>
                      <a:pt x="1594" y="1103"/>
                      <a:pt x="1711" y="1004"/>
                      <a:pt x="1704" y="806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schemeClr val="accent1"/>
                  </a:solidFill>
                  <a:cs typeface="+mn-ea"/>
                </a:endParaRPr>
              </a:p>
            </p:txBody>
          </p:sp>
        </p:grpSp>
      </p:grpSp>
      <p:grpSp>
        <p:nvGrpSpPr>
          <p:cNvPr id="12" name="Group 134"/>
          <p:cNvGrpSpPr>
            <a:grpSpLocks noChangeAspect="1"/>
          </p:cNvGrpSpPr>
          <p:nvPr/>
        </p:nvGrpSpPr>
        <p:grpSpPr>
          <a:xfrm>
            <a:off x="6709602" y="1701185"/>
            <a:ext cx="1132179" cy="1132589"/>
            <a:chOff x="5191015" y="1475714"/>
            <a:chExt cx="566163" cy="566163"/>
          </a:xfrm>
        </p:grpSpPr>
        <p:sp>
          <p:nvSpPr>
            <p:cNvPr id="13" name="Sev01"/>
            <p:cNvSpPr>
              <a:spLocks noChangeAspect="1"/>
            </p:cNvSpPr>
            <p:nvPr/>
          </p:nvSpPr>
          <p:spPr>
            <a:xfrm>
              <a:off x="5191015" y="1475714"/>
              <a:ext cx="566163" cy="566163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300" dirty="0">
                <a:solidFill>
                  <a:schemeClr val="bg1"/>
                </a:solidFill>
                <a:latin typeface="FontAwesome" pitchFamily="2" charset="0"/>
                <a:cs typeface="+mn-ea"/>
              </a:endParaRPr>
            </a:p>
          </p:txBody>
        </p:sp>
        <p:sp>
          <p:nvSpPr>
            <p:cNvPr id="14" name="Freeform 128"/>
            <p:cNvSpPr/>
            <p:nvPr/>
          </p:nvSpPr>
          <p:spPr bwMode="auto">
            <a:xfrm>
              <a:off x="5318077" y="1576030"/>
              <a:ext cx="312039" cy="365531"/>
            </a:xfrm>
            <a:custGeom>
              <a:avLst/>
              <a:gdLst/>
              <a:ahLst/>
              <a:cxnLst>
                <a:cxn ang="0">
                  <a:pos x="94" y="45"/>
                </a:cxn>
                <a:cxn ang="0">
                  <a:pos x="99" y="92"/>
                </a:cxn>
                <a:cxn ang="0">
                  <a:pos x="71" y="118"/>
                </a:cxn>
                <a:cxn ang="0">
                  <a:pos x="10" y="116"/>
                </a:cxn>
                <a:cxn ang="0">
                  <a:pos x="24" y="62"/>
                </a:cxn>
                <a:cxn ang="0">
                  <a:pos x="44" y="48"/>
                </a:cxn>
                <a:cxn ang="0">
                  <a:pos x="45" y="42"/>
                </a:cxn>
                <a:cxn ang="0">
                  <a:pos x="28" y="40"/>
                </a:cxn>
                <a:cxn ang="0">
                  <a:pos x="32" y="25"/>
                </a:cxn>
                <a:cxn ang="0">
                  <a:pos x="43" y="28"/>
                </a:cxn>
                <a:cxn ang="0">
                  <a:pos x="37" y="14"/>
                </a:cxn>
                <a:cxn ang="0">
                  <a:pos x="45" y="7"/>
                </a:cxn>
                <a:cxn ang="0">
                  <a:pos x="45" y="3"/>
                </a:cxn>
                <a:cxn ang="0">
                  <a:pos x="48" y="1"/>
                </a:cxn>
                <a:cxn ang="0">
                  <a:pos x="52" y="3"/>
                </a:cxn>
                <a:cxn ang="0">
                  <a:pos x="53" y="6"/>
                </a:cxn>
                <a:cxn ang="0">
                  <a:pos x="55" y="6"/>
                </a:cxn>
                <a:cxn ang="0">
                  <a:pos x="56" y="2"/>
                </a:cxn>
                <a:cxn ang="0">
                  <a:pos x="59" y="1"/>
                </a:cxn>
                <a:cxn ang="0">
                  <a:pos x="62" y="4"/>
                </a:cxn>
                <a:cxn ang="0">
                  <a:pos x="62" y="8"/>
                </a:cxn>
                <a:cxn ang="0">
                  <a:pos x="67" y="9"/>
                </a:cxn>
                <a:cxn ang="0">
                  <a:pos x="69" y="4"/>
                </a:cxn>
                <a:cxn ang="0">
                  <a:pos x="76" y="7"/>
                </a:cxn>
                <a:cxn ang="0">
                  <a:pos x="76" y="19"/>
                </a:cxn>
                <a:cxn ang="0">
                  <a:pos x="80" y="33"/>
                </a:cxn>
                <a:cxn ang="0">
                  <a:pos x="79" y="18"/>
                </a:cxn>
                <a:cxn ang="0">
                  <a:pos x="86" y="17"/>
                </a:cxn>
                <a:cxn ang="0">
                  <a:pos x="89" y="26"/>
                </a:cxn>
                <a:cxn ang="0">
                  <a:pos x="91" y="18"/>
                </a:cxn>
                <a:cxn ang="0">
                  <a:pos x="96" y="17"/>
                </a:cxn>
                <a:cxn ang="0">
                  <a:pos x="99" y="21"/>
                </a:cxn>
                <a:cxn ang="0">
                  <a:pos x="94" y="45"/>
                </a:cxn>
              </a:cxnLst>
              <a:rect l="0" t="0" r="r" b="b"/>
              <a:pathLst>
                <a:path w="114" h="133">
                  <a:moveTo>
                    <a:pt x="94" y="45"/>
                  </a:moveTo>
                  <a:cubicBezTo>
                    <a:pt x="94" y="45"/>
                    <a:pt x="114" y="65"/>
                    <a:pt x="99" y="92"/>
                  </a:cubicBezTo>
                  <a:cubicBezTo>
                    <a:pt x="99" y="92"/>
                    <a:pt x="96" y="105"/>
                    <a:pt x="71" y="118"/>
                  </a:cubicBezTo>
                  <a:cubicBezTo>
                    <a:pt x="46" y="130"/>
                    <a:pt x="20" y="133"/>
                    <a:pt x="10" y="116"/>
                  </a:cubicBezTo>
                  <a:cubicBezTo>
                    <a:pt x="0" y="98"/>
                    <a:pt x="18" y="67"/>
                    <a:pt x="24" y="62"/>
                  </a:cubicBezTo>
                  <a:cubicBezTo>
                    <a:pt x="24" y="62"/>
                    <a:pt x="26" y="51"/>
                    <a:pt x="44" y="48"/>
                  </a:cubicBezTo>
                  <a:cubicBezTo>
                    <a:pt x="44" y="48"/>
                    <a:pt x="51" y="42"/>
                    <a:pt x="45" y="42"/>
                  </a:cubicBezTo>
                  <a:cubicBezTo>
                    <a:pt x="38" y="43"/>
                    <a:pt x="29" y="43"/>
                    <a:pt x="28" y="40"/>
                  </a:cubicBezTo>
                  <a:cubicBezTo>
                    <a:pt x="27" y="37"/>
                    <a:pt x="28" y="26"/>
                    <a:pt x="32" y="25"/>
                  </a:cubicBezTo>
                  <a:cubicBezTo>
                    <a:pt x="36" y="24"/>
                    <a:pt x="43" y="28"/>
                    <a:pt x="43" y="28"/>
                  </a:cubicBezTo>
                  <a:cubicBezTo>
                    <a:pt x="43" y="28"/>
                    <a:pt x="48" y="17"/>
                    <a:pt x="37" y="14"/>
                  </a:cubicBezTo>
                  <a:cubicBezTo>
                    <a:pt x="37" y="14"/>
                    <a:pt x="38" y="6"/>
                    <a:pt x="45" y="7"/>
                  </a:cubicBezTo>
                  <a:cubicBezTo>
                    <a:pt x="45" y="3"/>
                    <a:pt x="45" y="3"/>
                    <a:pt x="45" y="3"/>
                  </a:cubicBezTo>
                  <a:cubicBezTo>
                    <a:pt x="45" y="3"/>
                    <a:pt x="46" y="1"/>
                    <a:pt x="48" y="1"/>
                  </a:cubicBezTo>
                  <a:cubicBezTo>
                    <a:pt x="51" y="1"/>
                    <a:pt x="52" y="3"/>
                    <a:pt x="52" y="3"/>
                  </a:cubicBezTo>
                  <a:cubicBezTo>
                    <a:pt x="53" y="6"/>
                    <a:pt x="53" y="6"/>
                    <a:pt x="53" y="6"/>
                  </a:cubicBezTo>
                  <a:cubicBezTo>
                    <a:pt x="55" y="6"/>
                    <a:pt x="55" y="6"/>
                    <a:pt x="55" y="6"/>
                  </a:cubicBezTo>
                  <a:cubicBezTo>
                    <a:pt x="56" y="2"/>
                    <a:pt x="56" y="2"/>
                    <a:pt x="56" y="2"/>
                  </a:cubicBezTo>
                  <a:cubicBezTo>
                    <a:pt x="56" y="2"/>
                    <a:pt x="56" y="0"/>
                    <a:pt x="59" y="1"/>
                  </a:cubicBezTo>
                  <a:cubicBezTo>
                    <a:pt x="63" y="2"/>
                    <a:pt x="62" y="4"/>
                    <a:pt x="62" y="4"/>
                  </a:cubicBezTo>
                  <a:cubicBezTo>
                    <a:pt x="62" y="4"/>
                    <a:pt x="62" y="8"/>
                    <a:pt x="62" y="8"/>
                  </a:cubicBezTo>
                  <a:cubicBezTo>
                    <a:pt x="62" y="8"/>
                    <a:pt x="65" y="11"/>
                    <a:pt x="67" y="9"/>
                  </a:cubicBezTo>
                  <a:cubicBezTo>
                    <a:pt x="69" y="4"/>
                    <a:pt x="69" y="4"/>
                    <a:pt x="69" y="4"/>
                  </a:cubicBezTo>
                  <a:cubicBezTo>
                    <a:pt x="69" y="4"/>
                    <a:pt x="74" y="2"/>
                    <a:pt x="76" y="7"/>
                  </a:cubicBezTo>
                  <a:cubicBezTo>
                    <a:pt x="76" y="7"/>
                    <a:pt x="71" y="14"/>
                    <a:pt x="76" y="19"/>
                  </a:cubicBezTo>
                  <a:cubicBezTo>
                    <a:pt x="76" y="19"/>
                    <a:pt x="80" y="24"/>
                    <a:pt x="80" y="33"/>
                  </a:cubicBezTo>
                  <a:cubicBezTo>
                    <a:pt x="80" y="33"/>
                    <a:pt x="81" y="22"/>
                    <a:pt x="79" y="18"/>
                  </a:cubicBezTo>
                  <a:cubicBezTo>
                    <a:pt x="79" y="18"/>
                    <a:pt x="82" y="15"/>
                    <a:pt x="86" y="17"/>
                  </a:cubicBezTo>
                  <a:cubicBezTo>
                    <a:pt x="86" y="17"/>
                    <a:pt x="86" y="25"/>
                    <a:pt x="89" y="26"/>
                  </a:cubicBezTo>
                  <a:cubicBezTo>
                    <a:pt x="91" y="26"/>
                    <a:pt x="91" y="18"/>
                    <a:pt x="91" y="18"/>
                  </a:cubicBezTo>
                  <a:cubicBezTo>
                    <a:pt x="91" y="18"/>
                    <a:pt x="92" y="16"/>
                    <a:pt x="96" y="17"/>
                  </a:cubicBezTo>
                  <a:cubicBezTo>
                    <a:pt x="100" y="18"/>
                    <a:pt x="99" y="21"/>
                    <a:pt x="99" y="21"/>
                  </a:cubicBezTo>
                  <a:cubicBezTo>
                    <a:pt x="99" y="21"/>
                    <a:pt x="86" y="31"/>
                    <a:pt x="94" y="45"/>
                  </a:cubicBezTo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</p:grpSp>
      <p:grpSp>
        <p:nvGrpSpPr>
          <p:cNvPr id="15" name="Group 141"/>
          <p:cNvGrpSpPr>
            <a:grpSpLocks noChangeAspect="1"/>
          </p:cNvGrpSpPr>
          <p:nvPr/>
        </p:nvGrpSpPr>
        <p:grpSpPr>
          <a:xfrm>
            <a:off x="4348503" y="4774270"/>
            <a:ext cx="1132179" cy="1132589"/>
            <a:chOff x="3529971" y="3804732"/>
            <a:chExt cx="566163" cy="566163"/>
          </a:xfrm>
        </p:grpSpPr>
        <p:sp>
          <p:nvSpPr>
            <p:cNvPr id="16" name="Sev01"/>
            <p:cNvSpPr>
              <a:spLocks noChangeAspect="1"/>
            </p:cNvSpPr>
            <p:nvPr/>
          </p:nvSpPr>
          <p:spPr>
            <a:xfrm>
              <a:off x="3529971" y="3804732"/>
              <a:ext cx="566163" cy="566163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300" dirty="0">
                <a:solidFill>
                  <a:schemeClr val="bg1"/>
                </a:solidFill>
                <a:latin typeface="FontAwesome" pitchFamily="2" charset="0"/>
                <a:cs typeface="+mn-ea"/>
              </a:endParaRPr>
            </a:p>
          </p:txBody>
        </p:sp>
        <p:sp>
          <p:nvSpPr>
            <p:cNvPr id="17" name="Freeform 6"/>
            <p:cNvSpPr/>
            <p:nvPr/>
          </p:nvSpPr>
          <p:spPr bwMode="auto">
            <a:xfrm>
              <a:off x="3637811" y="3906443"/>
              <a:ext cx="361459" cy="362742"/>
            </a:xfrm>
            <a:custGeom>
              <a:avLst/>
              <a:gdLst/>
              <a:ahLst/>
              <a:cxnLst>
                <a:cxn ang="0">
                  <a:pos x="56" y="0"/>
                </a:cxn>
                <a:cxn ang="0">
                  <a:pos x="74" y="0"/>
                </a:cxn>
                <a:cxn ang="0">
                  <a:pos x="89" y="30"/>
                </a:cxn>
                <a:cxn ang="0">
                  <a:pos x="128" y="30"/>
                </a:cxn>
                <a:cxn ang="0">
                  <a:pos x="135" y="100"/>
                </a:cxn>
                <a:cxn ang="0">
                  <a:pos x="46" y="118"/>
                </a:cxn>
                <a:cxn ang="0">
                  <a:pos x="18" y="141"/>
                </a:cxn>
                <a:cxn ang="0">
                  <a:pos x="1" y="141"/>
                </a:cxn>
                <a:cxn ang="0">
                  <a:pos x="28" y="96"/>
                </a:cxn>
                <a:cxn ang="0">
                  <a:pos x="82" y="71"/>
                </a:cxn>
                <a:cxn ang="0">
                  <a:pos x="69" y="45"/>
                </a:cxn>
                <a:cxn ang="0">
                  <a:pos x="56" y="0"/>
                </a:cxn>
              </a:cxnLst>
              <a:rect l="0" t="0" r="r" b="b"/>
              <a:pathLst>
                <a:path w="153" h="153">
                  <a:moveTo>
                    <a:pt x="56" y="0"/>
                  </a:moveTo>
                  <a:cubicBezTo>
                    <a:pt x="74" y="0"/>
                    <a:pt x="74" y="0"/>
                    <a:pt x="74" y="0"/>
                  </a:cubicBezTo>
                  <a:cubicBezTo>
                    <a:pt x="74" y="0"/>
                    <a:pt x="72" y="42"/>
                    <a:pt x="89" y="30"/>
                  </a:cubicBezTo>
                  <a:cubicBezTo>
                    <a:pt x="97" y="25"/>
                    <a:pt x="111" y="15"/>
                    <a:pt x="128" y="30"/>
                  </a:cubicBezTo>
                  <a:cubicBezTo>
                    <a:pt x="141" y="41"/>
                    <a:pt x="153" y="60"/>
                    <a:pt x="135" y="100"/>
                  </a:cubicBezTo>
                  <a:cubicBezTo>
                    <a:pt x="125" y="121"/>
                    <a:pt x="94" y="153"/>
                    <a:pt x="46" y="118"/>
                  </a:cubicBezTo>
                  <a:cubicBezTo>
                    <a:pt x="38" y="112"/>
                    <a:pt x="19" y="99"/>
                    <a:pt x="18" y="141"/>
                  </a:cubicBezTo>
                  <a:cubicBezTo>
                    <a:pt x="1" y="141"/>
                    <a:pt x="1" y="141"/>
                    <a:pt x="1" y="141"/>
                  </a:cubicBezTo>
                  <a:cubicBezTo>
                    <a:pt x="1" y="141"/>
                    <a:pt x="0" y="92"/>
                    <a:pt x="28" y="96"/>
                  </a:cubicBezTo>
                  <a:cubicBezTo>
                    <a:pt x="43" y="97"/>
                    <a:pt x="77" y="106"/>
                    <a:pt x="82" y="71"/>
                  </a:cubicBezTo>
                  <a:cubicBezTo>
                    <a:pt x="83" y="64"/>
                    <a:pt x="87" y="55"/>
                    <a:pt x="69" y="45"/>
                  </a:cubicBezTo>
                  <a:cubicBezTo>
                    <a:pt x="62" y="41"/>
                    <a:pt x="56" y="37"/>
                    <a:pt x="56" y="0"/>
                  </a:cubicBezTo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</p:grpSp>
      <p:grpSp>
        <p:nvGrpSpPr>
          <p:cNvPr id="18" name="Group 138"/>
          <p:cNvGrpSpPr>
            <a:grpSpLocks noChangeAspect="1"/>
          </p:cNvGrpSpPr>
          <p:nvPr/>
        </p:nvGrpSpPr>
        <p:grpSpPr>
          <a:xfrm>
            <a:off x="3637629" y="3221813"/>
            <a:ext cx="1132179" cy="1132589"/>
            <a:chOff x="2820659" y="2697407"/>
            <a:chExt cx="566163" cy="566163"/>
          </a:xfrm>
        </p:grpSpPr>
        <p:sp>
          <p:nvSpPr>
            <p:cNvPr id="19" name="Sev01"/>
            <p:cNvSpPr>
              <a:spLocks noChangeAspect="1"/>
            </p:cNvSpPr>
            <p:nvPr/>
          </p:nvSpPr>
          <p:spPr>
            <a:xfrm>
              <a:off x="2820659" y="2697407"/>
              <a:ext cx="566163" cy="566163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300" dirty="0">
                <a:solidFill>
                  <a:schemeClr val="bg1"/>
                </a:solidFill>
                <a:latin typeface="FontAwesome" pitchFamily="2" charset="0"/>
                <a:cs typeface="+mn-ea"/>
              </a:endParaRPr>
            </a:p>
          </p:txBody>
        </p:sp>
        <p:sp>
          <p:nvSpPr>
            <p:cNvPr id="20" name="Freeform 126"/>
            <p:cNvSpPr/>
            <p:nvPr/>
          </p:nvSpPr>
          <p:spPr bwMode="auto">
            <a:xfrm>
              <a:off x="2933942" y="2847658"/>
              <a:ext cx="364947" cy="277549"/>
            </a:xfrm>
            <a:custGeom>
              <a:avLst/>
              <a:gdLst/>
              <a:ahLst/>
              <a:cxnLst>
                <a:cxn ang="0">
                  <a:pos x="95" y="11"/>
                </a:cxn>
                <a:cxn ang="0">
                  <a:pos x="76" y="7"/>
                </a:cxn>
                <a:cxn ang="0">
                  <a:pos x="54" y="9"/>
                </a:cxn>
                <a:cxn ang="0">
                  <a:pos x="13" y="28"/>
                </a:cxn>
                <a:cxn ang="0">
                  <a:pos x="6" y="84"/>
                </a:cxn>
                <a:cxn ang="0">
                  <a:pos x="6" y="116"/>
                </a:cxn>
                <a:cxn ang="0">
                  <a:pos x="38" y="107"/>
                </a:cxn>
                <a:cxn ang="0">
                  <a:pos x="72" y="100"/>
                </a:cxn>
                <a:cxn ang="0">
                  <a:pos x="99" y="74"/>
                </a:cxn>
                <a:cxn ang="0">
                  <a:pos x="126" y="62"/>
                </a:cxn>
                <a:cxn ang="0">
                  <a:pos x="141" y="51"/>
                </a:cxn>
                <a:cxn ang="0">
                  <a:pos x="152" y="33"/>
                </a:cxn>
                <a:cxn ang="0">
                  <a:pos x="162" y="9"/>
                </a:cxn>
                <a:cxn ang="0">
                  <a:pos x="130" y="9"/>
                </a:cxn>
                <a:cxn ang="0">
                  <a:pos x="95" y="11"/>
                </a:cxn>
              </a:cxnLst>
              <a:rect l="0" t="0" r="r" b="b"/>
              <a:pathLst>
                <a:path w="167" h="127">
                  <a:moveTo>
                    <a:pt x="95" y="11"/>
                  </a:moveTo>
                  <a:cubicBezTo>
                    <a:pt x="95" y="11"/>
                    <a:pt x="89" y="6"/>
                    <a:pt x="76" y="7"/>
                  </a:cubicBezTo>
                  <a:cubicBezTo>
                    <a:pt x="63" y="7"/>
                    <a:pt x="60" y="9"/>
                    <a:pt x="54" y="9"/>
                  </a:cubicBezTo>
                  <a:cubicBezTo>
                    <a:pt x="48" y="10"/>
                    <a:pt x="25" y="10"/>
                    <a:pt x="13" y="28"/>
                  </a:cubicBezTo>
                  <a:cubicBezTo>
                    <a:pt x="1" y="46"/>
                    <a:pt x="0" y="73"/>
                    <a:pt x="6" y="84"/>
                  </a:cubicBezTo>
                  <a:cubicBezTo>
                    <a:pt x="6" y="84"/>
                    <a:pt x="11" y="109"/>
                    <a:pt x="6" y="116"/>
                  </a:cubicBezTo>
                  <a:cubicBezTo>
                    <a:pt x="6" y="116"/>
                    <a:pt x="6" y="127"/>
                    <a:pt x="38" y="107"/>
                  </a:cubicBezTo>
                  <a:cubicBezTo>
                    <a:pt x="38" y="107"/>
                    <a:pt x="62" y="108"/>
                    <a:pt x="72" y="100"/>
                  </a:cubicBezTo>
                  <a:cubicBezTo>
                    <a:pt x="83" y="93"/>
                    <a:pt x="99" y="74"/>
                    <a:pt x="99" y="74"/>
                  </a:cubicBezTo>
                  <a:cubicBezTo>
                    <a:pt x="99" y="74"/>
                    <a:pt x="124" y="66"/>
                    <a:pt x="126" y="62"/>
                  </a:cubicBezTo>
                  <a:cubicBezTo>
                    <a:pt x="128" y="58"/>
                    <a:pt x="139" y="51"/>
                    <a:pt x="141" y="51"/>
                  </a:cubicBezTo>
                  <a:cubicBezTo>
                    <a:pt x="144" y="50"/>
                    <a:pt x="149" y="37"/>
                    <a:pt x="152" y="33"/>
                  </a:cubicBezTo>
                  <a:cubicBezTo>
                    <a:pt x="155" y="29"/>
                    <a:pt x="167" y="19"/>
                    <a:pt x="162" y="9"/>
                  </a:cubicBezTo>
                  <a:cubicBezTo>
                    <a:pt x="157" y="0"/>
                    <a:pt x="138" y="9"/>
                    <a:pt x="130" y="9"/>
                  </a:cubicBezTo>
                  <a:cubicBezTo>
                    <a:pt x="122" y="10"/>
                    <a:pt x="106" y="4"/>
                    <a:pt x="95" y="11"/>
                  </a:cubicBezTo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</p:grpSp>
      <p:grpSp>
        <p:nvGrpSpPr>
          <p:cNvPr id="21" name="Group 143"/>
          <p:cNvGrpSpPr>
            <a:grpSpLocks noChangeAspect="1"/>
          </p:cNvGrpSpPr>
          <p:nvPr/>
        </p:nvGrpSpPr>
        <p:grpSpPr>
          <a:xfrm>
            <a:off x="6709602" y="4774270"/>
            <a:ext cx="1132179" cy="1132589"/>
            <a:chOff x="5191015" y="3647292"/>
            <a:chExt cx="566163" cy="566163"/>
          </a:xfrm>
        </p:grpSpPr>
        <p:sp>
          <p:nvSpPr>
            <p:cNvPr id="22" name="Sev01"/>
            <p:cNvSpPr>
              <a:spLocks noChangeAspect="1"/>
            </p:cNvSpPr>
            <p:nvPr/>
          </p:nvSpPr>
          <p:spPr>
            <a:xfrm>
              <a:off x="5191015" y="3647292"/>
              <a:ext cx="566163" cy="566163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300" dirty="0">
                <a:solidFill>
                  <a:schemeClr val="bg1"/>
                </a:solidFill>
                <a:latin typeface="FontAwesome" pitchFamily="2" charset="0"/>
                <a:cs typeface="+mn-ea"/>
              </a:endParaRPr>
            </a:p>
          </p:txBody>
        </p:sp>
        <p:sp>
          <p:nvSpPr>
            <p:cNvPr id="23" name="Freeform 127"/>
            <p:cNvSpPr/>
            <p:nvPr/>
          </p:nvSpPr>
          <p:spPr bwMode="auto">
            <a:xfrm>
              <a:off x="5271338" y="3772933"/>
              <a:ext cx="402680" cy="349188"/>
            </a:xfrm>
            <a:custGeom>
              <a:avLst/>
              <a:gdLst/>
              <a:ahLst/>
              <a:cxnLst>
                <a:cxn ang="0">
                  <a:pos x="147" y="45"/>
                </a:cxn>
                <a:cxn ang="0">
                  <a:pos x="145" y="31"/>
                </a:cxn>
                <a:cxn ang="0">
                  <a:pos x="140" y="16"/>
                </a:cxn>
                <a:cxn ang="0">
                  <a:pos x="109" y="10"/>
                </a:cxn>
                <a:cxn ang="0">
                  <a:pos x="96" y="15"/>
                </a:cxn>
                <a:cxn ang="0">
                  <a:pos x="81" y="17"/>
                </a:cxn>
                <a:cxn ang="0">
                  <a:pos x="66" y="17"/>
                </a:cxn>
                <a:cxn ang="0">
                  <a:pos x="52" y="15"/>
                </a:cxn>
                <a:cxn ang="0">
                  <a:pos x="43" y="11"/>
                </a:cxn>
                <a:cxn ang="0">
                  <a:pos x="16" y="14"/>
                </a:cxn>
                <a:cxn ang="0">
                  <a:pos x="9" y="32"/>
                </a:cxn>
                <a:cxn ang="0">
                  <a:pos x="3" y="43"/>
                </a:cxn>
                <a:cxn ang="0">
                  <a:pos x="4" y="63"/>
                </a:cxn>
                <a:cxn ang="0">
                  <a:pos x="6" y="78"/>
                </a:cxn>
                <a:cxn ang="0">
                  <a:pos x="23" y="99"/>
                </a:cxn>
                <a:cxn ang="0">
                  <a:pos x="35" y="70"/>
                </a:cxn>
                <a:cxn ang="0">
                  <a:pos x="32" y="58"/>
                </a:cxn>
                <a:cxn ang="0">
                  <a:pos x="30" y="44"/>
                </a:cxn>
                <a:cxn ang="0">
                  <a:pos x="29" y="36"/>
                </a:cxn>
                <a:cxn ang="0">
                  <a:pos x="36" y="30"/>
                </a:cxn>
                <a:cxn ang="0">
                  <a:pos x="46" y="32"/>
                </a:cxn>
                <a:cxn ang="0">
                  <a:pos x="65" y="36"/>
                </a:cxn>
                <a:cxn ang="0">
                  <a:pos x="82" y="36"/>
                </a:cxn>
                <a:cxn ang="0">
                  <a:pos x="102" y="31"/>
                </a:cxn>
                <a:cxn ang="0">
                  <a:pos x="114" y="28"/>
                </a:cxn>
                <a:cxn ang="0">
                  <a:pos x="122" y="38"/>
                </a:cxn>
                <a:cxn ang="0">
                  <a:pos x="121" y="47"/>
                </a:cxn>
                <a:cxn ang="0">
                  <a:pos x="110" y="55"/>
                </a:cxn>
                <a:cxn ang="0">
                  <a:pos x="95" y="59"/>
                </a:cxn>
                <a:cxn ang="0">
                  <a:pos x="74" y="70"/>
                </a:cxn>
                <a:cxn ang="0">
                  <a:pos x="66" y="84"/>
                </a:cxn>
                <a:cxn ang="0">
                  <a:pos x="66" y="105"/>
                </a:cxn>
                <a:cxn ang="0">
                  <a:pos x="78" y="121"/>
                </a:cxn>
                <a:cxn ang="0">
                  <a:pos x="81" y="127"/>
                </a:cxn>
                <a:cxn ang="0">
                  <a:pos x="85" y="120"/>
                </a:cxn>
                <a:cxn ang="0">
                  <a:pos x="91" y="95"/>
                </a:cxn>
                <a:cxn ang="0">
                  <a:pos x="95" y="81"/>
                </a:cxn>
                <a:cxn ang="0">
                  <a:pos x="105" y="78"/>
                </a:cxn>
                <a:cxn ang="0">
                  <a:pos x="142" y="71"/>
                </a:cxn>
                <a:cxn ang="0">
                  <a:pos x="143" y="55"/>
                </a:cxn>
              </a:cxnLst>
              <a:rect l="0" t="0" r="r" b="b"/>
              <a:pathLst>
                <a:path w="147" h="127">
                  <a:moveTo>
                    <a:pt x="143" y="55"/>
                  </a:moveTo>
                  <a:cubicBezTo>
                    <a:pt x="146" y="52"/>
                    <a:pt x="147" y="49"/>
                    <a:pt x="147" y="45"/>
                  </a:cubicBezTo>
                  <a:cubicBezTo>
                    <a:pt x="147" y="41"/>
                    <a:pt x="146" y="38"/>
                    <a:pt x="144" y="36"/>
                  </a:cubicBezTo>
                  <a:cubicBezTo>
                    <a:pt x="144" y="34"/>
                    <a:pt x="145" y="32"/>
                    <a:pt x="145" y="31"/>
                  </a:cubicBezTo>
                  <a:cubicBezTo>
                    <a:pt x="145" y="26"/>
                    <a:pt x="142" y="22"/>
                    <a:pt x="139" y="20"/>
                  </a:cubicBezTo>
                  <a:cubicBezTo>
                    <a:pt x="139" y="19"/>
                    <a:pt x="140" y="17"/>
                    <a:pt x="140" y="16"/>
                  </a:cubicBezTo>
                  <a:cubicBezTo>
                    <a:pt x="140" y="7"/>
                    <a:pt x="133" y="0"/>
                    <a:pt x="124" y="0"/>
                  </a:cubicBezTo>
                  <a:cubicBezTo>
                    <a:pt x="117" y="0"/>
                    <a:pt x="112" y="4"/>
                    <a:pt x="109" y="10"/>
                  </a:cubicBezTo>
                  <a:cubicBezTo>
                    <a:pt x="108" y="10"/>
                    <a:pt x="107" y="9"/>
                    <a:pt x="105" y="9"/>
                  </a:cubicBezTo>
                  <a:cubicBezTo>
                    <a:pt x="101" y="9"/>
                    <a:pt x="98" y="12"/>
                    <a:pt x="96" y="15"/>
                  </a:cubicBezTo>
                  <a:cubicBezTo>
                    <a:pt x="94" y="14"/>
                    <a:pt x="92" y="14"/>
                    <a:pt x="90" y="14"/>
                  </a:cubicBezTo>
                  <a:cubicBezTo>
                    <a:pt x="86" y="14"/>
                    <a:pt x="83" y="15"/>
                    <a:pt x="81" y="17"/>
                  </a:cubicBezTo>
                  <a:cubicBezTo>
                    <a:pt x="79" y="16"/>
                    <a:pt x="76" y="15"/>
                    <a:pt x="73" y="15"/>
                  </a:cubicBezTo>
                  <a:cubicBezTo>
                    <a:pt x="70" y="15"/>
                    <a:pt x="68" y="16"/>
                    <a:pt x="66" y="17"/>
                  </a:cubicBezTo>
                  <a:cubicBezTo>
                    <a:pt x="63" y="15"/>
                    <a:pt x="61" y="14"/>
                    <a:pt x="57" y="14"/>
                  </a:cubicBezTo>
                  <a:cubicBezTo>
                    <a:pt x="55" y="14"/>
                    <a:pt x="54" y="14"/>
                    <a:pt x="52" y="15"/>
                  </a:cubicBezTo>
                  <a:cubicBezTo>
                    <a:pt x="50" y="13"/>
                    <a:pt x="47" y="11"/>
                    <a:pt x="44" y="11"/>
                  </a:cubicBezTo>
                  <a:cubicBezTo>
                    <a:pt x="43" y="11"/>
                    <a:pt x="43" y="11"/>
                    <a:pt x="43" y="11"/>
                  </a:cubicBezTo>
                  <a:cubicBezTo>
                    <a:pt x="41" y="6"/>
                    <a:pt x="36" y="3"/>
                    <a:pt x="30" y="3"/>
                  </a:cubicBezTo>
                  <a:cubicBezTo>
                    <a:pt x="23" y="3"/>
                    <a:pt x="17" y="8"/>
                    <a:pt x="16" y="14"/>
                  </a:cubicBezTo>
                  <a:cubicBezTo>
                    <a:pt x="11" y="16"/>
                    <a:pt x="7" y="21"/>
                    <a:pt x="7" y="26"/>
                  </a:cubicBezTo>
                  <a:cubicBezTo>
                    <a:pt x="7" y="28"/>
                    <a:pt x="8" y="30"/>
                    <a:pt x="9" y="32"/>
                  </a:cubicBezTo>
                  <a:cubicBezTo>
                    <a:pt x="5" y="34"/>
                    <a:pt x="3" y="38"/>
                    <a:pt x="3" y="43"/>
                  </a:cubicBezTo>
                  <a:cubicBezTo>
                    <a:pt x="3" y="43"/>
                    <a:pt x="3" y="43"/>
                    <a:pt x="3" y="43"/>
                  </a:cubicBezTo>
                  <a:cubicBezTo>
                    <a:pt x="1" y="46"/>
                    <a:pt x="0" y="49"/>
                    <a:pt x="0" y="53"/>
                  </a:cubicBezTo>
                  <a:cubicBezTo>
                    <a:pt x="0" y="57"/>
                    <a:pt x="2" y="60"/>
                    <a:pt x="4" y="63"/>
                  </a:cubicBezTo>
                  <a:cubicBezTo>
                    <a:pt x="4" y="65"/>
                    <a:pt x="3" y="67"/>
                    <a:pt x="3" y="68"/>
                  </a:cubicBezTo>
                  <a:cubicBezTo>
                    <a:pt x="3" y="72"/>
                    <a:pt x="4" y="75"/>
                    <a:pt x="6" y="78"/>
                  </a:cubicBezTo>
                  <a:cubicBezTo>
                    <a:pt x="6" y="79"/>
                    <a:pt x="6" y="80"/>
                    <a:pt x="6" y="82"/>
                  </a:cubicBezTo>
                  <a:cubicBezTo>
                    <a:pt x="6" y="91"/>
                    <a:pt x="13" y="99"/>
                    <a:pt x="23" y="99"/>
                  </a:cubicBezTo>
                  <a:cubicBezTo>
                    <a:pt x="32" y="99"/>
                    <a:pt x="40" y="91"/>
                    <a:pt x="40" y="82"/>
                  </a:cubicBezTo>
                  <a:cubicBezTo>
                    <a:pt x="40" y="77"/>
                    <a:pt x="38" y="73"/>
                    <a:pt x="35" y="70"/>
                  </a:cubicBezTo>
                  <a:cubicBezTo>
                    <a:pt x="35" y="70"/>
                    <a:pt x="35" y="69"/>
                    <a:pt x="35" y="68"/>
                  </a:cubicBezTo>
                  <a:cubicBezTo>
                    <a:pt x="35" y="65"/>
                    <a:pt x="34" y="61"/>
                    <a:pt x="32" y="58"/>
                  </a:cubicBezTo>
                  <a:cubicBezTo>
                    <a:pt x="33" y="57"/>
                    <a:pt x="33" y="55"/>
                    <a:pt x="33" y="53"/>
                  </a:cubicBezTo>
                  <a:cubicBezTo>
                    <a:pt x="33" y="49"/>
                    <a:pt x="32" y="46"/>
                    <a:pt x="30" y="44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0"/>
                    <a:pt x="30" y="38"/>
                    <a:pt x="29" y="36"/>
                  </a:cubicBezTo>
                  <a:cubicBezTo>
                    <a:pt x="30" y="35"/>
                    <a:pt x="31" y="33"/>
                    <a:pt x="32" y="31"/>
                  </a:cubicBezTo>
                  <a:cubicBezTo>
                    <a:pt x="34" y="31"/>
                    <a:pt x="35" y="30"/>
                    <a:pt x="36" y="30"/>
                  </a:cubicBezTo>
                  <a:cubicBezTo>
                    <a:pt x="38" y="32"/>
                    <a:pt x="41" y="33"/>
                    <a:pt x="44" y="33"/>
                  </a:cubicBezTo>
                  <a:cubicBezTo>
                    <a:pt x="45" y="33"/>
                    <a:pt x="45" y="33"/>
                    <a:pt x="46" y="32"/>
                  </a:cubicBezTo>
                  <a:cubicBezTo>
                    <a:pt x="48" y="36"/>
                    <a:pt x="53" y="39"/>
                    <a:pt x="57" y="39"/>
                  </a:cubicBezTo>
                  <a:cubicBezTo>
                    <a:pt x="60" y="39"/>
                    <a:pt x="63" y="38"/>
                    <a:pt x="65" y="36"/>
                  </a:cubicBezTo>
                  <a:cubicBezTo>
                    <a:pt x="67" y="38"/>
                    <a:pt x="70" y="39"/>
                    <a:pt x="73" y="39"/>
                  </a:cubicBezTo>
                  <a:cubicBezTo>
                    <a:pt x="76" y="39"/>
                    <a:pt x="79" y="38"/>
                    <a:pt x="82" y="36"/>
                  </a:cubicBezTo>
                  <a:cubicBezTo>
                    <a:pt x="84" y="38"/>
                    <a:pt x="87" y="39"/>
                    <a:pt x="90" y="39"/>
                  </a:cubicBezTo>
                  <a:cubicBezTo>
                    <a:pt x="95" y="39"/>
                    <a:pt x="100" y="36"/>
                    <a:pt x="102" y="31"/>
                  </a:cubicBezTo>
                  <a:cubicBezTo>
                    <a:pt x="103" y="31"/>
                    <a:pt x="104" y="32"/>
                    <a:pt x="105" y="32"/>
                  </a:cubicBezTo>
                  <a:cubicBezTo>
                    <a:pt x="109" y="32"/>
                    <a:pt x="112" y="30"/>
                    <a:pt x="114" y="28"/>
                  </a:cubicBezTo>
                  <a:cubicBezTo>
                    <a:pt x="115" y="29"/>
                    <a:pt x="117" y="30"/>
                    <a:pt x="120" y="31"/>
                  </a:cubicBezTo>
                  <a:cubicBezTo>
                    <a:pt x="120" y="34"/>
                    <a:pt x="121" y="36"/>
                    <a:pt x="122" y="38"/>
                  </a:cubicBezTo>
                  <a:cubicBezTo>
                    <a:pt x="121" y="40"/>
                    <a:pt x="121" y="43"/>
                    <a:pt x="121" y="45"/>
                  </a:cubicBezTo>
                  <a:cubicBezTo>
                    <a:pt x="121" y="46"/>
                    <a:pt x="121" y="47"/>
                    <a:pt x="121" y="47"/>
                  </a:cubicBezTo>
                  <a:cubicBezTo>
                    <a:pt x="119" y="48"/>
                    <a:pt x="117" y="50"/>
                    <a:pt x="116" y="51"/>
                  </a:cubicBezTo>
                  <a:cubicBezTo>
                    <a:pt x="114" y="52"/>
                    <a:pt x="111" y="53"/>
                    <a:pt x="110" y="55"/>
                  </a:cubicBezTo>
                  <a:cubicBezTo>
                    <a:pt x="108" y="54"/>
                    <a:pt x="107" y="54"/>
                    <a:pt x="105" y="54"/>
                  </a:cubicBezTo>
                  <a:cubicBezTo>
                    <a:pt x="101" y="54"/>
                    <a:pt x="98" y="56"/>
                    <a:pt x="95" y="59"/>
                  </a:cubicBezTo>
                  <a:cubicBezTo>
                    <a:pt x="93" y="57"/>
                    <a:pt x="90" y="56"/>
                    <a:pt x="88" y="56"/>
                  </a:cubicBezTo>
                  <a:cubicBezTo>
                    <a:pt x="80" y="56"/>
                    <a:pt x="74" y="62"/>
                    <a:pt x="74" y="70"/>
                  </a:cubicBezTo>
                  <a:cubicBezTo>
                    <a:pt x="74" y="70"/>
                    <a:pt x="74" y="71"/>
                    <a:pt x="74" y="71"/>
                  </a:cubicBezTo>
                  <a:cubicBezTo>
                    <a:pt x="69" y="73"/>
                    <a:pt x="66" y="78"/>
                    <a:pt x="66" y="84"/>
                  </a:cubicBezTo>
                  <a:cubicBezTo>
                    <a:pt x="66" y="88"/>
                    <a:pt x="68" y="92"/>
                    <a:pt x="70" y="95"/>
                  </a:cubicBezTo>
                  <a:cubicBezTo>
                    <a:pt x="68" y="97"/>
                    <a:pt x="66" y="101"/>
                    <a:pt x="66" y="105"/>
                  </a:cubicBezTo>
                  <a:cubicBezTo>
                    <a:pt x="66" y="112"/>
                    <a:pt x="71" y="118"/>
                    <a:pt x="77" y="120"/>
                  </a:cubicBezTo>
                  <a:cubicBezTo>
                    <a:pt x="77" y="120"/>
                    <a:pt x="78" y="121"/>
                    <a:pt x="78" y="121"/>
                  </a:cubicBezTo>
                  <a:cubicBezTo>
                    <a:pt x="79" y="124"/>
                    <a:pt x="80" y="127"/>
                    <a:pt x="80" y="127"/>
                  </a:cubicBezTo>
                  <a:cubicBezTo>
                    <a:pt x="81" y="127"/>
                    <a:pt x="81" y="127"/>
                    <a:pt x="81" y="127"/>
                  </a:cubicBezTo>
                  <a:cubicBezTo>
                    <a:pt x="81" y="127"/>
                    <a:pt x="83" y="124"/>
                    <a:pt x="84" y="121"/>
                  </a:cubicBezTo>
                  <a:cubicBezTo>
                    <a:pt x="84" y="121"/>
                    <a:pt x="84" y="120"/>
                    <a:pt x="85" y="120"/>
                  </a:cubicBezTo>
                  <a:cubicBezTo>
                    <a:pt x="91" y="118"/>
                    <a:pt x="96" y="112"/>
                    <a:pt x="96" y="105"/>
                  </a:cubicBezTo>
                  <a:cubicBezTo>
                    <a:pt x="96" y="101"/>
                    <a:pt x="94" y="97"/>
                    <a:pt x="91" y="95"/>
                  </a:cubicBezTo>
                  <a:cubicBezTo>
                    <a:pt x="94" y="92"/>
                    <a:pt x="96" y="88"/>
                    <a:pt x="96" y="84"/>
                  </a:cubicBezTo>
                  <a:cubicBezTo>
                    <a:pt x="96" y="83"/>
                    <a:pt x="95" y="82"/>
                    <a:pt x="95" y="81"/>
                  </a:cubicBezTo>
                  <a:cubicBezTo>
                    <a:pt x="97" y="79"/>
                    <a:pt x="98" y="78"/>
                    <a:pt x="99" y="76"/>
                  </a:cubicBezTo>
                  <a:cubicBezTo>
                    <a:pt x="101" y="77"/>
                    <a:pt x="103" y="78"/>
                    <a:pt x="105" y="78"/>
                  </a:cubicBezTo>
                  <a:cubicBezTo>
                    <a:pt x="108" y="84"/>
                    <a:pt x="115" y="89"/>
                    <a:pt x="122" y="89"/>
                  </a:cubicBezTo>
                  <a:cubicBezTo>
                    <a:pt x="133" y="89"/>
                    <a:pt x="141" y="81"/>
                    <a:pt x="142" y="71"/>
                  </a:cubicBezTo>
                  <a:cubicBezTo>
                    <a:pt x="144" y="68"/>
                    <a:pt x="145" y="65"/>
                    <a:pt x="145" y="61"/>
                  </a:cubicBezTo>
                  <a:cubicBezTo>
                    <a:pt x="145" y="59"/>
                    <a:pt x="144" y="57"/>
                    <a:pt x="143" y="55"/>
                  </a:cubicBezTo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>
                <a:solidFill>
                  <a:schemeClr val="accent6">
                    <a:lumMod val="50000"/>
                  </a:schemeClr>
                </a:solidFill>
                <a:cs typeface="+mn-ea"/>
              </a:endParaRPr>
            </a:p>
          </p:txBody>
        </p:sp>
      </p:grpSp>
      <p:grpSp>
        <p:nvGrpSpPr>
          <p:cNvPr id="24" name="Group 149"/>
          <p:cNvGrpSpPr>
            <a:grpSpLocks noChangeAspect="1"/>
          </p:cNvGrpSpPr>
          <p:nvPr/>
        </p:nvGrpSpPr>
        <p:grpSpPr>
          <a:xfrm>
            <a:off x="7400796" y="3221813"/>
            <a:ext cx="1132179" cy="1132589"/>
            <a:chOff x="5757178" y="2414326"/>
            <a:chExt cx="566163" cy="566163"/>
          </a:xfrm>
        </p:grpSpPr>
        <p:sp>
          <p:nvSpPr>
            <p:cNvPr id="25" name="Sev01"/>
            <p:cNvSpPr>
              <a:spLocks noChangeAspect="1"/>
            </p:cNvSpPr>
            <p:nvPr/>
          </p:nvSpPr>
          <p:spPr>
            <a:xfrm>
              <a:off x="5757178" y="2414326"/>
              <a:ext cx="566163" cy="56616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300" dirty="0">
                <a:solidFill>
                  <a:schemeClr val="bg1"/>
                </a:solidFill>
                <a:latin typeface="FontAwesome" pitchFamily="2" charset="0"/>
                <a:cs typeface="+mn-ea"/>
              </a:endParaRPr>
            </a:p>
          </p:txBody>
        </p:sp>
        <p:grpSp>
          <p:nvGrpSpPr>
            <p:cNvPr id="26" name="Group 10"/>
            <p:cNvGrpSpPr/>
            <p:nvPr/>
          </p:nvGrpSpPr>
          <p:grpSpPr>
            <a:xfrm>
              <a:off x="5820428" y="2519017"/>
              <a:ext cx="456173" cy="340272"/>
              <a:chOff x="1320094" y="1424694"/>
              <a:chExt cx="487363" cy="363538"/>
            </a:xfrm>
            <a:solidFill>
              <a:schemeClr val="accent3">
                <a:lumMod val="50000"/>
              </a:schemeClr>
            </a:solidFill>
          </p:grpSpPr>
          <p:sp>
            <p:nvSpPr>
              <p:cNvPr id="27" name="Freeform 13"/>
              <p:cNvSpPr/>
              <p:nvPr/>
            </p:nvSpPr>
            <p:spPr bwMode="auto">
              <a:xfrm>
                <a:off x="1320094" y="1424694"/>
                <a:ext cx="487363" cy="363538"/>
              </a:xfrm>
              <a:custGeom>
                <a:avLst/>
                <a:gdLst/>
                <a:ahLst/>
                <a:cxnLst>
                  <a:cxn ang="0">
                    <a:pos x="108" y="17"/>
                  </a:cxn>
                  <a:cxn ang="0">
                    <a:pos x="92" y="17"/>
                  </a:cxn>
                  <a:cxn ang="0">
                    <a:pos x="92" y="46"/>
                  </a:cxn>
                  <a:cxn ang="0">
                    <a:pos x="87" y="41"/>
                  </a:cxn>
                  <a:cxn ang="0">
                    <a:pos x="87" y="36"/>
                  </a:cxn>
                  <a:cxn ang="0">
                    <a:pos x="78" y="36"/>
                  </a:cxn>
                  <a:cxn ang="0">
                    <a:pos x="78" y="41"/>
                  </a:cxn>
                  <a:cxn ang="0">
                    <a:pos x="73" y="46"/>
                  </a:cxn>
                  <a:cxn ang="0">
                    <a:pos x="73" y="17"/>
                  </a:cxn>
                  <a:cxn ang="0">
                    <a:pos x="57" y="17"/>
                  </a:cxn>
                  <a:cxn ang="0">
                    <a:pos x="24" y="115"/>
                  </a:cxn>
                  <a:cxn ang="0">
                    <a:pos x="45" y="110"/>
                  </a:cxn>
                  <a:cxn ang="0">
                    <a:pos x="73" y="94"/>
                  </a:cxn>
                  <a:cxn ang="0">
                    <a:pos x="73" y="52"/>
                  </a:cxn>
                  <a:cxn ang="0">
                    <a:pos x="83" y="42"/>
                  </a:cxn>
                  <a:cxn ang="0">
                    <a:pos x="92" y="52"/>
                  </a:cxn>
                  <a:cxn ang="0">
                    <a:pos x="92" y="94"/>
                  </a:cxn>
                  <a:cxn ang="0">
                    <a:pos x="120" y="110"/>
                  </a:cxn>
                  <a:cxn ang="0">
                    <a:pos x="142" y="115"/>
                  </a:cxn>
                  <a:cxn ang="0">
                    <a:pos x="108" y="17"/>
                  </a:cxn>
                </a:cxnLst>
                <a:rect l="0" t="0" r="r" b="b"/>
                <a:pathLst>
                  <a:path w="166" h="124">
                    <a:moveTo>
                      <a:pt x="108" y="17"/>
                    </a:moveTo>
                    <a:cubicBezTo>
                      <a:pt x="92" y="0"/>
                      <a:pt x="92" y="17"/>
                      <a:pt x="92" y="17"/>
                    </a:cubicBezTo>
                    <a:cubicBezTo>
                      <a:pt x="92" y="46"/>
                      <a:pt x="92" y="46"/>
                      <a:pt x="92" y="46"/>
                    </a:cubicBezTo>
                    <a:cubicBezTo>
                      <a:pt x="87" y="41"/>
                      <a:pt x="87" y="41"/>
                      <a:pt x="87" y="41"/>
                    </a:cubicBezTo>
                    <a:cubicBezTo>
                      <a:pt x="87" y="36"/>
                      <a:pt x="87" y="36"/>
                      <a:pt x="87" y="36"/>
                    </a:cubicBezTo>
                    <a:cubicBezTo>
                      <a:pt x="78" y="36"/>
                      <a:pt x="78" y="36"/>
                      <a:pt x="78" y="36"/>
                    </a:cubicBezTo>
                    <a:cubicBezTo>
                      <a:pt x="78" y="41"/>
                      <a:pt x="78" y="41"/>
                      <a:pt x="78" y="41"/>
                    </a:cubicBezTo>
                    <a:cubicBezTo>
                      <a:pt x="73" y="46"/>
                      <a:pt x="73" y="46"/>
                      <a:pt x="73" y="46"/>
                    </a:cubicBezTo>
                    <a:cubicBezTo>
                      <a:pt x="73" y="17"/>
                      <a:pt x="73" y="17"/>
                      <a:pt x="73" y="17"/>
                    </a:cubicBezTo>
                    <a:cubicBezTo>
                      <a:pt x="73" y="17"/>
                      <a:pt x="73" y="0"/>
                      <a:pt x="57" y="17"/>
                    </a:cubicBezTo>
                    <a:cubicBezTo>
                      <a:pt x="57" y="17"/>
                      <a:pt x="0" y="77"/>
                      <a:pt x="24" y="115"/>
                    </a:cubicBezTo>
                    <a:cubicBezTo>
                      <a:pt x="26" y="119"/>
                      <a:pt x="36" y="124"/>
                      <a:pt x="45" y="110"/>
                    </a:cubicBezTo>
                    <a:cubicBezTo>
                      <a:pt x="50" y="104"/>
                      <a:pt x="70" y="116"/>
                      <a:pt x="73" y="94"/>
                    </a:cubicBezTo>
                    <a:cubicBezTo>
                      <a:pt x="73" y="52"/>
                      <a:pt x="73" y="52"/>
                      <a:pt x="73" y="52"/>
                    </a:cubicBezTo>
                    <a:cubicBezTo>
                      <a:pt x="83" y="42"/>
                      <a:pt x="83" y="42"/>
                      <a:pt x="83" y="42"/>
                    </a:cubicBezTo>
                    <a:cubicBezTo>
                      <a:pt x="92" y="52"/>
                      <a:pt x="92" y="52"/>
                      <a:pt x="92" y="52"/>
                    </a:cubicBezTo>
                    <a:cubicBezTo>
                      <a:pt x="92" y="94"/>
                      <a:pt x="92" y="94"/>
                      <a:pt x="92" y="94"/>
                    </a:cubicBezTo>
                    <a:cubicBezTo>
                      <a:pt x="95" y="116"/>
                      <a:pt x="115" y="104"/>
                      <a:pt x="120" y="110"/>
                    </a:cubicBezTo>
                    <a:cubicBezTo>
                      <a:pt x="130" y="124"/>
                      <a:pt x="139" y="119"/>
                      <a:pt x="142" y="115"/>
                    </a:cubicBezTo>
                    <a:cubicBezTo>
                      <a:pt x="166" y="77"/>
                      <a:pt x="108" y="17"/>
                      <a:pt x="108" y="17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cs typeface="+mn-ea"/>
                </a:endParaRPr>
              </a:p>
            </p:txBody>
          </p:sp>
          <p:sp>
            <p:nvSpPr>
              <p:cNvPr id="28" name="Rectangle 14"/>
              <p:cNvSpPr>
                <a:spLocks noChangeArrowheads="1"/>
              </p:cNvSpPr>
              <p:nvPr/>
            </p:nvSpPr>
            <p:spPr bwMode="auto">
              <a:xfrm>
                <a:off x="1548355" y="1450975"/>
                <a:ext cx="26988" cy="14288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cs typeface="+mn-ea"/>
                </a:endParaRPr>
              </a:p>
            </p:txBody>
          </p:sp>
          <p:sp>
            <p:nvSpPr>
              <p:cNvPr id="29" name="Rectangle 15"/>
              <p:cNvSpPr>
                <a:spLocks noChangeArrowheads="1"/>
              </p:cNvSpPr>
              <p:nvPr/>
            </p:nvSpPr>
            <p:spPr bwMode="auto">
              <a:xfrm>
                <a:off x="1548355" y="1481138"/>
                <a:ext cx="26988" cy="14288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cs typeface="+mn-ea"/>
                </a:endParaRPr>
              </a:p>
            </p:txBody>
          </p:sp>
          <p:sp>
            <p:nvSpPr>
              <p:cNvPr id="30" name="Rectangle 16"/>
              <p:cNvSpPr>
                <a:spLocks noChangeArrowheads="1"/>
              </p:cNvSpPr>
              <p:nvPr/>
            </p:nvSpPr>
            <p:spPr bwMode="auto">
              <a:xfrm>
                <a:off x="1548355" y="1509713"/>
                <a:ext cx="26988" cy="14288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cs typeface="+mn-ea"/>
                </a:endParaRPr>
              </a:p>
            </p:txBody>
          </p:sp>
        </p:grpSp>
      </p:grpSp>
      <p:grpSp>
        <p:nvGrpSpPr>
          <p:cNvPr id="31" name="组合 30"/>
          <p:cNvGrpSpPr/>
          <p:nvPr/>
        </p:nvGrpSpPr>
        <p:grpSpPr>
          <a:xfrm>
            <a:off x="952114" y="1589890"/>
            <a:ext cx="3140137" cy="1180729"/>
            <a:chOff x="658459" y="1183830"/>
            <a:chExt cx="3140137" cy="1180729"/>
          </a:xfrm>
        </p:grpSpPr>
        <p:grpSp>
          <p:nvGrpSpPr>
            <p:cNvPr id="32" name="组合 31"/>
            <p:cNvGrpSpPr/>
            <p:nvPr/>
          </p:nvGrpSpPr>
          <p:grpSpPr>
            <a:xfrm>
              <a:off x="658459" y="1183830"/>
              <a:ext cx="3140137" cy="1180729"/>
              <a:chOff x="694606" y="1600991"/>
              <a:chExt cx="3140137" cy="1180729"/>
            </a:xfrm>
          </p:grpSpPr>
          <p:sp>
            <p:nvSpPr>
              <p:cNvPr id="34" name="椭圆 33"/>
              <p:cNvSpPr/>
              <p:nvPr/>
            </p:nvSpPr>
            <p:spPr>
              <a:xfrm rot="2700000">
                <a:off x="1129081" y="1607192"/>
                <a:ext cx="302626" cy="290223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215900" dist="1143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</a:endParaRPr>
              </a:p>
            </p:txBody>
          </p:sp>
          <p:grpSp>
            <p:nvGrpSpPr>
              <p:cNvPr id="35" name="Group 59"/>
              <p:cNvGrpSpPr/>
              <p:nvPr/>
            </p:nvGrpSpPr>
            <p:grpSpPr>
              <a:xfrm>
                <a:off x="694606" y="1614705"/>
                <a:ext cx="3140137" cy="1167015"/>
                <a:chOff x="7141343" y="3093071"/>
                <a:chExt cx="1568224" cy="875060"/>
              </a:xfrm>
            </p:grpSpPr>
            <p:sp>
              <p:nvSpPr>
                <p:cNvPr id="36" name="TextBox 35"/>
                <p:cNvSpPr txBox="1"/>
                <p:nvPr/>
              </p:nvSpPr>
              <p:spPr>
                <a:xfrm>
                  <a:off x="7141343" y="3483495"/>
                  <a:ext cx="1568224" cy="48463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lvl="0"/>
                  <a:r>
                    <a:rPr lang="zh-CN" altLang="en-US" sz="14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时尚中黑简体" panose="01010104010101010101" charset="-122"/>
                      <a:cs typeface="+mn-ea"/>
                    </a:rPr>
                    <a:t>单击此处添加文字阐述，添加简短问题说明文字，具体说明文字在此处。单击此处添加文字阐述，添加简短</a:t>
                  </a:r>
                  <a:r>
                    <a:rPr lang="zh-CN" altLang="en-US" sz="1400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时尚中黑简体" panose="01010104010101010101" charset="-122"/>
                      <a:cs typeface="+mn-ea"/>
                    </a:rPr>
                    <a:t>问题</a:t>
                  </a:r>
                  <a:endParaRPr lang="en-US" altLang="zh-CN" sz="13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+mn-ea"/>
                  </a:endParaRPr>
                </a:p>
              </p:txBody>
            </p:sp>
            <p:sp>
              <p:nvSpPr>
                <p:cNvPr id="37" name="Rectangle 62"/>
                <p:cNvSpPr/>
                <p:nvPr/>
              </p:nvSpPr>
              <p:spPr>
                <a:xfrm>
                  <a:off x="7583876" y="3093071"/>
                  <a:ext cx="576403" cy="207701"/>
                </a:xfrm>
                <a:prstGeom prst="rect">
                  <a:avLst/>
                </a:prstGeom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zh-CN" altLang="en-US" sz="1800" b="1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cs typeface="+mn-ea"/>
                    </a:rPr>
                    <a:t>文本标题一</a:t>
                  </a:r>
                  <a:endParaRPr lang="en-US" sz="18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+mn-ea"/>
                  </a:endParaRPr>
                </a:p>
              </p:txBody>
            </p:sp>
          </p:grpSp>
        </p:grpSp>
        <p:cxnSp>
          <p:nvCxnSpPr>
            <p:cNvPr id="33" name="直接连接符 32"/>
            <p:cNvCxnSpPr/>
            <p:nvPr/>
          </p:nvCxnSpPr>
          <p:spPr>
            <a:xfrm>
              <a:off x="766614" y="1616755"/>
              <a:ext cx="2634389" cy="0"/>
            </a:xfrm>
            <a:prstGeom prst="lin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组合 37"/>
          <p:cNvGrpSpPr/>
          <p:nvPr/>
        </p:nvGrpSpPr>
        <p:grpSpPr>
          <a:xfrm>
            <a:off x="638013" y="3250172"/>
            <a:ext cx="3140137" cy="1180729"/>
            <a:chOff x="658459" y="1183830"/>
            <a:chExt cx="3140137" cy="1180729"/>
          </a:xfrm>
        </p:grpSpPr>
        <p:grpSp>
          <p:nvGrpSpPr>
            <p:cNvPr id="39" name="组合 38"/>
            <p:cNvGrpSpPr/>
            <p:nvPr/>
          </p:nvGrpSpPr>
          <p:grpSpPr>
            <a:xfrm>
              <a:off x="658459" y="1183830"/>
              <a:ext cx="3140137" cy="1180729"/>
              <a:chOff x="694606" y="1600991"/>
              <a:chExt cx="3140137" cy="1180729"/>
            </a:xfrm>
          </p:grpSpPr>
          <p:sp>
            <p:nvSpPr>
              <p:cNvPr id="41" name="椭圆 40"/>
              <p:cNvSpPr/>
              <p:nvPr/>
            </p:nvSpPr>
            <p:spPr>
              <a:xfrm rot="2700000">
                <a:off x="1129081" y="1607192"/>
                <a:ext cx="302626" cy="290223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  <a:effectLst>
                <a:outerShdw blurRad="215900" dist="1143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</a:endParaRPr>
              </a:p>
            </p:txBody>
          </p:sp>
          <p:grpSp>
            <p:nvGrpSpPr>
              <p:cNvPr id="42" name="Group 59"/>
              <p:cNvGrpSpPr/>
              <p:nvPr/>
            </p:nvGrpSpPr>
            <p:grpSpPr>
              <a:xfrm>
                <a:off x="694606" y="1614705"/>
                <a:ext cx="3140137" cy="1167015"/>
                <a:chOff x="7141343" y="3093071"/>
                <a:chExt cx="1568224" cy="875060"/>
              </a:xfrm>
            </p:grpSpPr>
            <p:sp>
              <p:nvSpPr>
                <p:cNvPr id="43" name="TextBox 42"/>
                <p:cNvSpPr txBox="1"/>
                <p:nvPr/>
              </p:nvSpPr>
              <p:spPr>
                <a:xfrm>
                  <a:off x="7141343" y="3483495"/>
                  <a:ext cx="1568224" cy="48463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lvl="0"/>
                  <a:r>
                    <a:rPr lang="zh-CN" altLang="en-US" sz="14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时尚中黑简体" panose="01010104010101010101" charset="-122"/>
                      <a:cs typeface="+mn-ea"/>
                    </a:rPr>
                    <a:t>单击此处添加文字阐述，添加简短问题说明文字，具体说明文字在此处。单击此处添加文字阐述，添加简短</a:t>
                  </a:r>
                  <a:r>
                    <a:rPr lang="zh-CN" altLang="en-US" sz="1400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时尚中黑简体" panose="01010104010101010101" charset="-122"/>
                      <a:cs typeface="+mn-ea"/>
                    </a:rPr>
                    <a:t>问题</a:t>
                  </a:r>
                  <a:endParaRPr lang="en-US" altLang="zh-CN" sz="13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+mn-ea"/>
                  </a:endParaRPr>
                </a:p>
              </p:txBody>
            </p:sp>
            <p:sp>
              <p:nvSpPr>
                <p:cNvPr id="44" name="Rectangle 62"/>
                <p:cNvSpPr/>
                <p:nvPr/>
              </p:nvSpPr>
              <p:spPr>
                <a:xfrm>
                  <a:off x="7583876" y="3093071"/>
                  <a:ext cx="576403" cy="207701"/>
                </a:xfrm>
                <a:prstGeom prst="rect">
                  <a:avLst/>
                </a:prstGeom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zh-CN" altLang="en-US" sz="1800" b="1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cs typeface="+mn-ea"/>
                    </a:rPr>
                    <a:t>文本标题四</a:t>
                  </a:r>
                  <a:endParaRPr lang="en-US" sz="18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+mn-ea"/>
                  </a:endParaRPr>
                </a:p>
              </p:txBody>
            </p:sp>
          </p:grpSp>
        </p:grpSp>
        <p:cxnSp>
          <p:nvCxnSpPr>
            <p:cNvPr id="40" name="直接连接符 39"/>
            <p:cNvCxnSpPr/>
            <p:nvPr/>
          </p:nvCxnSpPr>
          <p:spPr>
            <a:xfrm>
              <a:off x="766614" y="1616755"/>
              <a:ext cx="2634389" cy="0"/>
            </a:xfrm>
            <a:prstGeom prst="lin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组合 44"/>
          <p:cNvGrpSpPr/>
          <p:nvPr/>
        </p:nvGrpSpPr>
        <p:grpSpPr>
          <a:xfrm>
            <a:off x="1524120" y="5130262"/>
            <a:ext cx="3140137" cy="1180729"/>
            <a:chOff x="658459" y="1183830"/>
            <a:chExt cx="3140137" cy="1180729"/>
          </a:xfrm>
        </p:grpSpPr>
        <p:grpSp>
          <p:nvGrpSpPr>
            <p:cNvPr id="46" name="组合 45"/>
            <p:cNvGrpSpPr/>
            <p:nvPr/>
          </p:nvGrpSpPr>
          <p:grpSpPr>
            <a:xfrm>
              <a:off x="658459" y="1183830"/>
              <a:ext cx="3140137" cy="1180729"/>
              <a:chOff x="694606" y="1600991"/>
              <a:chExt cx="3140137" cy="1180729"/>
            </a:xfrm>
          </p:grpSpPr>
          <p:sp>
            <p:nvSpPr>
              <p:cNvPr id="48" name="椭圆 47"/>
              <p:cNvSpPr/>
              <p:nvPr/>
            </p:nvSpPr>
            <p:spPr>
              <a:xfrm rot="2700000">
                <a:off x="1129081" y="1607192"/>
                <a:ext cx="302626" cy="290223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  <a:effectLst>
                <a:outerShdw blurRad="215900" dist="1143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</a:endParaRPr>
              </a:p>
            </p:txBody>
          </p:sp>
          <p:grpSp>
            <p:nvGrpSpPr>
              <p:cNvPr id="49" name="Group 59"/>
              <p:cNvGrpSpPr/>
              <p:nvPr/>
            </p:nvGrpSpPr>
            <p:grpSpPr>
              <a:xfrm>
                <a:off x="694606" y="1614705"/>
                <a:ext cx="3140137" cy="1167015"/>
                <a:chOff x="7141343" y="3093071"/>
                <a:chExt cx="1568224" cy="875060"/>
              </a:xfrm>
            </p:grpSpPr>
            <p:sp>
              <p:nvSpPr>
                <p:cNvPr id="50" name="TextBox 49"/>
                <p:cNvSpPr txBox="1"/>
                <p:nvPr/>
              </p:nvSpPr>
              <p:spPr>
                <a:xfrm>
                  <a:off x="7141343" y="3483495"/>
                  <a:ext cx="1568224" cy="48463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lvl="0"/>
                  <a:r>
                    <a:rPr lang="zh-CN" altLang="en-US" sz="14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时尚中黑简体" panose="01010104010101010101" charset="-122"/>
                      <a:cs typeface="+mn-ea"/>
                    </a:rPr>
                    <a:t>单击此处添加文字阐述，添加简短问题说明文字，具体说明文字在此处。单击此处添加文字阐述，添加简短</a:t>
                  </a:r>
                  <a:r>
                    <a:rPr lang="zh-CN" altLang="en-US" sz="1400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时尚中黑简体" panose="01010104010101010101" charset="-122"/>
                      <a:cs typeface="+mn-ea"/>
                    </a:rPr>
                    <a:t>问题</a:t>
                  </a:r>
                  <a:endParaRPr lang="en-US" altLang="zh-CN" sz="13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+mn-ea"/>
                  </a:endParaRPr>
                </a:p>
              </p:txBody>
            </p:sp>
            <p:sp>
              <p:nvSpPr>
                <p:cNvPr id="51" name="Rectangle 62"/>
                <p:cNvSpPr/>
                <p:nvPr/>
              </p:nvSpPr>
              <p:spPr>
                <a:xfrm>
                  <a:off x="7583876" y="3093071"/>
                  <a:ext cx="576403" cy="207701"/>
                </a:xfrm>
                <a:prstGeom prst="rect">
                  <a:avLst/>
                </a:prstGeom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zh-CN" altLang="en-US" sz="1800" b="1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cs typeface="+mn-ea"/>
                    </a:rPr>
                    <a:t>文本标题五</a:t>
                  </a:r>
                  <a:endParaRPr lang="en-US" sz="18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+mn-ea"/>
                  </a:endParaRPr>
                </a:p>
              </p:txBody>
            </p:sp>
          </p:grpSp>
        </p:grpSp>
        <p:cxnSp>
          <p:nvCxnSpPr>
            <p:cNvPr id="47" name="直接连接符 46"/>
            <p:cNvCxnSpPr/>
            <p:nvPr/>
          </p:nvCxnSpPr>
          <p:spPr>
            <a:xfrm>
              <a:off x="766614" y="1616755"/>
              <a:ext cx="2634389" cy="0"/>
            </a:xfrm>
            <a:prstGeom prst="lin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" name="组合 51"/>
          <p:cNvGrpSpPr/>
          <p:nvPr/>
        </p:nvGrpSpPr>
        <p:grpSpPr>
          <a:xfrm>
            <a:off x="8399462" y="1325852"/>
            <a:ext cx="3140137" cy="1196439"/>
            <a:chOff x="658459" y="1168120"/>
            <a:chExt cx="3140137" cy="1196439"/>
          </a:xfrm>
        </p:grpSpPr>
        <p:grpSp>
          <p:nvGrpSpPr>
            <p:cNvPr id="53" name="组合 52"/>
            <p:cNvGrpSpPr/>
            <p:nvPr/>
          </p:nvGrpSpPr>
          <p:grpSpPr>
            <a:xfrm>
              <a:off x="658459" y="1168120"/>
              <a:ext cx="3140137" cy="1196439"/>
              <a:chOff x="694606" y="1585281"/>
              <a:chExt cx="3140137" cy="1196439"/>
            </a:xfrm>
          </p:grpSpPr>
          <p:sp>
            <p:nvSpPr>
              <p:cNvPr id="55" name="椭圆 54"/>
              <p:cNvSpPr/>
              <p:nvPr/>
            </p:nvSpPr>
            <p:spPr>
              <a:xfrm rot="2700000">
                <a:off x="2978808" y="1591482"/>
                <a:ext cx="302626" cy="290223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ffectLst>
                <a:outerShdw blurRad="215900" dist="1143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</a:endParaRPr>
              </a:p>
            </p:txBody>
          </p:sp>
          <p:grpSp>
            <p:nvGrpSpPr>
              <p:cNvPr id="56" name="Group 59"/>
              <p:cNvGrpSpPr/>
              <p:nvPr/>
            </p:nvGrpSpPr>
            <p:grpSpPr>
              <a:xfrm>
                <a:off x="694606" y="1614705"/>
                <a:ext cx="3140137" cy="1167015"/>
                <a:chOff x="7141343" y="3093071"/>
                <a:chExt cx="1568224" cy="875060"/>
              </a:xfrm>
            </p:grpSpPr>
            <p:sp>
              <p:nvSpPr>
                <p:cNvPr id="57" name="TextBox 56"/>
                <p:cNvSpPr txBox="1"/>
                <p:nvPr/>
              </p:nvSpPr>
              <p:spPr>
                <a:xfrm>
                  <a:off x="7141343" y="3483495"/>
                  <a:ext cx="1568224" cy="48463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lvl="0"/>
                  <a:r>
                    <a:rPr lang="zh-CN" altLang="en-US" sz="14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时尚中黑简体" panose="01010104010101010101" charset="-122"/>
                      <a:cs typeface="+mn-ea"/>
                    </a:rPr>
                    <a:t>单击此处添加文字阐述，添加简短问题说明文字，具体说明文字在此处。单击此处添加文字阐述，添加简短</a:t>
                  </a:r>
                  <a:r>
                    <a:rPr lang="zh-CN" altLang="en-US" sz="1400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时尚中黑简体" panose="01010104010101010101" charset="-122"/>
                      <a:cs typeface="+mn-ea"/>
                    </a:rPr>
                    <a:t>问题</a:t>
                  </a:r>
                  <a:endParaRPr lang="en-US" altLang="zh-CN" sz="13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+mn-ea"/>
                  </a:endParaRPr>
                </a:p>
              </p:txBody>
            </p:sp>
            <p:sp>
              <p:nvSpPr>
                <p:cNvPr id="58" name="Rectangle 62"/>
                <p:cNvSpPr/>
                <p:nvPr/>
              </p:nvSpPr>
              <p:spPr>
                <a:xfrm>
                  <a:off x="7583876" y="3093071"/>
                  <a:ext cx="576403" cy="207701"/>
                </a:xfrm>
                <a:prstGeom prst="rect">
                  <a:avLst/>
                </a:prstGeom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zh-CN" altLang="en-US" sz="1800" b="1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cs typeface="+mn-ea"/>
                    </a:rPr>
                    <a:t>文本标题二</a:t>
                  </a:r>
                  <a:endParaRPr lang="en-US" sz="18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+mn-ea"/>
                  </a:endParaRPr>
                </a:p>
              </p:txBody>
            </p:sp>
          </p:grpSp>
        </p:grpSp>
        <p:cxnSp>
          <p:nvCxnSpPr>
            <p:cNvPr id="54" name="直接连接符 53"/>
            <p:cNvCxnSpPr/>
            <p:nvPr/>
          </p:nvCxnSpPr>
          <p:spPr>
            <a:xfrm>
              <a:off x="766614" y="1616755"/>
              <a:ext cx="2634389" cy="0"/>
            </a:xfrm>
            <a:prstGeom prst="lin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9" name="组合 58"/>
          <p:cNvGrpSpPr/>
          <p:nvPr/>
        </p:nvGrpSpPr>
        <p:grpSpPr>
          <a:xfrm>
            <a:off x="8579625" y="3372186"/>
            <a:ext cx="3140137" cy="1180730"/>
            <a:chOff x="658459" y="1183829"/>
            <a:chExt cx="3140137" cy="1180730"/>
          </a:xfrm>
        </p:grpSpPr>
        <p:grpSp>
          <p:nvGrpSpPr>
            <p:cNvPr id="60" name="组合 59"/>
            <p:cNvGrpSpPr/>
            <p:nvPr/>
          </p:nvGrpSpPr>
          <p:grpSpPr>
            <a:xfrm>
              <a:off x="658459" y="1183829"/>
              <a:ext cx="3140137" cy="1180730"/>
              <a:chOff x="694606" y="1600990"/>
              <a:chExt cx="3140137" cy="1180730"/>
            </a:xfrm>
          </p:grpSpPr>
          <p:sp>
            <p:nvSpPr>
              <p:cNvPr id="62" name="椭圆 61"/>
              <p:cNvSpPr/>
              <p:nvPr/>
            </p:nvSpPr>
            <p:spPr>
              <a:xfrm rot="2700000">
                <a:off x="3008248" y="1607191"/>
                <a:ext cx="302626" cy="290223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  <a:effectLst>
                <a:outerShdw blurRad="215900" dist="1143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</a:endParaRPr>
              </a:p>
            </p:txBody>
          </p:sp>
          <p:grpSp>
            <p:nvGrpSpPr>
              <p:cNvPr id="63" name="Group 59"/>
              <p:cNvGrpSpPr/>
              <p:nvPr/>
            </p:nvGrpSpPr>
            <p:grpSpPr>
              <a:xfrm>
                <a:off x="694606" y="1614705"/>
                <a:ext cx="3140137" cy="1167015"/>
                <a:chOff x="7141343" y="3093071"/>
                <a:chExt cx="1568224" cy="875060"/>
              </a:xfrm>
            </p:grpSpPr>
            <p:sp>
              <p:nvSpPr>
                <p:cNvPr id="64" name="TextBox 63"/>
                <p:cNvSpPr txBox="1"/>
                <p:nvPr/>
              </p:nvSpPr>
              <p:spPr>
                <a:xfrm>
                  <a:off x="7141343" y="3483495"/>
                  <a:ext cx="1568224" cy="48463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lvl="0"/>
                  <a:r>
                    <a:rPr lang="zh-CN" altLang="en-US" sz="14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时尚中黑简体" panose="01010104010101010101" charset="-122"/>
                      <a:cs typeface="+mn-ea"/>
                    </a:rPr>
                    <a:t>单击此处添加文字阐述，添加简短问题说明文字，具体说明文字在此处。单击此处添加文字阐述，添加简短</a:t>
                  </a:r>
                  <a:r>
                    <a:rPr lang="zh-CN" altLang="en-US" sz="1400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时尚中黑简体" panose="01010104010101010101" charset="-122"/>
                      <a:cs typeface="+mn-ea"/>
                    </a:rPr>
                    <a:t>问题</a:t>
                  </a:r>
                  <a:endParaRPr lang="en-US" altLang="zh-CN" sz="13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+mn-ea"/>
                  </a:endParaRPr>
                </a:p>
              </p:txBody>
            </p:sp>
            <p:sp>
              <p:nvSpPr>
                <p:cNvPr id="65" name="Rectangle 62"/>
                <p:cNvSpPr/>
                <p:nvPr/>
              </p:nvSpPr>
              <p:spPr>
                <a:xfrm>
                  <a:off x="7583876" y="3093071"/>
                  <a:ext cx="576403" cy="207701"/>
                </a:xfrm>
                <a:prstGeom prst="rect">
                  <a:avLst/>
                </a:prstGeom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zh-CN" altLang="en-US" sz="1800" b="1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cs typeface="+mn-ea"/>
                    </a:rPr>
                    <a:t>文本标题三</a:t>
                  </a:r>
                  <a:endParaRPr lang="en-US" sz="18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+mn-ea"/>
                  </a:endParaRPr>
                </a:p>
              </p:txBody>
            </p:sp>
          </p:grpSp>
        </p:grpSp>
        <p:cxnSp>
          <p:nvCxnSpPr>
            <p:cNvPr id="61" name="直接连接符 60"/>
            <p:cNvCxnSpPr/>
            <p:nvPr/>
          </p:nvCxnSpPr>
          <p:spPr>
            <a:xfrm>
              <a:off x="766614" y="1616755"/>
              <a:ext cx="2634389" cy="0"/>
            </a:xfrm>
            <a:prstGeom prst="lin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6" name="组合 65"/>
          <p:cNvGrpSpPr/>
          <p:nvPr/>
        </p:nvGrpSpPr>
        <p:grpSpPr>
          <a:xfrm>
            <a:off x="7635589" y="5242745"/>
            <a:ext cx="3140137" cy="1167978"/>
            <a:chOff x="658459" y="1196581"/>
            <a:chExt cx="3140137" cy="1167978"/>
          </a:xfrm>
        </p:grpSpPr>
        <p:grpSp>
          <p:nvGrpSpPr>
            <p:cNvPr id="67" name="组合 66"/>
            <p:cNvGrpSpPr/>
            <p:nvPr/>
          </p:nvGrpSpPr>
          <p:grpSpPr>
            <a:xfrm>
              <a:off x="658459" y="1196581"/>
              <a:ext cx="3140137" cy="1167978"/>
              <a:chOff x="694606" y="1613742"/>
              <a:chExt cx="3140137" cy="1167978"/>
            </a:xfrm>
          </p:grpSpPr>
          <p:sp>
            <p:nvSpPr>
              <p:cNvPr id="69" name="椭圆 68"/>
              <p:cNvSpPr/>
              <p:nvPr/>
            </p:nvSpPr>
            <p:spPr>
              <a:xfrm rot="2700000">
                <a:off x="2979831" y="1619943"/>
                <a:ext cx="302626" cy="290223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ffectLst>
                <a:outerShdw blurRad="215900" dist="1143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</a:endParaRPr>
              </a:p>
            </p:txBody>
          </p:sp>
          <p:grpSp>
            <p:nvGrpSpPr>
              <p:cNvPr id="70" name="Group 59"/>
              <p:cNvGrpSpPr/>
              <p:nvPr/>
            </p:nvGrpSpPr>
            <p:grpSpPr>
              <a:xfrm>
                <a:off x="694606" y="1614705"/>
                <a:ext cx="3140137" cy="1167015"/>
                <a:chOff x="7141343" y="3093071"/>
                <a:chExt cx="1568224" cy="875060"/>
              </a:xfrm>
            </p:grpSpPr>
            <p:sp>
              <p:nvSpPr>
                <p:cNvPr id="71" name="TextBox 70"/>
                <p:cNvSpPr txBox="1"/>
                <p:nvPr/>
              </p:nvSpPr>
              <p:spPr>
                <a:xfrm>
                  <a:off x="7141343" y="3483495"/>
                  <a:ext cx="1568224" cy="48463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lvl="0"/>
                  <a:r>
                    <a:rPr lang="zh-CN" altLang="en-US" sz="14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时尚中黑简体" panose="01010104010101010101" charset="-122"/>
                      <a:cs typeface="+mn-ea"/>
                    </a:rPr>
                    <a:t>单击此处添加文字阐述，添加简短问题说明文字，具体说明文字在此处。单击此处添加文字阐述，添加简短</a:t>
                  </a:r>
                  <a:r>
                    <a:rPr lang="zh-CN" altLang="en-US" sz="1400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时尚中黑简体" panose="01010104010101010101" charset="-122"/>
                      <a:cs typeface="+mn-ea"/>
                    </a:rPr>
                    <a:t>问题</a:t>
                  </a:r>
                  <a:endParaRPr lang="en-US" altLang="zh-CN" sz="13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+mn-ea"/>
                  </a:endParaRPr>
                </a:p>
              </p:txBody>
            </p:sp>
            <p:sp>
              <p:nvSpPr>
                <p:cNvPr id="72" name="Rectangle 62"/>
                <p:cNvSpPr/>
                <p:nvPr/>
              </p:nvSpPr>
              <p:spPr>
                <a:xfrm>
                  <a:off x="7583876" y="3093071"/>
                  <a:ext cx="576403" cy="207701"/>
                </a:xfrm>
                <a:prstGeom prst="rect">
                  <a:avLst/>
                </a:prstGeom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zh-CN" altLang="en-US" sz="1800" b="1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cs typeface="+mn-ea"/>
                    </a:rPr>
                    <a:t>文本标题六</a:t>
                  </a:r>
                  <a:endParaRPr lang="en-US" sz="18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+mn-ea"/>
                  </a:endParaRPr>
                </a:p>
              </p:txBody>
            </p:sp>
          </p:grpSp>
        </p:grpSp>
        <p:cxnSp>
          <p:nvCxnSpPr>
            <p:cNvPr id="68" name="直接连接符 67"/>
            <p:cNvCxnSpPr/>
            <p:nvPr/>
          </p:nvCxnSpPr>
          <p:spPr>
            <a:xfrm>
              <a:off x="766614" y="1616755"/>
              <a:ext cx="2634389" cy="0"/>
            </a:xfrm>
            <a:prstGeom prst="lin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4" name="Picture 2" descr="C:\Users\Administrator\各行业\医疗\f.gif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36" t="7336" r="14973" b="10250"/>
          <a:stretch>
            <a:fillRect/>
          </a:stretch>
        </p:blipFill>
        <p:spPr bwMode="auto">
          <a:xfrm>
            <a:off x="5286979" y="2626624"/>
            <a:ext cx="1507071" cy="221018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0">
        <p14:doors dir="vert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0"/>
                            </p:stCondLst>
                            <p:childTnLst>
                              <p:par>
                                <p:cTn id="4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5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000"/>
                            </p:stCondLst>
                            <p:childTnLst>
                              <p:par>
                                <p:cTn id="5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500"/>
                            </p:stCondLst>
                            <p:childTnLst>
                              <p:par>
                                <p:cTn id="6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000"/>
                            </p:stCondLst>
                            <p:childTnLst>
                              <p:par>
                                <p:cTn id="6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500"/>
                            </p:stCondLst>
                            <p:childTnLst>
                              <p:par>
                                <p:cTn id="7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8000"/>
                            </p:stCondLst>
                            <p:childTnLst>
                              <p:par>
                                <p:cTn id="7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8500"/>
                            </p:stCondLst>
                            <p:childTnLst>
                              <p:par>
                                <p:cTn id="8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9000"/>
                            </p:stCondLst>
                            <p:childTnLst>
                              <p:par>
                                <p:cTn id="8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istrator\各行业\医疗\dsfds.gif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contrast="4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680" t="28181" r="19142" b="19107"/>
          <a:stretch>
            <a:fillRect/>
          </a:stretch>
        </p:blipFill>
        <p:spPr bwMode="auto">
          <a:xfrm>
            <a:off x="190550" y="172672"/>
            <a:ext cx="593194" cy="538357"/>
          </a:xfrm>
          <a:prstGeom prst="rect">
            <a:avLst/>
          </a:prstGeom>
          <a:noFill/>
          <a:effectLst>
            <a:outerShdw blurRad="215900" dist="1016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853346" y="204963"/>
            <a:ext cx="54006" cy="4340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</a:endParaRPr>
          </a:p>
        </p:txBody>
      </p:sp>
      <p:sp>
        <p:nvSpPr>
          <p:cNvPr id="5" name="文本框 25"/>
          <p:cNvSpPr txBox="1"/>
          <p:nvPr/>
        </p:nvSpPr>
        <p:spPr>
          <a:xfrm>
            <a:off x="945570" y="180723"/>
            <a:ext cx="4453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chemeClr val="accent1"/>
                </a:solidFill>
                <a:latin typeface="+mn-ea"/>
                <a:cs typeface="+mn-ea"/>
              </a:rPr>
              <a:t>请</a:t>
            </a:r>
            <a:r>
              <a:rPr lang="zh-CN" altLang="en-US" sz="3200" b="1" dirty="0" smtClean="0">
                <a:solidFill>
                  <a:schemeClr val="accent1"/>
                </a:solidFill>
                <a:latin typeface="+mn-ea"/>
                <a:cs typeface="+mn-ea"/>
              </a:rPr>
              <a:t>在此处添加目录标题</a:t>
            </a:r>
            <a:endParaRPr lang="zh-CN" altLang="en-US" sz="3200" b="1" dirty="0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6" name="Rounded Rectangle 239"/>
          <p:cNvSpPr/>
          <p:nvPr/>
        </p:nvSpPr>
        <p:spPr>
          <a:xfrm>
            <a:off x="4021624" y="5283023"/>
            <a:ext cx="2076738" cy="758893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 dirty="0">
              <a:cs typeface="+mn-ea"/>
            </a:endParaRPr>
          </a:p>
        </p:txBody>
      </p:sp>
      <p:sp>
        <p:nvSpPr>
          <p:cNvPr id="7" name="Rounded Rectangle 238"/>
          <p:cNvSpPr/>
          <p:nvPr/>
        </p:nvSpPr>
        <p:spPr>
          <a:xfrm>
            <a:off x="4021624" y="4430719"/>
            <a:ext cx="2076738" cy="75889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 dirty="0">
              <a:cs typeface="+mn-ea"/>
            </a:endParaRPr>
          </a:p>
        </p:txBody>
      </p:sp>
      <p:sp>
        <p:nvSpPr>
          <p:cNvPr id="8" name="Isosceles Triangle 82"/>
          <p:cNvSpPr/>
          <p:nvPr/>
        </p:nvSpPr>
        <p:spPr>
          <a:xfrm rot="13787019">
            <a:off x="2762702" y="2473285"/>
            <a:ext cx="2266689" cy="2699334"/>
          </a:xfrm>
          <a:prstGeom prst="triangle">
            <a:avLst>
              <a:gd name="adj" fmla="val 49205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 dirty="0">
              <a:cs typeface="+mn-ea"/>
            </a:endParaRPr>
          </a:p>
        </p:txBody>
      </p:sp>
      <p:sp>
        <p:nvSpPr>
          <p:cNvPr id="9" name="Oval 68"/>
          <p:cNvSpPr/>
          <p:nvPr/>
        </p:nvSpPr>
        <p:spPr>
          <a:xfrm rot="21366453">
            <a:off x="4012004" y="1663694"/>
            <a:ext cx="2246186" cy="2246999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 dirty="0">
              <a:cs typeface="+mn-ea"/>
            </a:endParaRPr>
          </a:p>
        </p:txBody>
      </p:sp>
      <p:sp>
        <p:nvSpPr>
          <p:cNvPr id="10" name="Freeform 5"/>
          <p:cNvSpPr>
            <a:spLocks noEditPoints="1"/>
          </p:cNvSpPr>
          <p:nvPr/>
        </p:nvSpPr>
        <p:spPr bwMode="auto">
          <a:xfrm rot="21366453">
            <a:off x="5441028" y="3019595"/>
            <a:ext cx="459271" cy="493570"/>
          </a:xfrm>
          <a:custGeom>
            <a:avLst/>
            <a:gdLst/>
            <a:ahLst/>
            <a:cxnLst>
              <a:cxn ang="0">
                <a:pos x="261" y="74"/>
              </a:cxn>
              <a:cxn ang="0">
                <a:pos x="282" y="53"/>
              </a:cxn>
              <a:cxn ang="0">
                <a:pos x="261" y="32"/>
              </a:cxn>
              <a:cxn ang="0">
                <a:pos x="240" y="53"/>
              </a:cxn>
              <a:cxn ang="0">
                <a:pos x="244" y="65"/>
              </a:cxn>
              <a:cxn ang="0">
                <a:pos x="146" y="41"/>
              </a:cxn>
              <a:cxn ang="0">
                <a:pos x="162" y="21"/>
              </a:cxn>
              <a:cxn ang="0">
                <a:pos x="142" y="0"/>
              </a:cxn>
              <a:cxn ang="0">
                <a:pos x="121" y="21"/>
              </a:cxn>
              <a:cxn ang="0">
                <a:pos x="142" y="41"/>
              </a:cxn>
              <a:cxn ang="0">
                <a:pos x="144" y="41"/>
              </a:cxn>
              <a:cxn ang="0">
                <a:pos x="88" y="112"/>
              </a:cxn>
              <a:cxn ang="0">
                <a:pos x="90" y="105"/>
              </a:cxn>
              <a:cxn ang="0">
                <a:pos x="69" y="84"/>
              </a:cxn>
              <a:cxn ang="0">
                <a:pos x="48" y="105"/>
              </a:cxn>
              <a:cxn ang="0">
                <a:pos x="69" y="125"/>
              </a:cxn>
              <a:cxn ang="0">
                <a:pos x="85" y="118"/>
              </a:cxn>
              <a:cxn ang="0">
                <a:pos x="41" y="168"/>
              </a:cxn>
              <a:cxn ang="0">
                <a:pos x="41" y="164"/>
              </a:cxn>
              <a:cxn ang="0">
                <a:pos x="21" y="144"/>
              </a:cxn>
              <a:cxn ang="0">
                <a:pos x="0" y="164"/>
              </a:cxn>
              <a:cxn ang="0">
                <a:pos x="21" y="185"/>
              </a:cxn>
              <a:cxn ang="0">
                <a:pos x="41" y="169"/>
              </a:cxn>
              <a:cxn ang="0">
                <a:pos x="75" y="225"/>
              </a:cxn>
              <a:cxn ang="0">
                <a:pos x="62" y="220"/>
              </a:cxn>
              <a:cxn ang="0">
                <a:pos x="41" y="241"/>
              </a:cxn>
              <a:cxn ang="0">
                <a:pos x="62" y="262"/>
              </a:cxn>
              <a:cxn ang="0">
                <a:pos x="83" y="241"/>
              </a:cxn>
              <a:cxn ang="0">
                <a:pos x="78" y="228"/>
              </a:cxn>
              <a:cxn ang="0">
                <a:pos x="143" y="262"/>
              </a:cxn>
              <a:cxn ang="0">
                <a:pos x="127" y="283"/>
              </a:cxn>
              <a:cxn ang="0">
                <a:pos x="147" y="303"/>
              </a:cxn>
              <a:cxn ang="0">
                <a:pos x="168" y="283"/>
              </a:cxn>
              <a:cxn ang="0">
                <a:pos x="154" y="263"/>
              </a:cxn>
              <a:cxn ang="0">
                <a:pos x="222" y="242"/>
              </a:cxn>
              <a:cxn ang="0">
                <a:pos x="220" y="250"/>
              </a:cxn>
              <a:cxn ang="0">
                <a:pos x="241" y="271"/>
              </a:cxn>
              <a:cxn ang="0">
                <a:pos x="261" y="250"/>
              </a:cxn>
              <a:cxn ang="0">
                <a:pos x="241" y="229"/>
              </a:cxn>
              <a:cxn ang="0">
                <a:pos x="225" y="237"/>
              </a:cxn>
              <a:cxn ang="0">
                <a:pos x="228" y="162"/>
              </a:cxn>
              <a:cxn ang="0">
                <a:pos x="249" y="178"/>
              </a:cxn>
              <a:cxn ang="0">
                <a:pos x="269" y="157"/>
              </a:cxn>
              <a:cxn ang="0">
                <a:pos x="249" y="137"/>
              </a:cxn>
              <a:cxn ang="0">
                <a:pos x="229" y="151"/>
              </a:cxn>
              <a:cxn ang="0">
                <a:pos x="245" y="66"/>
              </a:cxn>
              <a:cxn ang="0">
                <a:pos x="261" y="74"/>
              </a:cxn>
              <a:cxn ang="0">
                <a:pos x="124" y="184"/>
              </a:cxn>
              <a:cxn ang="0">
                <a:pos x="115" y="176"/>
              </a:cxn>
              <a:cxn ang="0">
                <a:pos x="124" y="168"/>
              </a:cxn>
              <a:cxn ang="0">
                <a:pos x="132" y="176"/>
              </a:cxn>
              <a:cxn ang="0">
                <a:pos x="124" y="184"/>
              </a:cxn>
              <a:cxn ang="0">
                <a:pos x="168" y="145"/>
              </a:cxn>
              <a:cxn ang="0">
                <a:pos x="156" y="133"/>
              </a:cxn>
              <a:cxn ang="0">
                <a:pos x="168" y="121"/>
              </a:cxn>
              <a:cxn ang="0">
                <a:pos x="180" y="133"/>
              </a:cxn>
              <a:cxn ang="0">
                <a:pos x="168" y="145"/>
              </a:cxn>
              <a:cxn ang="0">
                <a:pos x="168" y="145"/>
              </a:cxn>
              <a:cxn ang="0">
                <a:pos x="168" y="145"/>
              </a:cxn>
            </a:cxnLst>
            <a:rect l="0" t="0" r="r" b="b"/>
            <a:pathLst>
              <a:path w="282" h="303">
                <a:moveTo>
                  <a:pt x="261" y="74"/>
                </a:moveTo>
                <a:cubicBezTo>
                  <a:pt x="272" y="74"/>
                  <a:pt x="282" y="64"/>
                  <a:pt x="282" y="53"/>
                </a:cubicBezTo>
                <a:cubicBezTo>
                  <a:pt x="282" y="41"/>
                  <a:pt x="272" y="32"/>
                  <a:pt x="261" y="32"/>
                </a:cubicBezTo>
                <a:cubicBezTo>
                  <a:pt x="249" y="32"/>
                  <a:pt x="240" y="41"/>
                  <a:pt x="240" y="53"/>
                </a:cubicBezTo>
                <a:cubicBezTo>
                  <a:pt x="240" y="57"/>
                  <a:pt x="242" y="61"/>
                  <a:pt x="244" y="65"/>
                </a:cubicBezTo>
                <a:cubicBezTo>
                  <a:pt x="217" y="86"/>
                  <a:pt x="165" y="114"/>
                  <a:pt x="146" y="41"/>
                </a:cubicBezTo>
                <a:cubicBezTo>
                  <a:pt x="155" y="39"/>
                  <a:pt x="162" y="31"/>
                  <a:pt x="162" y="21"/>
                </a:cubicBezTo>
                <a:cubicBezTo>
                  <a:pt x="162" y="9"/>
                  <a:pt x="153" y="0"/>
                  <a:pt x="142" y="0"/>
                </a:cubicBezTo>
                <a:cubicBezTo>
                  <a:pt x="130" y="0"/>
                  <a:pt x="121" y="9"/>
                  <a:pt x="121" y="21"/>
                </a:cubicBezTo>
                <a:cubicBezTo>
                  <a:pt x="121" y="32"/>
                  <a:pt x="130" y="41"/>
                  <a:pt x="142" y="41"/>
                </a:cubicBezTo>
                <a:cubicBezTo>
                  <a:pt x="142" y="41"/>
                  <a:pt x="143" y="41"/>
                  <a:pt x="144" y="41"/>
                </a:cubicBezTo>
                <a:cubicBezTo>
                  <a:pt x="143" y="95"/>
                  <a:pt x="145" y="143"/>
                  <a:pt x="88" y="112"/>
                </a:cubicBezTo>
                <a:cubicBezTo>
                  <a:pt x="89" y="110"/>
                  <a:pt x="90" y="107"/>
                  <a:pt x="90" y="105"/>
                </a:cubicBezTo>
                <a:cubicBezTo>
                  <a:pt x="90" y="93"/>
                  <a:pt x="81" y="84"/>
                  <a:pt x="69" y="84"/>
                </a:cubicBezTo>
                <a:cubicBezTo>
                  <a:pt x="58" y="84"/>
                  <a:pt x="48" y="93"/>
                  <a:pt x="48" y="105"/>
                </a:cubicBezTo>
                <a:cubicBezTo>
                  <a:pt x="48" y="116"/>
                  <a:pt x="58" y="125"/>
                  <a:pt x="69" y="125"/>
                </a:cubicBezTo>
                <a:cubicBezTo>
                  <a:pt x="75" y="125"/>
                  <a:pt x="81" y="123"/>
                  <a:pt x="85" y="118"/>
                </a:cubicBezTo>
                <a:cubicBezTo>
                  <a:pt x="119" y="159"/>
                  <a:pt x="102" y="167"/>
                  <a:pt x="41" y="168"/>
                </a:cubicBezTo>
                <a:cubicBezTo>
                  <a:pt x="41" y="167"/>
                  <a:pt x="41" y="166"/>
                  <a:pt x="41" y="164"/>
                </a:cubicBezTo>
                <a:cubicBezTo>
                  <a:pt x="41" y="153"/>
                  <a:pt x="32" y="144"/>
                  <a:pt x="21" y="144"/>
                </a:cubicBezTo>
                <a:cubicBezTo>
                  <a:pt x="9" y="144"/>
                  <a:pt x="0" y="153"/>
                  <a:pt x="0" y="164"/>
                </a:cubicBezTo>
                <a:cubicBezTo>
                  <a:pt x="0" y="176"/>
                  <a:pt x="9" y="185"/>
                  <a:pt x="21" y="185"/>
                </a:cubicBezTo>
                <a:cubicBezTo>
                  <a:pt x="31" y="185"/>
                  <a:pt x="39" y="178"/>
                  <a:pt x="41" y="169"/>
                </a:cubicBezTo>
                <a:cubicBezTo>
                  <a:pt x="82" y="184"/>
                  <a:pt x="92" y="196"/>
                  <a:pt x="75" y="225"/>
                </a:cubicBezTo>
                <a:cubicBezTo>
                  <a:pt x="71" y="222"/>
                  <a:pt x="67" y="220"/>
                  <a:pt x="62" y="220"/>
                </a:cubicBezTo>
                <a:cubicBezTo>
                  <a:pt x="51" y="220"/>
                  <a:pt x="41" y="230"/>
                  <a:pt x="41" y="241"/>
                </a:cubicBezTo>
                <a:cubicBezTo>
                  <a:pt x="41" y="253"/>
                  <a:pt x="51" y="262"/>
                  <a:pt x="62" y="262"/>
                </a:cubicBezTo>
                <a:cubicBezTo>
                  <a:pt x="74" y="262"/>
                  <a:pt x="83" y="253"/>
                  <a:pt x="83" y="241"/>
                </a:cubicBezTo>
                <a:cubicBezTo>
                  <a:pt x="83" y="236"/>
                  <a:pt x="81" y="232"/>
                  <a:pt x="78" y="228"/>
                </a:cubicBezTo>
                <a:cubicBezTo>
                  <a:pt x="121" y="197"/>
                  <a:pt x="141" y="198"/>
                  <a:pt x="143" y="262"/>
                </a:cubicBezTo>
                <a:cubicBezTo>
                  <a:pt x="134" y="264"/>
                  <a:pt x="127" y="273"/>
                  <a:pt x="127" y="283"/>
                </a:cubicBezTo>
                <a:cubicBezTo>
                  <a:pt x="127" y="294"/>
                  <a:pt x="136" y="303"/>
                  <a:pt x="147" y="303"/>
                </a:cubicBezTo>
                <a:cubicBezTo>
                  <a:pt x="159" y="303"/>
                  <a:pt x="168" y="294"/>
                  <a:pt x="168" y="283"/>
                </a:cubicBezTo>
                <a:cubicBezTo>
                  <a:pt x="168" y="273"/>
                  <a:pt x="162" y="265"/>
                  <a:pt x="154" y="263"/>
                </a:cubicBezTo>
                <a:cubicBezTo>
                  <a:pt x="172" y="230"/>
                  <a:pt x="188" y="225"/>
                  <a:pt x="222" y="242"/>
                </a:cubicBezTo>
                <a:cubicBezTo>
                  <a:pt x="221" y="244"/>
                  <a:pt x="220" y="247"/>
                  <a:pt x="220" y="250"/>
                </a:cubicBezTo>
                <a:cubicBezTo>
                  <a:pt x="220" y="261"/>
                  <a:pt x="229" y="271"/>
                  <a:pt x="241" y="271"/>
                </a:cubicBezTo>
                <a:cubicBezTo>
                  <a:pt x="252" y="271"/>
                  <a:pt x="261" y="261"/>
                  <a:pt x="261" y="250"/>
                </a:cubicBezTo>
                <a:cubicBezTo>
                  <a:pt x="261" y="238"/>
                  <a:pt x="252" y="229"/>
                  <a:pt x="241" y="229"/>
                </a:cubicBezTo>
                <a:cubicBezTo>
                  <a:pt x="234" y="229"/>
                  <a:pt x="229" y="232"/>
                  <a:pt x="225" y="237"/>
                </a:cubicBezTo>
                <a:cubicBezTo>
                  <a:pt x="200" y="211"/>
                  <a:pt x="182" y="177"/>
                  <a:pt x="228" y="162"/>
                </a:cubicBezTo>
                <a:cubicBezTo>
                  <a:pt x="230" y="171"/>
                  <a:pt x="239" y="178"/>
                  <a:pt x="249" y="178"/>
                </a:cubicBezTo>
                <a:cubicBezTo>
                  <a:pt x="260" y="178"/>
                  <a:pt x="269" y="169"/>
                  <a:pt x="269" y="157"/>
                </a:cubicBezTo>
                <a:cubicBezTo>
                  <a:pt x="269" y="146"/>
                  <a:pt x="260" y="137"/>
                  <a:pt x="249" y="137"/>
                </a:cubicBezTo>
                <a:cubicBezTo>
                  <a:pt x="239" y="137"/>
                  <a:pt x="232" y="142"/>
                  <a:pt x="229" y="151"/>
                </a:cubicBezTo>
                <a:cubicBezTo>
                  <a:pt x="199" y="129"/>
                  <a:pt x="226" y="89"/>
                  <a:pt x="245" y="66"/>
                </a:cubicBezTo>
                <a:cubicBezTo>
                  <a:pt x="249" y="71"/>
                  <a:pt x="255" y="74"/>
                  <a:pt x="261" y="74"/>
                </a:cubicBezTo>
                <a:close/>
                <a:moveTo>
                  <a:pt x="124" y="184"/>
                </a:moveTo>
                <a:cubicBezTo>
                  <a:pt x="119" y="184"/>
                  <a:pt x="115" y="181"/>
                  <a:pt x="115" y="176"/>
                </a:cubicBezTo>
                <a:cubicBezTo>
                  <a:pt x="115" y="172"/>
                  <a:pt x="119" y="168"/>
                  <a:pt x="124" y="168"/>
                </a:cubicBezTo>
                <a:cubicBezTo>
                  <a:pt x="128" y="168"/>
                  <a:pt x="132" y="172"/>
                  <a:pt x="132" y="176"/>
                </a:cubicBezTo>
                <a:cubicBezTo>
                  <a:pt x="132" y="181"/>
                  <a:pt x="128" y="184"/>
                  <a:pt x="124" y="184"/>
                </a:cubicBezTo>
                <a:close/>
                <a:moveTo>
                  <a:pt x="168" y="145"/>
                </a:moveTo>
                <a:cubicBezTo>
                  <a:pt x="161" y="145"/>
                  <a:pt x="156" y="140"/>
                  <a:pt x="156" y="133"/>
                </a:cubicBezTo>
                <a:cubicBezTo>
                  <a:pt x="156" y="126"/>
                  <a:pt x="161" y="121"/>
                  <a:pt x="168" y="121"/>
                </a:cubicBezTo>
                <a:cubicBezTo>
                  <a:pt x="175" y="121"/>
                  <a:pt x="180" y="126"/>
                  <a:pt x="180" y="133"/>
                </a:cubicBezTo>
                <a:cubicBezTo>
                  <a:pt x="180" y="140"/>
                  <a:pt x="175" y="145"/>
                  <a:pt x="168" y="145"/>
                </a:cubicBezTo>
                <a:close/>
                <a:moveTo>
                  <a:pt x="168" y="145"/>
                </a:moveTo>
                <a:cubicBezTo>
                  <a:pt x="168" y="145"/>
                  <a:pt x="168" y="145"/>
                  <a:pt x="168" y="145"/>
                </a:cubicBezTo>
              </a:path>
            </a:pathLst>
          </a:custGeom>
          <a:solidFill>
            <a:schemeClr val="accent6"/>
          </a:solidFill>
          <a:ln w="9525">
            <a:noFill/>
            <a:round/>
          </a:ln>
        </p:spPr>
        <p:txBody>
          <a:bodyPr vert="horz" wrap="square" lIns="121917" tIns="60958" rIns="121917" bIns="60958" numCol="1" anchor="t" anchorCtr="0" compatLnSpc="1"/>
          <a:lstStyle/>
          <a:p>
            <a:endParaRPr lang="en-US">
              <a:cs typeface="+mn-ea"/>
            </a:endParaRPr>
          </a:p>
        </p:txBody>
      </p:sp>
      <p:sp>
        <p:nvSpPr>
          <p:cNvPr id="11" name="Freeform 9"/>
          <p:cNvSpPr>
            <a:spLocks noEditPoints="1"/>
          </p:cNvSpPr>
          <p:nvPr/>
        </p:nvSpPr>
        <p:spPr bwMode="auto">
          <a:xfrm rot="20602326">
            <a:off x="4793115" y="1876659"/>
            <a:ext cx="849903" cy="465737"/>
          </a:xfrm>
          <a:custGeom>
            <a:avLst/>
            <a:gdLst/>
            <a:ahLst/>
            <a:cxnLst>
              <a:cxn ang="0">
                <a:pos x="83" y="15"/>
              </a:cxn>
              <a:cxn ang="0">
                <a:pos x="65" y="13"/>
              </a:cxn>
              <a:cxn ang="0">
                <a:pos x="71" y="10"/>
              </a:cxn>
              <a:cxn ang="0">
                <a:pos x="63" y="13"/>
              </a:cxn>
              <a:cxn ang="0">
                <a:pos x="56" y="6"/>
              </a:cxn>
              <a:cxn ang="0">
                <a:pos x="52" y="5"/>
              </a:cxn>
              <a:cxn ang="0">
                <a:pos x="53" y="10"/>
              </a:cxn>
              <a:cxn ang="0">
                <a:pos x="40" y="7"/>
              </a:cxn>
              <a:cxn ang="0">
                <a:pos x="36" y="4"/>
              </a:cxn>
              <a:cxn ang="0">
                <a:pos x="39" y="8"/>
              </a:cxn>
              <a:cxn ang="0">
                <a:pos x="31" y="17"/>
              </a:cxn>
              <a:cxn ang="0">
                <a:pos x="23" y="16"/>
              </a:cxn>
              <a:cxn ang="0">
                <a:pos x="7" y="34"/>
              </a:cxn>
              <a:cxn ang="0">
                <a:pos x="2" y="42"/>
              </a:cxn>
              <a:cxn ang="0">
                <a:pos x="8" y="37"/>
              </a:cxn>
              <a:cxn ang="0">
                <a:pos x="31" y="38"/>
              </a:cxn>
              <a:cxn ang="0">
                <a:pos x="32" y="45"/>
              </a:cxn>
              <a:cxn ang="0">
                <a:pos x="33" y="39"/>
              </a:cxn>
              <a:cxn ang="0">
                <a:pos x="39" y="46"/>
              </a:cxn>
              <a:cxn ang="0">
                <a:pos x="44" y="42"/>
              </a:cxn>
              <a:cxn ang="0">
                <a:pos x="53" y="37"/>
              </a:cxn>
              <a:cxn ang="0">
                <a:pos x="53" y="44"/>
              </a:cxn>
              <a:cxn ang="0">
                <a:pos x="56" y="39"/>
              </a:cxn>
              <a:cxn ang="0">
                <a:pos x="62" y="33"/>
              </a:cxn>
              <a:cxn ang="0">
                <a:pos x="71" y="34"/>
              </a:cxn>
              <a:cxn ang="0">
                <a:pos x="69" y="27"/>
              </a:cxn>
              <a:cxn ang="0">
                <a:pos x="74" y="31"/>
              </a:cxn>
              <a:cxn ang="0">
                <a:pos x="69" y="25"/>
              </a:cxn>
              <a:cxn ang="0">
                <a:pos x="83" y="17"/>
              </a:cxn>
              <a:cxn ang="0">
                <a:pos x="87" y="10"/>
              </a:cxn>
              <a:cxn ang="0">
                <a:pos x="39" y="18"/>
              </a:cxn>
              <a:cxn ang="0">
                <a:pos x="43" y="32"/>
              </a:cxn>
              <a:cxn ang="0">
                <a:pos x="64" y="18"/>
              </a:cxn>
              <a:cxn ang="0">
                <a:pos x="63" y="27"/>
              </a:cxn>
            </a:cxnLst>
            <a:rect l="0" t="0" r="r" b="b"/>
            <a:pathLst>
              <a:path w="92" h="49">
                <a:moveTo>
                  <a:pt x="87" y="10"/>
                </a:moveTo>
                <a:cubicBezTo>
                  <a:pt x="84" y="10"/>
                  <a:pt x="85" y="13"/>
                  <a:pt x="83" y="15"/>
                </a:cubicBezTo>
                <a:cubicBezTo>
                  <a:pt x="78" y="16"/>
                  <a:pt x="73" y="17"/>
                  <a:pt x="69" y="18"/>
                </a:cubicBezTo>
                <a:cubicBezTo>
                  <a:pt x="68" y="16"/>
                  <a:pt x="66" y="15"/>
                  <a:pt x="65" y="13"/>
                </a:cubicBezTo>
                <a:cubicBezTo>
                  <a:pt x="66" y="13"/>
                  <a:pt x="66" y="11"/>
                  <a:pt x="67" y="11"/>
                </a:cubicBezTo>
                <a:cubicBezTo>
                  <a:pt x="68" y="10"/>
                  <a:pt x="71" y="11"/>
                  <a:pt x="71" y="10"/>
                </a:cubicBezTo>
                <a:cubicBezTo>
                  <a:pt x="70" y="8"/>
                  <a:pt x="70" y="6"/>
                  <a:pt x="66" y="6"/>
                </a:cubicBezTo>
                <a:cubicBezTo>
                  <a:pt x="64" y="8"/>
                  <a:pt x="67" y="11"/>
                  <a:pt x="63" y="13"/>
                </a:cubicBezTo>
                <a:cubicBezTo>
                  <a:pt x="61" y="11"/>
                  <a:pt x="57" y="11"/>
                  <a:pt x="55" y="10"/>
                </a:cubicBezTo>
                <a:cubicBezTo>
                  <a:pt x="56" y="9"/>
                  <a:pt x="56" y="7"/>
                  <a:pt x="56" y="6"/>
                </a:cubicBezTo>
                <a:cubicBezTo>
                  <a:pt x="57" y="6"/>
                  <a:pt x="59" y="7"/>
                  <a:pt x="59" y="6"/>
                </a:cubicBezTo>
                <a:cubicBezTo>
                  <a:pt x="59" y="3"/>
                  <a:pt x="53" y="0"/>
                  <a:pt x="52" y="5"/>
                </a:cubicBezTo>
                <a:cubicBezTo>
                  <a:pt x="52" y="7"/>
                  <a:pt x="54" y="5"/>
                  <a:pt x="54" y="7"/>
                </a:cubicBezTo>
                <a:cubicBezTo>
                  <a:pt x="54" y="8"/>
                  <a:pt x="54" y="9"/>
                  <a:pt x="53" y="10"/>
                </a:cubicBezTo>
                <a:cubicBezTo>
                  <a:pt x="49" y="10"/>
                  <a:pt x="45" y="9"/>
                  <a:pt x="42" y="11"/>
                </a:cubicBezTo>
                <a:cubicBezTo>
                  <a:pt x="41" y="9"/>
                  <a:pt x="40" y="9"/>
                  <a:pt x="40" y="7"/>
                </a:cubicBezTo>
                <a:cubicBezTo>
                  <a:pt x="42" y="7"/>
                  <a:pt x="43" y="7"/>
                  <a:pt x="43" y="5"/>
                </a:cubicBezTo>
                <a:cubicBezTo>
                  <a:pt x="42" y="3"/>
                  <a:pt x="38" y="3"/>
                  <a:pt x="36" y="4"/>
                </a:cubicBezTo>
                <a:cubicBezTo>
                  <a:pt x="36" y="7"/>
                  <a:pt x="36" y="7"/>
                  <a:pt x="36" y="7"/>
                </a:cubicBezTo>
                <a:cubicBezTo>
                  <a:pt x="37" y="8"/>
                  <a:pt x="39" y="7"/>
                  <a:pt x="39" y="8"/>
                </a:cubicBezTo>
                <a:cubicBezTo>
                  <a:pt x="40" y="9"/>
                  <a:pt x="40" y="10"/>
                  <a:pt x="40" y="11"/>
                </a:cubicBezTo>
                <a:cubicBezTo>
                  <a:pt x="36" y="12"/>
                  <a:pt x="34" y="15"/>
                  <a:pt x="31" y="17"/>
                </a:cubicBezTo>
                <a:cubicBezTo>
                  <a:pt x="28" y="15"/>
                  <a:pt x="31" y="10"/>
                  <a:pt x="27" y="9"/>
                </a:cubicBezTo>
                <a:cubicBezTo>
                  <a:pt x="25" y="9"/>
                  <a:pt x="22" y="12"/>
                  <a:pt x="23" y="16"/>
                </a:cubicBezTo>
                <a:cubicBezTo>
                  <a:pt x="37" y="15"/>
                  <a:pt x="25" y="21"/>
                  <a:pt x="26" y="29"/>
                </a:cubicBezTo>
                <a:cubicBezTo>
                  <a:pt x="20" y="30"/>
                  <a:pt x="14" y="33"/>
                  <a:pt x="7" y="34"/>
                </a:cubicBezTo>
                <a:cubicBezTo>
                  <a:pt x="6" y="34"/>
                  <a:pt x="7" y="32"/>
                  <a:pt x="5" y="33"/>
                </a:cubicBezTo>
                <a:cubicBezTo>
                  <a:pt x="1" y="33"/>
                  <a:pt x="0" y="39"/>
                  <a:pt x="2" y="42"/>
                </a:cubicBezTo>
                <a:cubicBezTo>
                  <a:pt x="4" y="42"/>
                  <a:pt x="4" y="42"/>
                  <a:pt x="6" y="42"/>
                </a:cubicBezTo>
                <a:cubicBezTo>
                  <a:pt x="7" y="41"/>
                  <a:pt x="7" y="39"/>
                  <a:pt x="8" y="37"/>
                </a:cubicBezTo>
                <a:cubicBezTo>
                  <a:pt x="14" y="35"/>
                  <a:pt x="20" y="32"/>
                  <a:pt x="27" y="31"/>
                </a:cubicBezTo>
                <a:cubicBezTo>
                  <a:pt x="27" y="34"/>
                  <a:pt x="29" y="36"/>
                  <a:pt x="31" y="38"/>
                </a:cubicBezTo>
                <a:cubicBezTo>
                  <a:pt x="30" y="41"/>
                  <a:pt x="27" y="39"/>
                  <a:pt x="25" y="41"/>
                </a:cubicBezTo>
                <a:cubicBezTo>
                  <a:pt x="25" y="45"/>
                  <a:pt x="29" y="46"/>
                  <a:pt x="32" y="45"/>
                </a:cubicBezTo>
                <a:cubicBezTo>
                  <a:pt x="32" y="43"/>
                  <a:pt x="31" y="43"/>
                  <a:pt x="31" y="42"/>
                </a:cubicBezTo>
                <a:cubicBezTo>
                  <a:pt x="32" y="41"/>
                  <a:pt x="32" y="39"/>
                  <a:pt x="33" y="39"/>
                </a:cubicBezTo>
                <a:cubicBezTo>
                  <a:pt x="35" y="40"/>
                  <a:pt x="39" y="39"/>
                  <a:pt x="41" y="40"/>
                </a:cubicBezTo>
                <a:cubicBezTo>
                  <a:pt x="42" y="44"/>
                  <a:pt x="39" y="43"/>
                  <a:pt x="39" y="46"/>
                </a:cubicBezTo>
                <a:cubicBezTo>
                  <a:pt x="40" y="49"/>
                  <a:pt x="47" y="49"/>
                  <a:pt x="46" y="44"/>
                </a:cubicBezTo>
                <a:cubicBezTo>
                  <a:pt x="46" y="43"/>
                  <a:pt x="43" y="44"/>
                  <a:pt x="44" y="42"/>
                </a:cubicBezTo>
                <a:cubicBezTo>
                  <a:pt x="43" y="41"/>
                  <a:pt x="44" y="40"/>
                  <a:pt x="44" y="39"/>
                </a:cubicBezTo>
                <a:cubicBezTo>
                  <a:pt x="48" y="39"/>
                  <a:pt x="50" y="38"/>
                  <a:pt x="53" y="37"/>
                </a:cubicBezTo>
                <a:cubicBezTo>
                  <a:pt x="54" y="38"/>
                  <a:pt x="54" y="39"/>
                  <a:pt x="55" y="40"/>
                </a:cubicBezTo>
                <a:cubicBezTo>
                  <a:pt x="54" y="42"/>
                  <a:pt x="53" y="42"/>
                  <a:pt x="53" y="44"/>
                </a:cubicBezTo>
                <a:cubicBezTo>
                  <a:pt x="56" y="46"/>
                  <a:pt x="60" y="43"/>
                  <a:pt x="60" y="40"/>
                </a:cubicBezTo>
                <a:cubicBezTo>
                  <a:pt x="60" y="38"/>
                  <a:pt x="57" y="40"/>
                  <a:pt x="56" y="39"/>
                </a:cubicBezTo>
                <a:cubicBezTo>
                  <a:pt x="56" y="38"/>
                  <a:pt x="55" y="37"/>
                  <a:pt x="55" y="36"/>
                </a:cubicBezTo>
                <a:cubicBezTo>
                  <a:pt x="58" y="35"/>
                  <a:pt x="59" y="33"/>
                  <a:pt x="62" y="33"/>
                </a:cubicBezTo>
                <a:cubicBezTo>
                  <a:pt x="65" y="34"/>
                  <a:pt x="64" y="36"/>
                  <a:pt x="65" y="39"/>
                </a:cubicBezTo>
                <a:cubicBezTo>
                  <a:pt x="68" y="39"/>
                  <a:pt x="70" y="38"/>
                  <a:pt x="71" y="34"/>
                </a:cubicBezTo>
                <a:cubicBezTo>
                  <a:pt x="68" y="32"/>
                  <a:pt x="64" y="35"/>
                  <a:pt x="64" y="31"/>
                </a:cubicBezTo>
                <a:cubicBezTo>
                  <a:pt x="66" y="30"/>
                  <a:pt x="67" y="28"/>
                  <a:pt x="69" y="27"/>
                </a:cubicBezTo>
                <a:cubicBezTo>
                  <a:pt x="70" y="27"/>
                  <a:pt x="71" y="27"/>
                  <a:pt x="72" y="27"/>
                </a:cubicBezTo>
                <a:cubicBezTo>
                  <a:pt x="72" y="29"/>
                  <a:pt x="72" y="31"/>
                  <a:pt x="74" y="31"/>
                </a:cubicBezTo>
                <a:cubicBezTo>
                  <a:pt x="78" y="32"/>
                  <a:pt x="78" y="26"/>
                  <a:pt x="76" y="24"/>
                </a:cubicBezTo>
                <a:cubicBezTo>
                  <a:pt x="73" y="24"/>
                  <a:pt x="72" y="27"/>
                  <a:pt x="69" y="25"/>
                </a:cubicBezTo>
                <a:cubicBezTo>
                  <a:pt x="70" y="23"/>
                  <a:pt x="69" y="20"/>
                  <a:pt x="70" y="19"/>
                </a:cubicBezTo>
                <a:cubicBezTo>
                  <a:pt x="74" y="18"/>
                  <a:pt x="79" y="17"/>
                  <a:pt x="83" y="17"/>
                </a:cubicBezTo>
                <a:cubicBezTo>
                  <a:pt x="85" y="19"/>
                  <a:pt x="90" y="21"/>
                  <a:pt x="92" y="17"/>
                </a:cubicBezTo>
                <a:cubicBezTo>
                  <a:pt x="91" y="13"/>
                  <a:pt x="90" y="10"/>
                  <a:pt x="87" y="10"/>
                </a:cubicBezTo>
                <a:close/>
                <a:moveTo>
                  <a:pt x="43" y="32"/>
                </a:moveTo>
                <a:cubicBezTo>
                  <a:pt x="38" y="31"/>
                  <a:pt x="34" y="21"/>
                  <a:pt x="39" y="18"/>
                </a:cubicBezTo>
                <a:cubicBezTo>
                  <a:pt x="44" y="16"/>
                  <a:pt x="52" y="19"/>
                  <a:pt x="52" y="23"/>
                </a:cubicBezTo>
                <a:cubicBezTo>
                  <a:pt x="53" y="28"/>
                  <a:pt x="47" y="32"/>
                  <a:pt x="43" y="32"/>
                </a:cubicBezTo>
                <a:close/>
                <a:moveTo>
                  <a:pt x="63" y="27"/>
                </a:moveTo>
                <a:cubicBezTo>
                  <a:pt x="55" y="27"/>
                  <a:pt x="59" y="13"/>
                  <a:pt x="64" y="18"/>
                </a:cubicBezTo>
                <a:cubicBezTo>
                  <a:pt x="64" y="21"/>
                  <a:pt x="65" y="25"/>
                  <a:pt x="63" y="27"/>
                </a:cubicBezTo>
                <a:close/>
                <a:moveTo>
                  <a:pt x="63" y="27"/>
                </a:moveTo>
                <a:cubicBezTo>
                  <a:pt x="63" y="27"/>
                  <a:pt x="63" y="27"/>
                  <a:pt x="63" y="27"/>
                </a:cubicBezTo>
              </a:path>
            </a:pathLst>
          </a:custGeom>
          <a:solidFill>
            <a:schemeClr val="accent2"/>
          </a:solidFill>
          <a:ln w="9525">
            <a:noFill/>
            <a:round/>
          </a:ln>
        </p:spPr>
        <p:txBody>
          <a:bodyPr vert="horz" wrap="square" lIns="121917" tIns="60958" rIns="121917" bIns="60958" numCol="1" anchor="t" anchorCtr="0" compatLnSpc="1"/>
          <a:lstStyle/>
          <a:p>
            <a:endParaRPr lang="en-US">
              <a:cs typeface="+mn-ea"/>
            </a:endParaRPr>
          </a:p>
        </p:txBody>
      </p:sp>
      <p:sp>
        <p:nvSpPr>
          <p:cNvPr id="12" name="Freeform 5"/>
          <p:cNvSpPr>
            <a:spLocks noEditPoints="1"/>
          </p:cNvSpPr>
          <p:nvPr/>
        </p:nvSpPr>
        <p:spPr bwMode="auto">
          <a:xfrm rot="21366453">
            <a:off x="4341313" y="1989055"/>
            <a:ext cx="459271" cy="493570"/>
          </a:xfrm>
          <a:custGeom>
            <a:avLst/>
            <a:gdLst/>
            <a:ahLst/>
            <a:cxnLst>
              <a:cxn ang="0">
                <a:pos x="261" y="74"/>
              </a:cxn>
              <a:cxn ang="0">
                <a:pos x="282" y="53"/>
              </a:cxn>
              <a:cxn ang="0">
                <a:pos x="261" y="32"/>
              </a:cxn>
              <a:cxn ang="0">
                <a:pos x="240" y="53"/>
              </a:cxn>
              <a:cxn ang="0">
                <a:pos x="244" y="65"/>
              </a:cxn>
              <a:cxn ang="0">
                <a:pos x="146" y="41"/>
              </a:cxn>
              <a:cxn ang="0">
                <a:pos x="162" y="21"/>
              </a:cxn>
              <a:cxn ang="0">
                <a:pos x="142" y="0"/>
              </a:cxn>
              <a:cxn ang="0">
                <a:pos x="121" y="21"/>
              </a:cxn>
              <a:cxn ang="0">
                <a:pos x="142" y="41"/>
              </a:cxn>
              <a:cxn ang="0">
                <a:pos x="144" y="41"/>
              </a:cxn>
              <a:cxn ang="0">
                <a:pos x="88" y="112"/>
              </a:cxn>
              <a:cxn ang="0">
                <a:pos x="90" y="105"/>
              </a:cxn>
              <a:cxn ang="0">
                <a:pos x="69" y="84"/>
              </a:cxn>
              <a:cxn ang="0">
                <a:pos x="48" y="105"/>
              </a:cxn>
              <a:cxn ang="0">
                <a:pos x="69" y="125"/>
              </a:cxn>
              <a:cxn ang="0">
                <a:pos x="85" y="118"/>
              </a:cxn>
              <a:cxn ang="0">
                <a:pos x="41" y="168"/>
              </a:cxn>
              <a:cxn ang="0">
                <a:pos x="41" y="164"/>
              </a:cxn>
              <a:cxn ang="0">
                <a:pos x="21" y="144"/>
              </a:cxn>
              <a:cxn ang="0">
                <a:pos x="0" y="164"/>
              </a:cxn>
              <a:cxn ang="0">
                <a:pos x="21" y="185"/>
              </a:cxn>
              <a:cxn ang="0">
                <a:pos x="41" y="169"/>
              </a:cxn>
              <a:cxn ang="0">
                <a:pos x="75" y="225"/>
              </a:cxn>
              <a:cxn ang="0">
                <a:pos x="62" y="220"/>
              </a:cxn>
              <a:cxn ang="0">
                <a:pos x="41" y="241"/>
              </a:cxn>
              <a:cxn ang="0">
                <a:pos x="62" y="262"/>
              </a:cxn>
              <a:cxn ang="0">
                <a:pos x="83" y="241"/>
              </a:cxn>
              <a:cxn ang="0">
                <a:pos x="78" y="228"/>
              </a:cxn>
              <a:cxn ang="0">
                <a:pos x="143" y="262"/>
              </a:cxn>
              <a:cxn ang="0">
                <a:pos x="127" y="283"/>
              </a:cxn>
              <a:cxn ang="0">
                <a:pos x="147" y="303"/>
              </a:cxn>
              <a:cxn ang="0">
                <a:pos x="168" y="283"/>
              </a:cxn>
              <a:cxn ang="0">
                <a:pos x="154" y="263"/>
              </a:cxn>
              <a:cxn ang="0">
                <a:pos x="222" y="242"/>
              </a:cxn>
              <a:cxn ang="0">
                <a:pos x="220" y="250"/>
              </a:cxn>
              <a:cxn ang="0">
                <a:pos x="241" y="271"/>
              </a:cxn>
              <a:cxn ang="0">
                <a:pos x="261" y="250"/>
              </a:cxn>
              <a:cxn ang="0">
                <a:pos x="241" y="229"/>
              </a:cxn>
              <a:cxn ang="0">
                <a:pos x="225" y="237"/>
              </a:cxn>
              <a:cxn ang="0">
                <a:pos x="228" y="162"/>
              </a:cxn>
              <a:cxn ang="0">
                <a:pos x="249" y="178"/>
              </a:cxn>
              <a:cxn ang="0">
                <a:pos x="269" y="157"/>
              </a:cxn>
              <a:cxn ang="0">
                <a:pos x="249" y="137"/>
              </a:cxn>
              <a:cxn ang="0">
                <a:pos x="229" y="151"/>
              </a:cxn>
              <a:cxn ang="0">
                <a:pos x="245" y="66"/>
              </a:cxn>
              <a:cxn ang="0">
                <a:pos x="261" y="74"/>
              </a:cxn>
              <a:cxn ang="0">
                <a:pos x="124" y="184"/>
              </a:cxn>
              <a:cxn ang="0">
                <a:pos x="115" y="176"/>
              </a:cxn>
              <a:cxn ang="0">
                <a:pos x="124" y="168"/>
              </a:cxn>
              <a:cxn ang="0">
                <a:pos x="132" y="176"/>
              </a:cxn>
              <a:cxn ang="0">
                <a:pos x="124" y="184"/>
              </a:cxn>
              <a:cxn ang="0">
                <a:pos x="168" y="145"/>
              </a:cxn>
              <a:cxn ang="0">
                <a:pos x="156" y="133"/>
              </a:cxn>
              <a:cxn ang="0">
                <a:pos x="168" y="121"/>
              </a:cxn>
              <a:cxn ang="0">
                <a:pos x="180" y="133"/>
              </a:cxn>
              <a:cxn ang="0">
                <a:pos x="168" y="145"/>
              </a:cxn>
              <a:cxn ang="0">
                <a:pos x="168" y="145"/>
              </a:cxn>
              <a:cxn ang="0">
                <a:pos x="168" y="145"/>
              </a:cxn>
            </a:cxnLst>
            <a:rect l="0" t="0" r="r" b="b"/>
            <a:pathLst>
              <a:path w="282" h="303">
                <a:moveTo>
                  <a:pt x="261" y="74"/>
                </a:moveTo>
                <a:cubicBezTo>
                  <a:pt x="272" y="74"/>
                  <a:pt x="282" y="64"/>
                  <a:pt x="282" y="53"/>
                </a:cubicBezTo>
                <a:cubicBezTo>
                  <a:pt x="282" y="41"/>
                  <a:pt x="272" y="32"/>
                  <a:pt x="261" y="32"/>
                </a:cubicBezTo>
                <a:cubicBezTo>
                  <a:pt x="249" y="32"/>
                  <a:pt x="240" y="41"/>
                  <a:pt x="240" y="53"/>
                </a:cubicBezTo>
                <a:cubicBezTo>
                  <a:pt x="240" y="57"/>
                  <a:pt x="242" y="61"/>
                  <a:pt x="244" y="65"/>
                </a:cubicBezTo>
                <a:cubicBezTo>
                  <a:pt x="217" y="86"/>
                  <a:pt x="165" y="114"/>
                  <a:pt x="146" y="41"/>
                </a:cubicBezTo>
                <a:cubicBezTo>
                  <a:pt x="155" y="39"/>
                  <a:pt x="162" y="31"/>
                  <a:pt x="162" y="21"/>
                </a:cubicBezTo>
                <a:cubicBezTo>
                  <a:pt x="162" y="9"/>
                  <a:pt x="153" y="0"/>
                  <a:pt x="142" y="0"/>
                </a:cubicBezTo>
                <a:cubicBezTo>
                  <a:pt x="130" y="0"/>
                  <a:pt x="121" y="9"/>
                  <a:pt x="121" y="21"/>
                </a:cubicBezTo>
                <a:cubicBezTo>
                  <a:pt x="121" y="32"/>
                  <a:pt x="130" y="41"/>
                  <a:pt x="142" y="41"/>
                </a:cubicBezTo>
                <a:cubicBezTo>
                  <a:pt x="142" y="41"/>
                  <a:pt x="143" y="41"/>
                  <a:pt x="144" y="41"/>
                </a:cubicBezTo>
                <a:cubicBezTo>
                  <a:pt x="143" y="95"/>
                  <a:pt x="145" y="143"/>
                  <a:pt x="88" y="112"/>
                </a:cubicBezTo>
                <a:cubicBezTo>
                  <a:pt x="89" y="110"/>
                  <a:pt x="90" y="107"/>
                  <a:pt x="90" y="105"/>
                </a:cubicBezTo>
                <a:cubicBezTo>
                  <a:pt x="90" y="93"/>
                  <a:pt x="81" y="84"/>
                  <a:pt x="69" y="84"/>
                </a:cubicBezTo>
                <a:cubicBezTo>
                  <a:pt x="58" y="84"/>
                  <a:pt x="48" y="93"/>
                  <a:pt x="48" y="105"/>
                </a:cubicBezTo>
                <a:cubicBezTo>
                  <a:pt x="48" y="116"/>
                  <a:pt x="58" y="125"/>
                  <a:pt x="69" y="125"/>
                </a:cubicBezTo>
                <a:cubicBezTo>
                  <a:pt x="75" y="125"/>
                  <a:pt x="81" y="123"/>
                  <a:pt x="85" y="118"/>
                </a:cubicBezTo>
                <a:cubicBezTo>
                  <a:pt x="119" y="159"/>
                  <a:pt x="102" y="167"/>
                  <a:pt x="41" y="168"/>
                </a:cubicBezTo>
                <a:cubicBezTo>
                  <a:pt x="41" y="167"/>
                  <a:pt x="41" y="166"/>
                  <a:pt x="41" y="164"/>
                </a:cubicBezTo>
                <a:cubicBezTo>
                  <a:pt x="41" y="153"/>
                  <a:pt x="32" y="144"/>
                  <a:pt x="21" y="144"/>
                </a:cubicBezTo>
                <a:cubicBezTo>
                  <a:pt x="9" y="144"/>
                  <a:pt x="0" y="153"/>
                  <a:pt x="0" y="164"/>
                </a:cubicBezTo>
                <a:cubicBezTo>
                  <a:pt x="0" y="176"/>
                  <a:pt x="9" y="185"/>
                  <a:pt x="21" y="185"/>
                </a:cubicBezTo>
                <a:cubicBezTo>
                  <a:pt x="31" y="185"/>
                  <a:pt x="39" y="178"/>
                  <a:pt x="41" y="169"/>
                </a:cubicBezTo>
                <a:cubicBezTo>
                  <a:pt x="82" y="184"/>
                  <a:pt x="92" y="196"/>
                  <a:pt x="75" y="225"/>
                </a:cubicBezTo>
                <a:cubicBezTo>
                  <a:pt x="71" y="222"/>
                  <a:pt x="67" y="220"/>
                  <a:pt x="62" y="220"/>
                </a:cubicBezTo>
                <a:cubicBezTo>
                  <a:pt x="51" y="220"/>
                  <a:pt x="41" y="230"/>
                  <a:pt x="41" y="241"/>
                </a:cubicBezTo>
                <a:cubicBezTo>
                  <a:pt x="41" y="253"/>
                  <a:pt x="51" y="262"/>
                  <a:pt x="62" y="262"/>
                </a:cubicBezTo>
                <a:cubicBezTo>
                  <a:pt x="74" y="262"/>
                  <a:pt x="83" y="253"/>
                  <a:pt x="83" y="241"/>
                </a:cubicBezTo>
                <a:cubicBezTo>
                  <a:pt x="83" y="236"/>
                  <a:pt x="81" y="232"/>
                  <a:pt x="78" y="228"/>
                </a:cubicBezTo>
                <a:cubicBezTo>
                  <a:pt x="121" y="197"/>
                  <a:pt x="141" y="198"/>
                  <a:pt x="143" y="262"/>
                </a:cubicBezTo>
                <a:cubicBezTo>
                  <a:pt x="134" y="264"/>
                  <a:pt x="127" y="273"/>
                  <a:pt x="127" y="283"/>
                </a:cubicBezTo>
                <a:cubicBezTo>
                  <a:pt x="127" y="294"/>
                  <a:pt x="136" y="303"/>
                  <a:pt x="147" y="303"/>
                </a:cubicBezTo>
                <a:cubicBezTo>
                  <a:pt x="159" y="303"/>
                  <a:pt x="168" y="294"/>
                  <a:pt x="168" y="283"/>
                </a:cubicBezTo>
                <a:cubicBezTo>
                  <a:pt x="168" y="273"/>
                  <a:pt x="162" y="265"/>
                  <a:pt x="154" y="263"/>
                </a:cubicBezTo>
                <a:cubicBezTo>
                  <a:pt x="172" y="230"/>
                  <a:pt x="188" y="225"/>
                  <a:pt x="222" y="242"/>
                </a:cubicBezTo>
                <a:cubicBezTo>
                  <a:pt x="221" y="244"/>
                  <a:pt x="220" y="247"/>
                  <a:pt x="220" y="250"/>
                </a:cubicBezTo>
                <a:cubicBezTo>
                  <a:pt x="220" y="261"/>
                  <a:pt x="229" y="271"/>
                  <a:pt x="241" y="271"/>
                </a:cubicBezTo>
                <a:cubicBezTo>
                  <a:pt x="252" y="271"/>
                  <a:pt x="261" y="261"/>
                  <a:pt x="261" y="250"/>
                </a:cubicBezTo>
                <a:cubicBezTo>
                  <a:pt x="261" y="238"/>
                  <a:pt x="252" y="229"/>
                  <a:pt x="241" y="229"/>
                </a:cubicBezTo>
                <a:cubicBezTo>
                  <a:pt x="234" y="229"/>
                  <a:pt x="229" y="232"/>
                  <a:pt x="225" y="237"/>
                </a:cubicBezTo>
                <a:cubicBezTo>
                  <a:pt x="200" y="211"/>
                  <a:pt x="182" y="177"/>
                  <a:pt x="228" y="162"/>
                </a:cubicBezTo>
                <a:cubicBezTo>
                  <a:pt x="230" y="171"/>
                  <a:pt x="239" y="178"/>
                  <a:pt x="249" y="178"/>
                </a:cubicBezTo>
                <a:cubicBezTo>
                  <a:pt x="260" y="178"/>
                  <a:pt x="269" y="169"/>
                  <a:pt x="269" y="157"/>
                </a:cubicBezTo>
                <a:cubicBezTo>
                  <a:pt x="269" y="146"/>
                  <a:pt x="260" y="137"/>
                  <a:pt x="249" y="137"/>
                </a:cubicBezTo>
                <a:cubicBezTo>
                  <a:pt x="239" y="137"/>
                  <a:pt x="232" y="142"/>
                  <a:pt x="229" y="151"/>
                </a:cubicBezTo>
                <a:cubicBezTo>
                  <a:pt x="199" y="129"/>
                  <a:pt x="226" y="89"/>
                  <a:pt x="245" y="66"/>
                </a:cubicBezTo>
                <a:cubicBezTo>
                  <a:pt x="249" y="71"/>
                  <a:pt x="255" y="74"/>
                  <a:pt x="261" y="74"/>
                </a:cubicBezTo>
                <a:close/>
                <a:moveTo>
                  <a:pt x="124" y="184"/>
                </a:moveTo>
                <a:cubicBezTo>
                  <a:pt x="119" y="184"/>
                  <a:pt x="115" y="181"/>
                  <a:pt x="115" y="176"/>
                </a:cubicBezTo>
                <a:cubicBezTo>
                  <a:pt x="115" y="172"/>
                  <a:pt x="119" y="168"/>
                  <a:pt x="124" y="168"/>
                </a:cubicBezTo>
                <a:cubicBezTo>
                  <a:pt x="128" y="168"/>
                  <a:pt x="132" y="172"/>
                  <a:pt x="132" y="176"/>
                </a:cubicBezTo>
                <a:cubicBezTo>
                  <a:pt x="132" y="181"/>
                  <a:pt x="128" y="184"/>
                  <a:pt x="124" y="184"/>
                </a:cubicBezTo>
                <a:close/>
                <a:moveTo>
                  <a:pt x="168" y="145"/>
                </a:moveTo>
                <a:cubicBezTo>
                  <a:pt x="161" y="145"/>
                  <a:pt x="156" y="140"/>
                  <a:pt x="156" y="133"/>
                </a:cubicBezTo>
                <a:cubicBezTo>
                  <a:pt x="156" y="126"/>
                  <a:pt x="161" y="121"/>
                  <a:pt x="168" y="121"/>
                </a:cubicBezTo>
                <a:cubicBezTo>
                  <a:pt x="175" y="121"/>
                  <a:pt x="180" y="126"/>
                  <a:pt x="180" y="133"/>
                </a:cubicBezTo>
                <a:cubicBezTo>
                  <a:pt x="180" y="140"/>
                  <a:pt x="175" y="145"/>
                  <a:pt x="168" y="145"/>
                </a:cubicBezTo>
                <a:close/>
                <a:moveTo>
                  <a:pt x="168" y="145"/>
                </a:moveTo>
                <a:cubicBezTo>
                  <a:pt x="168" y="145"/>
                  <a:pt x="168" y="145"/>
                  <a:pt x="168" y="145"/>
                </a:cubicBezTo>
              </a:path>
            </a:pathLst>
          </a:custGeom>
          <a:solidFill>
            <a:schemeClr val="accent1"/>
          </a:solidFill>
          <a:ln w="9525">
            <a:noFill/>
            <a:round/>
          </a:ln>
        </p:spPr>
        <p:txBody>
          <a:bodyPr vert="horz" wrap="square" lIns="121917" tIns="60958" rIns="121917" bIns="60958" numCol="1" anchor="t" anchorCtr="0" compatLnSpc="1"/>
          <a:lstStyle/>
          <a:p>
            <a:endParaRPr lang="en-US">
              <a:cs typeface="+mn-ea"/>
            </a:endParaRPr>
          </a:p>
        </p:txBody>
      </p:sp>
      <p:sp>
        <p:nvSpPr>
          <p:cNvPr id="13" name="Freeform 9"/>
          <p:cNvSpPr>
            <a:spLocks noEditPoints="1"/>
          </p:cNvSpPr>
          <p:nvPr/>
        </p:nvSpPr>
        <p:spPr bwMode="auto">
          <a:xfrm rot="5166453">
            <a:off x="4101398" y="2832365"/>
            <a:ext cx="850210" cy="465569"/>
          </a:xfrm>
          <a:custGeom>
            <a:avLst/>
            <a:gdLst/>
            <a:ahLst/>
            <a:cxnLst>
              <a:cxn ang="0">
                <a:pos x="83" y="15"/>
              </a:cxn>
              <a:cxn ang="0">
                <a:pos x="65" y="13"/>
              </a:cxn>
              <a:cxn ang="0">
                <a:pos x="71" y="10"/>
              </a:cxn>
              <a:cxn ang="0">
                <a:pos x="63" y="13"/>
              </a:cxn>
              <a:cxn ang="0">
                <a:pos x="56" y="6"/>
              </a:cxn>
              <a:cxn ang="0">
                <a:pos x="52" y="5"/>
              </a:cxn>
              <a:cxn ang="0">
                <a:pos x="53" y="10"/>
              </a:cxn>
              <a:cxn ang="0">
                <a:pos x="40" y="7"/>
              </a:cxn>
              <a:cxn ang="0">
                <a:pos x="36" y="4"/>
              </a:cxn>
              <a:cxn ang="0">
                <a:pos x="39" y="8"/>
              </a:cxn>
              <a:cxn ang="0">
                <a:pos x="31" y="17"/>
              </a:cxn>
              <a:cxn ang="0">
                <a:pos x="23" y="16"/>
              </a:cxn>
              <a:cxn ang="0">
                <a:pos x="7" y="34"/>
              </a:cxn>
              <a:cxn ang="0">
                <a:pos x="2" y="42"/>
              </a:cxn>
              <a:cxn ang="0">
                <a:pos x="8" y="37"/>
              </a:cxn>
              <a:cxn ang="0">
                <a:pos x="31" y="38"/>
              </a:cxn>
              <a:cxn ang="0">
                <a:pos x="32" y="45"/>
              </a:cxn>
              <a:cxn ang="0">
                <a:pos x="33" y="39"/>
              </a:cxn>
              <a:cxn ang="0">
                <a:pos x="39" y="46"/>
              </a:cxn>
              <a:cxn ang="0">
                <a:pos x="44" y="42"/>
              </a:cxn>
              <a:cxn ang="0">
                <a:pos x="53" y="37"/>
              </a:cxn>
              <a:cxn ang="0">
                <a:pos x="53" y="44"/>
              </a:cxn>
              <a:cxn ang="0">
                <a:pos x="56" y="39"/>
              </a:cxn>
              <a:cxn ang="0">
                <a:pos x="62" y="33"/>
              </a:cxn>
              <a:cxn ang="0">
                <a:pos x="71" y="34"/>
              </a:cxn>
              <a:cxn ang="0">
                <a:pos x="69" y="27"/>
              </a:cxn>
              <a:cxn ang="0">
                <a:pos x="74" y="31"/>
              </a:cxn>
              <a:cxn ang="0">
                <a:pos x="69" y="25"/>
              </a:cxn>
              <a:cxn ang="0">
                <a:pos x="83" y="17"/>
              </a:cxn>
              <a:cxn ang="0">
                <a:pos x="87" y="10"/>
              </a:cxn>
              <a:cxn ang="0">
                <a:pos x="39" y="18"/>
              </a:cxn>
              <a:cxn ang="0">
                <a:pos x="43" y="32"/>
              </a:cxn>
              <a:cxn ang="0">
                <a:pos x="64" y="18"/>
              </a:cxn>
              <a:cxn ang="0">
                <a:pos x="63" y="27"/>
              </a:cxn>
            </a:cxnLst>
            <a:rect l="0" t="0" r="r" b="b"/>
            <a:pathLst>
              <a:path w="92" h="49">
                <a:moveTo>
                  <a:pt x="87" y="10"/>
                </a:moveTo>
                <a:cubicBezTo>
                  <a:pt x="84" y="10"/>
                  <a:pt x="85" y="13"/>
                  <a:pt x="83" y="15"/>
                </a:cubicBezTo>
                <a:cubicBezTo>
                  <a:pt x="78" y="16"/>
                  <a:pt x="73" y="17"/>
                  <a:pt x="69" y="18"/>
                </a:cubicBezTo>
                <a:cubicBezTo>
                  <a:pt x="68" y="16"/>
                  <a:pt x="66" y="15"/>
                  <a:pt x="65" y="13"/>
                </a:cubicBezTo>
                <a:cubicBezTo>
                  <a:pt x="66" y="13"/>
                  <a:pt x="66" y="11"/>
                  <a:pt x="67" y="11"/>
                </a:cubicBezTo>
                <a:cubicBezTo>
                  <a:pt x="68" y="10"/>
                  <a:pt x="71" y="11"/>
                  <a:pt x="71" y="10"/>
                </a:cubicBezTo>
                <a:cubicBezTo>
                  <a:pt x="70" y="8"/>
                  <a:pt x="70" y="6"/>
                  <a:pt x="66" y="6"/>
                </a:cubicBezTo>
                <a:cubicBezTo>
                  <a:pt x="64" y="8"/>
                  <a:pt x="67" y="11"/>
                  <a:pt x="63" y="13"/>
                </a:cubicBezTo>
                <a:cubicBezTo>
                  <a:pt x="61" y="11"/>
                  <a:pt x="57" y="11"/>
                  <a:pt x="55" y="10"/>
                </a:cubicBezTo>
                <a:cubicBezTo>
                  <a:pt x="56" y="9"/>
                  <a:pt x="56" y="7"/>
                  <a:pt x="56" y="6"/>
                </a:cubicBezTo>
                <a:cubicBezTo>
                  <a:pt x="57" y="6"/>
                  <a:pt x="59" y="7"/>
                  <a:pt x="59" y="6"/>
                </a:cubicBezTo>
                <a:cubicBezTo>
                  <a:pt x="59" y="3"/>
                  <a:pt x="53" y="0"/>
                  <a:pt x="52" y="5"/>
                </a:cubicBezTo>
                <a:cubicBezTo>
                  <a:pt x="52" y="7"/>
                  <a:pt x="54" y="5"/>
                  <a:pt x="54" y="7"/>
                </a:cubicBezTo>
                <a:cubicBezTo>
                  <a:pt x="54" y="8"/>
                  <a:pt x="54" y="9"/>
                  <a:pt x="53" y="10"/>
                </a:cubicBezTo>
                <a:cubicBezTo>
                  <a:pt x="49" y="10"/>
                  <a:pt x="45" y="9"/>
                  <a:pt x="42" y="11"/>
                </a:cubicBezTo>
                <a:cubicBezTo>
                  <a:pt x="41" y="9"/>
                  <a:pt x="40" y="9"/>
                  <a:pt x="40" y="7"/>
                </a:cubicBezTo>
                <a:cubicBezTo>
                  <a:pt x="42" y="7"/>
                  <a:pt x="43" y="7"/>
                  <a:pt x="43" y="5"/>
                </a:cubicBezTo>
                <a:cubicBezTo>
                  <a:pt x="42" y="3"/>
                  <a:pt x="38" y="3"/>
                  <a:pt x="36" y="4"/>
                </a:cubicBezTo>
                <a:cubicBezTo>
                  <a:pt x="36" y="7"/>
                  <a:pt x="36" y="7"/>
                  <a:pt x="36" y="7"/>
                </a:cubicBezTo>
                <a:cubicBezTo>
                  <a:pt x="37" y="8"/>
                  <a:pt x="39" y="7"/>
                  <a:pt x="39" y="8"/>
                </a:cubicBezTo>
                <a:cubicBezTo>
                  <a:pt x="40" y="9"/>
                  <a:pt x="40" y="10"/>
                  <a:pt x="40" y="11"/>
                </a:cubicBezTo>
                <a:cubicBezTo>
                  <a:pt x="36" y="12"/>
                  <a:pt x="34" y="15"/>
                  <a:pt x="31" y="17"/>
                </a:cubicBezTo>
                <a:cubicBezTo>
                  <a:pt x="28" y="15"/>
                  <a:pt x="31" y="10"/>
                  <a:pt x="27" y="9"/>
                </a:cubicBezTo>
                <a:cubicBezTo>
                  <a:pt x="25" y="9"/>
                  <a:pt x="22" y="12"/>
                  <a:pt x="23" y="16"/>
                </a:cubicBezTo>
                <a:cubicBezTo>
                  <a:pt x="37" y="15"/>
                  <a:pt x="25" y="21"/>
                  <a:pt x="26" y="29"/>
                </a:cubicBezTo>
                <a:cubicBezTo>
                  <a:pt x="20" y="30"/>
                  <a:pt x="14" y="33"/>
                  <a:pt x="7" y="34"/>
                </a:cubicBezTo>
                <a:cubicBezTo>
                  <a:pt x="6" y="34"/>
                  <a:pt x="7" y="32"/>
                  <a:pt x="5" y="33"/>
                </a:cubicBezTo>
                <a:cubicBezTo>
                  <a:pt x="1" y="33"/>
                  <a:pt x="0" y="39"/>
                  <a:pt x="2" y="42"/>
                </a:cubicBezTo>
                <a:cubicBezTo>
                  <a:pt x="4" y="42"/>
                  <a:pt x="4" y="42"/>
                  <a:pt x="6" y="42"/>
                </a:cubicBezTo>
                <a:cubicBezTo>
                  <a:pt x="7" y="41"/>
                  <a:pt x="7" y="39"/>
                  <a:pt x="8" y="37"/>
                </a:cubicBezTo>
                <a:cubicBezTo>
                  <a:pt x="14" y="35"/>
                  <a:pt x="20" y="32"/>
                  <a:pt x="27" y="31"/>
                </a:cubicBezTo>
                <a:cubicBezTo>
                  <a:pt x="27" y="34"/>
                  <a:pt x="29" y="36"/>
                  <a:pt x="31" y="38"/>
                </a:cubicBezTo>
                <a:cubicBezTo>
                  <a:pt x="30" y="41"/>
                  <a:pt x="27" y="39"/>
                  <a:pt x="25" y="41"/>
                </a:cubicBezTo>
                <a:cubicBezTo>
                  <a:pt x="25" y="45"/>
                  <a:pt x="29" y="46"/>
                  <a:pt x="32" y="45"/>
                </a:cubicBezTo>
                <a:cubicBezTo>
                  <a:pt x="32" y="43"/>
                  <a:pt x="31" y="43"/>
                  <a:pt x="31" y="42"/>
                </a:cubicBezTo>
                <a:cubicBezTo>
                  <a:pt x="32" y="41"/>
                  <a:pt x="32" y="39"/>
                  <a:pt x="33" y="39"/>
                </a:cubicBezTo>
                <a:cubicBezTo>
                  <a:pt x="35" y="40"/>
                  <a:pt x="39" y="39"/>
                  <a:pt x="41" y="40"/>
                </a:cubicBezTo>
                <a:cubicBezTo>
                  <a:pt x="42" y="44"/>
                  <a:pt x="39" y="43"/>
                  <a:pt x="39" y="46"/>
                </a:cubicBezTo>
                <a:cubicBezTo>
                  <a:pt x="40" y="49"/>
                  <a:pt x="47" y="49"/>
                  <a:pt x="46" y="44"/>
                </a:cubicBezTo>
                <a:cubicBezTo>
                  <a:pt x="46" y="43"/>
                  <a:pt x="43" y="44"/>
                  <a:pt x="44" y="42"/>
                </a:cubicBezTo>
                <a:cubicBezTo>
                  <a:pt x="43" y="41"/>
                  <a:pt x="44" y="40"/>
                  <a:pt x="44" y="39"/>
                </a:cubicBezTo>
                <a:cubicBezTo>
                  <a:pt x="48" y="39"/>
                  <a:pt x="50" y="38"/>
                  <a:pt x="53" y="37"/>
                </a:cubicBezTo>
                <a:cubicBezTo>
                  <a:pt x="54" y="38"/>
                  <a:pt x="54" y="39"/>
                  <a:pt x="55" y="40"/>
                </a:cubicBezTo>
                <a:cubicBezTo>
                  <a:pt x="54" y="42"/>
                  <a:pt x="53" y="42"/>
                  <a:pt x="53" y="44"/>
                </a:cubicBezTo>
                <a:cubicBezTo>
                  <a:pt x="56" y="46"/>
                  <a:pt x="60" y="43"/>
                  <a:pt x="60" y="40"/>
                </a:cubicBezTo>
                <a:cubicBezTo>
                  <a:pt x="60" y="38"/>
                  <a:pt x="57" y="40"/>
                  <a:pt x="56" y="39"/>
                </a:cubicBezTo>
                <a:cubicBezTo>
                  <a:pt x="56" y="38"/>
                  <a:pt x="55" y="37"/>
                  <a:pt x="55" y="36"/>
                </a:cubicBezTo>
                <a:cubicBezTo>
                  <a:pt x="58" y="35"/>
                  <a:pt x="59" y="33"/>
                  <a:pt x="62" y="33"/>
                </a:cubicBezTo>
                <a:cubicBezTo>
                  <a:pt x="65" y="34"/>
                  <a:pt x="64" y="36"/>
                  <a:pt x="65" y="39"/>
                </a:cubicBezTo>
                <a:cubicBezTo>
                  <a:pt x="68" y="39"/>
                  <a:pt x="70" y="38"/>
                  <a:pt x="71" y="34"/>
                </a:cubicBezTo>
                <a:cubicBezTo>
                  <a:pt x="68" y="32"/>
                  <a:pt x="64" y="35"/>
                  <a:pt x="64" y="31"/>
                </a:cubicBezTo>
                <a:cubicBezTo>
                  <a:pt x="66" y="30"/>
                  <a:pt x="67" y="28"/>
                  <a:pt x="69" y="27"/>
                </a:cubicBezTo>
                <a:cubicBezTo>
                  <a:pt x="70" y="27"/>
                  <a:pt x="71" y="27"/>
                  <a:pt x="72" y="27"/>
                </a:cubicBezTo>
                <a:cubicBezTo>
                  <a:pt x="72" y="29"/>
                  <a:pt x="72" y="31"/>
                  <a:pt x="74" y="31"/>
                </a:cubicBezTo>
                <a:cubicBezTo>
                  <a:pt x="78" y="32"/>
                  <a:pt x="78" y="26"/>
                  <a:pt x="76" y="24"/>
                </a:cubicBezTo>
                <a:cubicBezTo>
                  <a:pt x="73" y="24"/>
                  <a:pt x="72" y="27"/>
                  <a:pt x="69" y="25"/>
                </a:cubicBezTo>
                <a:cubicBezTo>
                  <a:pt x="70" y="23"/>
                  <a:pt x="69" y="20"/>
                  <a:pt x="70" y="19"/>
                </a:cubicBezTo>
                <a:cubicBezTo>
                  <a:pt x="74" y="18"/>
                  <a:pt x="79" y="17"/>
                  <a:pt x="83" y="17"/>
                </a:cubicBezTo>
                <a:cubicBezTo>
                  <a:pt x="85" y="19"/>
                  <a:pt x="90" y="21"/>
                  <a:pt x="92" y="17"/>
                </a:cubicBezTo>
                <a:cubicBezTo>
                  <a:pt x="91" y="13"/>
                  <a:pt x="90" y="10"/>
                  <a:pt x="87" y="10"/>
                </a:cubicBezTo>
                <a:close/>
                <a:moveTo>
                  <a:pt x="43" y="32"/>
                </a:moveTo>
                <a:cubicBezTo>
                  <a:pt x="38" y="31"/>
                  <a:pt x="34" y="21"/>
                  <a:pt x="39" y="18"/>
                </a:cubicBezTo>
                <a:cubicBezTo>
                  <a:pt x="44" y="16"/>
                  <a:pt x="52" y="19"/>
                  <a:pt x="52" y="23"/>
                </a:cubicBezTo>
                <a:cubicBezTo>
                  <a:pt x="53" y="28"/>
                  <a:pt x="47" y="32"/>
                  <a:pt x="43" y="32"/>
                </a:cubicBezTo>
                <a:close/>
                <a:moveTo>
                  <a:pt x="63" y="27"/>
                </a:moveTo>
                <a:cubicBezTo>
                  <a:pt x="55" y="27"/>
                  <a:pt x="59" y="13"/>
                  <a:pt x="64" y="18"/>
                </a:cubicBezTo>
                <a:cubicBezTo>
                  <a:pt x="64" y="21"/>
                  <a:pt x="65" y="25"/>
                  <a:pt x="63" y="27"/>
                </a:cubicBezTo>
                <a:close/>
                <a:moveTo>
                  <a:pt x="63" y="27"/>
                </a:moveTo>
                <a:cubicBezTo>
                  <a:pt x="63" y="27"/>
                  <a:pt x="63" y="27"/>
                  <a:pt x="63" y="27"/>
                </a:cubicBezTo>
              </a:path>
            </a:pathLst>
          </a:custGeom>
          <a:solidFill>
            <a:schemeClr val="accent3"/>
          </a:solidFill>
          <a:ln w="9525">
            <a:noFill/>
            <a:round/>
          </a:ln>
        </p:spPr>
        <p:txBody>
          <a:bodyPr vert="horz" wrap="square" lIns="121917" tIns="60958" rIns="121917" bIns="60958" numCol="1" anchor="t" anchorCtr="0" compatLnSpc="1"/>
          <a:lstStyle/>
          <a:p>
            <a:endParaRPr lang="en-US">
              <a:cs typeface="+mn-ea"/>
            </a:endParaRPr>
          </a:p>
        </p:txBody>
      </p:sp>
      <p:sp>
        <p:nvSpPr>
          <p:cNvPr id="14" name="Freeform 13"/>
          <p:cNvSpPr>
            <a:spLocks noEditPoints="1"/>
          </p:cNvSpPr>
          <p:nvPr/>
        </p:nvSpPr>
        <p:spPr bwMode="auto">
          <a:xfrm rot="21366453">
            <a:off x="4778272" y="2471576"/>
            <a:ext cx="753713" cy="644712"/>
          </a:xfrm>
          <a:custGeom>
            <a:avLst/>
            <a:gdLst/>
            <a:ahLst/>
            <a:cxnLst>
              <a:cxn ang="0">
                <a:pos x="94" y="50"/>
              </a:cxn>
              <a:cxn ang="0">
                <a:pos x="77" y="48"/>
              </a:cxn>
              <a:cxn ang="0">
                <a:pos x="74" y="32"/>
              </a:cxn>
              <a:cxn ang="0">
                <a:pos x="86" y="26"/>
              </a:cxn>
              <a:cxn ang="0">
                <a:pos x="86" y="19"/>
              </a:cxn>
              <a:cxn ang="0">
                <a:pos x="83" y="23"/>
              </a:cxn>
              <a:cxn ang="0">
                <a:pos x="65" y="23"/>
              </a:cxn>
              <a:cxn ang="0">
                <a:pos x="74" y="11"/>
              </a:cxn>
              <a:cxn ang="0">
                <a:pos x="71" y="5"/>
              </a:cxn>
              <a:cxn ang="0">
                <a:pos x="70" y="10"/>
              </a:cxn>
              <a:cxn ang="0">
                <a:pos x="54" y="20"/>
              </a:cxn>
              <a:cxn ang="0">
                <a:pos x="57" y="10"/>
              </a:cxn>
              <a:cxn ang="0">
                <a:pos x="53" y="7"/>
              </a:cxn>
              <a:cxn ang="0">
                <a:pos x="54" y="10"/>
              </a:cxn>
              <a:cxn ang="0">
                <a:pos x="52" y="19"/>
              </a:cxn>
              <a:cxn ang="0">
                <a:pos x="35" y="8"/>
              </a:cxn>
              <a:cxn ang="0">
                <a:pos x="31" y="0"/>
              </a:cxn>
              <a:cxn ang="0">
                <a:pos x="31" y="10"/>
              </a:cxn>
              <a:cxn ang="0">
                <a:pos x="39" y="23"/>
              </a:cxn>
              <a:cxn ang="0">
                <a:pos x="20" y="23"/>
              </a:cxn>
              <a:cxn ang="0">
                <a:pos x="15" y="19"/>
              </a:cxn>
              <a:cxn ang="0">
                <a:pos x="18" y="25"/>
              </a:cxn>
              <a:cxn ang="0">
                <a:pos x="29" y="33"/>
              </a:cxn>
              <a:cxn ang="0">
                <a:pos x="11" y="43"/>
              </a:cxn>
              <a:cxn ang="0">
                <a:pos x="2" y="43"/>
              </a:cxn>
              <a:cxn ang="0">
                <a:pos x="11" y="47"/>
              </a:cxn>
              <a:cxn ang="0">
                <a:pos x="26" y="47"/>
              </a:cxn>
              <a:cxn ang="0">
                <a:pos x="17" y="56"/>
              </a:cxn>
              <a:cxn ang="0">
                <a:pos x="11" y="58"/>
              </a:cxn>
              <a:cxn ang="0">
                <a:pos x="18" y="59"/>
              </a:cxn>
              <a:cxn ang="0">
                <a:pos x="28" y="55"/>
              </a:cxn>
              <a:cxn ang="0">
                <a:pos x="33" y="71"/>
              </a:cxn>
              <a:cxn ang="0">
                <a:pos x="28" y="76"/>
              </a:cxn>
              <a:cxn ang="0">
                <a:pos x="35" y="73"/>
              </a:cxn>
              <a:cxn ang="0">
                <a:pos x="40" y="68"/>
              </a:cxn>
              <a:cxn ang="0">
                <a:pos x="47" y="83"/>
              </a:cxn>
              <a:cxn ang="0">
                <a:pos x="45" y="89"/>
              </a:cxn>
              <a:cxn ang="0">
                <a:pos x="50" y="84"/>
              </a:cxn>
              <a:cxn ang="0">
                <a:pos x="50" y="70"/>
              </a:cxn>
              <a:cxn ang="0">
                <a:pos x="61" y="69"/>
              </a:cxn>
              <a:cxn ang="0">
                <a:pos x="62" y="82"/>
              </a:cxn>
              <a:cxn ang="0">
                <a:pos x="69" y="84"/>
              </a:cxn>
              <a:cxn ang="0">
                <a:pos x="66" y="79"/>
              </a:cxn>
              <a:cxn ang="0">
                <a:pos x="69" y="64"/>
              </a:cxn>
              <a:cxn ang="0">
                <a:pos x="72" y="71"/>
              </a:cxn>
              <a:cxn ang="0">
                <a:pos x="77" y="70"/>
              </a:cxn>
              <a:cxn ang="0">
                <a:pos x="74" y="68"/>
              </a:cxn>
              <a:cxn ang="0">
                <a:pos x="76" y="53"/>
              </a:cxn>
              <a:cxn ang="0">
                <a:pos x="95" y="60"/>
              </a:cxn>
              <a:cxn ang="0">
                <a:pos x="103" y="49"/>
              </a:cxn>
              <a:cxn ang="0">
                <a:pos x="40" y="40"/>
              </a:cxn>
              <a:cxn ang="0">
                <a:pos x="48" y="40"/>
              </a:cxn>
              <a:cxn ang="0">
                <a:pos x="54" y="52"/>
              </a:cxn>
              <a:cxn ang="0">
                <a:pos x="54" y="46"/>
              </a:cxn>
              <a:cxn ang="0">
                <a:pos x="54" y="52"/>
              </a:cxn>
              <a:cxn ang="0">
                <a:pos x="60" y="36"/>
              </a:cxn>
              <a:cxn ang="0">
                <a:pos x="68" y="36"/>
              </a:cxn>
              <a:cxn ang="0">
                <a:pos x="64" y="40"/>
              </a:cxn>
            </a:cxnLst>
            <a:rect l="0" t="0" r="r" b="b"/>
            <a:pathLst>
              <a:path w="107" h="91">
                <a:moveTo>
                  <a:pt x="103" y="49"/>
                </a:moveTo>
                <a:cubicBezTo>
                  <a:pt x="100" y="47"/>
                  <a:pt x="96" y="47"/>
                  <a:pt x="94" y="50"/>
                </a:cubicBezTo>
                <a:cubicBezTo>
                  <a:pt x="94" y="51"/>
                  <a:pt x="93" y="51"/>
                  <a:pt x="93" y="51"/>
                </a:cubicBezTo>
                <a:cubicBezTo>
                  <a:pt x="77" y="48"/>
                  <a:pt x="77" y="48"/>
                  <a:pt x="77" y="48"/>
                </a:cubicBezTo>
                <a:cubicBezTo>
                  <a:pt x="77" y="47"/>
                  <a:pt x="77" y="46"/>
                  <a:pt x="77" y="45"/>
                </a:cubicBezTo>
                <a:cubicBezTo>
                  <a:pt x="77" y="40"/>
                  <a:pt x="76" y="36"/>
                  <a:pt x="74" y="32"/>
                </a:cubicBezTo>
                <a:cubicBezTo>
                  <a:pt x="84" y="25"/>
                  <a:pt x="84" y="25"/>
                  <a:pt x="84" y="25"/>
                </a:cubicBezTo>
                <a:cubicBezTo>
                  <a:pt x="85" y="26"/>
                  <a:pt x="86" y="26"/>
                  <a:pt x="86" y="26"/>
                </a:cubicBezTo>
                <a:cubicBezTo>
                  <a:pt x="88" y="26"/>
                  <a:pt x="90" y="24"/>
                  <a:pt x="90" y="22"/>
                </a:cubicBezTo>
                <a:cubicBezTo>
                  <a:pt x="89" y="20"/>
                  <a:pt x="88" y="19"/>
                  <a:pt x="86" y="19"/>
                </a:cubicBezTo>
                <a:cubicBezTo>
                  <a:pt x="84" y="19"/>
                  <a:pt x="82" y="21"/>
                  <a:pt x="82" y="23"/>
                </a:cubicBezTo>
                <a:cubicBezTo>
                  <a:pt x="82" y="23"/>
                  <a:pt x="83" y="23"/>
                  <a:pt x="83" y="23"/>
                </a:cubicBezTo>
                <a:cubicBezTo>
                  <a:pt x="72" y="30"/>
                  <a:pt x="72" y="30"/>
                  <a:pt x="72" y="30"/>
                </a:cubicBezTo>
                <a:cubicBezTo>
                  <a:pt x="70" y="27"/>
                  <a:pt x="68" y="25"/>
                  <a:pt x="65" y="23"/>
                </a:cubicBezTo>
                <a:cubicBezTo>
                  <a:pt x="72" y="11"/>
                  <a:pt x="72" y="11"/>
                  <a:pt x="72" y="11"/>
                </a:cubicBezTo>
                <a:cubicBezTo>
                  <a:pt x="73" y="11"/>
                  <a:pt x="74" y="11"/>
                  <a:pt x="74" y="11"/>
                </a:cubicBezTo>
                <a:cubicBezTo>
                  <a:pt x="76" y="10"/>
                  <a:pt x="77" y="8"/>
                  <a:pt x="76" y="6"/>
                </a:cubicBezTo>
                <a:cubicBezTo>
                  <a:pt x="75" y="4"/>
                  <a:pt x="73" y="4"/>
                  <a:pt x="71" y="5"/>
                </a:cubicBezTo>
                <a:cubicBezTo>
                  <a:pt x="69" y="6"/>
                  <a:pt x="68" y="8"/>
                  <a:pt x="69" y="10"/>
                </a:cubicBezTo>
                <a:cubicBezTo>
                  <a:pt x="70" y="10"/>
                  <a:pt x="70" y="10"/>
                  <a:pt x="70" y="10"/>
                </a:cubicBezTo>
                <a:cubicBezTo>
                  <a:pt x="62" y="22"/>
                  <a:pt x="62" y="22"/>
                  <a:pt x="62" y="22"/>
                </a:cubicBezTo>
                <a:cubicBezTo>
                  <a:pt x="60" y="21"/>
                  <a:pt x="57" y="20"/>
                  <a:pt x="54" y="20"/>
                </a:cubicBezTo>
                <a:cubicBezTo>
                  <a:pt x="56" y="11"/>
                  <a:pt x="56" y="11"/>
                  <a:pt x="56" y="11"/>
                </a:cubicBezTo>
                <a:cubicBezTo>
                  <a:pt x="56" y="11"/>
                  <a:pt x="57" y="10"/>
                  <a:pt x="57" y="10"/>
                </a:cubicBezTo>
                <a:cubicBezTo>
                  <a:pt x="58" y="9"/>
                  <a:pt x="58" y="7"/>
                  <a:pt x="57" y="6"/>
                </a:cubicBezTo>
                <a:cubicBezTo>
                  <a:pt x="56" y="5"/>
                  <a:pt x="54" y="5"/>
                  <a:pt x="53" y="7"/>
                </a:cubicBezTo>
                <a:cubicBezTo>
                  <a:pt x="52" y="8"/>
                  <a:pt x="52" y="9"/>
                  <a:pt x="53" y="10"/>
                </a:cubicBezTo>
                <a:cubicBezTo>
                  <a:pt x="54" y="10"/>
                  <a:pt x="54" y="10"/>
                  <a:pt x="54" y="10"/>
                </a:cubicBezTo>
                <a:cubicBezTo>
                  <a:pt x="52" y="20"/>
                  <a:pt x="52" y="20"/>
                  <a:pt x="52" y="20"/>
                </a:cubicBezTo>
                <a:cubicBezTo>
                  <a:pt x="52" y="20"/>
                  <a:pt x="52" y="19"/>
                  <a:pt x="52" y="19"/>
                </a:cubicBezTo>
                <a:cubicBezTo>
                  <a:pt x="48" y="19"/>
                  <a:pt x="45" y="20"/>
                  <a:pt x="42" y="21"/>
                </a:cubicBezTo>
                <a:cubicBezTo>
                  <a:pt x="35" y="8"/>
                  <a:pt x="35" y="8"/>
                  <a:pt x="35" y="8"/>
                </a:cubicBezTo>
                <a:cubicBezTo>
                  <a:pt x="36" y="7"/>
                  <a:pt x="36" y="6"/>
                  <a:pt x="36" y="5"/>
                </a:cubicBezTo>
                <a:cubicBezTo>
                  <a:pt x="36" y="2"/>
                  <a:pt x="34" y="0"/>
                  <a:pt x="31" y="0"/>
                </a:cubicBezTo>
                <a:cubicBezTo>
                  <a:pt x="28" y="0"/>
                  <a:pt x="26" y="2"/>
                  <a:pt x="26" y="5"/>
                </a:cubicBezTo>
                <a:cubicBezTo>
                  <a:pt x="26" y="8"/>
                  <a:pt x="29" y="10"/>
                  <a:pt x="31" y="10"/>
                </a:cubicBezTo>
                <a:cubicBezTo>
                  <a:pt x="32" y="10"/>
                  <a:pt x="32" y="10"/>
                  <a:pt x="32" y="10"/>
                </a:cubicBezTo>
                <a:cubicBezTo>
                  <a:pt x="39" y="23"/>
                  <a:pt x="39" y="23"/>
                  <a:pt x="39" y="23"/>
                </a:cubicBezTo>
                <a:cubicBezTo>
                  <a:pt x="36" y="25"/>
                  <a:pt x="33" y="28"/>
                  <a:pt x="30" y="31"/>
                </a:cubicBezTo>
                <a:cubicBezTo>
                  <a:pt x="20" y="23"/>
                  <a:pt x="20" y="23"/>
                  <a:pt x="20" y="23"/>
                </a:cubicBezTo>
                <a:cubicBezTo>
                  <a:pt x="20" y="22"/>
                  <a:pt x="20" y="21"/>
                  <a:pt x="20" y="20"/>
                </a:cubicBezTo>
                <a:cubicBezTo>
                  <a:pt x="19" y="19"/>
                  <a:pt x="17" y="18"/>
                  <a:pt x="15" y="19"/>
                </a:cubicBezTo>
                <a:cubicBezTo>
                  <a:pt x="13" y="19"/>
                  <a:pt x="12" y="21"/>
                  <a:pt x="13" y="23"/>
                </a:cubicBezTo>
                <a:cubicBezTo>
                  <a:pt x="14" y="25"/>
                  <a:pt x="16" y="26"/>
                  <a:pt x="18" y="25"/>
                </a:cubicBezTo>
                <a:cubicBezTo>
                  <a:pt x="18" y="25"/>
                  <a:pt x="18" y="25"/>
                  <a:pt x="19" y="25"/>
                </a:cubicBezTo>
                <a:cubicBezTo>
                  <a:pt x="29" y="33"/>
                  <a:pt x="29" y="33"/>
                  <a:pt x="29" y="33"/>
                </a:cubicBezTo>
                <a:cubicBezTo>
                  <a:pt x="28" y="36"/>
                  <a:pt x="27" y="39"/>
                  <a:pt x="26" y="43"/>
                </a:cubicBezTo>
                <a:cubicBezTo>
                  <a:pt x="11" y="43"/>
                  <a:pt x="11" y="43"/>
                  <a:pt x="11" y="43"/>
                </a:cubicBezTo>
                <a:cubicBezTo>
                  <a:pt x="10" y="42"/>
                  <a:pt x="9" y="41"/>
                  <a:pt x="8" y="41"/>
                </a:cubicBezTo>
                <a:cubicBezTo>
                  <a:pt x="6" y="39"/>
                  <a:pt x="3" y="40"/>
                  <a:pt x="2" y="43"/>
                </a:cubicBezTo>
                <a:cubicBezTo>
                  <a:pt x="0" y="45"/>
                  <a:pt x="1" y="48"/>
                  <a:pt x="4" y="49"/>
                </a:cubicBezTo>
                <a:cubicBezTo>
                  <a:pt x="6" y="51"/>
                  <a:pt x="9" y="50"/>
                  <a:pt x="11" y="47"/>
                </a:cubicBezTo>
                <a:cubicBezTo>
                  <a:pt x="11" y="47"/>
                  <a:pt x="11" y="47"/>
                  <a:pt x="11" y="47"/>
                </a:cubicBezTo>
                <a:cubicBezTo>
                  <a:pt x="26" y="47"/>
                  <a:pt x="26" y="47"/>
                  <a:pt x="26" y="47"/>
                </a:cubicBezTo>
                <a:cubicBezTo>
                  <a:pt x="26" y="49"/>
                  <a:pt x="27" y="51"/>
                  <a:pt x="27" y="52"/>
                </a:cubicBezTo>
                <a:cubicBezTo>
                  <a:pt x="17" y="56"/>
                  <a:pt x="17" y="56"/>
                  <a:pt x="17" y="56"/>
                </a:cubicBezTo>
                <a:cubicBezTo>
                  <a:pt x="17" y="56"/>
                  <a:pt x="16" y="55"/>
                  <a:pt x="15" y="55"/>
                </a:cubicBezTo>
                <a:cubicBezTo>
                  <a:pt x="13" y="55"/>
                  <a:pt x="11" y="56"/>
                  <a:pt x="11" y="58"/>
                </a:cubicBezTo>
                <a:cubicBezTo>
                  <a:pt x="11" y="60"/>
                  <a:pt x="12" y="62"/>
                  <a:pt x="14" y="62"/>
                </a:cubicBezTo>
                <a:cubicBezTo>
                  <a:pt x="16" y="63"/>
                  <a:pt x="18" y="61"/>
                  <a:pt x="18" y="59"/>
                </a:cubicBezTo>
                <a:cubicBezTo>
                  <a:pt x="18" y="59"/>
                  <a:pt x="18" y="59"/>
                  <a:pt x="18" y="59"/>
                </a:cubicBezTo>
                <a:cubicBezTo>
                  <a:pt x="28" y="55"/>
                  <a:pt x="28" y="55"/>
                  <a:pt x="28" y="55"/>
                </a:cubicBezTo>
                <a:cubicBezTo>
                  <a:pt x="30" y="59"/>
                  <a:pt x="33" y="63"/>
                  <a:pt x="38" y="66"/>
                </a:cubicBezTo>
                <a:cubicBezTo>
                  <a:pt x="33" y="71"/>
                  <a:pt x="33" y="71"/>
                  <a:pt x="33" y="71"/>
                </a:cubicBezTo>
                <a:cubicBezTo>
                  <a:pt x="32" y="71"/>
                  <a:pt x="31" y="71"/>
                  <a:pt x="30" y="71"/>
                </a:cubicBezTo>
                <a:cubicBezTo>
                  <a:pt x="28" y="72"/>
                  <a:pt x="27" y="74"/>
                  <a:pt x="28" y="76"/>
                </a:cubicBezTo>
                <a:cubicBezTo>
                  <a:pt x="29" y="78"/>
                  <a:pt x="31" y="79"/>
                  <a:pt x="33" y="78"/>
                </a:cubicBezTo>
                <a:cubicBezTo>
                  <a:pt x="35" y="77"/>
                  <a:pt x="36" y="75"/>
                  <a:pt x="35" y="73"/>
                </a:cubicBezTo>
                <a:cubicBezTo>
                  <a:pt x="35" y="73"/>
                  <a:pt x="35" y="73"/>
                  <a:pt x="35" y="73"/>
                </a:cubicBezTo>
                <a:cubicBezTo>
                  <a:pt x="40" y="68"/>
                  <a:pt x="40" y="68"/>
                  <a:pt x="40" y="68"/>
                </a:cubicBezTo>
                <a:cubicBezTo>
                  <a:pt x="42" y="69"/>
                  <a:pt x="45" y="70"/>
                  <a:pt x="48" y="70"/>
                </a:cubicBezTo>
                <a:cubicBezTo>
                  <a:pt x="47" y="83"/>
                  <a:pt x="47" y="83"/>
                  <a:pt x="47" y="83"/>
                </a:cubicBezTo>
                <a:cubicBezTo>
                  <a:pt x="46" y="83"/>
                  <a:pt x="45" y="84"/>
                  <a:pt x="44" y="84"/>
                </a:cubicBezTo>
                <a:cubicBezTo>
                  <a:pt x="43" y="86"/>
                  <a:pt x="44" y="88"/>
                  <a:pt x="45" y="89"/>
                </a:cubicBezTo>
                <a:cubicBezTo>
                  <a:pt x="47" y="91"/>
                  <a:pt x="49" y="90"/>
                  <a:pt x="50" y="89"/>
                </a:cubicBezTo>
                <a:cubicBezTo>
                  <a:pt x="51" y="87"/>
                  <a:pt x="51" y="85"/>
                  <a:pt x="50" y="84"/>
                </a:cubicBezTo>
                <a:cubicBezTo>
                  <a:pt x="49" y="84"/>
                  <a:pt x="49" y="84"/>
                  <a:pt x="49" y="83"/>
                </a:cubicBezTo>
                <a:cubicBezTo>
                  <a:pt x="50" y="70"/>
                  <a:pt x="50" y="70"/>
                  <a:pt x="50" y="70"/>
                </a:cubicBezTo>
                <a:cubicBezTo>
                  <a:pt x="51" y="70"/>
                  <a:pt x="51" y="70"/>
                  <a:pt x="52" y="70"/>
                </a:cubicBezTo>
                <a:cubicBezTo>
                  <a:pt x="55" y="70"/>
                  <a:pt x="58" y="70"/>
                  <a:pt x="61" y="69"/>
                </a:cubicBezTo>
                <a:cubicBezTo>
                  <a:pt x="64" y="80"/>
                  <a:pt x="64" y="80"/>
                  <a:pt x="64" y="80"/>
                </a:cubicBezTo>
                <a:cubicBezTo>
                  <a:pt x="63" y="81"/>
                  <a:pt x="63" y="81"/>
                  <a:pt x="62" y="82"/>
                </a:cubicBezTo>
                <a:cubicBezTo>
                  <a:pt x="62" y="84"/>
                  <a:pt x="63" y="86"/>
                  <a:pt x="65" y="86"/>
                </a:cubicBezTo>
                <a:cubicBezTo>
                  <a:pt x="67" y="87"/>
                  <a:pt x="69" y="86"/>
                  <a:pt x="69" y="84"/>
                </a:cubicBezTo>
                <a:cubicBezTo>
                  <a:pt x="70" y="82"/>
                  <a:pt x="69" y="80"/>
                  <a:pt x="67" y="80"/>
                </a:cubicBezTo>
                <a:cubicBezTo>
                  <a:pt x="67" y="79"/>
                  <a:pt x="66" y="79"/>
                  <a:pt x="66" y="79"/>
                </a:cubicBezTo>
                <a:cubicBezTo>
                  <a:pt x="63" y="68"/>
                  <a:pt x="63" y="68"/>
                  <a:pt x="63" y="68"/>
                </a:cubicBezTo>
                <a:cubicBezTo>
                  <a:pt x="65" y="67"/>
                  <a:pt x="67" y="65"/>
                  <a:pt x="69" y="64"/>
                </a:cubicBezTo>
                <a:cubicBezTo>
                  <a:pt x="72" y="69"/>
                  <a:pt x="72" y="69"/>
                  <a:pt x="72" y="69"/>
                </a:cubicBezTo>
                <a:cubicBezTo>
                  <a:pt x="72" y="70"/>
                  <a:pt x="72" y="70"/>
                  <a:pt x="72" y="71"/>
                </a:cubicBezTo>
                <a:cubicBezTo>
                  <a:pt x="72" y="72"/>
                  <a:pt x="73" y="73"/>
                  <a:pt x="75" y="73"/>
                </a:cubicBezTo>
                <a:cubicBezTo>
                  <a:pt x="76" y="73"/>
                  <a:pt x="77" y="71"/>
                  <a:pt x="77" y="70"/>
                </a:cubicBezTo>
                <a:cubicBezTo>
                  <a:pt x="77" y="69"/>
                  <a:pt x="75" y="68"/>
                  <a:pt x="74" y="68"/>
                </a:cubicBezTo>
                <a:cubicBezTo>
                  <a:pt x="74" y="68"/>
                  <a:pt x="74" y="68"/>
                  <a:pt x="74" y="68"/>
                </a:cubicBezTo>
                <a:cubicBezTo>
                  <a:pt x="70" y="63"/>
                  <a:pt x="70" y="63"/>
                  <a:pt x="70" y="63"/>
                </a:cubicBezTo>
                <a:cubicBezTo>
                  <a:pt x="73" y="60"/>
                  <a:pt x="75" y="57"/>
                  <a:pt x="76" y="53"/>
                </a:cubicBezTo>
                <a:cubicBezTo>
                  <a:pt x="93" y="56"/>
                  <a:pt x="93" y="56"/>
                  <a:pt x="93" y="56"/>
                </a:cubicBezTo>
                <a:cubicBezTo>
                  <a:pt x="93" y="57"/>
                  <a:pt x="94" y="59"/>
                  <a:pt x="95" y="60"/>
                </a:cubicBezTo>
                <a:cubicBezTo>
                  <a:pt x="98" y="62"/>
                  <a:pt x="102" y="61"/>
                  <a:pt x="104" y="58"/>
                </a:cubicBezTo>
                <a:cubicBezTo>
                  <a:pt x="107" y="55"/>
                  <a:pt x="106" y="51"/>
                  <a:pt x="103" y="49"/>
                </a:cubicBezTo>
                <a:close/>
                <a:moveTo>
                  <a:pt x="44" y="44"/>
                </a:moveTo>
                <a:cubicBezTo>
                  <a:pt x="42" y="44"/>
                  <a:pt x="40" y="42"/>
                  <a:pt x="40" y="40"/>
                </a:cubicBezTo>
                <a:cubicBezTo>
                  <a:pt x="40" y="38"/>
                  <a:pt x="42" y="36"/>
                  <a:pt x="44" y="36"/>
                </a:cubicBezTo>
                <a:cubicBezTo>
                  <a:pt x="46" y="36"/>
                  <a:pt x="48" y="38"/>
                  <a:pt x="48" y="40"/>
                </a:cubicBezTo>
                <a:cubicBezTo>
                  <a:pt x="48" y="42"/>
                  <a:pt x="46" y="44"/>
                  <a:pt x="44" y="44"/>
                </a:cubicBezTo>
                <a:close/>
                <a:moveTo>
                  <a:pt x="54" y="52"/>
                </a:moveTo>
                <a:cubicBezTo>
                  <a:pt x="52" y="52"/>
                  <a:pt x="51" y="51"/>
                  <a:pt x="51" y="49"/>
                </a:cubicBezTo>
                <a:cubicBezTo>
                  <a:pt x="51" y="48"/>
                  <a:pt x="52" y="46"/>
                  <a:pt x="54" y="46"/>
                </a:cubicBezTo>
                <a:cubicBezTo>
                  <a:pt x="55" y="46"/>
                  <a:pt x="56" y="48"/>
                  <a:pt x="56" y="49"/>
                </a:cubicBezTo>
                <a:cubicBezTo>
                  <a:pt x="56" y="51"/>
                  <a:pt x="55" y="52"/>
                  <a:pt x="54" y="52"/>
                </a:cubicBezTo>
                <a:close/>
                <a:moveTo>
                  <a:pt x="64" y="40"/>
                </a:moveTo>
                <a:cubicBezTo>
                  <a:pt x="62" y="40"/>
                  <a:pt x="60" y="38"/>
                  <a:pt x="60" y="36"/>
                </a:cubicBezTo>
                <a:cubicBezTo>
                  <a:pt x="60" y="34"/>
                  <a:pt x="62" y="32"/>
                  <a:pt x="64" y="32"/>
                </a:cubicBezTo>
                <a:cubicBezTo>
                  <a:pt x="66" y="32"/>
                  <a:pt x="68" y="34"/>
                  <a:pt x="68" y="36"/>
                </a:cubicBezTo>
                <a:cubicBezTo>
                  <a:pt x="68" y="38"/>
                  <a:pt x="66" y="40"/>
                  <a:pt x="64" y="40"/>
                </a:cubicBezTo>
                <a:close/>
                <a:moveTo>
                  <a:pt x="64" y="40"/>
                </a:moveTo>
                <a:cubicBezTo>
                  <a:pt x="64" y="40"/>
                  <a:pt x="64" y="40"/>
                  <a:pt x="64" y="40"/>
                </a:cubicBezTo>
              </a:path>
            </a:pathLst>
          </a:custGeom>
          <a:solidFill>
            <a:schemeClr val="accent4"/>
          </a:solidFill>
          <a:ln w="9525">
            <a:noFill/>
            <a:round/>
          </a:ln>
        </p:spPr>
        <p:txBody>
          <a:bodyPr vert="horz" wrap="square" lIns="121917" tIns="60958" rIns="121917" bIns="60958" numCol="1" anchor="t" anchorCtr="0" compatLnSpc="1"/>
          <a:lstStyle/>
          <a:p>
            <a:endParaRPr lang="en-US">
              <a:cs typeface="+mn-ea"/>
            </a:endParaRPr>
          </a:p>
        </p:txBody>
      </p:sp>
      <p:sp>
        <p:nvSpPr>
          <p:cNvPr id="15" name="Freeform 13"/>
          <p:cNvSpPr>
            <a:spLocks noEditPoints="1"/>
          </p:cNvSpPr>
          <p:nvPr/>
        </p:nvSpPr>
        <p:spPr bwMode="auto">
          <a:xfrm rot="21366453">
            <a:off x="5578662" y="2393246"/>
            <a:ext cx="459271" cy="392852"/>
          </a:xfrm>
          <a:custGeom>
            <a:avLst/>
            <a:gdLst/>
            <a:ahLst/>
            <a:cxnLst>
              <a:cxn ang="0">
                <a:pos x="94" y="50"/>
              </a:cxn>
              <a:cxn ang="0">
                <a:pos x="77" y="48"/>
              </a:cxn>
              <a:cxn ang="0">
                <a:pos x="74" y="32"/>
              </a:cxn>
              <a:cxn ang="0">
                <a:pos x="86" y="26"/>
              </a:cxn>
              <a:cxn ang="0">
                <a:pos x="86" y="19"/>
              </a:cxn>
              <a:cxn ang="0">
                <a:pos x="83" y="23"/>
              </a:cxn>
              <a:cxn ang="0">
                <a:pos x="65" y="23"/>
              </a:cxn>
              <a:cxn ang="0">
                <a:pos x="74" y="11"/>
              </a:cxn>
              <a:cxn ang="0">
                <a:pos x="71" y="5"/>
              </a:cxn>
              <a:cxn ang="0">
                <a:pos x="70" y="10"/>
              </a:cxn>
              <a:cxn ang="0">
                <a:pos x="54" y="20"/>
              </a:cxn>
              <a:cxn ang="0">
                <a:pos x="57" y="10"/>
              </a:cxn>
              <a:cxn ang="0">
                <a:pos x="53" y="7"/>
              </a:cxn>
              <a:cxn ang="0">
                <a:pos x="54" y="10"/>
              </a:cxn>
              <a:cxn ang="0">
                <a:pos x="52" y="19"/>
              </a:cxn>
              <a:cxn ang="0">
                <a:pos x="35" y="8"/>
              </a:cxn>
              <a:cxn ang="0">
                <a:pos x="31" y="0"/>
              </a:cxn>
              <a:cxn ang="0">
                <a:pos x="31" y="10"/>
              </a:cxn>
              <a:cxn ang="0">
                <a:pos x="39" y="23"/>
              </a:cxn>
              <a:cxn ang="0">
                <a:pos x="20" y="23"/>
              </a:cxn>
              <a:cxn ang="0">
                <a:pos x="15" y="19"/>
              </a:cxn>
              <a:cxn ang="0">
                <a:pos x="18" y="25"/>
              </a:cxn>
              <a:cxn ang="0">
                <a:pos x="29" y="33"/>
              </a:cxn>
              <a:cxn ang="0">
                <a:pos x="11" y="43"/>
              </a:cxn>
              <a:cxn ang="0">
                <a:pos x="2" y="43"/>
              </a:cxn>
              <a:cxn ang="0">
                <a:pos x="11" y="47"/>
              </a:cxn>
              <a:cxn ang="0">
                <a:pos x="26" y="47"/>
              </a:cxn>
              <a:cxn ang="0">
                <a:pos x="17" y="56"/>
              </a:cxn>
              <a:cxn ang="0">
                <a:pos x="11" y="58"/>
              </a:cxn>
              <a:cxn ang="0">
                <a:pos x="18" y="59"/>
              </a:cxn>
              <a:cxn ang="0">
                <a:pos x="28" y="55"/>
              </a:cxn>
              <a:cxn ang="0">
                <a:pos x="33" y="71"/>
              </a:cxn>
              <a:cxn ang="0">
                <a:pos x="28" y="76"/>
              </a:cxn>
              <a:cxn ang="0">
                <a:pos x="35" y="73"/>
              </a:cxn>
              <a:cxn ang="0">
                <a:pos x="40" y="68"/>
              </a:cxn>
              <a:cxn ang="0">
                <a:pos x="47" y="83"/>
              </a:cxn>
              <a:cxn ang="0">
                <a:pos x="45" y="89"/>
              </a:cxn>
              <a:cxn ang="0">
                <a:pos x="50" y="84"/>
              </a:cxn>
              <a:cxn ang="0">
                <a:pos x="50" y="70"/>
              </a:cxn>
              <a:cxn ang="0">
                <a:pos x="61" y="69"/>
              </a:cxn>
              <a:cxn ang="0">
                <a:pos x="62" y="82"/>
              </a:cxn>
              <a:cxn ang="0">
                <a:pos x="69" y="84"/>
              </a:cxn>
              <a:cxn ang="0">
                <a:pos x="66" y="79"/>
              </a:cxn>
              <a:cxn ang="0">
                <a:pos x="69" y="64"/>
              </a:cxn>
              <a:cxn ang="0">
                <a:pos x="72" y="71"/>
              </a:cxn>
              <a:cxn ang="0">
                <a:pos x="77" y="70"/>
              </a:cxn>
              <a:cxn ang="0">
                <a:pos x="74" y="68"/>
              </a:cxn>
              <a:cxn ang="0">
                <a:pos x="76" y="53"/>
              </a:cxn>
              <a:cxn ang="0">
                <a:pos x="95" y="60"/>
              </a:cxn>
              <a:cxn ang="0">
                <a:pos x="103" y="49"/>
              </a:cxn>
              <a:cxn ang="0">
                <a:pos x="40" y="40"/>
              </a:cxn>
              <a:cxn ang="0">
                <a:pos x="48" y="40"/>
              </a:cxn>
              <a:cxn ang="0">
                <a:pos x="54" y="52"/>
              </a:cxn>
              <a:cxn ang="0">
                <a:pos x="54" y="46"/>
              </a:cxn>
              <a:cxn ang="0">
                <a:pos x="54" y="52"/>
              </a:cxn>
              <a:cxn ang="0">
                <a:pos x="60" y="36"/>
              </a:cxn>
              <a:cxn ang="0">
                <a:pos x="68" y="36"/>
              </a:cxn>
              <a:cxn ang="0">
                <a:pos x="64" y="40"/>
              </a:cxn>
            </a:cxnLst>
            <a:rect l="0" t="0" r="r" b="b"/>
            <a:pathLst>
              <a:path w="107" h="91">
                <a:moveTo>
                  <a:pt x="103" y="49"/>
                </a:moveTo>
                <a:cubicBezTo>
                  <a:pt x="100" y="47"/>
                  <a:pt x="96" y="47"/>
                  <a:pt x="94" y="50"/>
                </a:cubicBezTo>
                <a:cubicBezTo>
                  <a:pt x="94" y="51"/>
                  <a:pt x="93" y="51"/>
                  <a:pt x="93" y="51"/>
                </a:cubicBezTo>
                <a:cubicBezTo>
                  <a:pt x="77" y="48"/>
                  <a:pt x="77" y="48"/>
                  <a:pt x="77" y="48"/>
                </a:cubicBezTo>
                <a:cubicBezTo>
                  <a:pt x="77" y="47"/>
                  <a:pt x="77" y="46"/>
                  <a:pt x="77" y="45"/>
                </a:cubicBezTo>
                <a:cubicBezTo>
                  <a:pt x="77" y="40"/>
                  <a:pt x="76" y="36"/>
                  <a:pt x="74" y="32"/>
                </a:cubicBezTo>
                <a:cubicBezTo>
                  <a:pt x="84" y="25"/>
                  <a:pt x="84" y="25"/>
                  <a:pt x="84" y="25"/>
                </a:cubicBezTo>
                <a:cubicBezTo>
                  <a:pt x="85" y="26"/>
                  <a:pt x="86" y="26"/>
                  <a:pt x="86" y="26"/>
                </a:cubicBezTo>
                <a:cubicBezTo>
                  <a:pt x="88" y="26"/>
                  <a:pt x="90" y="24"/>
                  <a:pt x="90" y="22"/>
                </a:cubicBezTo>
                <a:cubicBezTo>
                  <a:pt x="89" y="20"/>
                  <a:pt x="88" y="19"/>
                  <a:pt x="86" y="19"/>
                </a:cubicBezTo>
                <a:cubicBezTo>
                  <a:pt x="84" y="19"/>
                  <a:pt x="82" y="21"/>
                  <a:pt x="82" y="23"/>
                </a:cubicBezTo>
                <a:cubicBezTo>
                  <a:pt x="82" y="23"/>
                  <a:pt x="83" y="23"/>
                  <a:pt x="83" y="23"/>
                </a:cubicBezTo>
                <a:cubicBezTo>
                  <a:pt x="72" y="30"/>
                  <a:pt x="72" y="30"/>
                  <a:pt x="72" y="30"/>
                </a:cubicBezTo>
                <a:cubicBezTo>
                  <a:pt x="70" y="27"/>
                  <a:pt x="68" y="25"/>
                  <a:pt x="65" y="23"/>
                </a:cubicBezTo>
                <a:cubicBezTo>
                  <a:pt x="72" y="11"/>
                  <a:pt x="72" y="11"/>
                  <a:pt x="72" y="11"/>
                </a:cubicBezTo>
                <a:cubicBezTo>
                  <a:pt x="73" y="11"/>
                  <a:pt x="74" y="11"/>
                  <a:pt x="74" y="11"/>
                </a:cubicBezTo>
                <a:cubicBezTo>
                  <a:pt x="76" y="10"/>
                  <a:pt x="77" y="8"/>
                  <a:pt x="76" y="6"/>
                </a:cubicBezTo>
                <a:cubicBezTo>
                  <a:pt x="75" y="4"/>
                  <a:pt x="73" y="4"/>
                  <a:pt x="71" y="5"/>
                </a:cubicBezTo>
                <a:cubicBezTo>
                  <a:pt x="69" y="6"/>
                  <a:pt x="68" y="8"/>
                  <a:pt x="69" y="10"/>
                </a:cubicBezTo>
                <a:cubicBezTo>
                  <a:pt x="70" y="10"/>
                  <a:pt x="70" y="10"/>
                  <a:pt x="70" y="10"/>
                </a:cubicBezTo>
                <a:cubicBezTo>
                  <a:pt x="62" y="22"/>
                  <a:pt x="62" y="22"/>
                  <a:pt x="62" y="22"/>
                </a:cubicBezTo>
                <a:cubicBezTo>
                  <a:pt x="60" y="21"/>
                  <a:pt x="57" y="20"/>
                  <a:pt x="54" y="20"/>
                </a:cubicBezTo>
                <a:cubicBezTo>
                  <a:pt x="56" y="11"/>
                  <a:pt x="56" y="11"/>
                  <a:pt x="56" y="11"/>
                </a:cubicBezTo>
                <a:cubicBezTo>
                  <a:pt x="56" y="11"/>
                  <a:pt x="57" y="10"/>
                  <a:pt x="57" y="10"/>
                </a:cubicBezTo>
                <a:cubicBezTo>
                  <a:pt x="58" y="9"/>
                  <a:pt x="58" y="7"/>
                  <a:pt x="57" y="6"/>
                </a:cubicBezTo>
                <a:cubicBezTo>
                  <a:pt x="56" y="5"/>
                  <a:pt x="54" y="5"/>
                  <a:pt x="53" y="7"/>
                </a:cubicBezTo>
                <a:cubicBezTo>
                  <a:pt x="52" y="8"/>
                  <a:pt x="52" y="9"/>
                  <a:pt x="53" y="10"/>
                </a:cubicBezTo>
                <a:cubicBezTo>
                  <a:pt x="54" y="10"/>
                  <a:pt x="54" y="10"/>
                  <a:pt x="54" y="10"/>
                </a:cubicBezTo>
                <a:cubicBezTo>
                  <a:pt x="52" y="20"/>
                  <a:pt x="52" y="20"/>
                  <a:pt x="52" y="20"/>
                </a:cubicBezTo>
                <a:cubicBezTo>
                  <a:pt x="52" y="20"/>
                  <a:pt x="52" y="19"/>
                  <a:pt x="52" y="19"/>
                </a:cubicBezTo>
                <a:cubicBezTo>
                  <a:pt x="48" y="19"/>
                  <a:pt x="45" y="20"/>
                  <a:pt x="42" y="21"/>
                </a:cubicBezTo>
                <a:cubicBezTo>
                  <a:pt x="35" y="8"/>
                  <a:pt x="35" y="8"/>
                  <a:pt x="35" y="8"/>
                </a:cubicBezTo>
                <a:cubicBezTo>
                  <a:pt x="36" y="7"/>
                  <a:pt x="36" y="6"/>
                  <a:pt x="36" y="5"/>
                </a:cubicBezTo>
                <a:cubicBezTo>
                  <a:pt x="36" y="2"/>
                  <a:pt x="34" y="0"/>
                  <a:pt x="31" y="0"/>
                </a:cubicBezTo>
                <a:cubicBezTo>
                  <a:pt x="28" y="0"/>
                  <a:pt x="26" y="2"/>
                  <a:pt x="26" y="5"/>
                </a:cubicBezTo>
                <a:cubicBezTo>
                  <a:pt x="26" y="8"/>
                  <a:pt x="29" y="10"/>
                  <a:pt x="31" y="10"/>
                </a:cubicBezTo>
                <a:cubicBezTo>
                  <a:pt x="32" y="10"/>
                  <a:pt x="32" y="10"/>
                  <a:pt x="32" y="10"/>
                </a:cubicBezTo>
                <a:cubicBezTo>
                  <a:pt x="39" y="23"/>
                  <a:pt x="39" y="23"/>
                  <a:pt x="39" y="23"/>
                </a:cubicBezTo>
                <a:cubicBezTo>
                  <a:pt x="36" y="25"/>
                  <a:pt x="33" y="28"/>
                  <a:pt x="30" y="31"/>
                </a:cubicBezTo>
                <a:cubicBezTo>
                  <a:pt x="20" y="23"/>
                  <a:pt x="20" y="23"/>
                  <a:pt x="20" y="23"/>
                </a:cubicBezTo>
                <a:cubicBezTo>
                  <a:pt x="20" y="22"/>
                  <a:pt x="20" y="21"/>
                  <a:pt x="20" y="20"/>
                </a:cubicBezTo>
                <a:cubicBezTo>
                  <a:pt x="19" y="19"/>
                  <a:pt x="17" y="18"/>
                  <a:pt x="15" y="19"/>
                </a:cubicBezTo>
                <a:cubicBezTo>
                  <a:pt x="13" y="19"/>
                  <a:pt x="12" y="21"/>
                  <a:pt x="13" y="23"/>
                </a:cubicBezTo>
                <a:cubicBezTo>
                  <a:pt x="14" y="25"/>
                  <a:pt x="16" y="26"/>
                  <a:pt x="18" y="25"/>
                </a:cubicBezTo>
                <a:cubicBezTo>
                  <a:pt x="18" y="25"/>
                  <a:pt x="18" y="25"/>
                  <a:pt x="19" y="25"/>
                </a:cubicBezTo>
                <a:cubicBezTo>
                  <a:pt x="29" y="33"/>
                  <a:pt x="29" y="33"/>
                  <a:pt x="29" y="33"/>
                </a:cubicBezTo>
                <a:cubicBezTo>
                  <a:pt x="28" y="36"/>
                  <a:pt x="27" y="39"/>
                  <a:pt x="26" y="43"/>
                </a:cubicBezTo>
                <a:cubicBezTo>
                  <a:pt x="11" y="43"/>
                  <a:pt x="11" y="43"/>
                  <a:pt x="11" y="43"/>
                </a:cubicBezTo>
                <a:cubicBezTo>
                  <a:pt x="10" y="42"/>
                  <a:pt x="9" y="41"/>
                  <a:pt x="8" y="41"/>
                </a:cubicBezTo>
                <a:cubicBezTo>
                  <a:pt x="6" y="39"/>
                  <a:pt x="3" y="40"/>
                  <a:pt x="2" y="43"/>
                </a:cubicBezTo>
                <a:cubicBezTo>
                  <a:pt x="0" y="45"/>
                  <a:pt x="1" y="48"/>
                  <a:pt x="4" y="49"/>
                </a:cubicBezTo>
                <a:cubicBezTo>
                  <a:pt x="6" y="51"/>
                  <a:pt x="9" y="50"/>
                  <a:pt x="11" y="47"/>
                </a:cubicBezTo>
                <a:cubicBezTo>
                  <a:pt x="11" y="47"/>
                  <a:pt x="11" y="47"/>
                  <a:pt x="11" y="47"/>
                </a:cubicBezTo>
                <a:cubicBezTo>
                  <a:pt x="26" y="47"/>
                  <a:pt x="26" y="47"/>
                  <a:pt x="26" y="47"/>
                </a:cubicBezTo>
                <a:cubicBezTo>
                  <a:pt x="26" y="49"/>
                  <a:pt x="27" y="51"/>
                  <a:pt x="27" y="52"/>
                </a:cubicBezTo>
                <a:cubicBezTo>
                  <a:pt x="17" y="56"/>
                  <a:pt x="17" y="56"/>
                  <a:pt x="17" y="56"/>
                </a:cubicBezTo>
                <a:cubicBezTo>
                  <a:pt x="17" y="56"/>
                  <a:pt x="16" y="55"/>
                  <a:pt x="15" y="55"/>
                </a:cubicBezTo>
                <a:cubicBezTo>
                  <a:pt x="13" y="55"/>
                  <a:pt x="11" y="56"/>
                  <a:pt x="11" y="58"/>
                </a:cubicBezTo>
                <a:cubicBezTo>
                  <a:pt x="11" y="60"/>
                  <a:pt x="12" y="62"/>
                  <a:pt x="14" y="62"/>
                </a:cubicBezTo>
                <a:cubicBezTo>
                  <a:pt x="16" y="63"/>
                  <a:pt x="18" y="61"/>
                  <a:pt x="18" y="59"/>
                </a:cubicBezTo>
                <a:cubicBezTo>
                  <a:pt x="18" y="59"/>
                  <a:pt x="18" y="59"/>
                  <a:pt x="18" y="59"/>
                </a:cubicBezTo>
                <a:cubicBezTo>
                  <a:pt x="28" y="55"/>
                  <a:pt x="28" y="55"/>
                  <a:pt x="28" y="55"/>
                </a:cubicBezTo>
                <a:cubicBezTo>
                  <a:pt x="30" y="59"/>
                  <a:pt x="33" y="63"/>
                  <a:pt x="38" y="66"/>
                </a:cubicBezTo>
                <a:cubicBezTo>
                  <a:pt x="33" y="71"/>
                  <a:pt x="33" y="71"/>
                  <a:pt x="33" y="71"/>
                </a:cubicBezTo>
                <a:cubicBezTo>
                  <a:pt x="32" y="71"/>
                  <a:pt x="31" y="71"/>
                  <a:pt x="30" y="71"/>
                </a:cubicBezTo>
                <a:cubicBezTo>
                  <a:pt x="28" y="72"/>
                  <a:pt x="27" y="74"/>
                  <a:pt x="28" y="76"/>
                </a:cubicBezTo>
                <a:cubicBezTo>
                  <a:pt x="29" y="78"/>
                  <a:pt x="31" y="79"/>
                  <a:pt x="33" y="78"/>
                </a:cubicBezTo>
                <a:cubicBezTo>
                  <a:pt x="35" y="77"/>
                  <a:pt x="36" y="75"/>
                  <a:pt x="35" y="73"/>
                </a:cubicBezTo>
                <a:cubicBezTo>
                  <a:pt x="35" y="73"/>
                  <a:pt x="35" y="73"/>
                  <a:pt x="35" y="73"/>
                </a:cubicBezTo>
                <a:cubicBezTo>
                  <a:pt x="40" y="68"/>
                  <a:pt x="40" y="68"/>
                  <a:pt x="40" y="68"/>
                </a:cubicBezTo>
                <a:cubicBezTo>
                  <a:pt x="42" y="69"/>
                  <a:pt x="45" y="70"/>
                  <a:pt x="48" y="70"/>
                </a:cubicBezTo>
                <a:cubicBezTo>
                  <a:pt x="47" y="83"/>
                  <a:pt x="47" y="83"/>
                  <a:pt x="47" y="83"/>
                </a:cubicBezTo>
                <a:cubicBezTo>
                  <a:pt x="46" y="83"/>
                  <a:pt x="45" y="84"/>
                  <a:pt x="44" y="84"/>
                </a:cubicBezTo>
                <a:cubicBezTo>
                  <a:pt x="43" y="86"/>
                  <a:pt x="44" y="88"/>
                  <a:pt x="45" y="89"/>
                </a:cubicBezTo>
                <a:cubicBezTo>
                  <a:pt x="47" y="91"/>
                  <a:pt x="49" y="90"/>
                  <a:pt x="50" y="89"/>
                </a:cubicBezTo>
                <a:cubicBezTo>
                  <a:pt x="51" y="87"/>
                  <a:pt x="51" y="85"/>
                  <a:pt x="50" y="84"/>
                </a:cubicBezTo>
                <a:cubicBezTo>
                  <a:pt x="49" y="84"/>
                  <a:pt x="49" y="84"/>
                  <a:pt x="49" y="83"/>
                </a:cubicBezTo>
                <a:cubicBezTo>
                  <a:pt x="50" y="70"/>
                  <a:pt x="50" y="70"/>
                  <a:pt x="50" y="70"/>
                </a:cubicBezTo>
                <a:cubicBezTo>
                  <a:pt x="51" y="70"/>
                  <a:pt x="51" y="70"/>
                  <a:pt x="52" y="70"/>
                </a:cubicBezTo>
                <a:cubicBezTo>
                  <a:pt x="55" y="70"/>
                  <a:pt x="58" y="70"/>
                  <a:pt x="61" y="69"/>
                </a:cubicBezTo>
                <a:cubicBezTo>
                  <a:pt x="64" y="80"/>
                  <a:pt x="64" y="80"/>
                  <a:pt x="64" y="80"/>
                </a:cubicBezTo>
                <a:cubicBezTo>
                  <a:pt x="63" y="81"/>
                  <a:pt x="63" y="81"/>
                  <a:pt x="62" y="82"/>
                </a:cubicBezTo>
                <a:cubicBezTo>
                  <a:pt x="62" y="84"/>
                  <a:pt x="63" y="86"/>
                  <a:pt x="65" y="86"/>
                </a:cubicBezTo>
                <a:cubicBezTo>
                  <a:pt x="67" y="87"/>
                  <a:pt x="69" y="86"/>
                  <a:pt x="69" y="84"/>
                </a:cubicBezTo>
                <a:cubicBezTo>
                  <a:pt x="70" y="82"/>
                  <a:pt x="69" y="80"/>
                  <a:pt x="67" y="80"/>
                </a:cubicBezTo>
                <a:cubicBezTo>
                  <a:pt x="67" y="79"/>
                  <a:pt x="66" y="79"/>
                  <a:pt x="66" y="79"/>
                </a:cubicBezTo>
                <a:cubicBezTo>
                  <a:pt x="63" y="68"/>
                  <a:pt x="63" y="68"/>
                  <a:pt x="63" y="68"/>
                </a:cubicBezTo>
                <a:cubicBezTo>
                  <a:pt x="65" y="67"/>
                  <a:pt x="67" y="65"/>
                  <a:pt x="69" y="64"/>
                </a:cubicBezTo>
                <a:cubicBezTo>
                  <a:pt x="72" y="69"/>
                  <a:pt x="72" y="69"/>
                  <a:pt x="72" y="69"/>
                </a:cubicBezTo>
                <a:cubicBezTo>
                  <a:pt x="72" y="70"/>
                  <a:pt x="72" y="70"/>
                  <a:pt x="72" y="71"/>
                </a:cubicBezTo>
                <a:cubicBezTo>
                  <a:pt x="72" y="72"/>
                  <a:pt x="73" y="73"/>
                  <a:pt x="75" y="73"/>
                </a:cubicBezTo>
                <a:cubicBezTo>
                  <a:pt x="76" y="73"/>
                  <a:pt x="77" y="71"/>
                  <a:pt x="77" y="70"/>
                </a:cubicBezTo>
                <a:cubicBezTo>
                  <a:pt x="77" y="69"/>
                  <a:pt x="75" y="68"/>
                  <a:pt x="74" y="68"/>
                </a:cubicBezTo>
                <a:cubicBezTo>
                  <a:pt x="74" y="68"/>
                  <a:pt x="74" y="68"/>
                  <a:pt x="74" y="68"/>
                </a:cubicBezTo>
                <a:cubicBezTo>
                  <a:pt x="70" y="63"/>
                  <a:pt x="70" y="63"/>
                  <a:pt x="70" y="63"/>
                </a:cubicBezTo>
                <a:cubicBezTo>
                  <a:pt x="73" y="60"/>
                  <a:pt x="75" y="57"/>
                  <a:pt x="76" y="53"/>
                </a:cubicBezTo>
                <a:cubicBezTo>
                  <a:pt x="93" y="56"/>
                  <a:pt x="93" y="56"/>
                  <a:pt x="93" y="56"/>
                </a:cubicBezTo>
                <a:cubicBezTo>
                  <a:pt x="93" y="57"/>
                  <a:pt x="94" y="59"/>
                  <a:pt x="95" y="60"/>
                </a:cubicBezTo>
                <a:cubicBezTo>
                  <a:pt x="98" y="62"/>
                  <a:pt x="102" y="61"/>
                  <a:pt x="104" y="58"/>
                </a:cubicBezTo>
                <a:cubicBezTo>
                  <a:pt x="107" y="55"/>
                  <a:pt x="106" y="51"/>
                  <a:pt x="103" y="49"/>
                </a:cubicBezTo>
                <a:close/>
                <a:moveTo>
                  <a:pt x="44" y="44"/>
                </a:moveTo>
                <a:cubicBezTo>
                  <a:pt x="42" y="44"/>
                  <a:pt x="40" y="42"/>
                  <a:pt x="40" y="40"/>
                </a:cubicBezTo>
                <a:cubicBezTo>
                  <a:pt x="40" y="38"/>
                  <a:pt x="42" y="36"/>
                  <a:pt x="44" y="36"/>
                </a:cubicBezTo>
                <a:cubicBezTo>
                  <a:pt x="46" y="36"/>
                  <a:pt x="48" y="38"/>
                  <a:pt x="48" y="40"/>
                </a:cubicBezTo>
                <a:cubicBezTo>
                  <a:pt x="48" y="42"/>
                  <a:pt x="46" y="44"/>
                  <a:pt x="44" y="44"/>
                </a:cubicBezTo>
                <a:close/>
                <a:moveTo>
                  <a:pt x="54" y="52"/>
                </a:moveTo>
                <a:cubicBezTo>
                  <a:pt x="52" y="52"/>
                  <a:pt x="51" y="51"/>
                  <a:pt x="51" y="49"/>
                </a:cubicBezTo>
                <a:cubicBezTo>
                  <a:pt x="51" y="48"/>
                  <a:pt x="52" y="46"/>
                  <a:pt x="54" y="46"/>
                </a:cubicBezTo>
                <a:cubicBezTo>
                  <a:pt x="55" y="46"/>
                  <a:pt x="56" y="48"/>
                  <a:pt x="56" y="49"/>
                </a:cubicBezTo>
                <a:cubicBezTo>
                  <a:pt x="56" y="51"/>
                  <a:pt x="55" y="52"/>
                  <a:pt x="54" y="52"/>
                </a:cubicBezTo>
                <a:close/>
                <a:moveTo>
                  <a:pt x="64" y="40"/>
                </a:moveTo>
                <a:cubicBezTo>
                  <a:pt x="62" y="40"/>
                  <a:pt x="60" y="38"/>
                  <a:pt x="60" y="36"/>
                </a:cubicBezTo>
                <a:cubicBezTo>
                  <a:pt x="60" y="34"/>
                  <a:pt x="62" y="32"/>
                  <a:pt x="64" y="32"/>
                </a:cubicBezTo>
                <a:cubicBezTo>
                  <a:pt x="66" y="32"/>
                  <a:pt x="68" y="34"/>
                  <a:pt x="68" y="36"/>
                </a:cubicBezTo>
                <a:cubicBezTo>
                  <a:pt x="68" y="38"/>
                  <a:pt x="66" y="40"/>
                  <a:pt x="64" y="40"/>
                </a:cubicBezTo>
                <a:close/>
                <a:moveTo>
                  <a:pt x="64" y="40"/>
                </a:moveTo>
                <a:cubicBezTo>
                  <a:pt x="64" y="40"/>
                  <a:pt x="64" y="40"/>
                  <a:pt x="64" y="40"/>
                </a:cubicBezTo>
              </a:path>
            </a:pathLst>
          </a:custGeom>
          <a:solidFill>
            <a:schemeClr val="accent5"/>
          </a:solidFill>
          <a:ln w="9525">
            <a:noFill/>
            <a:round/>
          </a:ln>
        </p:spPr>
        <p:txBody>
          <a:bodyPr vert="horz" wrap="square" lIns="121917" tIns="60958" rIns="121917" bIns="60958" numCol="1" anchor="t" anchorCtr="0" compatLnSpc="1"/>
          <a:lstStyle/>
          <a:p>
            <a:endParaRPr lang="en-US">
              <a:cs typeface="+mn-ea"/>
            </a:endParaRPr>
          </a:p>
        </p:txBody>
      </p:sp>
      <p:sp>
        <p:nvSpPr>
          <p:cNvPr id="16" name="Freeform 5"/>
          <p:cNvSpPr>
            <a:spLocks noEditPoints="1"/>
          </p:cNvSpPr>
          <p:nvPr/>
        </p:nvSpPr>
        <p:spPr bwMode="auto">
          <a:xfrm rot="17122296">
            <a:off x="4843072" y="3207358"/>
            <a:ext cx="459437" cy="493392"/>
          </a:xfrm>
          <a:custGeom>
            <a:avLst/>
            <a:gdLst/>
            <a:ahLst/>
            <a:cxnLst>
              <a:cxn ang="0">
                <a:pos x="261" y="74"/>
              </a:cxn>
              <a:cxn ang="0">
                <a:pos x="282" y="53"/>
              </a:cxn>
              <a:cxn ang="0">
                <a:pos x="261" y="32"/>
              </a:cxn>
              <a:cxn ang="0">
                <a:pos x="240" y="53"/>
              </a:cxn>
              <a:cxn ang="0">
                <a:pos x="244" y="65"/>
              </a:cxn>
              <a:cxn ang="0">
                <a:pos x="146" y="41"/>
              </a:cxn>
              <a:cxn ang="0">
                <a:pos x="162" y="21"/>
              </a:cxn>
              <a:cxn ang="0">
                <a:pos x="142" y="0"/>
              </a:cxn>
              <a:cxn ang="0">
                <a:pos x="121" y="21"/>
              </a:cxn>
              <a:cxn ang="0">
                <a:pos x="142" y="41"/>
              </a:cxn>
              <a:cxn ang="0">
                <a:pos x="144" y="41"/>
              </a:cxn>
              <a:cxn ang="0">
                <a:pos x="88" y="112"/>
              </a:cxn>
              <a:cxn ang="0">
                <a:pos x="90" y="105"/>
              </a:cxn>
              <a:cxn ang="0">
                <a:pos x="69" y="84"/>
              </a:cxn>
              <a:cxn ang="0">
                <a:pos x="48" y="105"/>
              </a:cxn>
              <a:cxn ang="0">
                <a:pos x="69" y="125"/>
              </a:cxn>
              <a:cxn ang="0">
                <a:pos x="85" y="118"/>
              </a:cxn>
              <a:cxn ang="0">
                <a:pos x="41" y="168"/>
              </a:cxn>
              <a:cxn ang="0">
                <a:pos x="41" y="164"/>
              </a:cxn>
              <a:cxn ang="0">
                <a:pos x="21" y="144"/>
              </a:cxn>
              <a:cxn ang="0">
                <a:pos x="0" y="164"/>
              </a:cxn>
              <a:cxn ang="0">
                <a:pos x="21" y="185"/>
              </a:cxn>
              <a:cxn ang="0">
                <a:pos x="41" y="169"/>
              </a:cxn>
              <a:cxn ang="0">
                <a:pos x="75" y="225"/>
              </a:cxn>
              <a:cxn ang="0">
                <a:pos x="62" y="220"/>
              </a:cxn>
              <a:cxn ang="0">
                <a:pos x="41" y="241"/>
              </a:cxn>
              <a:cxn ang="0">
                <a:pos x="62" y="262"/>
              </a:cxn>
              <a:cxn ang="0">
                <a:pos x="83" y="241"/>
              </a:cxn>
              <a:cxn ang="0">
                <a:pos x="78" y="228"/>
              </a:cxn>
              <a:cxn ang="0">
                <a:pos x="143" y="262"/>
              </a:cxn>
              <a:cxn ang="0">
                <a:pos x="127" y="283"/>
              </a:cxn>
              <a:cxn ang="0">
                <a:pos x="147" y="303"/>
              </a:cxn>
              <a:cxn ang="0">
                <a:pos x="168" y="283"/>
              </a:cxn>
              <a:cxn ang="0">
                <a:pos x="154" y="263"/>
              </a:cxn>
              <a:cxn ang="0">
                <a:pos x="222" y="242"/>
              </a:cxn>
              <a:cxn ang="0">
                <a:pos x="220" y="250"/>
              </a:cxn>
              <a:cxn ang="0">
                <a:pos x="241" y="271"/>
              </a:cxn>
              <a:cxn ang="0">
                <a:pos x="261" y="250"/>
              </a:cxn>
              <a:cxn ang="0">
                <a:pos x="241" y="229"/>
              </a:cxn>
              <a:cxn ang="0">
                <a:pos x="225" y="237"/>
              </a:cxn>
              <a:cxn ang="0">
                <a:pos x="228" y="162"/>
              </a:cxn>
              <a:cxn ang="0">
                <a:pos x="249" y="178"/>
              </a:cxn>
              <a:cxn ang="0">
                <a:pos x="269" y="157"/>
              </a:cxn>
              <a:cxn ang="0">
                <a:pos x="249" y="137"/>
              </a:cxn>
              <a:cxn ang="0">
                <a:pos x="229" y="151"/>
              </a:cxn>
              <a:cxn ang="0">
                <a:pos x="245" y="66"/>
              </a:cxn>
              <a:cxn ang="0">
                <a:pos x="261" y="74"/>
              </a:cxn>
              <a:cxn ang="0">
                <a:pos x="124" y="184"/>
              </a:cxn>
              <a:cxn ang="0">
                <a:pos x="115" y="176"/>
              </a:cxn>
              <a:cxn ang="0">
                <a:pos x="124" y="168"/>
              </a:cxn>
              <a:cxn ang="0">
                <a:pos x="132" y="176"/>
              </a:cxn>
              <a:cxn ang="0">
                <a:pos x="124" y="184"/>
              </a:cxn>
              <a:cxn ang="0">
                <a:pos x="168" y="145"/>
              </a:cxn>
              <a:cxn ang="0">
                <a:pos x="156" y="133"/>
              </a:cxn>
              <a:cxn ang="0">
                <a:pos x="168" y="121"/>
              </a:cxn>
              <a:cxn ang="0">
                <a:pos x="180" y="133"/>
              </a:cxn>
              <a:cxn ang="0">
                <a:pos x="168" y="145"/>
              </a:cxn>
              <a:cxn ang="0">
                <a:pos x="168" y="145"/>
              </a:cxn>
              <a:cxn ang="0">
                <a:pos x="168" y="145"/>
              </a:cxn>
            </a:cxnLst>
            <a:rect l="0" t="0" r="r" b="b"/>
            <a:pathLst>
              <a:path w="282" h="303">
                <a:moveTo>
                  <a:pt x="261" y="74"/>
                </a:moveTo>
                <a:cubicBezTo>
                  <a:pt x="272" y="74"/>
                  <a:pt x="282" y="64"/>
                  <a:pt x="282" y="53"/>
                </a:cubicBezTo>
                <a:cubicBezTo>
                  <a:pt x="282" y="41"/>
                  <a:pt x="272" y="32"/>
                  <a:pt x="261" y="32"/>
                </a:cubicBezTo>
                <a:cubicBezTo>
                  <a:pt x="249" y="32"/>
                  <a:pt x="240" y="41"/>
                  <a:pt x="240" y="53"/>
                </a:cubicBezTo>
                <a:cubicBezTo>
                  <a:pt x="240" y="57"/>
                  <a:pt x="242" y="61"/>
                  <a:pt x="244" y="65"/>
                </a:cubicBezTo>
                <a:cubicBezTo>
                  <a:pt x="217" y="86"/>
                  <a:pt x="165" y="114"/>
                  <a:pt x="146" y="41"/>
                </a:cubicBezTo>
                <a:cubicBezTo>
                  <a:pt x="155" y="39"/>
                  <a:pt x="162" y="31"/>
                  <a:pt x="162" y="21"/>
                </a:cubicBezTo>
                <a:cubicBezTo>
                  <a:pt x="162" y="9"/>
                  <a:pt x="153" y="0"/>
                  <a:pt x="142" y="0"/>
                </a:cubicBezTo>
                <a:cubicBezTo>
                  <a:pt x="130" y="0"/>
                  <a:pt x="121" y="9"/>
                  <a:pt x="121" y="21"/>
                </a:cubicBezTo>
                <a:cubicBezTo>
                  <a:pt x="121" y="32"/>
                  <a:pt x="130" y="41"/>
                  <a:pt x="142" y="41"/>
                </a:cubicBezTo>
                <a:cubicBezTo>
                  <a:pt x="142" y="41"/>
                  <a:pt x="143" y="41"/>
                  <a:pt x="144" y="41"/>
                </a:cubicBezTo>
                <a:cubicBezTo>
                  <a:pt x="143" y="95"/>
                  <a:pt x="145" y="143"/>
                  <a:pt x="88" y="112"/>
                </a:cubicBezTo>
                <a:cubicBezTo>
                  <a:pt x="89" y="110"/>
                  <a:pt x="90" y="107"/>
                  <a:pt x="90" y="105"/>
                </a:cubicBezTo>
                <a:cubicBezTo>
                  <a:pt x="90" y="93"/>
                  <a:pt x="81" y="84"/>
                  <a:pt x="69" y="84"/>
                </a:cubicBezTo>
                <a:cubicBezTo>
                  <a:pt x="58" y="84"/>
                  <a:pt x="48" y="93"/>
                  <a:pt x="48" y="105"/>
                </a:cubicBezTo>
                <a:cubicBezTo>
                  <a:pt x="48" y="116"/>
                  <a:pt x="58" y="125"/>
                  <a:pt x="69" y="125"/>
                </a:cubicBezTo>
                <a:cubicBezTo>
                  <a:pt x="75" y="125"/>
                  <a:pt x="81" y="123"/>
                  <a:pt x="85" y="118"/>
                </a:cubicBezTo>
                <a:cubicBezTo>
                  <a:pt x="119" y="159"/>
                  <a:pt x="102" y="167"/>
                  <a:pt x="41" y="168"/>
                </a:cubicBezTo>
                <a:cubicBezTo>
                  <a:pt x="41" y="167"/>
                  <a:pt x="41" y="166"/>
                  <a:pt x="41" y="164"/>
                </a:cubicBezTo>
                <a:cubicBezTo>
                  <a:pt x="41" y="153"/>
                  <a:pt x="32" y="144"/>
                  <a:pt x="21" y="144"/>
                </a:cubicBezTo>
                <a:cubicBezTo>
                  <a:pt x="9" y="144"/>
                  <a:pt x="0" y="153"/>
                  <a:pt x="0" y="164"/>
                </a:cubicBezTo>
                <a:cubicBezTo>
                  <a:pt x="0" y="176"/>
                  <a:pt x="9" y="185"/>
                  <a:pt x="21" y="185"/>
                </a:cubicBezTo>
                <a:cubicBezTo>
                  <a:pt x="31" y="185"/>
                  <a:pt x="39" y="178"/>
                  <a:pt x="41" y="169"/>
                </a:cubicBezTo>
                <a:cubicBezTo>
                  <a:pt x="82" y="184"/>
                  <a:pt x="92" y="196"/>
                  <a:pt x="75" y="225"/>
                </a:cubicBezTo>
                <a:cubicBezTo>
                  <a:pt x="71" y="222"/>
                  <a:pt x="67" y="220"/>
                  <a:pt x="62" y="220"/>
                </a:cubicBezTo>
                <a:cubicBezTo>
                  <a:pt x="51" y="220"/>
                  <a:pt x="41" y="230"/>
                  <a:pt x="41" y="241"/>
                </a:cubicBezTo>
                <a:cubicBezTo>
                  <a:pt x="41" y="253"/>
                  <a:pt x="51" y="262"/>
                  <a:pt x="62" y="262"/>
                </a:cubicBezTo>
                <a:cubicBezTo>
                  <a:pt x="74" y="262"/>
                  <a:pt x="83" y="253"/>
                  <a:pt x="83" y="241"/>
                </a:cubicBezTo>
                <a:cubicBezTo>
                  <a:pt x="83" y="236"/>
                  <a:pt x="81" y="232"/>
                  <a:pt x="78" y="228"/>
                </a:cubicBezTo>
                <a:cubicBezTo>
                  <a:pt x="121" y="197"/>
                  <a:pt x="141" y="198"/>
                  <a:pt x="143" y="262"/>
                </a:cubicBezTo>
                <a:cubicBezTo>
                  <a:pt x="134" y="264"/>
                  <a:pt x="127" y="273"/>
                  <a:pt x="127" y="283"/>
                </a:cubicBezTo>
                <a:cubicBezTo>
                  <a:pt x="127" y="294"/>
                  <a:pt x="136" y="303"/>
                  <a:pt x="147" y="303"/>
                </a:cubicBezTo>
                <a:cubicBezTo>
                  <a:pt x="159" y="303"/>
                  <a:pt x="168" y="294"/>
                  <a:pt x="168" y="283"/>
                </a:cubicBezTo>
                <a:cubicBezTo>
                  <a:pt x="168" y="273"/>
                  <a:pt x="162" y="265"/>
                  <a:pt x="154" y="263"/>
                </a:cubicBezTo>
                <a:cubicBezTo>
                  <a:pt x="172" y="230"/>
                  <a:pt x="188" y="225"/>
                  <a:pt x="222" y="242"/>
                </a:cubicBezTo>
                <a:cubicBezTo>
                  <a:pt x="221" y="244"/>
                  <a:pt x="220" y="247"/>
                  <a:pt x="220" y="250"/>
                </a:cubicBezTo>
                <a:cubicBezTo>
                  <a:pt x="220" y="261"/>
                  <a:pt x="229" y="271"/>
                  <a:pt x="241" y="271"/>
                </a:cubicBezTo>
                <a:cubicBezTo>
                  <a:pt x="252" y="271"/>
                  <a:pt x="261" y="261"/>
                  <a:pt x="261" y="250"/>
                </a:cubicBezTo>
                <a:cubicBezTo>
                  <a:pt x="261" y="238"/>
                  <a:pt x="252" y="229"/>
                  <a:pt x="241" y="229"/>
                </a:cubicBezTo>
                <a:cubicBezTo>
                  <a:pt x="234" y="229"/>
                  <a:pt x="229" y="232"/>
                  <a:pt x="225" y="237"/>
                </a:cubicBezTo>
                <a:cubicBezTo>
                  <a:pt x="200" y="211"/>
                  <a:pt x="182" y="177"/>
                  <a:pt x="228" y="162"/>
                </a:cubicBezTo>
                <a:cubicBezTo>
                  <a:pt x="230" y="171"/>
                  <a:pt x="239" y="178"/>
                  <a:pt x="249" y="178"/>
                </a:cubicBezTo>
                <a:cubicBezTo>
                  <a:pt x="260" y="178"/>
                  <a:pt x="269" y="169"/>
                  <a:pt x="269" y="157"/>
                </a:cubicBezTo>
                <a:cubicBezTo>
                  <a:pt x="269" y="146"/>
                  <a:pt x="260" y="137"/>
                  <a:pt x="249" y="137"/>
                </a:cubicBezTo>
                <a:cubicBezTo>
                  <a:pt x="239" y="137"/>
                  <a:pt x="232" y="142"/>
                  <a:pt x="229" y="151"/>
                </a:cubicBezTo>
                <a:cubicBezTo>
                  <a:pt x="199" y="129"/>
                  <a:pt x="226" y="89"/>
                  <a:pt x="245" y="66"/>
                </a:cubicBezTo>
                <a:cubicBezTo>
                  <a:pt x="249" y="71"/>
                  <a:pt x="255" y="74"/>
                  <a:pt x="261" y="74"/>
                </a:cubicBezTo>
                <a:close/>
                <a:moveTo>
                  <a:pt x="124" y="184"/>
                </a:moveTo>
                <a:cubicBezTo>
                  <a:pt x="119" y="184"/>
                  <a:pt x="115" y="181"/>
                  <a:pt x="115" y="176"/>
                </a:cubicBezTo>
                <a:cubicBezTo>
                  <a:pt x="115" y="172"/>
                  <a:pt x="119" y="168"/>
                  <a:pt x="124" y="168"/>
                </a:cubicBezTo>
                <a:cubicBezTo>
                  <a:pt x="128" y="168"/>
                  <a:pt x="132" y="172"/>
                  <a:pt x="132" y="176"/>
                </a:cubicBezTo>
                <a:cubicBezTo>
                  <a:pt x="132" y="181"/>
                  <a:pt x="128" y="184"/>
                  <a:pt x="124" y="184"/>
                </a:cubicBezTo>
                <a:close/>
                <a:moveTo>
                  <a:pt x="168" y="145"/>
                </a:moveTo>
                <a:cubicBezTo>
                  <a:pt x="161" y="145"/>
                  <a:pt x="156" y="140"/>
                  <a:pt x="156" y="133"/>
                </a:cubicBezTo>
                <a:cubicBezTo>
                  <a:pt x="156" y="126"/>
                  <a:pt x="161" y="121"/>
                  <a:pt x="168" y="121"/>
                </a:cubicBezTo>
                <a:cubicBezTo>
                  <a:pt x="175" y="121"/>
                  <a:pt x="180" y="126"/>
                  <a:pt x="180" y="133"/>
                </a:cubicBezTo>
                <a:cubicBezTo>
                  <a:pt x="180" y="140"/>
                  <a:pt x="175" y="145"/>
                  <a:pt x="168" y="145"/>
                </a:cubicBezTo>
                <a:close/>
                <a:moveTo>
                  <a:pt x="168" y="145"/>
                </a:moveTo>
                <a:cubicBezTo>
                  <a:pt x="168" y="145"/>
                  <a:pt x="168" y="145"/>
                  <a:pt x="168" y="145"/>
                </a:cubicBezTo>
              </a:path>
            </a:pathLst>
          </a:custGeom>
          <a:solidFill>
            <a:schemeClr val="accent2"/>
          </a:solidFill>
          <a:ln w="9525">
            <a:noFill/>
            <a:round/>
          </a:ln>
        </p:spPr>
        <p:txBody>
          <a:bodyPr vert="horz" wrap="square" lIns="121917" tIns="60958" rIns="121917" bIns="60958" numCol="1" anchor="t" anchorCtr="0" compatLnSpc="1"/>
          <a:lstStyle/>
          <a:p>
            <a:endParaRPr lang="en-US">
              <a:cs typeface="+mn-ea"/>
            </a:endParaRPr>
          </a:p>
        </p:txBody>
      </p:sp>
      <p:grpSp>
        <p:nvGrpSpPr>
          <p:cNvPr id="17" name="Group 240"/>
          <p:cNvGrpSpPr/>
          <p:nvPr/>
        </p:nvGrpSpPr>
        <p:grpSpPr>
          <a:xfrm>
            <a:off x="5211174" y="4510443"/>
            <a:ext cx="660319" cy="599447"/>
            <a:chOff x="4104490" y="3438027"/>
            <a:chExt cx="495304" cy="449481"/>
          </a:xfrm>
          <a:solidFill>
            <a:schemeClr val="bg1"/>
          </a:solidFill>
        </p:grpSpPr>
        <p:grpSp>
          <p:nvGrpSpPr>
            <p:cNvPr id="18" name="Group 179"/>
            <p:cNvGrpSpPr/>
            <p:nvPr/>
          </p:nvGrpSpPr>
          <p:grpSpPr>
            <a:xfrm>
              <a:off x="4424169" y="3438027"/>
              <a:ext cx="175625" cy="449481"/>
              <a:chOff x="5054600" y="1652588"/>
              <a:chExt cx="187325" cy="479424"/>
            </a:xfrm>
            <a:grpFill/>
          </p:grpSpPr>
          <p:sp>
            <p:nvSpPr>
              <p:cNvPr id="22" name="Freeform 96"/>
              <p:cNvSpPr/>
              <p:nvPr/>
            </p:nvSpPr>
            <p:spPr bwMode="auto">
              <a:xfrm>
                <a:off x="5054600" y="1733550"/>
                <a:ext cx="187325" cy="398462"/>
              </a:xfrm>
              <a:custGeom>
                <a:avLst/>
                <a:gdLst/>
                <a:ahLst/>
                <a:cxnLst>
                  <a:cxn ang="0">
                    <a:pos x="55" y="1"/>
                  </a:cxn>
                  <a:cxn ang="0">
                    <a:pos x="19" y="0"/>
                  </a:cxn>
                  <a:cxn ang="0">
                    <a:pos x="0" y="16"/>
                  </a:cxn>
                  <a:cxn ang="0">
                    <a:pos x="0" y="16"/>
                  </a:cxn>
                  <a:cxn ang="0">
                    <a:pos x="0" y="18"/>
                  </a:cxn>
                  <a:cxn ang="0">
                    <a:pos x="0" y="69"/>
                  </a:cxn>
                  <a:cxn ang="0">
                    <a:pos x="6" y="75"/>
                  </a:cxn>
                  <a:cxn ang="0">
                    <a:pos x="12" y="69"/>
                  </a:cxn>
                  <a:cxn ang="0">
                    <a:pos x="12" y="25"/>
                  </a:cxn>
                  <a:cxn ang="0">
                    <a:pos x="18" y="25"/>
                  </a:cxn>
                  <a:cxn ang="0">
                    <a:pos x="18" y="68"/>
                  </a:cxn>
                  <a:cxn ang="0">
                    <a:pos x="18" y="69"/>
                  </a:cxn>
                  <a:cxn ang="0">
                    <a:pos x="18" y="145"/>
                  </a:cxn>
                  <a:cxn ang="0">
                    <a:pos x="26" y="153"/>
                  </a:cxn>
                  <a:cxn ang="0">
                    <a:pos x="34" y="145"/>
                  </a:cxn>
                  <a:cxn ang="0">
                    <a:pos x="34" y="78"/>
                  </a:cxn>
                  <a:cxn ang="0">
                    <a:pos x="39" y="78"/>
                  </a:cxn>
                  <a:cxn ang="0">
                    <a:pos x="39" y="145"/>
                  </a:cxn>
                  <a:cxn ang="0">
                    <a:pos x="47" y="153"/>
                  </a:cxn>
                  <a:cxn ang="0">
                    <a:pos x="55" y="145"/>
                  </a:cxn>
                  <a:cxn ang="0">
                    <a:pos x="55" y="68"/>
                  </a:cxn>
                  <a:cxn ang="0">
                    <a:pos x="55" y="67"/>
                  </a:cxn>
                  <a:cxn ang="0">
                    <a:pos x="55" y="25"/>
                  </a:cxn>
                  <a:cxn ang="0">
                    <a:pos x="60" y="25"/>
                  </a:cxn>
                  <a:cxn ang="0">
                    <a:pos x="60" y="69"/>
                  </a:cxn>
                  <a:cxn ang="0">
                    <a:pos x="66" y="75"/>
                  </a:cxn>
                  <a:cxn ang="0">
                    <a:pos x="73" y="69"/>
                  </a:cxn>
                  <a:cxn ang="0">
                    <a:pos x="73" y="18"/>
                  </a:cxn>
                  <a:cxn ang="0">
                    <a:pos x="73" y="16"/>
                  </a:cxn>
                  <a:cxn ang="0">
                    <a:pos x="73" y="15"/>
                  </a:cxn>
                  <a:cxn ang="0">
                    <a:pos x="55" y="1"/>
                  </a:cxn>
                </a:cxnLst>
                <a:rect l="0" t="0" r="r" b="b"/>
                <a:pathLst>
                  <a:path w="73" h="153">
                    <a:moveTo>
                      <a:pt x="55" y="1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5" y="1"/>
                      <a:pt x="0" y="12"/>
                      <a:pt x="0" y="1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0" y="73"/>
                      <a:pt x="3" y="75"/>
                      <a:pt x="6" y="75"/>
                    </a:cubicBezTo>
                    <a:cubicBezTo>
                      <a:pt x="10" y="75"/>
                      <a:pt x="12" y="73"/>
                      <a:pt x="12" y="69"/>
                    </a:cubicBezTo>
                    <a:cubicBezTo>
                      <a:pt x="12" y="25"/>
                      <a:pt x="12" y="25"/>
                      <a:pt x="12" y="25"/>
                    </a:cubicBezTo>
                    <a:cubicBezTo>
                      <a:pt x="18" y="25"/>
                      <a:pt x="18" y="25"/>
                      <a:pt x="18" y="25"/>
                    </a:cubicBezTo>
                    <a:cubicBezTo>
                      <a:pt x="18" y="68"/>
                      <a:pt x="18" y="68"/>
                      <a:pt x="18" y="68"/>
                    </a:cubicBezTo>
                    <a:cubicBezTo>
                      <a:pt x="18" y="68"/>
                      <a:pt x="18" y="69"/>
                      <a:pt x="18" y="69"/>
                    </a:cubicBezTo>
                    <a:cubicBezTo>
                      <a:pt x="18" y="145"/>
                      <a:pt x="18" y="145"/>
                      <a:pt x="18" y="145"/>
                    </a:cubicBezTo>
                    <a:cubicBezTo>
                      <a:pt x="18" y="150"/>
                      <a:pt x="21" y="153"/>
                      <a:pt x="26" y="153"/>
                    </a:cubicBezTo>
                    <a:cubicBezTo>
                      <a:pt x="31" y="153"/>
                      <a:pt x="34" y="150"/>
                      <a:pt x="34" y="145"/>
                    </a:cubicBezTo>
                    <a:cubicBezTo>
                      <a:pt x="34" y="78"/>
                      <a:pt x="34" y="78"/>
                      <a:pt x="34" y="78"/>
                    </a:cubicBezTo>
                    <a:cubicBezTo>
                      <a:pt x="39" y="78"/>
                      <a:pt x="39" y="78"/>
                      <a:pt x="39" y="78"/>
                    </a:cubicBezTo>
                    <a:cubicBezTo>
                      <a:pt x="39" y="145"/>
                      <a:pt x="39" y="145"/>
                      <a:pt x="39" y="145"/>
                    </a:cubicBezTo>
                    <a:cubicBezTo>
                      <a:pt x="39" y="150"/>
                      <a:pt x="42" y="153"/>
                      <a:pt x="47" y="153"/>
                    </a:cubicBezTo>
                    <a:cubicBezTo>
                      <a:pt x="52" y="153"/>
                      <a:pt x="55" y="150"/>
                      <a:pt x="55" y="145"/>
                    </a:cubicBezTo>
                    <a:cubicBezTo>
                      <a:pt x="55" y="68"/>
                      <a:pt x="55" y="68"/>
                      <a:pt x="55" y="68"/>
                    </a:cubicBezTo>
                    <a:cubicBezTo>
                      <a:pt x="55" y="67"/>
                      <a:pt x="55" y="67"/>
                      <a:pt x="55" y="67"/>
                    </a:cubicBezTo>
                    <a:cubicBezTo>
                      <a:pt x="55" y="25"/>
                      <a:pt x="55" y="25"/>
                      <a:pt x="55" y="25"/>
                    </a:cubicBezTo>
                    <a:cubicBezTo>
                      <a:pt x="60" y="25"/>
                      <a:pt x="60" y="25"/>
                      <a:pt x="60" y="25"/>
                    </a:cubicBezTo>
                    <a:cubicBezTo>
                      <a:pt x="60" y="69"/>
                      <a:pt x="60" y="69"/>
                      <a:pt x="60" y="69"/>
                    </a:cubicBezTo>
                    <a:cubicBezTo>
                      <a:pt x="60" y="73"/>
                      <a:pt x="63" y="75"/>
                      <a:pt x="66" y="75"/>
                    </a:cubicBezTo>
                    <a:cubicBezTo>
                      <a:pt x="70" y="75"/>
                      <a:pt x="73" y="73"/>
                      <a:pt x="73" y="69"/>
                    </a:cubicBezTo>
                    <a:cubicBezTo>
                      <a:pt x="73" y="18"/>
                      <a:pt x="73" y="18"/>
                      <a:pt x="73" y="18"/>
                    </a:cubicBezTo>
                    <a:cubicBezTo>
                      <a:pt x="73" y="16"/>
                      <a:pt x="73" y="16"/>
                      <a:pt x="73" y="16"/>
                    </a:cubicBezTo>
                    <a:cubicBezTo>
                      <a:pt x="73" y="15"/>
                      <a:pt x="73" y="15"/>
                      <a:pt x="73" y="15"/>
                    </a:cubicBezTo>
                    <a:cubicBezTo>
                      <a:pt x="73" y="10"/>
                      <a:pt x="67" y="1"/>
                      <a:pt x="55" y="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dirty="0">
                  <a:cs typeface="+mn-ea"/>
                </a:endParaRPr>
              </a:p>
            </p:txBody>
          </p:sp>
          <p:sp>
            <p:nvSpPr>
              <p:cNvPr id="23" name="Oval 97"/>
              <p:cNvSpPr>
                <a:spLocks noChangeArrowheads="1"/>
              </p:cNvSpPr>
              <p:nvPr/>
            </p:nvSpPr>
            <p:spPr bwMode="auto">
              <a:xfrm>
                <a:off x="5110163" y="1652588"/>
                <a:ext cx="74613" cy="76200"/>
              </a:xfrm>
              <a:prstGeom prst="ellipse">
                <a:avLst/>
              </a:pr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dirty="0">
                  <a:cs typeface="+mn-ea"/>
                </a:endParaRPr>
              </a:p>
            </p:txBody>
          </p:sp>
        </p:grpSp>
        <p:grpSp>
          <p:nvGrpSpPr>
            <p:cNvPr id="19" name="Group 179"/>
            <p:cNvGrpSpPr/>
            <p:nvPr/>
          </p:nvGrpSpPr>
          <p:grpSpPr>
            <a:xfrm>
              <a:off x="4104490" y="3438027"/>
              <a:ext cx="175625" cy="449481"/>
              <a:chOff x="5054600" y="1652588"/>
              <a:chExt cx="187325" cy="479424"/>
            </a:xfrm>
            <a:grpFill/>
          </p:grpSpPr>
          <p:sp>
            <p:nvSpPr>
              <p:cNvPr id="20" name="Freeform 96"/>
              <p:cNvSpPr/>
              <p:nvPr/>
            </p:nvSpPr>
            <p:spPr bwMode="auto">
              <a:xfrm>
                <a:off x="5054600" y="1733550"/>
                <a:ext cx="187325" cy="398462"/>
              </a:xfrm>
              <a:custGeom>
                <a:avLst/>
                <a:gdLst/>
                <a:ahLst/>
                <a:cxnLst>
                  <a:cxn ang="0">
                    <a:pos x="55" y="1"/>
                  </a:cxn>
                  <a:cxn ang="0">
                    <a:pos x="19" y="0"/>
                  </a:cxn>
                  <a:cxn ang="0">
                    <a:pos x="0" y="16"/>
                  </a:cxn>
                  <a:cxn ang="0">
                    <a:pos x="0" y="16"/>
                  </a:cxn>
                  <a:cxn ang="0">
                    <a:pos x="0" y="18"/>
                  </a:cxn>
                  <a:cxn ang="0">
                    <a:pos x="0" y="69"/>
                  </a:cxn>
                  <a:cxn ang="0">
                    <a:pos x="6" y="75"/>
                  </a:cxn>
                  <a:cxn ang="0">
                    <a:pos x="12" y="69"/>
                  </a:cxn>
                  <a:cxn ang="0">
                    <a:pos x="12" y="25"/>
                  </a:cxn>
                  <a:cxn ang="0">
                    <a:pos x="18" y="25"/>
                  </a:cxn>
                  <a:cxn ang="0">
                    <a:pos x="18" y="68"/>
                  </a:cxn>
                  <a:cxn ang="0">
                    <a:pos x="18" y="69"/>
                  </a:cxn>
                  <a:cxn ang="0">
                    <a:pos x="18" y="145"/>
                  </a:cxn>
                  <a:cxn ang="0">
                    <a:pos x="26" y="153"/>
                  </a:cxn>
                  <a:cxn ang="0">
                    <a:pos x="34" y="145"/>
                  </a:cxn>
                  <a:cxn ang="0">
                    <a:pos x="34" y="78"/>
                  </a:cxn>
                  <a:cxn ang="0">
                    <a:pos x="39" y="78"/>
                  </a:cxn>
                  <a:cxn ang="0">
                    <a:pos x="39" y="145"/>
                  </a:cxn>
                  <a:cxn ang="0">
                    <a:pos x="47" y="153"/>
                  </a:cxn>
                  <a:cxn ang="0">
                    <a:pos x="55" y="145"/>
                  </a:cxn>
                  <a:cxn ang="0">
                    <a:pos x="55" y="68"/>
                  </a:cxn>
                  <a:cxn ang="0">
                    <a:pos x="55" y="67"/>
                  </a:cxn>
                  <a:cxn ang="0">
                    <a:pos x="55" y="25"/>
                  </a:cxn>
                  <a:cxn ang="0">
                    <a:pos x="60" y="25"/>
                  </a:cxn>
                  <a:cxn ang="0">
                    <a:pos x="60" y="69"/>
                  </a:cxn>
                  <a:cxn ang="0">
                    <a:pos x="66" y="75"/>
                  </a:cxn>
                  <a:cxn ang="0">
                    <a:pos x="73" y="69"/>
                  </a:cxn>
                  <a:cxn ang="0">
                    <a:pos x="73" y="18"/>
                  </a:cxn>
                  <a:cxn ang="0">
                    <a:pos x="73" y="16"/>
                  </a:cxn>
                  <a:cxn ang="0">
                    <a:pos x="73" y="15"/>
                  </a:cxn>
                  <a:cxn ang="0">
                    <a:pos x="55" y="1"/>
                  </a:cxn>
                </a:cxnLst>
                <a:rect l="0" t="0" r="r" b="b"/>
                <a:pathLst>
                  <a:path w="73" h="153">
                    <a:moveTo>
                      <a:pt x="55" y="1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5" y="1"/>
                      <a:pt x="0" y="12"/>
                      <a:pt x="0" y="1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0" y="73"/>
                      <a:pt x="3" y="75"/>
                      <a:pt x="6" y="75"/>
                    </a:cubicBezTo>
                    <a:cubicBezTo>
                      <a:pt x="10" y="75"/>
                      <a:pt x="12" y="73"/>
                      <a:pt x="12" y="69"/>
                    </a:cubicBezTo>
                    <a:cubicBezTo>
                      <a:pt x="12" y="25"/>
                      <a:pt x="12" y="25"/>
                      <a:pt x="12" y="25"/>
                    </a:cubicBezTo>
                    <a:cubicBezTo>
                      <a:pt x="18" y="25"/>
                      <a:pt x="18" y="25"/>
                      <a:pt x="18" y="25"/>
                    </a:cubicBezTo>
                    <a:cubicBezTo>
                      <a:pt x="18" y="68"/>
                      <a:pt x="18" y="68"/>
                      <a:pt x="18" y="68"/>
                    </a:cubicBezTo>
                    <a:cubicBezTo>
                      <a:pt x="18" y="68"/>
                      <a:pt x="18" y="69"/>
                      <a:pt x="18" y="69"/>
                    </a:cubicBezTo>
                    <a:cubicBezTo>
                      <a:pt x="18" y="145"/>
                      <a:pt x="18" y="145"/>
                      <a:pt x="18" y="145"/>
                    </a:cubicBezTo>
                    <a:cubicBezTo>
                      <a:pt x="18" y="150"/>
                      <a:pt x="21" y="153"/>
                      <a:pt x="26" y="153"/>
                    </a:cubicBezTo>
                    <a:cubicBezTo>
                      <a:pt x="31" y="153"/>
                      <a:pt x="34" y="150"/>
                      <a:pt x="34" y="145"/>
                    </a:cubicBezTo>
                    <a:cubicBezTo>
                      <a:pt x="34" y="78"/>
                      <a:pt x="34" y="78"/>
                      <a:pt x="34" y="78"/>
                    </a:cubicBezTo>
                    <a:cubicBezTo>
                      <a:pt x="39" y="78"/>
                      <a:pt x="39" y="78"/>
                      <a:pt x="39" y="78"/>
                    </a:cubicBezTo>
                    <a:cubicBezTo>
                      <a:pt x="39" y="145"/>
                      <a:pt x="39" y="145"/>
                      <a:pt x="39" y="145"/>
                    </a:cubicBezTo>
                    <a:cubicBezTo>
                      <a:pt x="39" y="150"/>
                      <a:pt x="42" y="153"/>
                      <a:pt x="47" y="153"/>
                    </a:cubicBezTo>
                    <a:cubicBezTo>
                      <a:pt x="52" y="153"/>
                      <a:pt x="55" y="150"/>
                      <a:pt x="55" y="145"/>
                    </a:cubicBezTo>
                    <a:cubicBezTo>
                      <a:pt x="55" y="68"/>
                      <a:pt x="55" y="68"/>
                      <a:pt x="55" y="68"/>
                    </a:cubicBezTo>
                    <a:cubicBezTo>
                      <a:pt x="55" y="67"/>
                      <a:pt x="55" y="67"/>
                      <a:pt x="55" y="67"/>
                    </a:cubicBezTo>
                    <a:cubicBezTo>
                      <a:pt x="55" y="25"/>
                      <a:pt x="55" y="25"/>
                      <a:pt x="55" y="25"/>
                    </a:cubicBezTo>
                    <a:cubicBezTo>
                      <a:pt x="60" y="25"/>
                      <a:pt x="60" y="25"/>
                      <a:pt x="60" y="25"/>
                    </a:cubicBezTo>
                    <a:cubicBezTo>
                      <a:pt x="60" y="69"/>
                      <a:pt x="60" y="69"/>
                      <a:pt x="60" y="69"/>
                    </a:cubicBezTo>
                    <a:cubicBezTo>
                      <a:pt x="60" y="73"/>
                      <a:pt x="63" y="75"/>
                      <a:pt x="66" y="75"/>
                    </a:cubicBezTo>
                    <a:cubicBezTo>
                      <a:pt x="70" y="75"/>
                      <a:pt x="73" y="73"/>
                      <a:pt x="73" y="69"/>
                    </a:cubicBezTo>
                    <a:cubicBezTo>
                      <a:pt x="73" y="18"/>
                      <a:pt x="73" y="18"/>
                      <a:pt x="73" y="18"/>
                    </a:cubicBezTo>
                    <a:cubicBezTo>
                      <a:pt x="73" y="16"/>
                      <a:pt x="73" y="16"/>
                      <a:pt x="73" y="16"/>
                    </a:cubicBezTo>
                    <a:cubicBezTo>
                      <a:pt x="73" y="15"/>
                      <a:pt x="73" y="15"/>
                      <a:pt x="73" y="15"/>
                    </a:cubicBezTo>
                    <a:cubicBezTo>
                      <a:pt x="73" y="10"/>
                      <a:pt x="67" y="1"/>
                      <a:pt x="55" y="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dirty="0">
                  <a:cs typeface="+mn-ea"/>
                </a:endParaRPr>
              </a:p>
            </p:txBody>
          </p:sp>
          <p:sp>
            <p:nvSpPr>
              <p:cNvPr id="21" name="Oval 97"/>
              <p:cNvSpPr>
                <a:spLocks noChangeArrowheads="1"/>
              </p:cNvSpPr>
              <p:nvPr/>
            </p:nvSpPr>
            <p:spPr bwMode="auto">
              <a:xfrm>
                <a:off x="5110163" y="1652588"/>
                <a:ext cx="74613" cy="76200"/>
              </a:xfrm>
              <a:prstGeom prst="ellipse">
                <a:avLst/>
              </a:pr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dirty="0">
                  <a:cs typeface="+mn-ea"/>
                </a:endParaRPr>
              </a:p>
            </p:txBody>
          </p:sp>
        </p:grpSp>
      </p:grpSp>
      <p:grpSp>
        <p:nvGrpSpPr>
          <p:cNvPr id="24" name="Group 241"/>
          <p:cNvGrpSpPr/>
          <p:nvPr/>
        </p:nvGrpSpPr>
        <p:grpSpPr>
          <a:xfrm>
            <a:off x="5183853" y="5337463"/>
            <a:ext cx="727385" cy="650016"/>
            <a:chOff x="4083997" y="4058148"/>
            <a:chExt cx="545610" cy="487399"/>
          </a:xfrm>
          <a:solidFill>
            <a:schemeClr val="bg1"/>
          </a:solidFill>
        </p:grpSpPr>
        <p:grpSp>
          <p:nvGrpSpPr>
            <p:cNvPr id="25" name="Group 184"/>
            <p:cNvGrpSpPr/>
            <p:nvPr/>
          </p:nvGrpSpPr>
          <p:grpSpPr>
            <a:xfrm>
              <a:off x="4402576" y="4058148"/>
              <a:ext cx="227031" cy="487399"/>
              <a:chOff x="6213475" y="1668463"/>
              <a:chExt cx="227013" cy="487362"/>
            </a:xfrm>
            <a:grpFill/>
          </p:grpSpPr>
          <p:sp>
            <p:nvSpPr>
              <p:cNvPr id="29" name="Oval 98"/>
              <p:cNvSpPr>
                <a:spLocks noChangeArrowheads="1"/>
              </p:cNvSpPr>
              <p:nvPr/>
            </p:nvSpPr>
            <p:spPr bwMode="auto">
              <a:xfrm>
                <a:off x="6291263" y="1668463"/>
                <a:ext cx="73025" cy="73025"/>
              </a:xfrm>
              <a:prstGeom prst="ellipse">
                <a:avLst/>
              </a:pr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dirty="0">
                  <a:solidFill>
                    <a:schemeClr val="accent2">
                      <a:lumMod val="50000"/>
                    </a:schemeClr>
                  </a:solidFill>
                  <a:cs typeface="+mn-ea"/>
                </a:endParaRPr>
              </a:p>
            </p:txBody>
          </p:sp>
          <p:sp>
            <p:nvSpPr>
              <p:cNvPr id="30" name="Freeform 99"/>
              <p:cNvSpPr/>
              <p:nvPr/>
            </p:nvSpPr>
            <p:spPr bwMode="auto">
              <a:xfrm>
                <a:off x="6213475" y="1757363"/>
                <a:ext cx="227013" cy="398462"/>
              </a:xfrm>
              <a:custGeom>
                <a:avLst/>
                <a:gdLst/>
                <a:ahLst/>
                <a:cxnLst>
                  <a:cxn ang="0">
                    <a:pos x="87" y="56"/>
                  </a:cxn>
                  <a:cxn ang="0">
                    <a:pos x="71" y="9"/>
                  </a:cxn>
                  <a:cxn ang="0">
                    <a:pos x="61" y="0"/>
                  </a:cxn>
                  <a:cxn ang="0">
                    <a:pos x="26" y="0"/>
                  </a:cxn>
                  <a:cxn ang="0">
                    <a:pos x="18" y="4"/>
                  </a:cxn>
                  <a:cxn ang="0">
                    <a:pos x="17" y="6"/>
                  </a:cxn>
                  <a:cxn ang="0">
                    <a:pos x="17" y="6"/>
                  </a:cxn>
                  <a:cxn ang="0">
                    <a:pos x="16" y="7"/>
                  </a:cxn>
                  <a:cxn ang="0">
                    <a:pos x="1" y="56"/>
                  </a:cxn>
                  <a:cxn ang="0">
                    <a:pos x="5" y="64"/>
                  </a:cxn>
                  <a:cxn ang="0">
                    <a:pos x="13" y="60"/>
                  </a:cxn>
                  <a:cxn ang="0">
                    <a:pos x="25" y="21"/>
                  </a:cxn>
                  <a:cxn ang="0">
                    <a:pos x="26" y="21"/>
                  </a:cxn>
                  <a:cxn ang="0">
                    <a:pos x="27" y="21"/>
                  </a:cxn>
                  <a:cxn ang="0">
                    <a:pos x="9" y="91"/>
                  </a:cxn>
                  <a:cxn ang="0">
                    <a:pos x="28" y="91"/>
                  </a:cxn>
                  <a:cxn ang="0">
                    <a:pos x="28" y="146"/>
                  </a:cxn>
                  <a:cxn ang="0">
                    <a:pos x="35" y="153"/>
                  </a:cxn>
                  <a:cxn ang="0">
                    <a:pos x="42" y="146"/>
                  </a:cxn>
                  <a:cxn ang="0">
                    <a:pos x="42" y="91"/>
                  </a:cxn>
                  <a:cxn ang="0">
                    <a:pos x="46" y="91"/>
                  </a:cxn>
                  <a:cxn ang="0">
                    <a:pos x="46" y="146"/>
                  </a:cxn>
                  <a:cxn ang="0">
                    <a:pos x="54" y="153"/>
                  </a:cxn>
                  <a:cxn ang="0">
                    <a:pos x="61" y="146"/>
                  </a:cxn>
                  <a:cxn ang="0">
                    <a:pos x="61" y="91"/>
                  </a:cxn>
                  <a:cxn ang="0">
                    <a:pos x="80" y="91"/>
                  </a:cxn>
                  <a:cxn ang="0">
                    <a:pos x="60" y="21"/>
                  </a:cxn>
                  <a:cxn ang="0">
                    <a:pos x="61" y="21"/>
                  </a:cxn>
                  <a:cxn ang="0">
                    <a:pos x="62" y="21"/>
                  </a:cxn>
                  <a:cxn ang="0">
                    <a:pos x="75" y="60"/>
                  </a:cxn>
                  <a:cxn ang="0">
                    <a:pos x="83" y="64"/>
                  </a:cxn>
                  <a:cxn ang="0">
                    <a:pos x="87" y="56"/>
                  </a:cxn>
                </a:cxnLst>
                <a:rect l="0" t="0" r="r" b="b"/>
                <a:pathLst>
                  <a:path w="88" h="153">
                    <a:moveTo>
                      <a:pt x="87" y="56"/>
                    </a:moveTo>
                    <a:cubicBezTo>
                      <a:pt x="71" y="9"/>
                      <a:pt x="71" y="9"/>
                      <a:pt x="71" y="9"/>
                    </a:cubicBezTo>
                    <a:cubicBezTo>
                      <a:pt x="71" y="4"/>
                      <a:pt x="67" y="0"/>
                      <a:pt x="61" y="0"/>
                    </a:cubicBezTo>
                    <a:cubicBezTo>
                      <a:pt x="26" y="0"/>
                      <a:pt x="26" y="0"/>
                      <a:pt x="26" y="0"/>
                    </a:cubicBezTo>
                    <a:cubicBezTo>
                      <a:pt x="23" y="0"/>
                      <a:pt x="19" y="1"/>
                      <a:pt x="18" y="4"/>
                    </a:cubicBezTo>
                    <a:cubicBezTo>
                      <a:pt x="17" y="5"/>
                      <a:pt x="17" y="5"/>
                      <a:pt x="17" y="6"/>
                    </a:cubicBezTo>
                    <a:cubicBezTo>
                      <a:pt x="17" y="6"/>
                      <a:pt x="17" y="6"/>
                      <a:pt x="17" y="6"/>
                    </a:cubicBezTo>
                    <a:cubicBezTo>
                      <a:pt x="17" y="7"/>
                      <a:pt x="16" y="7"/>
                      <a:pt x="16" y="7"/>
                    </a:cubicBezTo>
                    <a:cubicBezTo>
                      <a:pt x="1" y="56"/>
                      <a:pt x="1" y="56"/>
                      <a:pt x="1" y="56"/>
                    </a:cubicBezTo>
                    <a:cubicBezTo>
                      <a:pt x="0" y="60"/>
                      <a:pt x="2" y="63"/>
                      <a:pt x="5" y="64"/>
                    </a:cubicBezTo>
                    <a:cubicBezTo>
                      <a:pt x="8" y="65"/>
                      <a:pt x="12" y="63"/>
                      <a:pt x="13" y="60"/>
                    </a:cubicBezTo>
                    <a:cubicBezTo>
                      <a:pt x="25" y="21"/>
                      <a:pt x="25" y="21"/>
                      <a:pt x="25" y="21"/>
                    </a:cubicBezTo>
                    <a:cubicBezTo>
                      <a:pt x="25" y="21"/>
                      <a:pt x="26" y="21"/>
                      <a:pt x="26" y="21"/>
                    </a:cubicBezTo>
                    <a:cubicBezTo>
                      <a:pt x="27" y="21"/>
                      <a:pt x="27" y="21"/>
                      <a:pt x="27" y="21"/>
                    </a:cubicBezTo>
                    <a:cubicBezTo>
                      <a:pt x="9" y="91"/>
                      <a:pt x="9" y="91"/>
                      <a:pt x="9" y="91"/>
                    </a:cubicBezTo>
                    <a:cubicBezTo>
                      <a:pt x="28" y="91"/>
                      <a:pt x="28" y="91"/>
                      <a:pt x="28" y="91"/>
                    </a:cubicBezTo>
                    <a:cubicBezTo>
                      <a:pt x="28" y="146"/>
                      <a:pt x="28" y="146"/>
                      <a:pt x="28" y="146"/>
                    </a:cubicBezTo>
                    <a:cubicBezTo>
                      <a:pt x="28" y="150"/>
                      <a:pt x="31" y="153"/>
                      <a:pt x="35" y="153"/>
                    </a:cubicBezTo>
                    <a:cubicBezTo>
                      <a:pt x="39" y="153"/>
                      <a:pt x="42" y="150"/>
                      <a:pt x="42" y="146"/>
                    </a:cubicBezTo>
                    <a:cubicBezTo>
                      <a:pt x="42" y="91"/>
                      <a:pt x="42" y="91"/>
                      <a:pt x="42" y="91"/>
                    </a:cubicBezTo>
                    <a:cubicBezTo>
                      <a:pt x="46" y="91"/>
                      <a:pt x="46" y="91"/>
                      <a:pt x="46" y="91"/>
                    </a:cubicBezTo>
                    <a:cubicBezTo>
                      <a:pt x="46" y="146"/>
                      <a:pt x="46" y="146"/>
                      <a:pt x="46" y="146"/>
                    </a:cubicBezTo>
                    <a:cubicBezTo>
                      <a:pt x="46" y="150"/>
                      <a:pt x="50" y="153"/>
                      <a:pt x="54" y="153"/>
                    </a:cubicBezTo>
                    <a:cubicBezTo>
                      <a:pt x="58" y="153"/>
                      <a:pt x="61" y="150"/>
                      <a:pt x="61" y="146"/>
                    </a:cubicBezTo>
                    <a:cubicBezTo>
                      <a:pt x="61" y="91"/>
                      <a:pt x="61" y="91"/>
                      <a:pt x="61" y="91"/>
                    </a:cubicBezTo>
                    <a:cubicBezTo>
                      <a:pt x="80" y="91"/>
                      <a:pt x="80" y="91"/>
                      <a:pt x="80" y="91"/>
                    </a:cubicBezTo>
                    <a:cubicBezTo>
                      <a:pt x="60" y="21"/>
                      <a:pt x="60" y="21"/>
                      <a:pt x="60" y="21"/>
                    </a:cubicBezTo>
                    <a:cubicBezTo>
                      <a:pt x="61" y="21"/>
                      <a:pt x="61" y="21"/>
                      <a:pt x="61" y="21"/>
                    </a:cubicBezTo>
                    <a:cubicBezTo>
                      <a:pt x="62" y="21"/>
                      <a:pt x="62" y="21"/>
                      <a:pt x="62" y="21"/>
                    </a:cubicBezTo>
                    <a:cubicBezTo>
                      <a:pt x="75" y="60"/>
                      <a:pt x="75" y="60"/>
                      <a:pt x="75" y="60"/>
                    </a:cubicBezTo>
                    <a:cubicBezTo>
                      <a:pt x="77" y="63"/>
                      <a:pt x="80" y="65"/>
                      <a:pt x="83" y="64"/>
                    </a:cubicBezTo>
                    <a:cubicBezTo>
                      <a:pt x="87" y="63"/>
                      <a:pt x="88" y="59"/>
                      <a:pt x="87" y="5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dirty="0">
                  <a:solidFill>
                    <a:schemeClr val="accent2">
                      <a:lumMod val="50000"/>
                    </a:schemeClr>
                  </a:solidFill>
                  <a:cs typeface="+mn-ea"/>
                </a:endParaRPr>
              </a:p>
            </p:txBody>
          </p:sp>
        </p:grpSp>
        <p:grpSp>
          <p:nvGrpSpPr>
            <p:cNvPr id="26" name="Group 184"/>
            <p:cNvGrpSpPr/>
            <p:nvPr/>
          </p:nvGrpSpPr>
          <p:grpSpPr>
            <a:xfrm>
              <a:off x="4083997" y="4058148"/>
              <a:ext cx="227031" cy="487399"/>
              <a:chOff x="6213475" y="1668463"/>
              <a:chExt cx="227013" cy="487362"/>
            </a:xfrm>
            <a:grpFill/>
          </p:grpSpPr>
          <p:sp>
            <p:nvSpPr>
              <p:cNvPr id="27" name="Oval 98"/>
              <p:cNvSpPr>
                <a:spLocks noChangeArrowheads="1"/>
              </p:cNvSpPr>
              <p:nvPr/>
            </p:nvSpPr>
            <p:spPr bwMode="auto">
              <a:xfrm>
                <a:off x="6291263" y="1668463"/>
                <a:ext cx="73025" cy="73025"/>
              </a:xfrm>
              <a:prstGeom prst="ellipse">
                <a:avLst/>
              </a:pr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dirty="0">
                  <a:solidFill>
                    <a:schemeClr val="accent2">
                      <a:lumMod val="50000"/>
                    </a:schemeClr>
                  </a:solidFill>
                  <a:cs typeface="+mn-ea"/>
                </a:endParaRPr>
              </a:p>
            </p:txBody>
          </p:sp>
          <p:sp>
            <p:nvSpPr>
              <p:cNvPr id="28" name="Freeform 99"/>
              <p:cNvSpPr/>
              <p:nvPr/>
            </p:nvSpPr>
            <p:spPr bwMode="auto">
              <a:xfrm>
                <a:off x="6213475" y="1757363"/>
                <a:ext cx="227013" cy="398462"/>
              </a:xfrm>
              <a:custGeom>
                <a:avLst/>
                <a:gdLst/>
                <a:ahLst/>
                <a:cxnLst>
                  <a:cxn ang="0">
                    <a:pos x="87" y="56"/>
                  </a:cxn>
                  <a:cxn ang="0">
                    <a:pos x="71" y="9"/>
                  </a:cxn>
                  <a:cxn ang="0">
                    <a:pos x="61" y="0"/>
                  </a:cxn>
                  <a:cxn ang="0">
                    <a:pos x="26" y="0"/>
                  </a:cxn>
                  <a:cxn ang="0">
                    <a:pos x="18" y="4"/>
                  </a:cxn>
                  <a:cxn ang="0">
                    <a:pos x="17" y="6"/>
                  </a:cxn>
                  <a:cxn ang="0">
                    <a:pos x="17" y="6"/>
                  </a:cxn>
                  <a:cxn ang="0">
                    <a:pos x="16" y="7"/>
                  </a:cxn>
                  <a:cxn ang="0">
                    <a:pos x="1" y="56"/>
                  </a:cxn>
                  <a:cxn ang="0">
                    <a:pos x="5" y="64"/>
                  </a:cxn>
                  <a:cxn ang="0">
                    <a:pos x="13" y="60"/>
                  </a:cxn>
                  <a:cxn ang="0">
                    <a:pos x="25" y="21"/>
                  </a:cxn>
                  <a:cxn ang="0">
                    <a:pos x="26" y="21"/>
                  </a:cxn>
                  <a:cxn ang="0">
                    <a:pos x="27" y="21"/>
                  </a:cxn>
                  <a:cxn ang="0">
                    <a:pos x="9" y="91"/>
                  </a:cxn>
                  <a:cxn ang="0">
                    <a:pos x="28" y="91"/>
                  </a:cxn>
                  <a:cxn ang="0">
                    <a:pos x="28" y="146"/>
                  </a:cxn>
                  <a:cxn ang="0">
                    <a:pos x="35" y="153"/>
                  </a:cxn>
                  <a:cxn ang="0">
                    <a:pos x="42" y="146"/>
                  </a:cxn>
                  <a:cxn ang="0">
                    <a:pos x="42" y="91"/>
                  </a:cxn>
                  <a:cxn ang="0">
                    <a:pos x="46" y="91"/>
                  </a:cxn>
                  <a:cxn ang="0">
                    <a:pos x="46" y="146"/>
                  </a:cxn>
                  <a:cxn ang="0">
                    <a:pos x="54" y="153"/>
                  </a:cxn>
                  <a:cxn ang="0">
                    <a:pos x="61" y="146"/>
                  </a:cxn>
                  <a:cxn ang="0">
                    <a:pos x="61" y="91"/>
                  </a:cxn>
                  <a:cxn ang="0">
                    <a:pos x="80" y="91"/>
                  </a:cxn>
                  <a:cxn ang="0">
                    <a:pos x="60" y="21"/>
                  </a:cxn>
                  <a:cxn ang="0">
                    <a:pos x="61" y="21"/>
                  </a:cxn>
                  <a:cxn ang="0">
                    <a:pos x="62" y="21"/>
                  </a:cxn>
                  <a:cxn ang="0">
                    <a:pos x="75" y="60"/>
                  </a:cxn>
                  <a:cxn ang="0">
                    <a:pos x="83" y="64"/>
                  </a:cxn>
                  <a:cxn ang="0">
                    <a:pos x="87" y="56"/>
                  </a:cxn>
                </a:cxnLst>
                <a:rect l="0" t="0" r="r" b="b"/>
                <a:pathLst>
                  <a:path w="88" h="153">
                    <a:moveTo>
                      <a:pt x="87" y="56"/>
                    </a:moveTo>
                    <a:cubicBezTo>
                      <a:pt x="71" y="9"/>
                      <a:pt x="71" y="9"/>
                      <a:pt x="71" y="9"/>
                    </a:cubicBezTo>
                    <a:cubicBezTo>
                      <a:pt x="71" y="4"/>
                      <a:pt x="67" y="0"/>
                      <a:pt x="61" y="0"/>
                    </a:cubicBezTo>
                    <a:cubicBezTo>
                      <a:pt x="26" y="0"/>
                      <a:pt x="26" y="0"/>
                      <a:pt x="26" y="0"/>
                    </a:cubicBezTo>
                    <a:cubicBezTo>
                      <a:pt x="23" y="0"/>
                      <a:pt x="19" y="1"/>
                      <a:pt x="18" y="4"/>
                    </a:cubicBezTo>
                    <a:cubicBezTo>
                      <a:pt x="17" y="5"/>
                      <a:pt x="17" y="5"/>
                      <a:pt x="17" y="6"/>
                    </a:cubicBezTo>
                    <a:cubicBezTo>
                      <a:pt x="17" y="6"/>
                      <a:pt x="17" y="6"/>
                      <a:pt x="17" y="6"/>
                    </a:cubicBezTo>
                    <a:cubicBezTo>
                      <a:pt x="17" y="7"/>
                      <a:pt x="16" y="7"/>
                      <a:pt x="16" y="7"/>
                    </a:cubicBezTo>
                    <a:cubicBezTo>
                      <a:pt x="1" y="56"/>
                      <a:pt x="1" y="56"/>
                      <a:pt x="1" y="56"/>
                    </a:cubicBezTo>
                    <a:cubicBezTo>
                      <a:pt x="0" y="60"/>
                      <a:pt x="2" y="63"/>
                      <a:pt x="5" y="64"/>
                    </a:cubicBezTo>
                    <a:cubicBezTo>
                      <a:pt x="8" y="65"/>
                      <a:pt x="12" y="63"/>
                      <a:pt x="13" y="60"/>
                    </a:cubicBezTo>
                    <a:cubicBezTo>
                      <a:pt x="25" y="21"/>
                      <a:pt x="25" y="21"/>
                      <a:pt x="25" y="21"/>
                    </a:cubicBezTo>
                    <a:cubicBezTo>
                      <a:pt x="25" y="21"/>
                      <a:pt x="26" y="21"/>
                      <a:pt x="26" y="21"/>
                    </a:cubicBezTo>
                    <a:cubicBezTo>
                      <a:pt x="27" y="21"/>
                      <a:pt x="27" y="21"/>
                      <a:pt x="27" y="21"/>
                    </a:cubicBezTo>
                    <a:cubicBezTo>
                      <a:pt x="9" y="91"/>
                      <a:pt x="9" y="91"/>
                      <a:pt x="9" y="91"/>
                    </a:cubicBezTo>
                    <a:cubicBezTo>
                      <a:pt x="28" y="91"/>
                      <a:pt x="28" y="91"/>
                      <a:pt x="28" y="91"/>
                    </a:cubicBezTo>
                    <a:cubicBezTo>
                      <a:pt x="28" y="146"/>
                      <a:pt x="28" y="146"/>
                      <a:pt x="28" y="146"/>
                    </a:cubicBezTo>
                    <a:cubicBezTo>
                      <a:pt x="28" y="150"/>
                      <a:pt x="31" y="153"/>
                      <a:pt x="35" y="153"/>
                    </a:cubicBezTo>
                    <a:cubicBezTo>
                      <a:pt x="39" y="153"/>
                      <a:pt x="42" y="150"/>
                      <a:pt x="42" y="146"/>
                    </a:cubicBezTo>
                    <a:cubicBezTo>
                      <a:pt x="42" y="91"/>
                      <a:pt x="42" y="91"/>
                      <a:pt x="42" y="91"/>
                    </a:cubicBezTo>
                    <a:cubicBezTo>
                      <a:pt x="46" y="91"/>
                      <a:pt x="46" y="91"/>
                      <a:pt x="46" y="91"/>
                    </a:cubicBezTo>
                    <a:cubicBezTo>
                      <a:pt x="46" y="146"/>
                      <a:pt x="46" y="146"/>
                      <a:pt x="46" y="146"/>
                    </a:cubicBezTo>
                    <a:cubicBezTo>
                      <a:pt x="46" y="150"/>
                      <a:pt x="50" y="153"/>
                      <a:pt x="54" y="153"/>
                    </a:cubicBezTo>
                    <a:cubicBezTo>
                      <a:pt x="58" y="153"/>
                      <a:pt x="61" y="150"/>
                      <a:pt x="61" y="146"/>
                    </a:cubicBezTo>
                    <a:cubicBezTo>
                      <a:pt x="61" y="91"/>
                      <a:pt x="61" y="91"/>
                      <a:pt x="61" y="91"/>
                    </a:cubicBezTo>
                    <a:cubicBezTo>
                      <a:pt x="80" y="91"/>
                      <a:pt x="80" y="91"/>
                      <a:pt x="80" y="91"/>
                    </a:cubicBezTo>
                    <a:cubicBezTo>
                      <a:pt x="60" y="21"/>
                      <a:pt x="60" y="21"/>
                      <a:pt x="60" y="21"/>
                    </a:cubicBezTo>
                    <a:cubicBezTo>
                      <a:pt x="61" y="21"/>
                      <a:pt x="61" y="21"/>
                      <a:pt x="61" y="21"/>
                    </a:cubicBezTo>
                    <a:cubicBezTo>
                      <a:pt x="62" y="21"/>
                      <a:pt x="62" y="21"/>
                      <a:pt x="62" y="21"/>
                    </a:cubicBezTo>
                    <a:cubicBezTo>
                      <a:pt x="75" y="60"/>
                      <a:pt x="75" y="60"/>
                      <a:pt x="75" y="60"/>
                    </a:cubicBezTo>
                    <a:cubicBezTo>
                      <a:pt x="77" y="63"/>
                      <a:pt x="80" y="65"/>
                      <a:pt x="83" y="64"/>
                    </a:cubicBezTo>
                    <a:cubicBezTo>
                      <a:pt x="87" y="63"/>
                      <a:pt x="88" y="59"/>
                      <a:pt x="87" y="5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dirty="0">
                  <a:solidFill>
                    <a:schemeClr val="accent2">
                      <a:lumMod val="50000"/>
                    </a:schemeClr>
                  </a:solidFill>
                  <a:cs typeface="+mn-ea"/>
                </a:endParaRPr>
              </a:p>
            </p:txBody>
          </p:sp>
        </p:grpSp>
      </p:grpSp>
      <p:grpSp>
        <p:nvGrpSpPr>
          <p:cNvPr id="31" name="Group 144"/>
          <p:cNvGrpSpPr/>
          <p:nvPr/>
        </p:nvGrpSpPr>
        <p:grpSpPr>
          <a:xfrm>
            <a:off x="10150827" y="3888231"/>
            <a:ext cx="452365" cy="1087328"/>
            <a:chOff x="7380288" y="2552700"/>
            <a:chExt cx="457200" cy="1098550"/>
          </a:xfrm>
          <a:solidFill>
            <a:schemeClr val="accent4"/>
          </a:solidFill>
        </p:grpSpPr>
        <p:sp>
          <p:nvSpPr>
            <p:cNvPr id="32" name="Freeform 75"/>
            <p:cNvSpPr>
              <a:spLocks noEditPoints="1"/>
            </p:cNvSpPr>
            <p:nvPr/>
          </p:nvSpPr>
          <p:spPr bwMode="auto">
            <a:xfrm>
              <a:off x="7380288" y="2790825"/>
              <a:ext cx="457200" cy="860425"/>
            </a:xfrm>
            <a:custGeom>
              <a:avLst/>
              <a:gdLst/>
              <a:ahLst/>
              <a:cxnLst>
                <a:cxn ang="0">
                  <a:pos x="143" y="0"/>
                </a:cxn>
                <a:cxn ang="0">
                  <a:pos x="14" y="0"/>
                </a:cxn>
                <a:cxn ang="0">
                  <a:pos x="0" y="14"/>
                </a:cxn>
                <a:cxn ang="0">
                  <a:pos x="14" y="29"/>
                </a:cxn>
                <a:cxn ang="0">
                  <a:pos x="25" y="29"/>
                </a:cxn>
                <a:cxn ang="0">
                  <a:pos x="25" y="243"/>
                </a:cxn>
                <a:cxn ang="0">
                  <a:pos x="79" y="297"/>
                </a:cxn>
                <a:cxn ang="0">
                  <a:pos x="133" y="243"/>
                </a:cxn>
                <a:cxn ang="0">
                  <a:pos x="133" y="29"/>
                </a:cxn>
                <a:cxn ang="0">
                  <a:pos x="143" y="29"/>
                </a:cxn>
                <a:cxn ang="0">
                  <a:pos x="158" y="14"/>
                </a:cxn>
                <a:cxn ang="0">
                  <a:pos x="143" y="0"/>
                </a:cxn>
                <a:cxn ang="0">
                  <a:pos x="102" y="29"/>
                </a:cxn>
                <a:cxn ang="0">
                  <a:pos x="102" y="165"/>
                </a:cxn>
                <a:cxn ang="0">
                  <a:pos x="56" y="165"/>
                </a:cxn>
                <a:cxn ang="0">
                  <a:pos x="56" y="29"/>
                </a:cxn>
                <a:cxn ang="0">
                  <a:pos x="102" y="29"/>
                </a:cxn>
                <a:cxn ang="0">
                  <a:pos x="102" y="29"/>
                </a:cxn>
                <a:cxn ang="0">
                  <a:pos x="102" y="29"/>
                </a:cxn>
              </a:cxnLst>
              <a:rect l="0" t="0" r="r" b="b"/>
              <a:pathLst>
                <a:path w="158" h="297">
                  <a:moveTo>
                    <a:pt x="143" y="0"/>
                  </a:moveTo>
                  <a:cubicBezTo>
                    <a:pt x="14" y="0"/>
                    <a:pt x="14" y="0"/>
                    <a:pt x="14" y="0"/>
                  </a:cubicBezTo>
                  <a:cubicBezTo>
                    <a:pt x="6" y="0"/>
                    <a:pt x="0" y="6"/>
                    <a:pt x="0" y="14"/>
                  </a:cubicBezTo>
                  <a:cubicBezTo>
                    <a:pt x="0" y="23"/>
                    <a:pt x="6" y="29"/>
                    <a:pt x="14" y="29"/>
                  </a:cubicBezTo>
                  <a:cubicBezTo>
                    <a:pt x="25" y="29"/>
                    <a:pt x="25" y="29"/>
                    <a:pt x="25" y="29"/>
                  </a:cubicBezTo>
                  <a:cubicBezTo>
                    <a:pt x="25" y="243"/>
                    <a:pt x="25" y="243"/>
                    <a:pt x="25" y="243"/>
                  </a:cubicBezTo>
                  <a:cubicBezTo>
                    <a:pt x="25" y="273"/>
                    <a:pt x="49" y="297"/>
                    <a:pt x="79" y="297"/>
                  </a:cubicBezTo>
                  <a:cubicBezTo>
                    <a:pt x="108" y="297"/>
                    <a:pt x="133" y="273"/>
                    <a:pt x="133" y="243"/>
                  </a:cubicBezTo>
                  <a:cubicBezTo>
                    <a:pt x="133" y="29"/>
                    <a:pt x="133" y="29"/>
                    <a:pt x="133" y="29"/>
                  </a:cubicBezTo>
                  <a:cubicBezTo>
                    <a:pt x="143" y="29"/>
                    <a:pt x="143" y="29"/>
                    <a:pt x="143" y="29"/>
                  </a:cubicBezTo>
                  <a:cubicBezTo>
                    <a:pt x="152" y="29"/>
                    <a:pt x="158" y="23"/>
                    <a:pt x="158" y="14"/>
                  </a:cubicBezTo>
                  <a:cubicBezTo>
                    <a:pt x="158" y="6"/>
                    <a:pt x="152" y="0"/>
                    <a:pt x="143" y="0"/>
                  </a:cubicBezTo>
                  <a:close/>
                  <a:moveTo>
                    <a:pt x="102" y="29"/>
                  </a:moveTo>
                  <a:cubicBezTo>
                    <a:pt x="102" y="165"/>
                    <a:pt x="102" y="165"/>
                    <a:pt x="102" y="165"/>
                  </a:cubicBezTo>
                  <a:cubicBezTo>
                    <a:pt x="56" y="165"/>
                    <a:pt x="56" y="165"/>
                    <a:pt x="56" y="165"/>
                  </a:cubicBezTo>
                  <a:cubicBezTo>
                    <a:pt x="56" y="29"/>
                    <a:pt x="56" y="29"/>
                    <a:pt x="56" y="29"/>
                  </a:cubicBezTo>
                  <a:lnTo>
                    <a:pt x="102" y="29"/>
                  </a:lnTo>
                  <a:close/>
                  <a:moveTo>
                    <a:pt x="102" y="29"/>
                  </a:moveTo>
                  <a:cubicBezTo>
                    <a:pt x="102" y="29"/>
                    <a:pt x="102" y="29"/>
                    <a:pt x="102" y="29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33" name="Freeform 76"/>
            <p:cNvSpPr>
              <a:spLocks noEditPoints="1"/>
            </p:cNvSpPr>
            <p:nvPr/>
          </p:nvSpPr>
          <p:spPr bwMode="auto">
            <a:xfrm>
              <a:off x="7507288" y="2552700"/>
              <a:ext cx="101600" cy="98425"/>
            </a:xfrm>
            <a:custGeom>
              <a:avLst/>
              <a:gdLst/>
              <a:ahLst/>
              <a:cxnLst>
                <a:cxn ang="0">
                  <a:pos x="35" y="17"/>
                </a:cxn>
                <a:cxn ang="0">
                  <a:pos x="18" y="34"/>
                </a:cxn>
                <a:cxn ang="0">
                  <a:pos x="0" y="17"/>
                </a:cxn>
                <a:cxn ang="0">
                  <a:pos x="18" y="0"/>
                </a:cxn>
                <a:cxn ang="0">
                  <a:pos x="35" y="17"/>
                </a:cxn>
                <a:cxn ang="0">
                  <a:pos x="35" y="17"/>
                </a:cxn>
                <a:cxn ang="0">
                  <a:pos x="35" y="17"/>
                </a:cxn>
              </a:cxnLst>
              <a:rect l="0" t="0" r="r" b="b"/>
              <a:pathLst>
                <a:path w="35" h="34">
                  <a:moveTo>
                    <a:pt x="35" y="17"/>
                  </a:moveTo>
                  <a:cubicBezTo>
                    <a:pt x="35" y="26"/>
                    <a:pt x="27" y="34"/>
                    <a:pt x="18" y="34"/>
                  </a:cubicBez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lose/>
                  <a:moveTo>
                    <a:pt x="35" y="17"/>
                  </a:moveTo>
                  <a:cubicBezTo>
                    <a:pt x="35" y="17"/>
                    <a:pt x="35" y="17"/>
                    <a:pt x="35" y="17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34" name="Freeform 77"/>
            <p:cNvSpPr>
              <a:spLocks noEditPoints="1"/>
            </p:cNvSpPr>
            <p:nvPr/>
          </p:nvSpPr>
          <p:spPr bwMode="auto">
            <a:xfrm>
              <a:off x="7658100" y="2671763"/>
              <a:ext cx="57150" cy="57150"/>
            </a:xfrm>
            <a:custGeom>
              <a:avLst/>
              <a:gdLst/>
              <a:ahLst/>
              <a:cxnLst>
                <a:cxn ang="0">
                  <a:pos x="20" y="10"/>
                </a:cxn>
                <a:cxn ang="0">
                  <a:pos x="10" y="20"/>
                </a:cxn>
                <a:cxn ang="0">
                  <a:pos x="0" y="10"/>
                </a:cxn>
                <a:cxn ang="0">
                  <a:pos x="10" y="0"/>
                </a:cxn>
                <a:cxn ang="0">
                  <a:pos x="20" y="10"/>
                </a:cxn>
                <a:cxn ang="0">
                  <a:pos x="20" y="10"/>
                </a:cxn>
                <a:cxn ang="0">
                  <a:pos x="20" y="10"/>
                </a:cxn>
              </a:cxnLst>
              <a:rect l="0" t="0" r="r" b="b"/>
              <a:pathLst>
                <a:path w="20" h="20">
                  <a:moveTo>
                    <a:pt x="20" y="10"/>
                  </a:moveTo>
                  <a:cubicBezTo>
                    <a:pt x="20" y="15"/>
                    <a:pt x="15" y="20"/>
                    <a:pt x="10" y="20"/>
                  </a:cubicBezTo>
                  <a:cubicBezTo>
                    <a:pt x="5" y="20"/>
                    <a:pt x="0" y="15"/>
                    <a:pt x="0" y="10"/>
                  </a:cubicBezTo>
                  <a:cubicBezTo>
                    <a:pt x="0" y="4"/>
                    <a:pt x="5" y="0"/>
                    <a:pt x="10" y="0"/>
                  </a:cubicBezTo>
                  <a:cubicBezTo>
                    <a:pt x="15" y="0"/>
                    <a:pt x="20" y="4"/>
                    <a:pt x="20" y="10"/>
                  </a:cubicBezTo>
                  <a:close/>
                  <a:moveTo>
                    <a:pt x="20" y="10"/>
                  </a:moveTo>
                  <a:cubicBezTo>
                    <a:pt x="20" y="10"/>
                    <a:pt x="20" y="10"/>
                    <a:pt x="20" y="10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35" name="Freeform 78"/>
            <p:cNvSpPr>
              <a:spLocks noEditPoints="1"/>
            </p:cNvSpPr>
            <p:nvPr/>
          </p:nvSpPr>
          <p:spPr bwMode="auto">
            <a:xfrm>
              <a:off x="7588250" y="3111500"/>
              <a:ext cx="57150" cy="58738"/>
            </a:xfrm>
            <a:custGeom>
              <a:avLst/>
              <a:gdLst/>
              <a:ahLst/>
              <a:cxnLst>
                <a:cxn ang="0">
                  <a:pos x="20" y="10"/>
                </a:cxn>
                <a:cxn ang="0">
                  <a:pos x="10" y="20"/>
                </a:cxn>
                <a:cxn ang="0">
                  <a:pos x="0" y="10"/>
                </a:cxn>
                <a:cxn ang="0">
                  <a:pos x="10" y="0"/>
                </a:cxn>
                <a:cxn ang="0">
                  <a:pos x="20" y="10"/>
                </a:cxn>
                <a:cxn ang="0">
                  <a:pos x="20" y="10"/>
                </a:cxn>
                <a:cxn ang="0">
                  <a:pos x="20" y="10"/>
                </a:cxn>
              </a:cxnLst>
              <a:rect l="0" t="0" r="r" b="b"/>
              <a:pathLst>
                <a:path w="20" h="20">
                  <a:moveTo>
                    <a:pt x="20" y="10"/>
                  </a:moveTo>
                  <a:cubicBezTo>
                    <a:pt x="20" y="15"/>
                    <a:pt x="15" y="20"/>
                    <a:pt x="10" y="20"/>
                  </a:cubicBezTo>
                  <a:cubicBezTo>
                    <a:pt x="4" y="20"/>
                    <a:pt x="0" y="15"/>
                    <a:pt x="0" y="10"/>
                  </a:cubicBezTo>
                  <a:cubicBezTo>
                    <a:pt x="0" y="4"/>
                    <a:pt x="4" y="0"/>
                    <a:pt x="10" y="0"/>
                  </a:cubicBezTo>
                  <a:cubicBezTo>
                    <a:pt x="15" y="0"/>
                    <a:pt x="20" y="4"/>
                    <a:pt x="20" y="10"/>
                  </a:cubicBezTo>
                  <a:close/>
                  <a:moveTo>
                    <a:pt x="20" y="10"/>
                  </a:moveTo>
                  <a:cubicBezTo>
                    <a:pt x="20" y="10"/>
                    <a:pt x="20" y="10"/>
                    <a:pt x="20" y="10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36" name="Freeform 79"/>
            <p:cNvSpPr>
              <a:spLocks noEditPoints="1"/>
            </p:cNvSpPr>
            <p:nvPr/>
          </p:nvSpPr>
          <p:spPr bwMode="auto">
            <a:xfrm>
              <a:off x="7581900" y="2689225"/>
              <a:ext cx="34925" cy="34925"/>
            </a:xfrm>
            <a:custGeom>
              <a:avLst/>
              <a:gdLst/>
              <a:ahLst/>
              <a:cxnLst>
                <a:cxn ang="0">
                  <a:pos x="12" y="6"/>
                </a:cxn>
                <a:cxn ang="0">
                  <a:pos x="6" y="12"/>
                </a:cxn>
                <a:cxn ang="0">
                  <a:pos x="0" y="6"/>
                </a:cxn>
                <a:cxn ang="0">
                  <a:pos x="6" y="0"/>
                </a:cxn>
                <a:cxn ang="0">
                  <a:pos x="12" y="6"/>
                </a:cxn>
                <a:cxn ang="0">
                  <a:pos x="12" y="6"/>
                </a:cxn>
                <a:cxn ang="0">
                  <a:pos x="12" y="6"/>
                </a:cxn>
              </a:cxnLst>
              <a:rect l="0" t="0" r="r" b="b"/>
              <a:pathLst>
                <a:path w="12" h="12">
                  <a:moveTo>
                    <a:pt x="12" y="6"/>
                  </a:moveTo>
                  <a:cubicBezTo>
                    <a:pt x="12" y="9"/>
                    <a:pt x="9" y="12"/>
                    <a:pt x="6" y="12"/>
                  </a:cubicBezTo>
                  <a:cubicBezTo>
                    <a:pt x="3" y="12"/>
                    <a:pt x="0" y="9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9" y="0"/>
                    <a:pt x="12" y="3"/>
                    <a:pt x="12" y="6"/>
                  </a:cubicBezTo>
                  <a:close/>
                  <a:moveTo>
                    <a:pt x="12" y="6"/>
                  </a:moveTo>
                  <a:cubicBezTo>
                    <a:pt x="12" y="6"/>
                    <a:pt x="12" y="6"/>
                    <a:pt x="12" y="6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37" name="Freeform 80"/>
            <p:cNvSpPr>
              <a:spLocks noEditPoints="1"/>
            </p:cNvSpPr>
            <p:nvPr/>
          </p:nvSpPr>
          <p:spPr bwMode="auto">
            <a:xfrm>
              <a:off x="7564438" y="3201988"/>
              <a:ext cx="34925" cy="34925"/>
            </a:xfrm>
            <a:custGeom>
              <a:avLst/>
              <a:gdLst/>
              <a:ahLst/>
              <a:cxnLst>
                <a:cxn ang="0">
                  <a:pos x="12" y="6"/>
                </a:cxn>
                <a:cxn ang="0">
                  <a:pos x="6" y="12"/>
                </a:cxn>
                <a:cxn ang="0">
                  <a:pos x="0" y="6"/>
                </a:cxn>
                <a:cxn ang="0">
                  <a:pos x="6" y="0"/>
                </a:cxn>
                <a:cxn ang="0">
                  <a:pos x="12" y="6"/>
                </a:cxn>
                <a:cxn ang="0">
                  <a:pos x="12" y="6"/>
                </a:cxn>
                <a:cxn ang="0">
                  <a:pos x="12" y="6"/>
                </a:cxn>
              </a:cxnLst>
              <a:rect l="0" t="0" r="r" b="b"/>
              <a:pathLst>
                <a:path w="12" h="12">
                  <a:moveTo>
                    <a:pt x="12" y="6"/>
                  </a:moveTo>
                  <a:cubicBezTo>
                    <a:pt x="12" y="10"/>
                    <a:pt x="9" y="12"/>
                    <a:pt x="6" y="12"/>
                  </a:cubicBezTo>
                  <a:cubicBezTo>
                    <a:pt x="3" y="12"/>
                    <a:pt x="0" y="10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9" y="0"/>
                    <a:pt x="12" y="3"/>
                    <a:pt x="12" y="6"/>
                  </a:cubicBezTo>
                  <a:close/>
                  <a:moveTo>
                    <a:pt x="12" y="6"/>
                  </a:moveTo>
                  <a:cubicBezTo>
                    <a:pt x="12" y="6"/>
                    <a:pt x="12" y="6"/>
                    <a:pt x="12" y="6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</p:grpSp>
      <p:grpSp>
        <p:nvGrpSpPr>
          <p:cNvPr id="38" name="Group 20"/>
          <p:cNvGrpSpPr>
            <a:grpSpLocks noChangeAspect="1"/>
          </p:cNvGrpSpPr>
          <p:nvPr/>
        </p:nvGrpSpPr>
        <p:grpSpPr bwMode="auto">
          <a:xfrm>
            <a:off x="7630020" y="3950364"/>
            <a:ext cx="616738" cy="963062"/>
            <a:chOff x="3578" y="2075"/>
            <a:chExt cx="451" cy="704"/>
          </a:xfrm>
          <a:solidFill>
            <a:schemeClr val="accent3"/>
          </a:solidFill>
        </p:grpSpPr>
        <p:sp>
          <p:nvSpPr>
            <p:cNvPr id="39" name="Freeform 21"/>
            <p:cNvSpPr>
              <a:spLocks noEditPoints="1"/>
            </p:cNvSpPr>
            <p:nvPr/>
          </p:nvSpPr>
          <p:spPr bwMode="auto">
            <a:xfrm>
              <a:off x="3578" y="2075"/>
              <a:ext cx="451" cy="704"/>
            </a:xfrm>
            <a:custGeom>
              <a:avLst/>
              <a:gdLst/>
              <a:ahLst/>
              <a:cxnLst>
                <a:cxn ang="0">
                  <a:pos x="137" y="117"/>
                </a:cxn>
                <a:cxn ang="0">
                  <a:pos x="137" y="64"/>
                </a:cxn>
                <a:cxn ang="0">
                  <a:pos x="147" y="50"/>
                </a:cxn>
                <a:cxn ang="0">
                  <a:pos x="147" y="15"/>
                </a:cxn>
                <a:cxn ang="0">
                  <a:pos x="132" y="0"/>
                </a:cxn>
                <a:cxn ang="0">
                  <a:pos x="56" y="0"/>
                </a:cxn>
                <a:cxn ang="0">
                  <a:pos x="41" y="15"/>
                </a:cxn>
                <a:cxn ang="0">
                  <a:pos x="41" y="50"/>
                </a:cxn>
                <a:cxn ang="0">
                  <a:pos x="52" y="64"/>
                </a:cxn>
                <a:cxn ang="0">
                  <a:pos x="52" y="117"/>
                </a:cxn>
                <a:cxn ang="0">
                  <a:pos x="0" y="201"/>
                </a:cxn>
                <a:cxn ang="0">
                  <a:pos x="94" y="295"/>
                </a:cxn>
                <a:cxn ang="0">
                  <a:pos x="188" y="201"/>
                </a:cxn>
                <a:cxn ang="0">
                  <a:pos x="137" y="117"/>
                </a:cxn>
                <a:cxn ang="0">
                  <a:pos x="15" y="201"/>
                </a:cxn>
                <a:cxn ang="0">
                  <a:pos x="66" y="126"/>
                </a:cxn>
                <a:cxn ang="0">
                  <a:pos x="66" y="50"/>
                </a:cxn>
                <a:cxn ang="0">
                  <a:pos x="56" y="50"/>
                </a:cxn>
                <a:cxn ang="0">
                  <a:pos x="56" y="15"/>
                </a:cxn>
                <a:cxn ang="0">
                  <a:pos x="132" y="15"/>
                </a:cxn>
                <a:cxn ang="0">
                  <a:pos x="132" y="50"/>
                </a:cxn>
                <a:cxn ang="0">
                  <a:pos x="122" y="50"/>
                </a:cxn>
                <a:cxn ang="0">
                  <a:pos x="122" y="126"/>
                </a:cxn>
                <a:cxn ang="0">
                  <a:pos x="174" y="201"/>
                </a:cxn>
                <a:cxn ang="0">
                  <a:pos x="15" y="201"/>
                </a:cxn>
                <a:cxn ang="0">
                  <a:pos x="15" y="201"/>
                </a:cxn>
                <a:cxn ang="0">
                  <a:pos x="15" y="201"/>
                </a:cxn>
              </a:cxnLst>
              <a:rect l="0" t="0" r="r" b="b"/>
              <a:pathLst>
                <a:path w="188" h="295">
                  <a:moveTo>
                    <a:pt x="137" y="117"/>
                  </a:moveTo>
                  <a:cubicBezTo>
                    <a:pt x="137" y="64"/>
                    <a:pt x="137" y="64"/>
                    <a:pt x="137" y="64"/>
                  </a:cubicBezTo>
                  <a:cubicBezTo>
                    <a:pt x="143" y="62"/>
                    <a:pt x="147" y="56"/>
                    <a:pt x="147" y="50"/>
                  </a:cubicBezTo>
                  <a:cubicBezTo>
                    <a:pt x="147" y="15"/>
                    <a:pt x="147" y="15"/>
                    <a:pt x="147" y="15"/>
                  </a:cubicBezTo>
                  <a:cubicBezTo>
                    <a:pt x="147" y="7"/>
                    <a:pt x="140" y="0"/>
                    <a:pt x="132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48" y="0"/>
                    <a:pt x="41" y="7"/>
                    <a:pt x="41" y="15"/>
                  </a:cubicBezTo>
                  <a:cubicBezTo>
                    <a:pt x="41" y="50"/>
                    <a:pt x="41" y="50"/>
                    <a:pt x="41" y="50"/>
                  </a:cubicBezTo>
                  <a:cubicBezTo>
                    <a:pt x="41" y="56"/>
                    <a:pt x="46" y="62"/>
                    <a:pt x="52" y="64"/>
                  </a:cubicBezTo>
                  <a:cubicBezTo>
                    <a:pt x="52" y="117"/>
                    <a:pt x="52" y="117"/>
                    <a:pt x="52" y="117"/>
                  </a:cubicBezTo>
                  <a:cubicBezTo>
                    <a:pt x="20" y="133"/>
                    <a:pt x="0" y="165"/>
                    <a:pt x="0" y="201"/>
                  </a:cubicBezTo>
                  <a:cubicBezTo>
                    <a:pt x="0" y="253"/>
                    <a:pt x="42" y="295"/>
                    <a:pt x="94" y="295"/>
                  </a:cubicBezTo>
                  <a:cubicBezTo>
                    <a:pt x="146" y="295"/>
                    <a:pt x="188" y="253"/>
                    <a:pt x="188" y="201"/>
                  </a:cubicBezTo>
                  <a:cubicBezTo>
                    <a:pt x="188" y="165"/>
                    <a:pt x="168" y="133"/>
                    <a:pt x="137" y="117"/>
                  </a:cubicBezTo>
                  <a:close/>
                  <a:moveTo>
                    <a:pt x="15" y="201"/>
                  </a:moveTo>
                  <a:cubicBezTo>
                    <a:pt x="15" y="167"/>
                    <a:pt x="36" y="138"/>
                    <a:pt x="66" y="126"/>
                  </a:cubicBezTo>
                  <a:cubicBezTo>
                    <a:pt x="66" y="50"/>
                    <a:pt x="66" y="50"/>
                    <a:pt x="66" y="50"/>
                  </a:cubicBezTo>
                  <a:cubicBezTo>
                    <a:pt x="56" y="50"/>
                    <a:pt x="56" y="50"/>
                    <a:pt x="56" y="5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132" y="15"/>
                    <a:pt x="132" y="15"/>
                    <a:pt x="132" y="15"/>
                  </a:cubicBezTo>
                  <a:cubicBezTo>
                    <a:pt x="132" y="50"/>
                    <a:pt x="132" y="50"/>
                    <a:pt x="132" y="50"/>
                  </a:cubicBezTo>
                  <a:cubicBezTo>
                    <a:pt x="122" y="50"/>
                    <a:pt x="122" y="50"/>
                    <a:pt x="122" y="50"/>
                  </a:cubicBezTo>
                  <a:cubicBezTo>
                    <a:pt x="122" y="126"/>
                    <a:pt x="122" y="126"/>
                    <a:pt x="122" y="126"/>
                  </a:cubicBezTo>
                  <a:cubicBezTo>
                    <a:pt x="152" y="138"/>
                    <a:pt x="174" y="167"/>
                    <a:pt x="174" y="201"/>
                  </a:cubicBezTo>
                  <a:lnTo>
                    <a:pt x="15" y="201"/>
                  </a:lnTo>
                  <a:close/>
                  <a:moveTo>
                    <a:pt x="15" y="201"/>
                  </a:moveTo>
                  <a:cubicBezTo>
                    <a:pt x="15" y="201"/>
                    <a:pt x="15" y="201"/>
                    <a:pt x="15" y="201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40" name="Freeform 22"/>
            <p:cNvSpPr>
              <a:spLocks noEditPoints="1"/>
            </p:cNvSpPr>
            <p:nvPr/>
          </p:nvSpPr>
          <p:spPr bwMode="auto">
            <a:xfrm>
              <a:off x="3787" y="2304"/>
              <a:ext cx="53" cy="55"/>
            </a:xfrm>
            <a:custGeom>
              <a:avLst/>
              <a:gdLst/>
              <a:ahLst/>
              <a:cxnLst>
                <a:cxn ang="0">
                  <a:pos x="22" y="12"/>
                </a:cxn>
                <a:cxn ang="0">
                  <a:pos x="11" y="23"/>
                </a:cxn>
                <a:cxn ang="0">
                  <a:pos x="0" y="12"/>
                </a:cxn>
                <a:cxn ang="0">
                  <a:pos x="11" y="0"/>
                </a:cxn>
                <a:cxn ang="0">
                  <a:pos x="22" y="12"/>
                </a:cxn>
                <a:cxn ang="0">
                  <a:pos x="22" y="12"/>
                </a:cxn>
                <a:cxn ang="0">
                  <a:pos x="22" y="12"/>
                </a:cxn>
              </a:cxnLst>
              <a:rect l="0" t="0" r="r" b="b"/>
              <a:pathLst>
                <a:path w="22" h="23">
                  <a:moveTo>
                    <a:pt x="22" y="12"/>
                  </a:moveTo>
                  <a:cubicBezTo>
                    <a:pt x="22" y="18"/>
                    <a:pt x="17" y="23"/>
                    <a:pt x="11" y="23"/>
                  </a:cubicBez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2" y="5"/>
                    <a:pt x="22" y="12"/>
                  </a:cubicBezTo>
                  <a:close/>
                  <a:moveTo>
                    <a:pt x="22" y="12"/>
                  </a:moveTo>
                  <a:cubicBezTo>
                    <a:pt x="22" y="12"/>
                    <a:pt x="22" y="12"/>
                    <a:pt x="22" y="12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41" name="Freeform 23"/>
            <p:cNvSpPr>
              <a:spLocks noEditPoints="1"/>
            </p:cNvSpPr>
            <p:nvPr/>
          </p:nvSpPr>
          <p:spPr bwMode="auto">
            <a:xfrm>
              <a:off x="3741" y="2416"/>
              <a:ext cx="91" cy="93"/>
            </a:xfrm>
            <a:custGeom>
              <a:avLst/>
              <a:gdLst/>
              <a:ahLst/>
              <a:cxnLst>
                <a:cxn ang="0">
                  <a:pos x="38" y="20"/>
                </a:cxn>
                <a:cxn ang="0">
                  <a:pos x="19" y="39"/>
                </a:cxn>
                <a:cxn ang="0">
                  <a:pos x="0" y="20"/>
                </a:cxn>
                <a:cxn ang="0">
                  <a:pos x="19" y="0"/>
                </a:cxn>
                <a:cxn ang="0">
                  <a:pos x="38" y="20"/>
                </a:cxn>
                <a:cxn ang="0">
                  <a:pos x="38" y="20"/>
                </a:cxn>
                <a:cxn ang="0">
                  <a:pos x="38" y="20"/>
                </a:cxn>
              </a:cxnLst>
              <a:rect l="0" t="0" r="r" b="b"/>
              <a:pathLst>
                <a:path w="38" h="39">
                  <a:moveTo>
                    <a:pt x="38" y="20"/>
                  </a:moveTo>
                  <a:cubicBezTo>
                    <a:pt x="38" y="30"/>
                    <a:pt x="30" y="39"/>
                    <a:pt x="19" y="39"/>
                  </a:cubicBezTo>
                  <a:cubicBezTo>
                    <a:pt x="8" y="39"/>
                    <a:pt x="0" y="30"/>
                    <a:pt x="0" y="20"/>
                  </a:cubicBezTo>
                  <a:cubicBezTo>
                    <a:pt x="0" y="9"/>
                    <a:pt x="8" y="0"/>
                    <a:pt x="19" y="0"/>
                  </a:cubicBezTo>
                  <a:cubicBezTo>
                    <a:pt x="30" y="0"/>
                    <a:pt x="38" y="9"/>
                    <a:pt x="38" y="20"/>
                  </a:cubicBezTo>
                  <a:close/>
                  <a:moveTo>
                    <a:pt x="38" y="20"/>
                  </a:moveTo>
                  <a:cubicBezTo>
                    <a:pt x="38" y="20"/>
                    <a:pt x="38" y="20"/>
                    <a:pt x="38" y="20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</p:grpSp>
      <p:grpSp>
        <p:nvGrpSpPr>
          <p:cNvPr id="42" name="Group 26"/>
          <p:cNvGrpSpPr>
            <a:grpSpLocks noChangeAspect="1"/>
          </p:cNvGrpSpPr>
          <p:nvPr/>
        </p:nvGrpSpPr>
        <p:grpSpPr bwMode="auto">
          <a:xfrm>
            <a:off x="10007787" y="1774280"/>
            <a:ext cx="738445" cy="889190"/>
            <a:chOff x="2916" y="2090"/>
            <a:chExt cx="540" cy="650"/>
          </a:xfrm>
          <a:solidFill>
            <a:schemeClr val="accent2"/>
          </a:solidFill>
        </p:grpSpPr>
        <p:sp>
          <p:nvSpPr>
            <p:cNvPr id="43" name="Freeform 27"/>
            <p:cNvSpPr>
              <a:spLocks noEditPoints="1"/>
            </p:cNvSpPr>
            <p:nvPr/>
          </p:nvSpPr>
          <p:spPr bwMode="auto">
            <a:xfrm>
              <a:off x="2916" y="2090"/>
              <a:ext cx="540" cy="650"/>
            </a:xfrm>
            <a:custGeom>
              <a:avLst/>
              <a:gdLst/>
              <a:ahLst/>
              <a:cxnLst>
                <a:cxn ang="0">
                  <a:pos x="59" y="50"/>
                </a:cxn>
                <a:cxn ang="0">
                  <a:pos x="59" y="10"/>
                </a:cxn>
                <a:cxn ang="0">
                  <a:pos x="51" y="10"/>
                </a:cxn>
                <a:cxn ang="0">
                  <a:pos x="53" y="0"/>
                </a:cxn>
                <a:cxn ang="0">
                  <a:pos x="29" y="0"/>
                </a:cxn>
                <a:cxn ang="0">
                  <a:pos x="30" y="10"/>
                </a:cxn>
                <a:cxn ang="0">
                  <a:pos x="22" y="10"/>
                </a:cxn>
                <a:cxn ang="0">
                  <a:pos x="22" y="50"/>
                </a:cxn>
                <a:cxn ang="0">
                  <a:pos x="0" y="85"/>
                </a:cxn>
                <a:cxn ang="0">
                  <a:pos x="0" y="86"/>
                </a:cxn>
                <a:cxn ang="0">
                  <a:pos x="23" y="102"/>
                </a:cxn>
                <a:cxn ang="0">
                  <a:pos x="61" y="102"/>
                </a:cxn>
                <a:cxn ang="0">
                  <a:pos x="76" y="100"/>
                </a:cxn>
                <a:cxn ang="0">
                  <a:pos x="84" y="86"/>
                </a:cxn>
                <a:cxn ang="0">
                  <a:pos x="84" y="85"/>
                </a:cxn>
                <a:cxn ang="0">
                  <a:pos x="59" y="50"/>
                </a:cxn>
                <a:cxn ang="0">
                  <a:pos x="77" y="86"/>
                </a:cxn>
                <a:cxn ang="0">
                  <a:pos x="73" y="93"/>
                </a:cxn>
                <a:cxn ang="0">
                  <a:pos x="61" y="95"/>
                </a:cxn>
                <a:cxn ang="0">
                  <a:pos x="24" y="95"/>
                </a:cxn>
                <a:cxn ang="0">
                  <a:pos x="7" y="86"/>
                </a:cxn>
                <a:cxn ang="0">
                  <a:pos x="7" y="85"/>
                </a:cxn>
                <a:cxn ang="0">
                  <a:pos x="28" y="55"/>
                </a:cxn>
                <a:cxn ang="0">
                  <a:pos x="29" y="54"/>
                </a:cxn>
                <a:cxn ang="0">
                  <a:pos x="29" y="18"/>
                </a:cxn>
                <a:cxn ang="0">
                  <a:pos x="31" y="18"/>
                </a:cxn>
                <a:cxn ang="0">
                  <a:pos x="32" y="21"/>
                </a:cxn>
                <a:cxn ang="0">
                  <a:pos x="49" y="21"/>
                </a:cxn>
                <a:cxn ang="0">
                  <a:pos x="49" y="18"/>
                </a:cxn>
                <a:cxn ang="0">
                  <a:pos x="51" y="18"/>
                </a:cxn>
                <a:cxn ang="0">
                  <a:pos x="51" y="54"/>
                </a:cxn>
                <a:cxn ang="0">
                  <a:pos x="53" y="55"/>
                </a:cxn>
                <a:cxn ang="0">
                  <a:pos x="77" y="85"/>
                </a:cxn>
                <a:cxn ang="0">
                  <a:pos x="77" y="86"/>
                </a:cxn>
                <a:cxn ang="0">
                  <a:pos x="77" y="86"/>
                </a:cxn>
                <a:cxn ang="0">
                  <a:pos x="77" y="86"/>
                </a:cxn>
              </a:cxnLst>
              <a:rect l="0" t="0" r="r" b="b"/>
              <a:pathLst>
                <a:path w="84" h="102">
                  <a:moveTo>
                    <a:pt x="59" y="50"/>
                  </a:moveTo>
                  <a:cubicBezTo>
                    <a:pt x="59" y="10"/>
                    <a:pt x="59" y="10"/>
                    <a:pt x="59" y="10"/>
                  </a:cubicBezTo>
                  <a:cubicBezTo>
                    <a:pt x="51" y="10"/>
                    <a:pt x="51" y="10"/>
                    <a:pt x="51" y="10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30" y="10"/>
                    <a:pt x="30" y="10"/>
                    <a:pt x="30" y="10"/>
                  </a:cubicBezTo>
                  <a:cubicBezTo>
                    <a:pt x="22" y="10"/>
                    <a:pt x="22" y="10"/>
                    <a:pt x="22" y="10"/>
                  </a:cubicBezTo>
                  <a:cubicBezTo>
                    <a:pt x="22" y="50"/>
                    <a:pt x="22" y="50"/>
                    <a:pt x="22" y="50"/>
                  </a:cubicBezTo>
                  <a:cubicBezTo>
                    <a:pt x="14" y="57"/>
                    <a:pt x="0" y="73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102"/>
                    <a:pt x="14" y="102"/>
                    <a:pt x="23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7" y="102"/>
                    <a:pt x="72" y="102"/>
                    <a:pt x="76" y="100"/>
                  </a:cubicBezTo>
                  <a:cubicBezTo>
                    <a:pt x="82" y="98"/>
                    <a:pt x="84" y="93"/>
                    <a:pt x="84" y="86"/>
                  </a:cubicBezTo>
                  <a:cubicBezTo>
                    <a:pt x="84" y="85"/>
                    <a:pt x="84" y="85"/>
                    <a:pt x="84" y="85"/>
                  </a:cubicBezTo>
                  <a:cubicBezTo>
                    <a:pt x="84" y="74"/>
                    <a:pt x="75" y="61"/>
                    <a:pt x="59" y="50"/>
                  </a:cubicBezTo>
                  <a:close/>
                  <a:moveTo>
                    <a:pt x="77" y="86"/>
                  </a:moveTo>
                  <a:cubicBezTo>
                    <a:pt x="77" y="91"/>
                    <a:pt x="75" y="92"/>
                    <a:pt x="73" y="93"/>
                  </a:cubicBezTo>
                  <a:cubicBezTo>
                    <a:pt x="71" y="94"/>
                    <a:pt x="66" y="95"/>
                    <a:pt x="61" y="95"/>
                  </a:cubicBezTo>
                  <a:cubicBezTo>
                    <a:pt x="24" y="95"/>
                    <a:pt x="24" y="95"/>
                    <a:pt x="24" y="95"/>
                  </a:cubicBezTo>
                  <a:cubicBezTo>
                    <a:pt x="10" y="95"/>
                    <a:pt x="7" y="93"/>
                    <a:pt x="7" y="86"/>
                  </a:cubicBezTo>
                  <a:cubicBezTo>
                    <a:pt x="7" y="85"/>
                    <a:pt x="7" y="85"/>
                    <a:pt x="7" y="85"/>
                  </a:cubicBezTo>
                  <a:cubicBezTo>
                    <a:pt x="7" y="76"/>
                    <a:pt x="20" y="61"/>
                    <a:pt x="28" y="55"/>
                  </a:cubicBezTo>
                  <a:cubicBezTo>
                    <a:pt x="29" y="54"/>
                    <a:pt x="29" y="54"/>
                    <a:pt x="29" y="54"/>
                  </a:cubicBezTo>
                  <a:cubicBezTo>
                    <a:pt x="29" y="18"/>
                    <a:pt x="29" y="18"/>
                    <a:pt x="29" y="18"/>
                  </a:cubicBezTo>
                  <a:cubicBezTo>
                    <a:pt x="31" y="18"/>
                    <a:pt x="31" y="18"/>
                    <a:pt x="31" y="18"/>
                  </a:cubicBezTo>
                  <a:cubicBezTo>
                    <a:pt x="32" y="21"/>
                    <a:pt x="32" y="21"/>
                    <a:pt x="32" y="21"/>
                  </a:cubicBezTo>
                  <a:cubicBezTo>
                    <a:pt x="49" y="21"/>
                    <a:pt x="49" y="21"/>
                    <a:pt x="49" y="21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1" y="18"/>
                    <a:pt x="51" y="18"/>
                    <a:pt x="51" y="18"/>
                  </a:cubicBezTo>
                  <a:cubicBezTo>
                    <a:pt x="51" y="54"/>
                    <a:pt x="51" y="54"/>
                    <a:pt x="51" y="54"/>
                  </a:cubicBezTo>
                  <a:cubicBezTo>
                    <a:pt x="53" y="55"/>
                    <a:pt x="53" y="55"/>
                    <a:pt x="53" y="55"/>
                  </a:cubicBezTo>
                  <a:cubicBezTo>
                    <a:pt x="67" y="65"/>
                    <a:pt x="77" y="77"/>
                    <a:pt x="77" y="85"/>
                  </a:cubicBezTo>
                  <a:lnTo>
                    <a:pt x="77" y="86"/>
                  </a:lnTo>
                  <a:close/>
                  <a:moveTo>
                    <a:pt x="77" y="86"/>
                  </a:moveTo>
                  <a:cubicBezTo>
                    <a:pt x="77" y="86"/>
                    <a:pt x="77" y="86"/>
                    <a:pt x="77" y="86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44" name="Freeform 28"/>
            <p:cNvSpPr>
              <a:spLocks noEditPoints="1"/>
            </p:cNvSpPr>
            <p:nvPr/>
          </p:nvSpPr>
          <p:spPr bwMode="auto">
            <a:xfrm>
              <a:off x="2967" y="2460"/>
              <a:ext cx="431" cy="197"/>
            </a:xfrm>
            <a:custGeom>
              <a:avLst/>
              <a:gdLst/>
              <a:ahLst/>
              <a:cxnLst>
                <a:cxn ang="0">
                  <a:pos x="41" y="0"/>
                </a:cxn>
                <a:cxn ang="0">
                  <a:pos x="23" y="0"/>
                </a:cxn>
                <a:cxn ang="0">
                  <a:pos x="6" y="28"/>
                </a:cxn>
                <a:cxn ang="0">
                  <a:pos x="14" y="31"/>
                </a:cxn>
                <a:cxn ang="0">
                  <a:pos x="59" y="31"/>
                </a:cxn>
                <a:cxn ang="0">
                  <a:pos x="64" y="24"/>
                </a:cxn>
                <a:cxn ang="0">
                  <a:pos x="41" y="0"/>
                </a:cxn>
                <a:cxn ang="0">
                  <a:pos x="41" y="0"/>
                </a:cxn>
                <a:cxn ang="0">
                  <a:pos x="41" y="0"/>
                </a:cxn>
              </a:cxnLst>
              <a:rect l="0" t="0" r="r" b="b"/>
              <a:pathLst>
                <a:path w="67" h="31">
                  <a:moveTo>
                    <a:pt x="41" y="0"/>
                  </a:move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0" y="17"/>
                    <a:pt x="6" y="28"/>
                  </a:cubicBezTo>
                  <a:cubicBezTo>
                    <a:pt x="6" y="28"/>
                    <a:pt x="8" y="31"/>
                    <a:pt x="14" y="31"/>
                  </a:cubicBezTo>
                  <a:cubicBezTo>
                    <a:pt x="19" y="31"/>
                    <a:pt x="59" y="31"/>
                    <a:pt x="59" y="31"/>
                  </a:cubicBezTo>
                  <a:cubicBezTo>
                    <a:pt x="59" y="31"/>
                    <a:pt x="67" y="31"/>
                    <a:pt x="64" y="24"/>
                  </a:cubicBezTo>
                  <a:cubicBezTo>
                    <a:pt x="62" y="21"/>
                    <a:pt x="55" y="5"/>
                    <a:pt x="41" y="0"/>
                  </a:cubicBezTo>
                  <a:close/>
                  <a:moveTo>
                    <a:pt x="41" y="0"/>
                  </a:move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45" name="Freeform 29"/>
            <p:cNvSpPr>
              <a:spLocks noEditPoints="1"/>
            </p:cNvSpPr>
            <p:nvPr/>
          </p:nvSpPr>
          <p:spPr bwMode="auto">
            <a:xfrm>
              <a:off x="3180" y="2370"/>
              <a:ext cx="32" cy="39"/>
            </a:xfrm>
            <a:custGeom>
              <a:avLst/>
              <a:gdLst/>
              <a:ahLst/>
              <a:cxnLst>
                <a:cxn ang="0">
                  <a:pos x="5" y="3"/>
                </a:cxn>
                <a:cxn ang="0">
                  <a:pos x="3" y="6"/>
                </a:cxn>
                <a:cxn ang="0">
                  <a:pos x="0" y="3"/>
                </a:cxn>
                <a:cxn ang="0">
                  <a:pos x="3" y="0"/>
                </a:cxn>
                <a:cxn ang="0">
                  <a:pos x="5" y="3"/>
                </a:cxn>
                <a:cxn ang="0">
                  <a:pos x="5" y="3"/>
                </a:cxn>
                <a:cxn ang="0">
                  <a:pos x="5" y="3"/>
                </a:cxn>
              </a:cxnLst>
              <a:rect l="0" t="0" r="r" b="b"/>
              <a:pathLst>
                <a:path w="5" h="6">
                  <a:moveTo>
                    <a:pt x="5" y="3"/>
                  </a:moveTo>
                  <a:cubicBezTo>
                    <a:pt x="5" y="5"/>
                    <a:pt x="4" y="6"/>
                    <a:pt x="3" y="6"/>
                  </a:cubicBezTo>
                  <a:cubicBezTo>
                    <a:pt x="1" y="6"/>
                    <a:pt x="0" y="5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4" y="0"/>
                    <a:pt x="5" y="1"/>
                    <a:pt x="5" y="3"/>
                  </a:cubicBezTo>
                  <a:close/>
                  <a:moveTo>
                    <a:pt x="5" y="3"/>
                  </a:moveTo>
                  <a:cubicBezTo>
                    <a:pt x="5" y="3"/>
                    <a:pt x="5" y="3"/>
                    <a:pt x="5" y="3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46" name="Freeform 30"/>
            <p:cNvSpPr>
              <a:spLocks noEditPoints="1"/>
            </p:cNvSpPr>
            <p:nvPr/>
          </p:nvSpPr>
          <p:spPr bwMode="auto">
            <a:xfrm>
              <a:off x="3128" y="2294"/>
              <a:ext cx="32" cy="32"/>
            </a:xfrm>
            <a:custGeom>
              <a:avLst/>
              <a:gdLst/>
              <a:ahLst/>
              <a:cxnLst>
                <a:cxn ang="0">
                  <a:pos x="5" y="3"/>
                </a:cxn>
                <a:cxn ang="0">
                  <a:pos x="2" y="5"/>
                </a:cxn>
                <a:cxn ang="0">
                  <a:pos x="0" y="3"/>
                </a:cxn>
                <a:cxn ang="0">
                  <a:pos x="2" y="0"/>
                </a:cxn>
                <a:cxn ang="0">
                  <a:pos x="5" y="3"/>
                </a:cxn>
                <a:cxn ang="0">
                  <a:pos x="5" y="3"/>
                </a:cxn>
                <a:cxn ang="0">
                  <a:pos x="5" y="3"/>
                </a:cxn>
              </a:cxnLst>
              <a:rect l="0" t="0" r="r" b="b"/>
              <a:pathLst>
                <a:path w="5" h="5">
                  <a:moveTo>
                    <a:pt x="5" y="3"/>
                  </a:moveTo>
                  <a:cubicBezTo>
                    <a:pt x="5" y="4"/>
                    <a:pt x="4" y="5"/>
                    <a:pt x="2" y="5"/>
                  </a:cubicBezTo>
                  <a:cubicBezTo>
                    <a:pt x="1" y="5"/>
                    <a:pt x="0" y="4"/>
                    <a:pt x="0" y="3"/>
                  </a:cubicBezTo>
                  <a:cubicBezTo>
                    <a:pt x="0" y="2"/>
                    <a:pt x="1" y="0"/>
                    <a:pt x="2" y="0"/>
                  </a:cubicBezTo>
                  <a:cubicBezTo>
                    <a:pt x="4" y="0"/>
                    <a:pt x="5" y="2"/>
                    <a:pt x="5" y="3"/>
                  </a:cubicBezTo>
                  <a:close/>
                  <a:moveTo>
                    <a:pt x="5" y="3"/>
                  </a:moveTo>
                  <a:cubicBezTo>
                    <a:pt x="5" y="3"/>
                    <a:pt x="5" y="3"/>
                    <a:pt x="5" y="3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47" name="Freeform 31"/>
            <p:cNvSpPr>
              <a:spLocks noEditPoints="1"/>
            </p:cNvSpPr>
            <p:nvPr/>
          </p:nvSpPr>
          <p:spPr bwMode="auto">
            <a:xfrm>
              <a:off x="3167" y="2243"/>
              <a:ext cx="32" cy="32"/>
            </a:xfrm>
            <a:custGeom>
              <a:avLst/>
              <a:gdLst/>
              <a:ahLst/>
              <a:cxnLst>
                <a:cxn ang="0">
                  <a:pos x="5" y="3"/>
                </a:cxn>
                <a:cxn ang="0">
                  <a:pos x="2" y="5"/>
                </a:cxn>
                <a:cxn ang="0">
                  <a:pos x="0" y="3"/>
                </a:cxn>
                <a:cxn ang="0">
                  <a:pos x="2" y="0"/>
                </a:cxn>
                <a:cxn ang="0">
                  <a:pos x="5" y="3"/>
                </a:cxn>
                <a:cxn ang="0">
                  <a:pos x="5" y="3"/>
                </a:cxn>
                <a:cxn ang="0">
                  <a:pos x="5" y="3"/>
                </a:cxn>
              </a:cxnLst>
              <a:rect l="0" t="0" r="r" b="b"/>
              <a:pathLst>
                <a:path w="5" h="5">
                  <a:moveTo>
                    <a:pt x="5" y="3"/>
                  </a:moveTo>
                  <a:cubicBezTo>
                    <a:pt x="5" y="4"/>
                    <a:pt x="4" y="5"/>
                    <a:pt x="2" y="5"/>
                  </a:cubicBezTo>
                  <a:cubicBezTo>
                    <a:pt x="1" y="5"/>
                    <a:pt x="0" y="4"/>
                    <a:pt x="0" y="3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4" y="0"/>
                    <a:pt x="5" y="1"/>
                    <a:pt x="5" y="3"/>
                  </a:cubicBezTo>
                  <a:close/>
                  <a:moveTo>
                    <a:pt x="5" y="3"/>
                  </a:moveTo>
                  <a:cubicBezTo>
                    <a:pt x="5" y="3"/>
                    <a:pt x="5" y="3"/>
                    <a:pt x="5" y="3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</p:grpSp>
      <p:sp>
        <p:nvSpPr>
          <p:cNvPr id="48" name="Freeform 35"/>
          <p:cNvSpPr>
            <a:spLocks noEditPoints="1"/>
          </p:cNvSpPr>
          <p:nvPr/>
        </p:nvSpPr>
        <p:spPr bwMode="auto">
          <a:xfrm>
            <a:off x="7567116" y="1835710"/>
            <a:ext cx="742546" cy="891924"/>
          </a:xfrm>
          <a:custGeom>
            <a:avLst/>
            <a:gdLst/>
            <a:ahLst/>
            <a:cxnLst>
              <a:cxn ang="0">
                <a:pos x="37" y="23"/>
              </a:cxn>
              <a:cxn ang="0">
                <a:pos x="37" y="3"/>
              </a:cxn>
              <a:cxn ang="0">
                <a:pos x="40" y="3"/>
              </a:cxn>
              <a:cxn ang="0">
                <a:pos x="40" y="0"/>
              </a:cxn>
              <a:cxn ang="0">
                <a:pos x="17" y="0"/>
              </a:cxn>
              <a:cxn ang="0">
                <a:pos x="17" y="3"/>
              </a:cxn>
              <a:cxn ang="0">
                <a:pos x="20" y="3"/>
              </a:cxn>
              <a:cxn ang="0">
                <a:pos x="20" y="23"/>
              </a:cxn>
              <a:cxn ang="0">
                <a:pos x="0" y="60"/>
              </a:cxn>
              <a:cxn ang="0">
                <a:pos x="9" y="69"/>
              </a:cxn>
              <a:cxn ang="0">
                <a:pos x="49" y="69"/>
              </a:cxn>
              <a:cxn ang="0">
                <a:pos x="57" y="60"/>
              </a:cxn>
              <a:cxn ang="0">
                <a:pos x="37" y="23"/>
              </a:cxn>
              <a:cxn ang="0">
                <a:pos x="49" y="66"/>
              </a:cxn>
              <a:cxn ang="0">
                <a:pos x="9" y="66"/>
              </a:cxn>
              <a:cxn ang="0">
                <a:pos x="3" y="60"/>
              </a:cxn>
              <a:cxn ang="0">
                <a:pos x="22" y="24"/>
              </a:cxn>
              <a:cxn ang="0">
                <a:pos x="23" y="24"/>
              </a:cxn>
              <a:cxn ang="0">
                <a:pos x="23" y="3"/>
              </a:cxn>
              <a:cxn ang="0">
                <a:pos x="34" y="3"/>
              </a:cxn>
              <a:cxn ang="0">
                <a:pos x="34" y="24"/>
              </a:cxn>
              <a:cxn ang="0">
                <a:pos x="35" y="24"/>
              </a:cxn>
              <a:cxn ang="0">
                <a:pos x="54" y="60"/>
              </a:cxn>
              <a:cxn ang="0">
                <a:pos x="49" y="66"/>
              </a:cxn>
              <a:cxn ang="0">
                <a:pos x="20" y="55"/>
              </a:cxn>
              <a:cxn ang="0">
                <a:pos x="17" y="58"/>
              </a:cxn>
              <a:cxn ang="0">
                <a:pos x="14" y="55"/>
              </a:cxn>
              <a:cxn ang="0">
                <a:pos x="17" y="52"/>
              </a:cxn>
              <a:cxn ang="0">
                <a:pos x="20" y="55"/>
              </a:cxn>
              <a:cxn ang="0">
                <a:pos x="37" y="59"/>
              </a:cxn>
              <a:cxn ang="0">
                <a:pos x="33" y="63"/>
              </a:cxn>
              <a:cxn ang="0">
                <a:pos x="29" y="59"/>
              </a:cxn>
              <a:cxn ang="0">
                <a:pos x="33" y="55"/>
              </a:cxn>
              <a:cxn ang="0">
                <a:pos x="37" y="59"/>
              </a:cxn>
              <a:cxn ang="0">
                <a:pos x="30" y="54"/>
              </a:cxn>
              <a:cxn ang="0">
                <a:pos x="27" y="57"/>
              </a:cxn>
              <a:cxn ang="0">
                <a:pos x="23" y="54"/>
              </a:cxn>
              <a:cxn ang="0">
                <a:pos x="27" y="50"/>
              </a:cxn>
              <a:cxn ang="0">
                <a:pos x="30" y="54"/>
              </a:cxn>
              <a:cxn ang="0">
                <a:pos x="26" y="49"/>
              </a:cxn>
              <a:cxn ang="0">
                <a:pos x="21" y="44"/>
              </a:cxn>
              <a:cxn ang="0">
                <a:pos x="26" y="39"/>
              </a:cxn>
              <a:cxn ang="0">
                <a:pos x="31" y="44"/>
              </a:cxn>
              <a:cxn ang="0">
                <a:pos x="26" y="49"/>
              </a:cxn>
              <a:cxn ang="0">
                <a:pos x="34" y="44"/>
              </a:cxn>
              <a:cxn ang="0">
                <a:pos x="37" y="41"/>
              </a:cxn>
              <a:cxn ang="0">
                <a:pos x="40" y="44"/>
              </a:cxn>
              <a:cxn ang="0">
                <a:pos x="37" y="47"/>
              </a:cxn>
              <a:cxn ang="0">
                <a:pos x="34" y="44"/>
              </a:cxn>
              <a:cxn ang="0">
                <a:pos x="37" y="51"/>
              </a:cxn>
              <a:cxn ang="0">
                <a:pos x="35" y="53"/>
              </a:cxn>
              <a:cxn ang="0">
                <a:pos x="33" y="51"/>
              </a:cxn>
              <a:cxn ang="0">
                <a:pos x="35" y="49"/>
              </a:cxn>
              <a:cxn ang="0">
                <a:pos x="37" y="51"/>
              </a:cxn>
              <a:cxn ang="0">
                <a:pos x="37" y="51"/>
              </a:cxn>
              <a:cxn ang="0">
                <a:pos x="37" y="51"/>
              </a:cxn>
            </a:cxnLst>
            <a:rect l="0" t="0" r="r" b="b"/>
            <a:pathLst>
              <a:path w="57" h="69">
                <a:moveTo>
                  <a:pt x="37" y="23"/>
                </a:moveTo>
                <a:cubicBezTo>
                  <a:pt x="37" y="3"/>
                  <a:pt x="37" y="3"/>
                  <a:pt x="37" y="3"/>
                </a:cubicBezTo>
                <a:cubicBezTo>
                  <a:pt x="40" y="3"/>
                  <a:pt x="40" y="3"/>
                  <a:pt x="40" y="3"/>
                </a:cubicBezTo>
                <a:cubicBezTo>
                  <a:pt x="40" y="0"/>
                  <a:pt x="40" y="0"/>
                  <a:pt x="40" y="0"/>
                </a:cubicBezTo>
                <a:cubicBezTo>
                  <a:pt x="17" y="0"/>
                  <a:pt x="17" y="0"/>
                  <a:pt x="17" y="0"/>
                </a:cubicBezTo>
                <a:cubicBezTo>
                  <a:pt x="17" y="3"/>
                  <a:pt x="17" y="3"/>
                  <a:pt x="17" y="3"/>
                </a:cubicBezTo>
                <a:cubicBezTo>
                  <a:pt x="20" y="3"/>
                  <a:pt x="20" y="3"/>
                  <a:pt x="20" y="3"/>
                </a:cubicBezTo>
                <a:cubicBezTo>
                  <a:pt x="20" y="23"/>
                  <a:pt x="20" y="23"/>
                  <a:pt x="20" y="23"/>
                </a:cubicBezTo>
                <a:cubicBezTo>
                  <a:pt x="20" y="23"/>
                  <a:pt x="0" y="51"/>
                  <a:pt x="0" y="60"/>
                </a:cubicBezTo>
                <a:cubicBezTo>
                  <a:pt x="0" y="69"/>
                  <a:pt x="9" y="69"/>
                  <a:pt x="9" y="69"/>
                </a:cubicBezTo>
                <a:cubicBezTo>
                  <a:pt x="49" y="69"/>
                  <a:pt x="49" y="69"/>
                  <a:pt x="49" y="69"/>
                </a:cubicBezTo>
                <a:cubicBezTo>
                  <a:pt x="49" y="69"/>
                  <a:pt x="57" y="69"/>
                  <a:pt x="57" y="60"/>
                </a:cubicBezTo>
                <a:cubicBezTo>
                  <a:pt x="57" y="51"/>
                  <a:pt x="37" y="23"/>
                  <a:pt x="37" y="23"/>
                </a:cubicBezTo>
                <a:close/>
                <a:moveTo>
                  <a:pt x="49" y="66"/>
                </a:moveTo>
                <a:cubicBezTo>
                  <a:pt x="9" y="66"/>
                  <a:pt x="9" y="66"/>
                  <a:pt x="9" y="66"/>
                </a:cubicBezTo>
                <a:cubicBezTo>
                  <a:pt x="8" y="66"/>
                  <a:pt x="3" y="65"/>
                  <a:pt x="3" y="60"/>
                </a:cubicBezTo>
                <a:cubicBezTo>
                  <a:pt x="3" y="54"/>
                  <a:pt x="15" y="35"/>
                  <a:pt x="22" y="24"/>
                </a:cubicBezTo>
                <a:cubicBezTo>
                  <a:pt x="23" y="24"/>
                  <a:pt x="23" y="24"/>
                  <a:pt x="23" y="24"/>
                </a:cubicBezTo>
                <a:cubicBezTo>
                  <a:pt x="23" y="3"/>
                  <a:pt x="23" y="3"/>
                  <a:pt x="23" y="3"/>
                </a:cubicBezTo>
                <a:cubicBezTo>
                  <a:pt x="34" y="3"/>
                  <a:pt x="34" y="3"/>
                  <a:pt x="34" y="3"/>
                </a:cubicBezTo>
                <a:cubicBezTo>
                  <a:pt x="34" y="24"/>
                  <a:pt x="34" y="24"/>
                  <a:pt x="34" y="24"/>
                </a:cubicBezTo>
                <a:cubicBezTo>
                  <a:pt x="35" y="24"/>
                  <a:pt x="35" y="24"/>
                  <a:pt x="35" y="24"/>
                </a:cubicBezTo>
                <a:cubicBezTo>
                  <a:pt x="42" y="35"/>
                  <a:pt x="54" y="54"/>
                  <a:pt x="54" y="60"/>
                </a:cubicBezTo>
                <a:cubicBezTo>
                  <a:pt x="54" y="65"/>
                  <a:pt x="50" y="66"/>
                  <a:pt x="49" y="66"/>
                </a:cubicBezTo>
                <a:close/>
                <a:moveTo>
                  <a:pt x="20" y="55"/>
                </a:moveTo>
                <a:cubicBezTo>
                  <a:pt x="20" y="56"/>
                  <a:pt x="19" y="58"/>
                  <a:pt x="17" y="58"/>
                </a:cubicBezTo>
                <a:cubicBezTo>
                  <a:pt x="16" y="58"/>
                  <a:pt x="14" y="56"/>
                  <a:pt x="14" y="55"/>
                </a:cubicBezTo>
                <a:cubicBezTo>
                  <a:pt x="14" y="53"/>
                  <a:pt x="16" y="52"/>
                  <a:pt x="17" y="52"/>
                </a:cubicBezTo>
                <a:cubicBezTo>
                  <a:pt x="19" y="52"/>
                  <a:pt x="20" y="53"/>
                  <a:pt x="20" y="55"/>
                </a:cubicBezTo>
                <a:close/>
                <a:moveTo>
                  <a:pt x="37" y="59"/>
                </a:moveTo>
                <a:cubicBezTo>
                  <a:pt x="37" y="61"/>
                  <a:pt x="35" y="63"/>
                  <a:pt x="33" y="63"/>
                </a:cubicBezTo>
                <a:cubicBezTo>
                  <a:pt x="31" y="63"/>
                  <a:pt x="29" y="61"/>
                  <a:pt x="29" y="59"/>
                </a:cubicBezTo>
                <a:cubicBezTo>
                  <a:pt x="29" y="57"/>
                  <a:pt x="31" y="55"/>
                  <a:pt x="33" y="55"/>
                </a:cubicBezTo>
                <a:cubicBezTo>
                  <a:pt x="35" y="55"/>
                  <a:pt x="37" y="57"/>
                  <a:pt x="37" y="59"/>
                </a:cubicBezTo>
                <a:close/>
                <a:moveTo>
                  <a:pt x="30" y="54"/>
                </a:moveTo>
                <a:cubicBezTo>
                  <a:pt x="30" y="56"/>
                  <a:pt x="29" y="57"/>
                  <a:pt x="27" y="57"/>
                </a:cubicBezTo>
                <a:cubicBezTo>
                  <a:pt x="25" y="57"/>
                  <a:pt x="23" y="56"/>
                  <a:pt x="23" y="54"/>
                </a:cubicBezTo>
                <a:cubicBezTo>
                  <a:pt x="23" y="52"/>
                  <a:pt x="25" y="50"/>
                  <a:pt x="27" y="50"/>
                </a:cubicBezTo>
                <a:cubicBezTo>
                  <a:pt x="29" y="50"/>
                  <a:pt x="30" y="52"/>
                  <a:pt x="30" y="54"/>
                </a:cubicBezTo>
                <a:close/>
                <a:moveTo>
                  <a:pt x="26" y="49"/>
                </a:moveTo>
                <a:cubicBezTo>
                  <a:pt x="23" y="49"/>
                  <a:pt x="21" y="47"/>
                  <a:pt x="21" y="44"/>
                </a:cubicBezTo>
                <a:cubicBezTo>
                  <a:pt x="21" y="41"/>
                  <a:pt x="23" y="39"/>
                  <a:pt x="26" y="39"/>
                </a:cubicBezTo>
                <a:cubicBezTo>
                  <a:pt x="29" y="39"/>
                  <a:pt x="31" y="41"/>
                  <a:pt x="31" y="44"/>
                </a:cubicBezTo>
                <a:cubicBezTo>
                  <a:pt x="31" y="47"/>
                  <a:pt x="29" y="49"/>
                  <a:pt x="26" y="49"/>
                </a:cubicBezTo>
                <a:close/>
                <a:moveTo>
                  <a:pt x="34" y="44"/>
                </a:moveTo>
                <a:cubicBezTo>
                  <a:pt x="34" y="43"/>
                  <a:pt x="35" y="41"/>
                  <a:pt x="37" y="41"/>
                </a:cubicBezTo>
                <a:cubicBezTo>
                  <a:pt x="38" y="41"/>
                  <a:pt x="40" y="43"/>
                  <a:pt x="40" y="44"/>
                </a:cubicBezTo>
                <a:cubicBezTo>
                  <a:pt x="40" y="46"/>
                  <a:pt x="38" y="47"/>
                  <a:pt x="37" y="47"/>
                </a:cubicBezTo>
                <a:cubicBezTo>
                  <a:pt x="35" y="47"/>
                  <a:pt x="34" y="46"/>
                  <a:pt x="34" y="44"/>
                </a:cubicBezTo>
                <a:close/>
                <a:moveTo>
                  <a:pt x="37" y="51"/>
                </a:moveTo>
                <a:cubicBezTo>
                  <a:pt x="37" y="52"/>
                  <a:pt x="36" y="53"/>
                  <a:pt x="35" y="53"/>
                </a:cubicBezTo>
                <a:cubicBezTo>
                  <a:pt x="34" y="53"/>
                  <a:pt x="33" y="52"/>
                  <a:pt x="33" y="51"/>
                </a:cubicBezTo>
                <a:cubicBezTo>
                  <a:pt x="33" y="50"/>
                  <a:pt x="34" y="49"/>
                  <a:pt x="35" y="49"/>
                </a:cubicBezTo>
                <a:cubicBezTo>
                  <a:pt x="36" y="49"/>
                  <a:pt x="37" y="50"/>
                  <a:pt x="37" y="51"/>
                </a:cubicBezTo>
                <a:close/>
                <a:moveTo>
                  <a:pt x="37" y="51"/>
                </a:moveTo>
                <a:cubicBezTo>
                  <a:pt x="37" y="51"/>
                  <a:pt x="37" y="51"/>
                  <a:pt x="37" y="51"/>
                </a:cubicBezTo>
              </a:path>
            </a:pathLst>
          </a:custGeom>
          <a:solidFill>
            <a:schemeClr val="accent1"/>
          </a:solidFill>
          <a:ln w="9525">
            <a:noFill/>
            <a:round/>
          </a:ln>
        </p:spPr>
        <p:txBody>
          <a:bodyPr vert="horz" wrap="square" lIns="121917" tIns="60958" rIns="121917" bIns="60958" numCol="1" anchor="t" anchorCtr="0" compatLnSpc="1"/>
          <a:lstStyle/>
          <a:p>
            <a:endParaRPr lang="en-US">
              <a:cs typeface="+mn-ea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6815286" y="2747573"/>
            <a:ext cx="2256341" cy="1046436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zh-CN" altLang="en-US" sz="18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</a:rPr>
              <a:t>关键字</a:t>
            </a:r>
            <a:endParaRPr lang="en-US" sz="1800" b="1" dirty="0">
              <a:solidFill>
                <a:schemeClr val="tx1">
                  <a:lumMod val="75000"/>
                  <a:lumOff val="25000"/>
                </a:schemeClr>
              </a:solidFill>
              <a:cs typeface="+mn-ea"/>
            </a:endParaRPr>
          </a:p>
          <a:p>
            <a:pPr lvl="0" algn="ctr"/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时尚中黑简体" panose="01010104010101010101" charset="-122"/>
                <a:cs typeface="+mn-ea"/>
              </a:rPr>
              <a:t>单击此处添加文字阐述，添加简短问题说明文字，具体说明文字在此处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时尚中黑简体" panose="01010104010101010101" charset="-122"/>
                <a:cs typeface="+mn-ea"/>
              </a:rPr>
              <a:t>。</a:t>
            </a:r>
            <a:endParaRPr lang="en-US" altLang="zh-CN" sz="1300" dirty="0">
              <a:solidFill>
                <a:schemeClr val="tx1">
                  <a:lumMod val="75000"/>
                  <a:lumOff val="25000"/>
                </a:schemeClr>
              </a:solidFill>
              <a:cs typeface="+mn-ea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6863201" y="4975559"/>
            <a:ext cx="2150380" cy="126188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lvl="0" algn="ctr"/>
            <a:r>
              <a:rPr lang="zh-CN" altLang="en-US" sz="18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</a:rPr>
              <a:t>关键字</a:t>
            </a:r>
            <a:endParaRPr lang="en-US" altLang="zh-CN" sz="1800" b="1" dirty="0">
              <a:solidFill>
                <a:schemeClr val="tx1">
                  <a:lumMod val="75000"/>
                  <a:lumOff val="25000"/>
                </a:schemeClr>
              </a:solidFill>
              <a:cs typeface="+mn-ea"/>
            </a:endParaRPr>
          </a:p>
          <a:p>
            <a:pPr lvl="0" algn="ctr"/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时尚中黑简体" panose="01010104010101010101" charset="-122"/>
                <a:cs typeface="+mn-ea"/>
              </a:rPr>
              <a:t>单击此处添加文字阐述，添加简短问题说明文字，具体说明文字在此处</a:t>
            </a:r>
            <a:endParaRPr lang="en-US" sz="1300" dirty="0">
              <a:solidFill>
                <a:schemeClr val="tx1">
                  <a:lumMod val="75000"/>
                  <a:lumOff val="25000"/>
                </a:schemeClr>
              </a:solidFill>
              <a:cs typeface="+mn-ea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9301820" y="2747573"/>
            <a:ext cx="2265994" cy="1046436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lvl="0" algn="ctr"/>
            <a:r>
              <a:rPr lang="zh-CN" altLang="en-US" sz="18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</a:rPr>
              <a:t>关键字</a:t>
            </a:r>
            <a:endParaRPr lang="en-US" altLang="zh-CN" sz="1800" b="1" dirty="0">
              <a:solidFill>
                <a:schemeClr val="tx1">
                  <a:lumMod val="75000"/>
                  <a:lumOff val="25000"/>
                </a:schemeClr>
              </a:solidFill>
              <a:cs typeface="+mn-ea"/>
            </a:endParaRPr>
          </a:p>
          <a:p>
            <a:pPr lvl="0" algn="ctr"/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时尚中黑简体" panose="01010104010101010101" charset="-122"/>
                <a:cs typeface="+mn-ea"/>
              </a:rPr>
              <a:t>单击此处添加文字阐述，添加简短问题说明文字，具体说明文字在此处</a:t>
            </a:r>
            <a:endParaRPr lang="en-US" sz="1300" dirty="0">
              <a:solidFill>
                <a:schemeClr val="tx1">
                  <a:lumMod val="75000"/>
                  <a:lumOff val="25000"/>
                </a:schemeClr>
              </a:solidFill>
              <a:cs typeface="+mn-ea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9301820" y="4975559"/>
            <a:ext cx="2150380" cy="1046436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lvl="0" algn="ctr"/>
            <a:r>
              <a:rPr lang="zh-CN" altLang="en-US" sz="18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</a:rPr>
              <a:t>关键字</a:t>
            </a:r>
            <a:endParaRPr lang="en-US" altLang="zh-CN" sz="1800" b="1" dirty="0">
              <a:solidFill>
                <a:schemeClr val="tx1">
                  <a:lumMod val="75000"/>
                  <a:lumOff val="25000"/>
                </a:schemeClr>
              </a:solidFill>
              <a:cs typeface="+mn-ea"/>
            </a:endParaRPr>
          </a:p>
          <a:p>
            <a:pPr lvl="0" algn="ctr"/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时尚中黑简体" panose="01010104010101010101" charset="-122"/>
                <a:cs typeface="+mn-ea"/>
              </a:rPr>
              <a:t>单击此处添加文字阐述，添加简短问题说明文字，具体说明文字在此处</a:t>
            </a:r>
            <a:endParaRPr lang="en-US" sz="1300" dirty="0">
              <a:solidFill>
                <a:schemeClr val="tx1">
                  <a:lumMod val="75000"/>
                  <a:lumOff val="25000"/>
                </a:schemeClr>
              </a:solidFill>
              <a:cs typeface="+mn-ea"/>
            </a:endParaRPr>
          </a:p>
        </p:txBody>
      </p:sp>
      <p:sp>
        <p:nvSpPr>
          <p:cNvPr id="53" name="Freeform 39"/>
          <p:cNvSpPr>
            <a:spLocks noEditPoints="1"/>
          </p:cNvSpPr>
          <p:nvPr/>
        </p:nvSpPr>
        <p:spPr bwMode="auto">
          <a:xfrm flipH="1">
            <a:off x="872852" y="1616384"/>
            <a:ext cx="2743592" cy="4382581"/>
          </a:xfrm>
          <a:custGeom>
            <a:avLst/>
            <a:gdLst/>
            <a:ahLst/>
            <a:cxnLst>
              <a:cxn ang="0">
                <a:pos x="132" y="74"/>
              </a:cxn>
              <a:cxn ang="0">
                <a:pos x="88" y="47"/>
              </a:cxn>
              <a:cxn ang="0">
                <a:pos x="82" y="25"/>
              </a:cxn>
              <a:cxn ang="0">
                <a:pos x="81" y="13"/>
              </a:cxn>
              <a:cxn ang="0">
                <a:pos x="92" y="8"/>
              </a:cxn>
              <a:cxn ang="0">
                <a:pos x="87" y="0"/>
              </a:cxn>
              <a:cxn ang="0">
                <a:pos x="45" y="5"/>
              </a:cxn>
              <a:cxn ang="0">
                <a:pos x="50" y="13"/>
              </a:cxn>
              <a:cxn ang="0">
                <a:pos x="56" y="14"/>
              </a:cxn>
              <a:cxn ang="0">
                <a:pos x="50" y="32"/>
              </a:cxn>
              <a:cxn ang="0">
                <a:pos x="57" y="145"/>
              </a:cxn>
              <a:cxn ang="0">
                <a:pos x="57" y="193"/>
              </a:cxn>
              <a:cxn ang="0">
                <a:pos x="81" y="193"/>
              </a:cxn>
              <a:cxn ang="0">
                <a:pos x="81" y="145"/>
              </a:cxn>
              <a:cxn ang="0">
                <a:pos x="88" y="111"/>
              </a:cxn>
              <a:cxn ang="0">
                <a:pos x="127" y="97"/>
              </a:cxn>
              <a:cxn ang="0">
                <a:pos x="147" y="209"/>
              </a:cxn>
              <a:cxn ang="0">
                <a:pos x="123" y="218"/>
              </a:cxn>
              <a:cxn ang="0">
                <a:pos x="28" y="228"/>
              </a:cxn>
              <a:cxn ang="0">
                <a:pos x="123" y="224"/>
              </a:cxn>
              <a:cxn ang="0">
                <a:pos x="90" y="240"/>
              </a:cxn>
              <a:cxn ang="0">
                <a:pos x="69" y="240"/>
              </a:cxn>
              <a:cxn ang="0">
                <a:pos x="0" y="265"/>
              </a:cxn>
              <a:cxn ang="0">
                <a:pos x="150" y="294"/>
              </a:cxn>
              <a:cxn ang="0">
                <a:pos x="112" y="265"/>
              </a:cxn>
              <a:cxn ang="0">
                <a:pos x="183" y="163"/>
              </a:cxn>
              <a:cxn ang="0">
                <a:pos x="72" y="79"/>
              </a:cxn>
              <a:cxn ang="0">
                <a:pos x="124" y="70"/>
              </a:cxn>
              <a:cxn ang="0">
                <a:pos x="99" y="60"/>
              </a:cxn>
              <a:cxn ang="0">
                <a:pos x="99" y="99"/>
              </a:cxn>
              <a:cxn ang="0">
                <a:pos x="121" y="93"/>
              </a:cxn>
              <a:cxn ang="0">
                <a:pos x="99" y="106"/>
              </a:cxn>
            </a:cxnLst>
            <a:rect l="0" t="0" r="r" b="b"/>
            <a:pathLst>
              <a:path w="183" h="294">
                <a:moveTo>
                  <a:pt x="183" y="163"/>
                </a:moveTo>
                <a:cubicBezTo>
                  <a:pt x="183" y="124"/>
                  <a:pt x="162" y="91"/>
                  <a:pt x="132" y="74"/>
                </a:cubicBezTo>
                <a:cubicBezTo>
                  <a:pt x="130" y="58"/>
                  <a:pt x="116" y="46"/>
                  <a:pt x="99" y="46"/>
                </a:cubicBezTo>
                <a:cubicBezTo>
                  <a:pt x="95" y="46"/>
                  <a:pt x="91" y="46"/>
                  <a:pt x="88" y="47"/>
                </a:cubicBezTo>
                <a:cubicBezTo>
                  <a:pt x="88" y="32"/>
                  <a:pt x="88" y="32"/>
                  <a:pt x="88" y="32"/>
                </a:cubicBezTo>
                <a:cubicBezTo>
                  <a:pt x="88" y="29"/>
                  <a:pt x="85" y="26"/>
                  <a:pt x="82" y="25"/>
                </a:cubicBezTo>
                <a:cubicBezTo>
                  <a:pt x="82" y="14"/>
                  <a:pt x="82" y="14"/>
                  <a:pt x="82" y="14"/>
                </a:cubicBezTo>
                <a:cubicBezTo>
                  <a:pt x="82" y="13"/>
                  <a:pt x="82" y="13"/>
                  <a:pt x="81" y="13"/>
                </a:cubicBezTo>
                <a:cubicBezTo>
                  <a:pt x="87" y="13"/>
                  <a:pt x="87" y="13"/>
                  <a:pt x="87" y="13"/>
                </a:cubicBezTo>
                <a:cubicBezTo>
                  <a:pt x="90" y="13"/>
                  <a:pt x="92" y="11"/>
                  <a:pt x="92" y="8"/>
                </a:cubicBezTo>
                <a:cubicBezTo>
                  <a:pt x="92" y="5"/>
                  <a:pt x="92" y="5"/>
                  <a:pt x="92" y="5"/>
                </a:cubicBezTo>
                <a:cubicBezTo>
                  <a:pt x="92" y="2"/>
                  <a:pt x="90" y="0"/>
                  <a:pt x="87" y="0"/>
                </a:cubicBezTo>
                <a:cubicBezTo>
                  <a:pt x="50" y="0"/>
                  <a:pt x="50" y="0"/>
                  <a:pt x="50" y="0"/>
                </a:cubicBezTo>
                <a:cubicBezTo>
                  <a:pt x="48" y="0"/>
                  <a:pt x="45" y="2"/>
                  <a:pt x="45" y="5"/>
                </a:cubicBezTo>
                <a:cubicBezTo>
                  <a:pt x="45" y="8"/>
                  <a:pt x="45" y="8"/>
                  <a:pt x="45" y="8"/>
                </a:cubicBezTo>
                <a:cubicBezTo>
                  <a:pt x="45" y="11"/>
                  <a:pt x="48" y="13"/>
                  <a:pt x="50" y="13"/>
                </a:cubicBezTo>
                <a:cubicBezTo>
                  <a:pt x="56" y="13"/>
                  <a:pt x="56" y="13"/>
                  <a:pt x="56" y="13"/>
                </a:cubicBezTo>
                <a:cubicBezTo>
                  <a:pt x="56" y="13"/>
                  <a:pt x="56" y="13"/>
                  <a:pt x="56" y="14"/>
                </a:cubicBezTo>
                <a:cubicBezTo>
                  <a:pt x="56" y="25"/>
                  <a:pt x="56" y="25"/>
                  <a:pt x="56" y="25"/>
                </a:cubicBezTo>
                <a:cubicBezTo>
                  <a:pt x="52" y="26"/>
                  <a:pt x="50" y="29"/>
                  <a:pt x="50" y="32"/>
                </a:cubicBezTo>
                <a:cubicBezTo>
                  <a:pt x="50" y="138"/>
                  <a:pt x="50" y="138"/>
                  <a:pt x="50" y="138"/>
                </a:cubicBezTo>
                <a:cubicBezTo>
                  <a:pt x="50" y="142"/>
                  <a:pt x="53" y="145"/>
                  <a:pt x="57" y="145"/>
                </a:cubicBezTo>
                <a:cubicBezTo>
                  <a:pt x="57" y="193"/>
                  <a:pt x="57" y="193"/>
                  <a:pt x="57" y="193"/>
                </a:cubicBezTo>
                <a:cubicBezTo>
                  <a:pt x="57" y="193"/>
                  <a:pt x="57" y="193"/>
                  <a:pt x="57" y="193"/>
                </a:cubicBezTo>
                <a:cubicBezTo>
                  <a:pt x="58" y="195"/>
                  <a:pt x="63" y="197"/>
                  <a:pt x="69" y="197"/>
                </a:cubicBezTo>
                <a:cubicBezTo>
                  <a:pt x="75" y="197"/>
                  <a:pt x="80" y="195"/>
                  <a:pt x="81" y="193"/>
                </a:cubicBezTo>
                <a:cubicBezTo>
                  <a:pt x="81" y="193"/>
                  <a:pt x="81" y="193"/>
                  <a:pt x="81" y="193"/>
                </a:cubicBezTo>
                <a:cubicBezTo>
                  <a:pt x="81" y="145"/>
                  <a:pt x="81" y="145"/>
                  <a:pt x="81" y="145"/>
                </a:cubicBezTo>
                <a:cubicBezTo>
                  <a:pt x="85" y="145"/>
                  <a:pt x="88" y="142"/>
                  <a:pt x="88" y="138"/>
                </a:cubicBezTo>
                <a:cubicBezTo>
                  <a:pt x="88" y="111"/>
                  <a:pt x="88" y="111"/>
                  <a:pt x="88" y="111"/>
                </a:cubicBezTo>
                <a:cubicBezTo>
                  <a:pt x="91" y="112"/>
                  <a:pt x="95" y="113"/>
                  <a:pt x="99" y="113"/>
                </a:cubicBezTo>
                <a:cubicBezTo>
                  <a:pt x="111" y="113"/>
                  <a:pt x="121" y="106"/>
                  <a:pt x="127" y="97"/>
                </a:cubicBezTo>
                <a:cubicBezTo>
                  <a:pt x="148" y="110"/>
                  <a:pt x="161" y="135"/>
                  <a:pt x="161" y="163"/>
                </a:cubicBezTo>
                <a:cubicBezTo>
                  <a:pt x="161" y="180"/>
                  <a:pt x="156" y="196"/>
                  <a:pt x="147" y="209"/>
                </a:cubicBezTo>
                <a:cubicBezTo>
                  <a:pt x="123" y="219"/>
                  <a:pt x="123" y="219"/>
                  <a:pt x="123" y="219"/>
                </a:cubicBezTo>
                <a:cubicBezTo>
                  <a:pt x="123" y="218"/>
                  <a:pt x="123" y="218"/>
                  <a:pt x="123" y="218"/>
                </a:cubicBezTo>
                <a:cubicBezTo>
                  <a:pt x="28" y="218"/>
                  <a:pt x="28" y="218"/>
                  <a:pt x="28" y="218"/>
                </a:cubicBezTo>
                <a:cubicBezTo>
                  <a:pt x="28" y="228"/>
                  <a:pt x="28" y="228"/>
                  <a:pt x="28" y="228"/>
                </a:cubicBezTo>
                <a:cubicBezTo>
                  <a:pt x="123" y="228"/>
                  <a:pt x="123" y="228"/>
                  <a:pt x="123" y="228"/>
                </a:cubicBezTo>
                <a:cubicBezTo>
                  <a:pt x="123" y="224"/>
                  <a:pt x="123" y="224"/>
                  <a:pt x="123" y="224"/>
                </a:cubicBezTo>
                <a:cubicBezTo>
                  <a:pt x="141" y="216"/>
                  <a:pt x="141" y="216"/>
                  <a:pt x="141" y="216"/>
                </a:cubicBezTo>
                <a:cubicBezTo>
                  <a:pt x="128" y="231"/>
                  <a:pt x="110" y="240"/>
                  <a:pt x="90" y="240"/>
                </a:cubicBezTo>
                <a:cubicBezTo>
                  <a:pt x="90" y="240"/>
                  <a:pt x="90" y="240"/>
                  <a:pt x="90" y="240"/>
                </a:cubicBezTo>
                <a:cubicBezTo>
                  <a:pt x="69" y="240"/>
                  <a:pt x="69" y="240"/>
                  <a:pt x="69" y="240"/>
                </a:cubicBezTo>
                <a:cubicBezTo>
                  <a:pt x="69" y="265"/>
                  <a:pt x="69" y="265"/>
                  <a:pt x="69" y="265"/>
                </a:cubicBezTo>
                <a:cubicBezTo>
                  <a:pt x="0" y="265"/>
                  <a:pt x="0" y="265"/>
                  <a:pt x="0" y="265"/>
                </a:cubicBezTo>
                <a:cubicBezTo>
                  <a:pt x="0" y="294"/>
                  <a:pt x="0" y="294"/>
                  <a:pt x="0" y="294"/>
                </a:cubicBezTo>
                <a:cubicBezTo>
                  <a:pt x="150" y="294"/>
                  <a:pt x="150" y="294"/>
                  <a:pt x="150" y="294"/>
                </a:cubicBezTo>
                <a:cubicBezTo>
                  <a:pt x="150" y="265"/>
                  <a:pt x="150" y="265"/>
                  <a:pt x="150" y="265"/>
                </a:cubicBezTo>
                <a:cubicBezTo>
                  <a:pt x="112" y="265"/>
                  <a:pt x="112" y="265"/>
                  <a:pt x="112" y="265"/>
                </a:cubicBezTo>
                <a:cubicBezTo>
                  <a:pt x="112" y="259"/>
                  <a:pt x="112" y="259"/>
                  <a:pt x="112" y="259"/>
                </a:cubicBezTo>
                <a:cubicBezTo>
                  <a:pt x="153" y="248"/>
                  <a:pt x="183" y="209"/>
                  <a:pt x="183" y="163"/>
                </a:cubicBezTo>
                <a:close/>
                <a:moveTo>
                  <a:pt x="99" y="106"/>
                </a:moveTo>
                <a:cubicBezTo>
                  <a:pt x="84" y="106"/>
                  <a:pt x="72" y="94"/>
                  <a:pt x="72" y="79"/>
                </a:cubicBezTo>
                <a:cubicBezTo>
                  <a:pt x="72" y="65"/>
                  <a:pt x="84" y="53"/>
                  <a:pt x="99" y="53"/>
                </a:cubicBezTo>
                <a:cubicBezTo>
                  <a:pt x="110" y="53"/>
                  <a:pt x="120" y="60"/>
                  <a:pt x="124" y="70"/>
                </a:cubicBezTo>
                <a:cubicBezTo>
                  <a:pt x="121" y="69"/>
                  <a:pt x="117" y="68"/>
                  <a:pt x="114" y="67"/>
                </a:cubicBezTo>
                <a:cubicBezTo>
                  <a:pt x="110" y="63"/>
                  <a:pt x="105" y="60"/>
                  <a:pt x="99" y="60"/>
                </a:cubicBezTo>
                <a:cubicBezTo>
                  <a:pt x="88" y="60"/>
                  <a:pt x="79" y="68"/>
                  <a:pt x="79" y="79"/>
                </a:cubicBezTo>
                <a:cubicBezTo>
                  <a:pt x="79" y="90"/>
                  <a:pt x="88" y="99"/>
                  <a:pt x="99" y="99"/>
                </a:cubicBezTo>
                <a:cubicBezTo>
                  <a:pt x="105" y="99"/>
                  <a:pt x="111" y="95"/>
                  <a:pt x="115" y="90"/>
                </a:cubicBezTo>
                <a:cubicBezTo>
                  <a:pt x="117" y="91"/>
                  <a:pt x="119" y="92"/>
                  <a:pt x="121" y="93"/>
                </a:cubicBezTo>
                <a:cubicBezTo>
                  <a:pt x="116" y="101"/>
                  <a:pt x="108" y="106"/>
                  <a:pt x="99" y="106"/>
                </a:cubicBezTo>
                <a:close/>
                <a:moveTo>
                  <a:pt x="99" y="106"/>
                </a:moveTo>
                <a:cubicBezTo>
                  <a:pt x="99" y="106"/>
                  <a:pt x="99" y="106"/>
                  <a:pt x="99" y="106"/>
                </a:cubicBezTo>
              </a:path>
            </a:pathLst>
          </a:custGeom>
          <a:solidFill>
            <a:schemeClr val="accent1"/>
          </a:solidFill>
          <a:ln w="9525">
            <a:noFill/>
            <a:round/>
          </a:ln>
        </p:spPr>
        <p:txBody>
          <a:bodyPr vert="horz" wrap="square" lIns="121917" tIns="60958" rIns="121917" bIns="60958" numCol="1" anchor="t" anchorCtr="0" compatLnSpc="1"/>
          <a:lstStyle/>
          <a:p>
            <a:endParaRPr lang="en-US">
              <a:cs typeface="+mn-ea"/>
            </a:endParaRPr>
          </a:p>
        </p:txBody>
      </p:sp>
      <p:sp>
        <p:nvSpPr>
          <p:cNvPr id="54" name="Text Placeholder 3"/>
          <p:cNvSpPr txBox="1"/>
          <p:nvPr/>
        </p:nvSpPr>
        <p:spPr>
          <a:xfrm>
            <a:off x="4383351" y="4666604"/>
            <a:ext cx="719749" cy="430887"/>
          </a:xfrm>
          <a:prstGeom prst="rect">
            <a:avLst/>
          </a:prstGeom>
        </p:spPr>
        <p:txBody>
          <a:bodyPr wrap="none" lIns="0" tIns="0" rIns="0" bIns="0" anchor="b">
            <a:spAutoFit/>
          </a:bodyPr>
          <a:lstStyle>
            <a:lvl1pPr marL="0" indent="0" algn="ctr">
              <a:buNone/>
              <a:defRPr sz="2800" b="1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r" defTabSz="1218565">
              <a:spcBef>
                <a:spcPct val="20000"/>
              </a:spcBef>
              <a:defRPr/>
            </a:pPr>
            <a:r>
              <a:rPr lang="en-US" dirty="0">
                <a:solidFill>
                  <a:schemeClr val="bg1"/>
                </a:solidFill>
                <a:cs typeface="+mn-ea"/>
              </a:rPr>
              <a:t>40%</a:t>
            </a:r>
            <a:endParaRPr lang="en-US" dirty="0">
              <a:solidFill>
                <a:schemeClr val="bg1"/>
              </a:solidFill>
              <a:cs typeface="+mn-ea"/>
            </a:endParaRPr>
          </a:p>
        </p:txBody>
      </p:sp>
      <p:sp>
        <p:nvSpPr>
          <p:cNvPr id="55" name="Text Placeholder 3"/>
          <p:cNvSpPr txBox="1"/>
          <p:nvPr/>
        </p:nvSpPr>
        <p:spPr>
          <a:xfrm>
            <a:off x="4424441" y="5518908"/>
            <a:ext cx="719749" cy="430887"/>
          </a:xfrm>
          <a:prstGeom prst="rect">
            <a:avLst/>
          </a:prstGeom>
        </p:spPr>
        <p:txBody>
          <a:bodyPr wrap="none" lIns="0" tIns="0" rIns="0" bIns="0" anchor="b">
            <a:spAutoFit/>
          </a:bodyPr>
          <a:lstStyle>
            <a:lvl1pPr marL="0" indent="0" algn="ctr">
              <a:buNone/>
              <a:defRPr sz="2800" b="1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r" defTabSz="1218565">
              <a:spcBef>
                <a:spcPct val="20000"/>
              </a:spcBef>
              <a:defRPr/>
            </a:pPr>
            <a:r>
              <a:rPr lang="en-US" dirty="0">
                <a:solidFill>
                  <a:schemeClr val="bg1"/>
                </a:solidFill>
                <a:cs typeface="+mn-ea"/>
              </a:rPr>
              <a:t>60%</a:t>
            </a:r>
            <a:endParaRPr lang="en-US" dirty="0">
              <a:solidFill>
                <a:schemeClr val="bg1"/>
              </a:solidFill>
              <a:cs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0">
        <p14:doors dir="vert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500"/>
                            </p:stCondLst>
                            <p:childTnLst>
                              <p:par>
                                <p:cTn id="5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0"/>
                            </p:stCondLst>
                            <p:childTnLst>
                              <p:par>
                                <p:cTn id="6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500"/>
                            </p:stCondLst>
                            <p:childTnLst>
                              <p:par>
                                <p:cTn id="6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6000"/>
                            </p:stCondLst>
                            <p:childTnLst>
                              <p:par>
                                <p:cTn id="7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500"/>
                            </p:stCondLst>
                            <p:childTnLst>
                              <p:par>
                                <p:cTn id="79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7000"/>
                            </p:stCondLst>
                            <p:childTnLst>
                              <p:par>
                                <p:cTn id="84" presetID="2" presetClass="entr" presetSubtype="4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7500"/>
                            </p:stCondLst>
                            <p:childTnLst>
                              <p:par>
                                <p:cTn id="94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8000"/>
                            </p:stCondLst>
                            <p:childTnLst>
                              <p:par>
                                <p:cTn id="99" presetID="2" presetClass="entr" presetSubtype="4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8500"/>
                            </p:stCondLst>
                            <p:childTnLst>
                              <p:par>
                                <p:cTn id="109" presetID="2" presetClass="entr" presetSubtype="2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9000"/>
                            </p:stCondLst>
                            <p:childTnLst>
                              <p:par>
                                <p:cTn id="114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9" presetID="2" presetClass="entr" presetSubtype="2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0500"/>
                            </p:stCondLst>
                            <p:childTnLst>
                              <p:par>
                                <p:cTn id="124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1500"/>
                            </p:stCondLst>
                            <p:childTnLst>
                              <p:par>
                                <p:cTn id="129" presetID="2" presetClass="entr" presetSubtype="2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12000"/>
                            </p:stCondLst>
                            <p:childTnLst>
                              <p:par>
                                <p:cTn id="134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13000"/>
                            </p:stCondLst>
                            <p:childTnLst>
                              <p:par>
                                <p:cTn id="139" presetID="2" presetClass="entr" presetSubtype="2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3500"/>
                            </p:stCondLst>
                            <p:childTnLst>
                              <p:par>
                                <p:cTn id="144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48" grpId="0" animBg="1"/>
      <p:bldP spid="49" grpId="0"/>
      <p:bldP spid="50" grpId="0"/>
      <p:bldP spid="51" grpId="0"/>
      <p:bldP spid="52" grpId="0"/>
      <p:bldP spid="53" grpId="0" animBg="1"/>
      <p:bldP spid="54" grpId="0"/>
      <p:bldP spid="5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istrator\各行业\医疗\dsfds.gif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contrast="4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680" t="28181" r="19142" b="19107"/>
          <a:stretch>
            <a:fillRect/>
          </a:stretch>
        </p:blipFill>
        <p:spPr bwMode="auto">
          <a:xfrm>
            <a:off x="190550" y="172672"/>
            <a:ext cx="593194" cy="538357"/>
          </a:xfrm>
          <a:prstGeom prst="rect">
            <a:avLst/>
          </a:prstGeom>
          <a:noFill/>
          <a:effectLst>
            <a:outerShdw blurRad="215900" dist="1016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853346" y="204963"/>
            <a:ext cx="54006" cy="4340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</a:endParaRPr>
          </a:p>
        </p:txBody>
      </p:sp>
      <p:sp>
        <p:nvSpPr>
          <p:cNvPr id="5" name="文本框 25"/>
          <p:cNvSpPr txBox="1"/>
          <p:nvPr/>
        </p:nvSpPr>
        <p:spPr>
          <a:xfrm>
            <a:off x="945570" y="180723"/>
            <a:ext cx="4453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chemeClr val="accent1"/>
                </a:solidFill>
                <a:latin typeface="+mn-ea"/>
                <a:cs typeface="+mn-ea"/>
              </a:rPr>
              <a:t>请</a:t>
            </a:r>
            <a:r>
              <a:rPr lang="zh-CN" altLang="en-US" sz="3200" b="1" dirty="0" smtClean="0">
                <a:solidFill>
                  <a:schemeClr val="accent1"/>
                </a:solidFill>
                <a:latin typeface="+mn-ea"/>
                <a:cs typeface="+mn-ea"/>
              </a:rPr>
              <a:t>在此处添加目录标题</a:t>
            </a:r>
            <a:endParaRPr lang="zh-CN" altLang="en-US" sz="3200" b="1" dirty="0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57" name="Rounded Rectangle 52"/>
          <p:cNvSpPr/>
          <p:nvPr/>
        </p:nvSpPr>
        <p:spPr>
          <a:xfrm>
            <a:off x="796052" y="1672447"/>
            <a:ext cx="3346543" cy="4446297"/>
          </a:xfrm>
          <a:prstGeom prst="roundRect">
            <a:avLst>
              <a:gd name="adj" fmla="val 5737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 dirty="0">
              <a:cs typeface="+mn-ea"/>
            </a:endParaRPr>
          </a:p>
        </p:txBody>
      </p:sp>
      <p:grpSp>
        <p:nvGrpSpPr>
          <p:cNvPr id="58" name="Group 58"/>
          <p:cNvGrpSpPr/>
          <p:nvPr/>
        </p:nvGrpSpPr>
        <p:grpSpPr>
          <a:xfrm>
            <a:off x="972922" y="4371390"/>
            <a:ext cx="2992806" cy="1408106"/>
            <a:chOff x="7174424" y="1342431"/>
            <a:chExt cx="2244897" cy="1055835"/>
          </a:xfrm>
        </p:grpSpPr>
        <p:sp>
          <p:nvSpPr>
            <p:cNvPr id="59" name="TextBox 58"/>
            <p:cNvSpPr txBox="1"/>
            <p:nvPr/>
          </p:nvSpPr>
          <p:spPr>
            <a:xfrm>
              <a:off x="7174424" y="1600395"/>
              <a:ext cx="2244897" cy="79787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1218565">
                <a:lnSpc>
                  <a:spcPct val="150000"/>
                </a:lnSpc>
                <a:spcBef>
                  <a:spcPct val="20000"/>
                </a:spcBef>
                <a:defRPr/>
              </a:pPr>
              <a:r>
                <a:rPr lang="zh-CN" altLang="en-US" sz="1600" dirty="0">
                  <a:solidFill>
                    <a:schemeClr val="bg1"/>
                  </a:solidFill>
                  <a:latin typeface="时尚中黑简体" panose="01010104010101010101" charset="-122"/>
                  <a:cs typeface="+mn-ea"/>
                </a:rPr>
                <a:t>单击此处添加文字阐述，添加简短问题说明文字，具体说明文字在此处。</a:t>
              </a:r>
              <a:endParaRPr lang="en-US" sz="1400" dirty="0">
                <a:solidFill>
                  <a:schemeClr val="bg1"/>
                </a:solidFill>
                <a:cs typeface="+mn-ea"/>
              </a:endParaRPr>
            </a:p>
          </p:txBody>
        </p:sp>
        <p:sp>
          <p:nvSpPr>
            <p:cNvPr id="60" name="Rectangle 55"/>
            <p:cNvSpPr/>
            <p:nvPr/>
          </p:nvSpPr>
          <p:spPr>
            <a:xfrm>
              <a:off x="8022722" y="1342431"/>
              <a:ext cx="548298" cy="219240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zh-CN" altLang="en-US" sz="1900" b="1" dirty="0" smtClean="0">
                  <a:solidFill>
                    <a:schemeClr val="bg1"/>
                  </a:solidFill>
                  <a:cs typeface="+mn-ea"/>
                </a:rPr>
                <a:t>关键字</a:t>
              </a:r>
              <a:endParaRPr lang="en-US" sz="1900" b="1" dirty="0">
                <a:solidFill>
                  <a:schemeClr val="bg1"/>
                </a:solidFill>
                <a:cs typeface="+mn-ea"/>
              </a:endParaRPr>
            </a:p>
          </p:txBody>
        </p:sp>
      </p:grpSp>
      <p:grpSp>
        <p:nvGrpSpPr>
          <p:cNvPr id="61" name="Group 47"/>
          <p:cNvGrpSpPr/>
          <p:nvPr/>
        </p:nvGrpSpPr>
        <p:grpSpPr>
          <a:xfrm>
            <a:off x="1596390" y="2033932"/>
            <a:ext cx="1745870" cy="2045063"/>
            <a:chOff x="1116013" y="1550988"/>
            <a:chExt cx="1606550" cy="1881187"/>
          </a:xfrm>
          <a:solidFill>
            <a:schemeClr val="bg1"/>
          </a:solidFill>
        </p:grpSpPr>
        <p:sp>
          <p:nvSpPr>
            <p:cNvPr id="62" name="Freeform 5"/>
            <p:cNvSpPr>
              <a:spLocks noEditPoints="1"/>
            </p:cNvSpPr>
            <p:nvPr/>
          </p:nvSpPr>
          <p:spPr bwMode="auto">
            <a:xfrm>
              <a:off x="1890713" y="1714500"/>
              <a:ext cx="176213" cy="233362"/>
            </a:xfrm>
            <a:custGeom>
              <a:avLst/>
              <a:gdLst/>
              <a:ahLst/>
              <a:cxnLst>
                <a:cxn ang="0">
                  <a:pos x="4" y="35"/>
                </a:cxn>
                <a:cxn ang="0">
                  <a:pos x="14" y="33"/>
                </a:cxn>
                <a:cxn ang="0">
                  <a:pos x="15" y="27"/>
                </a:cxn>
                <a:cxn ang="0">
                  <a:pos x="28" y="0"/>
                </a:cxn>
                <a:cxn ang="0">
                  <a:pos x="7" y="22"/>
                </a:cxn>
                <a:cxn ang="0">
                  <a:pos x="2" y="25"/>
                </a:cxn>
                <a:cxn ang="0">
                  <a:pos x="4" y="35"/>
                </a:cxn>
                <a:cxn ang="0">
                  <a:pos x="4" y="35"/>
                </a:cxn>
                <a:cxn ang="0">
                  <a:pos x="4" y="35"/>
                </a:cxn>
              </a:cxnLst>
              <a:rect l="0" t="0" r="r" b="b"/>
              <a:pathLst>
                <a:path w="28" h="37">
                  <a:moveTo>
                    <a:pt x="4" y="35"/>
                  </a:moveTo>
                  <a:cubicBezTo>
                    <a:pt x="7" y="37"/>
                    <a:pt x="11" y="36"/>
                    <a:pt x="14" y="33"/>
                  </a:cubicBezTo>
                  <a:cubicBezTo>
                    <a:pt x="15" y="31"/>
                    <a:pt x="15" y="29"/>
                    <a:pt x="15" y="27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5" y="22"/>
                    <a:pt x="3" y="23"/>
                    <a:pt x="2" y="25"/>
                  </a:cubicBezTo>
                  <a:cubicBezTo>
                    <a:pt x="0" y="28"/>
                    <a:pt x="0" y="33"/>
                    <a:pt x="4" y="35"/>
                  </a:cubicBezTo>
                  <a:close/>
                  <a:moveTo>
                    <a:pt x="4" y="35"/>
                  </a:moveTo>
                  <a:cubicBezTo>
                    <a:pt x="4" y="35"/>
                    <a:pt x="4" y="35"/>
                    <a:pt x="4" y="35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63" name="Freeform 6"/>
            <p:cNvSpPr>
              <a:spLocks noEditPoints="1"/>
            </p:cNvSpPr>
            <p:nvPr/>
          </p:nvSpPr>
          <p:spPr bwMode="auto">
            <a:xfrm>
              <a:off x="1116013" y="1550988"/>
              <a:ext cx="1606550" cy="1881187"/>
            </a:xfrm>
            <a:custGeom>
              <a:avLst/>
              <a:gdLst/>
              <a:ahLst/>
              <a:cxnLst>
                <a:cxn ang="0">
                  <a:pos x="69" y="210"/>
                </a:cxn>
                <a:cxn ang="0">
                  <a:pos x="208" y="210"/>
                </a:cxn>
                <a:cxn ang="0">
                  <a:pos x="255" y="163"/>
                </a:cxn>
                <a:cxn ang="0">
                  <a:pos x="208" y="115"/>
                </a:cxn>
                <a:cxn ang="0">
                  <a:pos x="195" y="115"/>
                </a:cxn>
                <a:cxn ang="0">
                  <a:pos x="195" y="69"/>
                </a:cxn>
                <a:cxn ang="0">
                  <a:pos x="183" y="54"/>
                </a:cxn>
                <a:cxn ang="0">
                  <a:pos x="183" y="53"/>
                </a:cxn>
                <a:cxn ang="0">
                  <a:pos x="131" y="0"/>
                </a:cxn>
                <a:cxn ang="0">
                  <a:pos x="78" y="53"/>
                </a:cxn>
                <a:cxn ang="0">
                  <a:pos x="16" y="53"/>
                </a:cxn>
                <a:cxn ang="0">
                  <a:pos x="0" y="69"/>
                </a:cxn>
                <a:cxn ang="0">
                  <a:pos x="0" y="152"/>
                </a:cxn>
                <a:cxn ang="0">
                  <a:pos x="16" y="168"/>
                </a:cxn>
                <a:cxn ang="0">
                  <a:pos x="179" y="168"/>
                </a:cxn>
                <a:cxn ang="0">
                  <a:pos x="195" y="152"/>
                </a:cxn>
                <a:cxn ang="0">
                  <a:pos x="195" y="137"/>
                </a:cxn>
                <a:cxn ang="0">
                  <a:pos x="208" y="137"/>
                </a:cxn>
                <a:cxn ang="0">
                  <a:pos x="233" y="163"/>
                </a:cxn>
                <a:cxn ang="0">
                  <a:pos x="208" y="188"/>
                </a:cxn>
                <a:cxn ang="0">
                  <a:pos x="69" y="188"/>
                </a:cxn>
                <a:cxn ang="0">
                  <a:pos x="21" y="236"/>
                </a:cxn>
                <a:cxn ang="0">
                  <a:pos x="69" y="283"/>
                </a:cxn>
                <a:cxn ang="0">
                  <a:pos x="148" y="283"/>
                </a:cxn>
                <a:cxn ang="0">
                  <a:pos x="172" y="299"/>
                </a:cxn>
                <a:cxn ang="0">
                  <a:pos x="191" y="299"/>
                </a:cxn>
                <a:cxn ang="0">
                  <a:pos x="219" y="271"/>
                </a:cxn>
                <a:cxn ang="0">
                  <a:pos x="191" y="244"/>
                </a:cxn>
                <a:cxn ang="0">
                  <a:pos x="172" y="244"/>
                </a:cxn>
                <a:cxn ang="0">
                  <a:pos x="147" y="261"/>
                </a:cxn>
                <a:cxn ang="0">
                  <a:pos x="69" y="261"/>
                </a:cxn>
                <a:cxn ang="0">
                  <a:pos x="44" y="236"/>
                </a:cxn>
                <a:cxn ang="0">
                  <a:pos x="69" y="210"/>
                </a:cxn>
                <a:cxn ang="0">
                  <a:pos x="131" y="16"/>
                </a:cxn>
                <a:cxn ang="0">
                  <a:pos x="169" y="54"/>
                </a:cxn>
                <a:cxn ang="0">
                  <a:pos x="131" y="93"/>
                </a:cxn>
                <a:cxn ang="0">
                  <a:pos x="92" y="54"/>
                </a:cxn>
                <a:cxn ang="0">
                  <a:pos x="131" y="16"/>
                </a:cxn>
                <a:cxn ang="0">
                  <a:pos x="131" y="16"/>
                </a:cxn>
                <a:cxn ang="0">
                  <a:pos x="131" y="16"/>
                </a:cxn>
              </a:cxnLst>
              <a:rect l="0" t="0" r="r" b="b"/>
              <a:pathLst>
                <a:path w="255" h="299">
                  <a:moveTo>
                    <a:pt x="69" y="210"/>
                  </a:moveTo>
                  <a:cubicBezTo>
                    <a:pt x="208" y="210"/>
                    <a:pt x="208" y="210"/>
                    <a:pt x="208" y="210"/>
                  </a:cubicBezTo>
                  <a:cubicBezTo>
                    <a:pt x="234" y="210"/>
                    <a:pt x="255" y="189"/>
                    <a:pt x="255" y="163"/>
                  </a:cubicBezTo>
                  <a:cubicBezTo>
                    <a:pt x="255" y="136"/>
                    <a:pt x="234" y="115"/>
                    <a:pt x="208" y="115"/>
                  </a:cubicBezTo>
                  <a:cubicBezTo>
                    <a:pt x="195" y="115"/>
                    <a:pt x="195" y="115"/>
                    <a:pt x="195" y="115"/>
                  </a:cubicBezTo>
                  <a:cubicBezTo>
                    <a:pt x="195" y="69"/>
                    <a:pt x="195" y="69"/>
                    <a:pt x="195" y="69"/>
                  </a:cubicBezTo>
                  <a:cubicBezTo>
                    <a:pt x="195" y="62"/>
                    <a:pt x="190" y="56"/>
                    <a:pt x="183" y="54"/>
                  </a:cubicBezTo>
                  <a:cubicBezTo>
                    <a:pt x="183" y="53"/>
                    <a:pt x="183" y="53"/>
                    <a:pt x="183" y="53"/>
                  </a:cubicBezTo>
                  <a:cubicBezTo>
                    <a:pt x="183" y="24"/>
                    <a:pt x="160" y="0"/>
                    <a:pt x="131" y="0"/>
                  </a:cubicBezTo>
                  <a:cubicBezTo>
                    <a:pt x="101" y="0"/>
                    <a:pt x="78" y="24"/>
                    <a:pt x="78" y="53"/>
                  </a:cubicBezTo>
                  <a:cubicBezTo>
                    <a:pt x="16" y="53"/>
                    <a:pt x="16" y="53"/>
                    <a:pt x="16" y="53"/>
                  </a:cubicBezTo>
                  <a:cubicBezTo>
                    <a:pt x="7" y="53"/>
                    <a:pt x="0" y="60"/>
                    <a:pt x="0" y="69"/>
                  </a:cubicBezTo>
                  <a:cubicBezTo>
                    <a:pt x="0" y="152"/>
                    <a:pt x="0" y="152"/>
                    <a:pt x="0" y="152"/>
                  </a:cubicBezTo>
                  <a:cubicBezTo>
                    <a:pt x="0" y="161"/>
                    <a:pt x="7" y="168"/>
                    <a:pt x="16" y="168"/>
                  </a:cubicBezTo>
                  <a:cubicBezTo>
                    <a:pt x="179" y="168"/>
                    <a:pt x="179" y="168"/>
                    <a:pt x="179" y="168"/>
                  </a:cubicBezTo>
                  <a:cubicBezTo>
                    <a:pt x="188" y="168"/>
                    <a:pt x="195" y="161"/>
                    <a:pt x="195" y="152"/>
                  </a:cubicBezTo>
                  <a:cubicBezTo>
                    <a:pt x="195" y="137"/>
                    <a:pt x="195" y="137"/>
                    <a:pt x="195" y="137"/>
                  </a:cubicBezTo>
                  <a:cubicBezTo>
                    <a:pt x="208" y="137"/>
                    <a:pt x="208" y="137"/>
                    <a:pt x="208" y="137"/>
                  </a:cubicBezTo>
                  <a:cubicBezTo>
                    <a:pt x="222" y="137"/>
                    <a:pt x="233" y="149"/>
                    <a:pt x="233" y="163"/>
                  </a:cubicBezTo>
                  <a:cubicBezTo>
                    <a:pt x="233" y="177"/>
                    <a:pt x="222" y="188"/>
                    <a:pt x="208" y="188"/>
                  </a:cubicBezTo>
                  <a:cubicBezTo>
                    <a:pt x="69" y="188"/>
                    <a:pt x="69" y="188"/>
                    <a:pt x="69" y="188"/>
                  </a:cubicBezTo>
                  <a:cubicBezTo>
                    <a:pt x="43" y="188"/>
                    <a:pt x="21" y="209"/>
                    <a:pt x="21" y="236"/>
                  </a:cubicBezTo>
                  <a:cubicBezTo>
                    <a:pt x="21" y="262"/>
                    <a:pt x="43" y="283"/>
                    <a:pt x="69" y="283"/>
                  </a:cubicBezTo>
                  <a:cubicBezTo>
                    <a:pt x="148" y="283"/>
                    <a:pt x="148" y="283"/>
                    <a:pt x="148" y="283"/>
                  </a:cubicBezTo>
                  <a:cubicBezTo>
                    <a:pt x="152" y="292"/>
                    <a:pt x="161" y="299"/>
                    <a:pt x="172" y="299"/>
                  </a:cubicBezTo>
                  <a:cubicBezTo>
                    <a:pt x="191" y="299"/>
                    <a:pt x="191" y="299"/>
                    <a:pt x="191" y="299"/>
                  </a:cubicBezTo>
                  <a:cubicBezTo>
                    <a:pt x="206" y="299"/>
                    <a:pt x="219" y="286"/>
                    <a:pt x="219" y="271"/>
                  </a:cubicBezTo>
                  <a:cubicBezTo>
                    <a:pt x="219" y="256"/>
                    <a:pt x="206" y="244"/>
                    <a:pt x="191" y="244"/>
                  </a:cubicBezTo>
                  <a:cubicBezTo>
                    <a:pt x="172" y="244"/>
                    <a:pt x="172" y="244"/>
                    <a:pt x="172" y="244"/>
                  </a:cubicBezTo>
                  <a:cubicBezTo>
                    <a:pt x="161" y="244"/>
                    <a:pt x="151" y="251"/>
                    <a:pt x="147" y="261"/>
                  </a:cubicBezTo>
                  <a:cubicBezTo>
                    <a:pt x="69" y="261"/>
                    <a:pt x="69" y="261"/>
                    <a:pt x="69" y="261"/>
                  </a:cubicBezTo>
                  <a:cubicBezTo>
                    <a:pt x="55" y="261"/>
                    <a:pt x="44" y="250"/>
                    <a:pt x="44" y="236"/>
                  </a:cubicBezTo>
                  <a:cubicBezTo>
                    <a:pt x="44" y="222"/>
                    <a:pt x="55" y="210"/>
                    <a:pt x="69" y="210"/>
                  </a:cubicBezTo>
                  <a:close/>
                  <a:moveTo>
                    <a:pt x="131" y="16"/>
                  </a:moveTo>
                  <a:cubicBezTo>
                    <a:pt x="152" y="16"/>
                    <a:pt x="169" y="33"/>
                    <a:pt x="169" y="54"/>
                  </a:cubicBezTo>
                  <a:cubicBezTo>
                    <a:pt x="169" y="76"/>
                    <a:pt x="152" y="93"/>
                    <a:pt x="131" y="93"/>
                  </a:cubicBezTo>
                  <a:cubicBezTo>
                    <a:pt x="109" y="93"/>
                    <a:pt x="92" y="76"/>
                    <a:pt x="92" y="54"/>
                  </a:cubicBezTo>
                  <a:cubicBezTo>
                    <a:pt x="92" y="33"/>
                    <a:pt x="109" y="16"/>
                    <a:pt x="131" y="16"/>
                  </a:cubicBezTo>
                  <a:close/>
                  <a:moveTo>
                    <a:pt x="131" y="16"/>
                  </a:moveTo>
                  <a:cubicBezTo>
                    <a:pt x="131" y="16"/>
                    <a:pt x="131" y="16"/>
                    <a:pt x="131" y="16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</p:grpSp>
      <p:grpSp>
        <p:nvGrpSpPr>
          <p:cNvPr id="64" name="Group 24"/>
          <p:cNvGrpSpPr/>
          <p:nvPr/>
        </p:nvGrpSpPr>
        <p:grpSpPr>
          <a:xfrm>
            <a:off x="5093988" y="1585944"/>
            <a:ext cx="973747" cy="974099"/>
            <a:chOff x="3998913" y="1998663"/>
            <a:chExt cx="1149350" cy="1149350"/>
          </a:xfrm>
          <a:solidFill>
            <a:schemeClr val="accent1"/>
          </a:solidFill>
        </p:grpSpPr>
        <p:sp>
          <p:nvSpPr>
            <p:cNvPr id="65" name="Rectangle 10"/>
            <p:cNvSpPr>
              <a:spLocks noChangeArrowheads="1"/>
            </p:cNvSpPr>
            <p:nvPr/>
          </p:nvSpPr>
          <p:spPr bwMode="auto">
            <a:xfrm>
              <a:off x="4808538" y="2584451"/>
              <a:ext cx="117475" cy="111125"/>
            </a:xfrm>
            <a:prstGeom prst="rect">
              <a:avLst/>
            </a:prstGeom>
            <a:grpFill/>
            <a:ln w="9525">
              <a:noFill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66" name="Freeform 11"/>
            <p:cNvSpPr>
              <a:spLocks noEditPoints="1"/>
            </p:cNvSpPr>
            <p:nvPr/>
          </p:nvSpPr>
          <p:spPr bwMode="auto">
            <a:xfrm>
              <a:off x="4725988" y="2266951"/>
              <a:ext cx="131763" cy="300038"/>
            </a:xfrm>
            <a:custGeom>
              <a:avLst/>
              <a:gdLst/>
              <a:ahLst/>
              <a:cxnLst>
                <a:cxn ang="0">
                  <a:pos x="23" y="36"/>
                </a:cxn>
                <a:cxn ang="0">
                  <a:pos x="22" y="8"/>
                </a:cxn>
                <a:cxn ang="0">
                  <a:pos x="18" y="4"/>
                </a:cxn>
                <a:cxn ang="0">
                  <a:pos x="14" y="0"/>
                </a:cxn>
                <a:cxn ang="0">
                  <a:pos x="13" y="43"/>
                </a:cxn>
                <a:cxn ang="0">
                  <a:pos x="14" y="71"/>
                </a:cxn>
                <a:cxn ang="0">
                  <a:pos x="22" y="79"/>
                </a:cxn>
                <a:cxn ang="0">
                  <a:pos x="23" y="36"/>
                </a:cxn>
                <a:cxn ang="0">
                  <a:pos x="23" y="36"/>
                </a:cxn>
                <a:cxn ang="0">
                  <a:pos x="23" y="36"/>
                </a:cxn>
              </a:cxnLst>
              <a:rect l="0" t="0" r="r" b="b"/>
              <a:pathLst>
                <a:path w="35" h="79">
                  <a:moveTo>
                    <a:pt x="23" y="36"/>
                  </a:moveTo>
                  <a:cubicBezTo>
                    <a:pt x="12" y="19"/>
                    <a:pt x="21" y="9"/>
                    <a:pt x="22" y="8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8" y="6"/>
                    <a:pt x="0" y="22"/>
                    <a:pt x="13" y="43"/>
                  </a:cubicBezTo>
                  <a:cubicBezTo>
                    <a:pt x="24" y="60"/>
                    <a:pt x="15" y="70"/>
                    <a:pt x="14" y="71"/>
                  </a:cubicBezTo>
                  <a:cubicBezTo>
                    <a:pt x="22" y="79"/>
                    <a:pt x="22" y="79"/>
                    <a:pt x="22" y="79"/>
                  </a:cubicBezTo>
                  <a:cubicBezTo>
                    <a:pt x="28" y="73"/>
                    <a:pt x="35" y="57"/>
                    <a:pt x="23" y="36"/>
                  </a:cubicBezTo>
                  <a:close/>
                  <a:moveTo>
                    <a:pt x="23" y="36"/>
                  </a:moveTo>
                  <a:cubicBezTo>
                    <a:pt x="23" y="36"/>
                    <a:pt x="23" y="36"/>
                    <a:pt x="23" y="36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67" name="Freeform 12"/>
            <p:cNvSpPr>
              <a:spLocks noEditPoints="1"/>
            </p:cNvSpPr>
            <p:nvPr/>
          </p:nvSpPr>
          <p:spPr bwMode="auto">
            <a:xfrm>
              <a:off x="4838701" y="2290763"/>
              <a:ext cx="120650" cy="252413"/>
            </a:xfrm>
            <a:custGeom>
              <a:avLst/>
              <a:gdLst/>
              <a:ahLst/>
              <a:cxnLst>
                <a:cxn ang="0">
                  <a:pos x="12" y="59"/>
                </a:cxn>
                <a:cxn ang="0">
                  <a:pos x="20" y="67"/>
                </a:cxn>
                <a:cxn ang="0">
                  <a:pos x="21" y="30"/>
                </a:cxn>
                <a:cxn ang="0">
                  <a:pos x="20" y="8"/>
                </a:cxn>
                <a:cxn ang="0">
                  <a:pos x="16" y="4"/>
                </a:cxn>
                <a:cxn ang="0">
                  <a:pos x="12" y="0"/>
                </a:cxn>
                <a:cxn ang="0">
                  <a:pos x="11" y="37"/>
                </a:cxn>
                <a:cxn ang="0">
                  <a:pos x="12" y="59"/>
                </a:cxn>
                <a:cxn ang="0">
                  <a:pos x="12" y="59"/>
                </a:cxn>
                <a:cxn ang="0">
                  <a:pos x="12" y="59"/>
                </a:cxn>
              </a:cxnLst>
              <a:rect l="0" t="0" r="r" b="b"/>
              <a:pathLst>
                <a:path w="32" h="67">
                  <a:moveTo>
                    <a:pt x="12" y="59"/>
                  </a:moveTo>
                  <a:cubicBezTo>
                    <a:pt x="20" y="67"/>
                    <a:pt x="20" y="67"/>
                    <a:pt x="20" y="67"/>
                  </a:cubicBezTo>
                  <a:cubicBezTo>
                    <a:pt x="25" y="62"/>
                    <a:pt x="32" y="48"/>
                    <a:pt x="21" y="30"/>
                  </a:cubicBezTo>
                  <a:cubicBezTo>
                    <a:pt x="12" y="17"/>
                    <a:pt x="19" y="9"/>
                    <a:pt x="20" y="8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7" y="5"/>
                    <a:pt x="0" y="19"/>
                    <a:pt x="11" y="37"/>
                  </a:cubicBezTo>
                  <a:cubicBezTo>
                    <a:pt x="20" y="50"/>
                    <a:pt x="13" y="58"/>
                    <a:pt x="12" y="59"/>
                  </a:cubicBezTo>
                  <a:close/>
                  <a:moveTo>
                    <a:pt x="12" y="59"/>
                  </a:moveTo>
                  <a:cubicBezTo>
                    <a:pt x="12" y="59"/>
                    <a:pt x="12" y="59"/>
                    <a:pt x="12" y="59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68" name="Freeform 13"/>
            <p:cNvSpPr>
              <a:spLocks noEditPoints="1"/>
            </p:cNvSpPr>
            <p:nvPr/>
          </p:nvSpPr>
          <p:spPr bwMode="auto">
            <a:xfrm>
              <a:off x="3998913" y="1998663"/>
              <a:ext cx="1149350" cy="1149350"/>
            </a:xfrm>
            <a:custGeom>
              <a:avLst/>
              <a:gdLst/>
              <a:ahLst/>
              <a:cxnLst>
                <a:cxn ang="0">
                  <a:pos x="152" y="0"/>
                </a:cxn>
                <a:cxn ang="0">
                  <a:pos x="0" y="152"/>
                </a:cxn>
                <a:cxn ang="0">
                  <a:pos x="152" y="304"/>
                </a:cxn>
                <a:cxn ang="0">
                  <a:pos x="304" y="152"/>
                </a:cxn>
                <a:cxn ang="0">
                  <a:pos x="152" y="0"/>
                </a:cxn>
                <a:cxn ang="0">
                  <a:pos x="152" y="266"/>
                </a:cxn>
                <a:cxn ang="0">
                  <a:pos x="38" y="152"/>
                </a:cxn>
                <a:cxn ang="0">
                  <a:pos x="59" y="86"/>
                </a:cxn>
                <a:cxn ang="0">
                  <a:pos x="128" y="155"/>
                </a:cxn>
                <a:cxn ang="0">
                  <a:pos x="55" y="155"/>
                </a:cxn>
                <a:cxn ang="0">
                  <a:pos x="55" y="184"/>
                </a:cxn>
                <a:cxn ang="0">
                  <a:pos x="157" y="184"/>
                </a:cxn>
                <a:cxn ang="0">
                  <a:pos x="218" y="245"/>
                </a:cxn>
                <a:cxn ang="0">
                  <a:pos x="152" y="266"/>
                </a:cxn>
                <a:cxn ang="0">
                  <a:pos x="245" y="218"/>
                </a:cxn>
                <a:cxn ang="0">
                  <a:pos x="204" y="177"/>
                </a:cxn>
                <a:cxn ang="0">
                  <a:pos x="204" y="155"/>
                </a:cxn>
                <a:cxn ang="0">
                  <a:pos x="182" y="155"/>
                </a:cxn>
                <a:cxn ang="0">
                  <a:pos x="86" y="59"/>
                </a:cxn>
                <a:cxn ang="0">
                  <a:pos x="152" y="38"/>
                </a:cxn>
                <a:cxn ang="0">
                  <a:pos x="266" y="152"/>
                </a:cxn>
                <a:cxn ang="0">
                  <a:pos x="245" y="218"/>
                </a:cxn>
                <a:cxn ang="0">
                  <a:pos x="245" y="218"/>
                </a:cxn>
                <a:cxn ang="0">
                  <a:pos x="245" y="218"/>
                </a:cxn>
              </a:cxnLst>
              <a:rect l="0" t="0" r="r" b="b"/>
              <a:pathLst>
                <a:path w="304" h="304">
                  <a:moveTo>
                    <a:pt x="152" y="0"/>
                  </a:moveTo>
                  <a:cubicBezTo>
                    <a:pt x="68" y="0"/>
                    <a:pt x="0" y="68"/>
                    <a:pt x="0" y="152"/>
                  </a:cubicBezTo>
                  <a:cubicBezTo>
                    <a:pt x="0" y="236"/>
                    <a:pt x="68" y="304"/>
                    <a:pt x="152" y="304"/>
                  </a:cubicBezTo>
                  <a:cubicBezTo>
                    <a:pt x="236" y="304"/>
                    <a:pt x="304" y="236"/>
                    <a:pt x="304" y="152"/>
                  </a:cubicBezTo>
                  <a:cubicBezTo>
                    <a:pt x="304" y="68"/>
                    <a:pt x="236" y="0"/>
                    <a:pt x="152" y="0"/>
                  </a:cubicBezTo>
                  <a:close/>
                  <a:moveTo>
                    <a:pt x="152" y="266"/>
                  </a:moveTo>
                  <a:cubicBezTo>
                    <a:pt x="89" y="266"/>
                    <a:pt x="38" y="215"/>
                    <a:pt x="38" y="152"/>
                  </a:cubicBezTo>
                  <a:cubicBezTo>
                    <a:pt x="38" y="128"/>
                    <a:pt x="46" y="105"/>
                    <a:pt x="59" y="86"/>
                  </a:cubicBezTo>
                  <a:cubicBezTo>
                    <a:pt x="128" y="155"/>
                    <a:pt x="128" y="155"/>
                    <a:pt x="128" y="155"/>
                  </a:cubicBezTo>
                  <a:cubicBezTo>
                    <a:pt x="55" y="155"/>
                    <a:pt x="55" y="155"/>
                    <a:pt x="55" y="155"/>
                  </a:cubicBezTo>
                  <a:cubicBezTo>
                    <a:pt x="55" y="184"/>
                    <a:pt x="55" y="184"/>
                    <a:pt x="55" y="184"/>
                  </a:cubicBezTo>
                  <a:cubicBezTo>
                    <a:pt x="157" y="184"/>
                    <a:pt x="157" y="184"/>
                    <a:pt x="157" y="184"/>
                  </a:cubicBezTo>
                  <a:cubicBezTo>
                    <a:pt x="218" y="245"/>
                    <a:pt x="218" y="245"/>
                    <a:pt x="218" y="245"/>
                  </a:cubicBezTo>
                  <a:cubicBezTo>
                    <a:pt x="199" y="258"/>
                    <a:pt x="176" y="266"/>
                    <a:pt x="152" y="266"/>
                  </a:cubicBezTo>
                  <a:close/>
                  <a:moveTo>
                    <a:pt x="245" y="218"/>
                  </a:moveTo>
                  <a:cubicBezTo>
                    <a:pt x="204" y="177"/>
                    <a:pt x="204" y="177"/>
                    <a:pt x="204" y="177"/>
                  </a:cubicBezTo>
                  <a:cubicBezTo>
                    <a:pt x="204" y="155"/>
                    <a:pt x="204" y="155"/>
                    <a:pt x="204" y="155"/>
                  </a:cubicBezTo>
                  <a:cubicBezTo>
                    <a:pt x="182" y="155"/>
                    <a:pt x="182" y="155"/>
                    <a:pt x="182" y="155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105" y="46"/>
                    <a:pt x="128" y="38"/>
                    <a:pt x="152" y="38"/>
                  </a:cubicBezTo>
                  <a:cubicBezTo>
                    <a:pt x="215" y="38"/>
                    <a:pt x="266" y="89"/>
                    <a:pt x="266" y="152"/>
                  </a:cubicBezTo>
                  <a:cubicBezTo>
                    <a:pt x="266" y="176"/>
                    <a:pt x="258" y="199"/>
                    <a:pt x="245" y="218"/>
                  </a:cubicBezTo>
                  <a:close/>
                  <a:moveTo>
                    <a:pt x="245" y="218"/>
                  </a:moveTo>
                  <a:cubicBezTo>
                    <a:pt x="245" y="218"/>
                    <a:pt x="245" y="218"/>
                    <a:pt x="245" y="218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</p:grpSp>
      <p:grpSp>
        <p:nvGrpSpPr>
          <p:cNvPr id="69" name="Group 34"/>
          <p:cNvGrpSpPr/>
          <p:nvPr/>
        </p:nvGrpSpPr>
        <p:grpSpPr>
          <a:xfrm>
            <a:off x="5016021" y="3803093"/>
            <a:ext cx="1129681" cy="984936"/>
            <a:chOff x="3806825" y="2456536"/>
            <a:chExt cx="1117601" cy="974052"/>
          </a:xfrm>
          <a:solidFill>
            <a:schemeClr val="accent4"/>
          </a:solidFill>
        </p:grpSpPr>
        <p:sp>
          <p:nvSpPr>
            <p:cNvPr id="70" name="Freeform 17"/>
            <p:cNvSpPr>
              <a:spLocks noEditPoints="1"/>
            </p:cNvSpPr>
            <p:nvPr/>
          </p:nvSpPr>
          <p:spPr bwMode="auto">
            <a:xfrm>
              <a:off x="3806825" y="2801938"/>
              <a:ext cx="1117601" cy="628650"/>
            </a:xfrm>
            <a:custGeom>
              <a:avLst/>
              <a:gdLst/>
              <a:ahLst/>
              <a:cxnLst>
                <a:cxn ang="0">
                  <a:pos x="771" y="377"/>
                </a:cxn>
                <a:cxn ang="0">
                  <a:pos x="771" y="472"/>
                </a:cxn>
                <a:cxn ang="0">
                  <a:pos x="838" y="472"/>
                </a:cxn>
                <a:cxn ang="0">
                  <a:pos x="838" y="310"/>
                </a:cxn>
                <a:cxn ang="0">
                  <a:pos x="67" y="310"/>
                </a:cxn>
                <a:cxn ang="0">
                  <a:pos x="67" y="35"/>
                </a:cxn>
                <a:cxn ang="0">
                  <a:pos x="57" y="11"/>
                </a:cxn>
                <a:cxn ang="0">
                  <a:pos x="33" y="0"/>
                </a:cxn>
                <a:cxn ang="0">
                  <a:pos x="10" y="11"/>
                </a:cxn>
                <a:cxn ang="0">
                  <a:pos x="0" y="35"/>
                </a:cxn>
                <a:cxn ang="0">
                  <a:pos x="0" y="472"/>
                </a:cxn>
                <a:cxn ang="0">
                  <a:pos x="67" y="472"/>
                </a:cxn>
                <a:cxn ang="0">
                  <a:pos x="67" y="377"/>
                </a:cxn>
                <a:cxn ang="0">
                  <a:pos x="771" y="377"/>
                </a:cxn>
                <a:cxn ang="0">
                  <a:pos x="771" y="377"/>
                </a:cxn>
                <a:cxn ang="0">
                  <a:pos x="771" y="377"/>
                </a:cxn>
              </a:cxnLst>
              <a:rect l="0" t="0" r="r" b="b"/>
              <a:pathLst>
                <a:path w="838" h="472">
                  <a:moveTo>
                    <a:pt x="771" y="377"/>
                  </a:moveTo>
                  <a:cubicBezTo>
                    <a:pt x="771" y="472"/>
                    <a:pt x="771" y="472"/>
                    <a:pt x="771" y="472"/>
                  </a:cubicBezTo>
                  <a:cubicBezTo>
                    <a:pt x="838" y="472"/>
                    <a:pt x="838" y="472"/>
                    <a:pt x="838" y="472"/>
                  </a:cubicBezTo>
                  <a:cubicBezTo>
                    <a:pt x="838" y="310"/>
                    <a:pt x="838" y="310"/>
                    <a:pt x="838" y="310"/>
                  </a:cubicBezTo>
                  <a:cubicBezTo>
                    <a:pt x="67" y="310"/>
                    <a:pt x="67" y="310"/>
                    <a:pt x="67" y="310"/>
                  </a:cubicBezTo>
                  <a:cubicBezTo>
                    <a:pt x="67" y="35"/>
                    <a:pt x="67" y="35"/>
                    <a:pt x="67" y="35"/>
                  </a:cubicBezTo>
                  <a:cubicBezTo>
                    <a:pt x="67" y="26"/>
                    <a:pt x="64" y="18"/>
                    <a:pt x="57" y="11"/>
                  </a:cubicBezTo>
                  <a:cubicBezTo>
                    <a:pt x="50" y="4"/>
                    <a:pt x="43" y="0"/>
                    <a:pt x="33" y="0"/>
                  </a:cubicBezTo>
                  <a:cubicBezTo>
                    <a:pt x="24" y="0"/>
                    <a:pt x="16" y="4"/>
                    <a:pt x="10" y="11"/>
                  </a:cubicBezTo>
                  <a:cubicBezTo>
                    <a:pt x="3" y="18"/>
                    <a:pt x="0" y="26"/>
                    <a:pt x="0" y="35"/>
                  </a:cubicBezTo>
                  <a:cubicBezTo>
                    <a:pt x="0" y="472"/>
                    <a:pt x="0" y="472"/>
                    <a:pt x="0" y="472"/>
                  </a:cubicBezTo>
                  <a:cubicBezTo>
                    <a:pt x="67" y="472"/>
                    <a:pt x="67" y="472"/>
                    <a:pt x="67" y="472"/>
                  </a:cubicBezTo>
                  <a:cubicBezTo>
                    <a:pt x="67" y="377"/>
                    <a:pt x="67" y="377"/>
                    <a:pt x="67" y="377"/>
                  </a:cubicBezTo>
                  <a:lnTo>
                    <a:pt x="771" y="377"/>
                  </a:lnTo>
                  <a:close/>
                  <a:moveTo>
                    <a:pt x="771" y="377"/>
                  </a:moveTo>
                  <a:cubicBezTo>
                    <a:pt x="771" y="377"/>
                    <a:pt x="771" y="377"/>
                    <a:pt x="771" y="377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71" name="Freeform 18"/>
            <p:cNvSpPr>
              <a:spLocks noEditPoints="1"/>
            </p:cNvSpPr>
            <p:nvPr/>
          </p:nvSpPr>
          <p:spPr bwMode="auto">
            <a:xfrm>
              <a:off x="3976688" y="2919413"/>
              <a:ext cx="165100" cy="163512"/>
            </a:xfrm>
            <a:custGeom>
              <a:avLst/>
              <a:gdLst/>
              <a:ahLst/>
              <a:cxnLst>
                <a:cxn ang="0">
                  <a:pos x="61" y="123"/>
                </a:cxn>
                <a:cxn ang="0">
                  <a:pos x="105" y="105"/>
                </a:cxn>
                <a:cxn ang="0">
                  <a:pos x="124" y="61"/>
                </a:cxn>
                <a:cxn ang="0">
                  <a:pos x="105" y="18"/>
                </a:cxn>
                <a:cxn ang="0">
                  <a:pos x="61" y="0"/>
                </a:cxn>
                <a:cxn ang="0">
                  <a:pos x="18" y="18"/>
                </a:cxn>
                <a:cxn ang="0">
                  <a:pos x="0" y="61"/>
                </a:cxn>
                <a:cxn ang="0">
                  <a:pos x="18" y="105"/>
                </a:cxn>
                <a:cxn ang="0">
                  <a:pos x="61" y="123"/>
                </a:cxn>
                <a:cxn ang="0">
                  <a:pos x="61" y="123"/>
                </a:cxn>
                <a:cxn ang="0">
                  <a:pos x="61" y="123"/>
                </a:cxn>
              </a:cxnLst>
              <a:rect l="0" t="0" r="r" b="b"/>
              <a:pathLst>
                <a:path w="124" h="123">
                  <a:moveTo>
                    <a:pt x="61" y="123"/>
                  </a:moveTo>
                  <a:cubicBezTo>
                    <a:pt x="78" y="123"/>
                    <a:pt x="93" y="117"/>
                    <a:pt x="105" y="105"/>
                  </a:cubicBezTo>
                  <a:cubicBezTo>
                    <a:pt x="118" y="93"/>
                    <a:pt x="124" y="78"/>
                    <a:pt x="124" y="61"/>
                  </a:cubicBezTo>
                  <a:cubicBezTo>
                    <a:pt x="124" y="44"/>
                    <a:pt x="118" y="30"/>
                    <a:pt x="105" y="18"/>
                  </a:cubicBezTo>
                  <a:cubicBezTo>
                    <a:pt x="93" y="6"/>
                    <a:pt x="78" y="0"/>
                    <a:pt x="61" y="0"/>
                  </a:cubicBezTo>
                  <a:cubicBezTo>
                    <a:pt x="44" y="0"/>
                    <a:pt x="30" y="6"/>
                    <a:pt x="18" y="18"/>
                  </a:cubicBezTo>
                  <a:cubicBezTo>
                    <a:pt x="6" y="30"/>
                    <a:pt x="0" y="44"/>
                    <a:pt x="0" y="61"/>
                  </a:cubicBezTo>
                  <a:cubicBezTo>
                    <a:pt x="0" y="78"/>
                    <a:pt x="6" y="93"/>
                    <a:pt x="18" y="105"/>
                  </a:cubicBezTo>
                  <a:cubicBezTo>
                    <a:pt x="30" y="117"/>
                    <a:pt x="44" y="123"/>
                    <a:pt x="61" y="123"/>
                  </a:cubicBezTo>
                  <a:close/>
                  <a:moveTo>
                    <a:pt x="61" y="123"/>
                  </a:moveTo>
                  <a:cubicBezTo>
                    <a:pt x="61" y="123"/>
                    <a:pt x="61" y="123"/>
                    <a:pt x="61" y="123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72" name="Freeform 19"/>
            <p:cNvSpPr>
              <a:spLocks noEditPoints="1"/>
            </p:cNvSpPr>
            <p:nvPr/>
          </p:nvSpPr>
          <p:spPr bwMode="auto">
            <a:xfrm>
              <a:off x="4000500" y="3060700"/>
              <a:ext cx="114300" cy="22225"/>
            </a:xfrm>
            <a:custGeom>
              <a:avLst/>
              <a:gdLst/>
              <a:ahLst/>
              <a:cxnLst>
                <a:cxn ang="0">
                  <a:pos x="86" y="0"/>
                </a:cxn>
                <a:cxn ang="0">
                  <a:pos x="0" y="0"/>
                </a:cxn>
                <a:cxn ang="0">
                  <a:pos x="43" y="17"/>
                </a:cxn>
                <a:cxn ang="0">
                  <a:pos x="86" y="0"/>
                </a:cxn>
                <a:cxn ang="0">
                  <a:pos x="86" y="0"/>
                </a:cxn>
                <a:cxn ang="0">
                  <a:pos x="86" y="0"/>
                </a:cxn>
              </a:cxnLst>
              <a:rect l="0" t="0" r="r" b="b"/>
              <a:pathLst>
                <a:path w="86" h="17">
                  <a:moveTo>
                    <a:pt x="86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2" y="11"/>
                    <a:pt x="26" y="17"/>
                    <a:pt x="43" y="17"/>
                  </a:cubicBezTo>
                  <a:cubicBezTo>
                    <a:pt x="60" y="17"/>
                    <a:pt x="74" y="11"/>
                    <a:pt x="86" y="0"/>
                  </a:cubicBezTo>
                  <a:close/>
                  <a:moveTo>
                    <a:pt x="86" y="0"/>
                  </a:moveTo>
                  <a:cubicBezTo>
                    <a:pt x="86" y="0"/>
                    <a:pt x="86" y="0"/>
                    <a:pt x="86" y="0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73" name="Freeform 20"/>
            <p:cNvSpPr>
              <a:spLocks noEditPoints="1"/>
            </p:cNvSpPr>
            <p:nvPr/>
          </p:nvSpPr>
          <p:spPr bwMode="auto">
            <a:xfrm>
              <a:off x="3944938" y="2930525"/>
              <a:ext cx="976313" cy="236537"/>
            </a:xfrm>
            <a:custGeom>
              <a:avLst/>
              <a:gdLst/>
              <a:ahLst/>
              <a:cxnLst>
                <a:cxn ang="0">
                  <a:pos x="718" y="63"/>
                </a:cxn>
                <a:cxn ang="0">
                  <a:pos x="683" y="47"/>
                </a:cxn>
                <a:cxn ang="0">
                  <a:pos x="197" y="0"/>
                </a:cxn>
                <a:cxn ang="0">
                  <a:pos x="194" y="0"/>
                </a:cxn>
                <a:cxn ang="0">
                  <a:pos x="172" y="9"/>
                </a:cxn>
                <a:cxn ang="0">
                  <a:pos x="163" y="31"/>
                </a:cxn>
                <a:cxn ang="0">
                  <a:pos x="163" y="115"/>
                </a:cxn>
                <a:cxn ang="0">
                  <a:pos x="84" y="129"/>
                </a:cxn>
                <a:cxn ang="0">
                  <a:pos x="30" y="106"/>
                </a:cxn>
                <a:cxn ang="0">
                  <a:pos x="23" y="98"/>
                </a:cxn>
                <a:cxn ang="0">
                  <a:pos x="0" y="129"/>
                </a:cxn>
                <a:cxn ang="0">
                  <a:pos x="0" y="144"/>
                </a:cxn>
                <a:cxn ang="0">
                  <a:pos x="33" y="177"/>
                </a:cxn>
                <a:cxn ang="0">
                  <a:pos x="732" y="177"/>
                </a:cxn>
                <a:cxn ang="0">
                  <a:pos x="732" y="95"/>
                </a:cxn>
                <a:cxn ang="0">
                  <a:pos x="718" y="63"/>
                </a:cxn>
                <a:cxn ang="0">
                  <a:pos x="718" y="63"/>
                </a:cxn>
                <a:cxn ang="0">
                  <a:pos x="718" y="63"/>
                </a:cxn>
              </a:cxnLst>
              <a:rect l="0" t="0" r="r" b="b"/>
              <a:pathLst>
                <a:path w="732" h="177">
                  <a:moveTo>
                    <a:pt x="718" y="63"/>
                  </a:moveTo>
                  <a:cubicBezTo>
                    <a:pt x="709" y="55"/>
                    <a:pt x="697" y="50"/>
                    <a:pt x="683" y="47"/>
                  </a:cubicBezTo>
                  <a:cubicBezTo>
                    <a:pt x="197" y="0"/>
                    <a:pt x="197" y="0"/>
                    <a:pt x="197" y="0"/>
                  </a:cubicBezTo>
                  <a:cubicBezTo>
                    <a:pt x="194" y="0"/>
                    <a:pt x="194" y="0"/>
                    <a:pt x="194" y="0"/>
                  </a:cubicBezTo>
                  <a:cubicBezTo>
                    <a:pt x="185" y="0"/>
                    <a:pt x="178" y="3"/>
                    <a:pt x="172" y="9"/>
                  </a:cubicBezTo>
                  <a:cubicBezTo>
                    <a:pt x="166" y="15"/>
                    <a:pt x="163" y="22"/>
                    <a:pt x="163" y="31"/>
                  </a:cubicBezTo>
                  <a:cubicBezTo>
                    <a:pt x="163" y="115"/>
                    <a:pt x="163" y="115"/>
                    <a:pt x="163" y="115"/>
                  </a:cubicBezTo>
                  <a:cubicBezTo>
                    <a:pt x="159" y="108"/>
                    <a:pt x="105" y="129"/>
                    <a:pt x="84" y="129"/>
                  </a:cubicBezTo>
                  <a:cubicBezTo>
                    <a:pt x="63" y="129"/>
                    <a:pt x="45" y="121"/>
                    <a:pt x="30" y="106"/>
                  </a:cubicBezTo>
                  <a:cubicBezTo>
                    <a:pt x="28" y="104"/>
                    <a:pt x="25" y="101"/>
                    <a:pt x="23" y="98"/>
                  </a:cubicBezTo>
                  <a:cubicBezTo>
                    <a:pt x="10" y="102"/>
                    <a:pt x="0" y="115"/>
                    <a:pt x="0" y="129"/>
                  </a:cubicBezTo>
                  <a:cubicBezTo>
                    <a:pt x="0" y="144"/>
                    <a:pt x="0" y="144"/>
                    <a:pt x="0" y="144"/>
                  </a:cubicBezTo>
                  <a:cubicBezTo>
                    <a:pt x="0" y="162"/>
                    <a:pt x="15" y="177"/>
                    <a:pt x="33" y="177"/>
                  </a:cubicBezTo>
                  <a:cubicBezTo>
                    <a:pt x="732" y="177"/>
                    <a:pt x="732" y="177"/>
                    <a:pt x="732" y="177"/>
                  </a:cubicBezTo>
                  <a:cubicBezTo>
                    <a:pt x="732" y="95"/>
                    <a:pt x="732" y="95"/>
                    <a:pt x="732" y="95"/>
                  </a:cubicBezTo>
                  <a:cubicBezTo>
                    <a:pt x="732" y="82"/>
                    <a:pt x="728" y="71"/>
                    <a:pt x="718" y="63"/>
                  </a:cubicBezTo>
                  <a:close/>
                  <a:moveTo>
                    <a:pt x="718" y="63"/>
                  </a:moveTo>
                  <a:cubicBezTo>
                    <a:pt x="718" y="63"/>
                    <a:pt x="718" y="63"/>
                    <a:pt x="718" y="63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74" name="Freeform 21"/>
            <p:cNvSpPr>
              <a:spLocks noEditPoints="1"/>
            </p:cNvSpPr>
            <p:nvPr/>
          </p:nvSpPr>
          <p:spPr bwMode="auto">
            <a:xfrm>
              <a:off x="4238625" y="2456536"/>
              <a:ext cx="320675" cy="320675"/>
            </a:xfrm>
            <a:custGeom>
              <a:avLst/>
              <a:gdLst/>
              <a:ahLst/>
              <a:cxnLst>
                <a:cxn ang="0">
                  <a:pos x="120" y="0"/>
                </a:cxn>
                <a:cxn ang="0">
                  <a:pos x="0" y="120"/>
                </a:cxn>
                <a:cxn ang="0">
                  <a:pos x="120" y="241"/>
                </a:cxn>
                <a:cxn ang="0">
                  <a:pos x="240" y="120"/>
                </a:cxn>
                <a:cxn ang="0">
                  <a:pos x="120" y="0"/>
                </a:cxn>
                <a:cxn ang="0">
                  <a:pos x="120" y="204"/>
                </a:cxn>
                <a:cxn ang="0">
                  <a:pos x="36" y="120"/>
                </a:cxn>
                <a:cxn ang="0">
                  <a:pos x="120" y="37"/>
                </a:cxn>
                <a:cxn ang="0">
                  <a:pos x="204" y="120"/>
                </a:cxn>
                <a:cxn ang="0">
                  <a:pos x="120" y="204"/>
                </a:cxn>
                <a:cxn ang="0">
                  <a:pos x="120" y="204"/>
                </a:cxn>
                <a:cxn ang="0">
                  <a:pos x="120" y="204"/>
                </a:cxn>
              </a:cxnLst>
              <a:rect l="0" t="0" r="r" b="b"/>
              <a:pathLst>
                <a:path w="240" h="241">
                  <a:moveTo>
                    <a:pt x="120" y="0"/>
                  </a:moveTo>
                  <a:cubicBezTo>
                    <a:pt x="54" y="0"/>
                    <a:pt x="0" y="54"/>
                    <a:pt x="0" y="120"/>
                  </a:cubicBezTo>
                  <a:cubicBezTo>
                    <a:pt x="0" y="187"/>
                    <a:pt x="54" y="241"/>
                    <a:pt x="120" y="241"/>
                  </a:cubicBezTo>
                  <a:cubicBezTo>
                    <a:pt x="186" y="241"/>
                    <a:pt x="240" y="187"/>
                    <a:pt x="240" y="120"/>
                  </a:cubicBezTo>
                  <a:cubicBezTo>
                    <a:pt x="240" y="54"/>
                    <a:pt x="186" y="0"/>
                    <a:pt x="120" y="0"/>
                  </a:cubicBezTo>
                  <a:close/>
                  <a:moveTo>
                    <a:pt x="120" y="204"/>
                  </a:moveTo>
                  <a:cubicBezTo>
                    <a:pt x="74" y="204"/>
                    <a:pt x="36" y="166"/>
                    <a:pt x="36" y="120"/>
                  </a:cubicBezTo>
                  <a:cubicBezTo>
                    <a:pt x="36" y="74"/>
                    <a:pt x="74" y="37"/>
                    <a:pt x="120" y="37"/>
                  </a:cubicBezTo>
                  <a:cubicBezTo>
                    <a:pt x="166" y="37"/>
                    <a:pt x="204" y="74"/>
                    <a:pt x="204" y="120"/>
                  </a:cubicBezTo>
                  <a:cubicBezTo>
                    <a:pt x="204" y="166"/>
                    <a:pt x="166" y="204"/>
                    <a:pt x="120" y="204"/>
                  </a:cubicBezTo>
                  <a:close/>
                  <a:moveTo>
                    <a:pt x="120" y="204"/>
                  </a:moveTo>
                  <a:cubicBezTo>
                    <a:pt x="120" y="204"/>
                    <a:pt x="120" y="204"/>
                    <a:pt x="120" y="204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75" name="Freeform 22"/>
            <p:cNvSpPr>
              <a:spLocks noEditPoints="1"/>
            </p:cNvSpPr>
            <p:nvPr/>
          </p:nvSpPr>
          <p:spPr bwMode="auto">
            <a:xfrm>
              <a:off x="4384675" y="2532736"/>
              <a:ext cx="103188" cy="101600"/>
            </a:xfrm>
            <a:custGeom>
              <a:avLst/>
              <a:gdLst/>
              <a:ahLst/>
              <a:cxnLst>
                <a:cxn ang="0">
                  <a:pos x="20" y="57"/>
                </a:cxn>
                <a:cxn ang="0">
                  <a:pos x="20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77"/>
                </a:cxn>
                <a:cxn ang="0">
                  <a:pos x="20" y="77"/>
                </a:cxn>
                <a:cxn ang="0">
                  <a:pos x="20" y="77"/>
                </a:cxn>
                <a:cxn ang="0">
                  <a:pos x="67" y="77"/>
                </a:cxn>
                <a:cxn ang="0">
                  <a:pos x="77" y="67"/>
                </a:cxn>
                <a:cxn ang="0">
                  <a:pos x="67" y="57"/>
                </a:cxn>
                <a:cxn ang="0">
                  <a:pos x="20" y="57"/>
                </a:cxn>
                <a:cxn ang="0">
                  <a:pos x="20" y="57"/>
                </a:cxn>
                <a:cxn ang="0">
                  <a:pos x="20" y="57"/>
                </a:cxn>
              </a:cxnLst>
              <a:rect l="0" t="0" r="r" b="b"/>
              <a:pathLst>
                <a:path w="77" h="77">
                  <a:moveTo>
                    <a:pt x="20" y="57"/>
                  </a:moveTo>
                  <a:cubicBezTo>
                    <a:pt x="20" y="10"/>
                    <a:pt x="20" y="10"/>
                    <a:pt x="20" y="10"/>
                  </a:cubicBezTo>
                  <a:cubicBezTo>
                    <a:pt x="20" y="5"/>
                    <a:pt x="16" y="0"/>
                    <a:pt x="10" y="0"/>
                  </a:cubicBezTo>
                  <a:cubicBezTo>
                    <a:pt x="4" y="0"/>
                    <a:pt x="0" y="5"/>
                    <a:pt x="0" y="1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20" y="77"/>
                    <a:pt x="20" y="77"/>
                    <a:pt x="20" y="77"/>
                  </a:cubicBezTo>
                  <a:cubicBezTo>
                    <a:pt x="20" y="77"/>
                    <a:pt x="20" y="77"/>
                    <a:pt x="20" y="77"/>
                  </a:cubicBezTo>
                  <a:cubicBezTo>
                    <a:pt x="67" y="77"/>
                    <a:pt x="67" y="77"/>
                    <a:pt x="67" y="77"/>
                  </a:cubicBezTo>
                  <a:cubicBezTo>
                    <a:pt x="72" y="77"/>
                    <a:pt x="77" y="73"/>
                    <a:pt x="77" y="67"/>
                  </a:cubicBezTo>
                  <a:cubicBezTo>
                    <a:pt x="77" y="61"/>
                    <a:pt x="72" y="57"/>
                    <a:pt x="67" y="57"/>
                  </a:cubicBezTo>
                  <a:lnTo>
                    <a:pt x="20" y="57"/>
                  </a:lnTo>
                  <a:close/>
                  <a:moveTo>
                    <a:pt x="20" y="57"/>
                  </a:moveTo>
                  <a:cubicBezTo>
                    <a:pt x="20" y="57"/>
                    <a:pt x="20" y="57"/>
                    <a:pt x="20" y="57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</p:grpSp>
      <p:sp>
        <p:nvSpPr>
          <p:cNvPr id="76" name="Freeform 26"/>
          <p:cNvSpPr>
            <a:spLocks noEditPoints="1"/>
          </p:cNvSpPr>
          <p:nvPr/>
        </p:nvSpPr>
        <p:spPr bwMode="auto">
          <a:xfrm>
            <a:off x="7593169" y="1615748"/>
            <a:ext cx="997641" cy="1039275"/>
          </a:xfrm>
          <a:custGeom>
            <a:avLst/>
            <a:gdLst/>
            <a:ahLst/>
            <a:cxnLst>
              <a:cxn ang="0">
                <a:pos x="241" y="43"/>
              </a:cxn>
              <a:cxn ang="0">
                <a:pos x="284" y="0"/>
              </a:cxn>
              <a:cxn ang="0">
                <a:pos x="327" y="43"/>
              </a:cxn>
              <a:cxn ang="0">
                <a:pos x="284" y="86"/>
              </a:cxn>
              <a:cxn ang="0">
                <a:pos x="241" y="43"/>
              </a:cxn>
              <a:cxn ang="0">
                <a:pos x="378" y="172"/>
              </a:cxn>
              <a:cxn ang="0">
                <a:pos x="318" y="172"/>
              </a:cxn>
              <a:cxn ang="0">
                <a:pos x="272" y="109"/>
              </a:cxn>
              <a:cxn ang="0">
                <a:pos x="270" y="106"/>
              </a:cxn>
              <a:cxn ang="0">
                <a:pos x="267" y="103"/>
              </a:cxn>
              <a:cxn ang="0">
                <a:pos x="232" y="86"/>
              </a:cxn>
              <a:cxn ang="0">
                <a:pos x="230" y="85"/>
              </a:cxn>
              <a:cxn ang="0">
                <a:pos x="162" y="53"/>
              </a:cxn>
              <a:cxn ang="0">
                <a:pos x="144" y="55"/>
              </a:cxn>
              <a:cxn ang="0">
                <a:pos x="76" y="107"/>
              </a:cxn>
              <a:cxn ang="0">
                <a:pos x="72" y="131"/>
              </a:cxn>
              <a:cxn ang="0">
                <a:pos x="86" y="138"/>
              </a:cxn>
              <a:cxn ang="0">
                <a:pos x="96" y="134"/>
              </a:cxn>
              <a:cxn ang="0">
                <a:pos x="157" y="89"/>
              </a:cxn>
              <a:cxn ang="0">
                <a:pos x="203" y="111"/>
              </a:cxn>
              <a:cxn ang="0">
                <a:pos x="148" y="198"/>
              </a:cxn>
              <a:cxn ang="0">
                <a:pos x="158" y="241"/>
              </a:cxn>
              <a:cxn ang="0">
                <a:pos x="236" y="294"/>
              </a:cxn>
              <a:cxn ang="0">
                <a:pos x="237" y="296"/>
              </a:cxn>
              <a:cxn ang="0">
                <a:pos x="191" y="388"/>
              </a:cxn>
              <a:cxn ang="0">
                <a:pos x="199" y="411"/>
              </a:cxn>
              <a:cxn ang="0">
                <a:pos x="206" y="413"/>
              </a:cxn>
              <a:cxn ang="0">
                <a:pos x="222" y="403"/>
              </a:cxn>
              <a:cxn ang="0">
                <a:pos x="273" y="300"/>
              </a:cxn>
              <a:cxn ang="0">
                <a:pos x="270" y="280"/>
              </a:cxn>
              <a:cxn ang="0">
                <a:pos x="217" y="227"/>
              </a:cxn>
              <a:cxn ang="0">
                <a:pos x="261" y="152"/>
              </a:cxn>
              <a:cxn ang="0">
                <a:pos x="296" y="199"/>
              </a:cxn>
              <a:cxn ang="0">
                <a:pos x="310" y="206"/>
              </a:cxn>
              <a:cxn ang="0">
                <a:pos x="378" y="206"/>
              </a:cxn>
              <a:cxn ang="0">
                <a:pos x="396" y="189"/>
              </a:cxn>
              <a:cxn ang="0">
                <a:pos x="378" y="172"/>
              </a:cxn>
              <a:cxn ang="0">
                <a:pos x="131" y="234"/>
              </a:cxn>
              <a:cxn ang="0">
                <a:pos x="110" y="275"/>
              </a:cxn>
              <a:cxn ang="0">
                <a:pos x="17" y="275"/>
              </a:cxn>
              <a:cxn ang="0">
                <a:pos x="0" y="292"/>
              </a:cxn>
              <a:cxn ang="0">
                <a:pos x="17" y="310"/>
              </a:cxn>
              <a:cxn ang="0">
                <a:pos x="120" y="310"/>
              </a:cxn>
              <a:cxn ang="0">
                <a:pos x="132" y="305"/>
              </a:cxn>
              <a:cxn ang="0">
                <a:pos x="133" y="304"/>
              </a:cxn>
              <a:cxn ang="0">
                <a:pos x="134" y="303"/>
              </a:cxn>
              <a:cxn ang="0">
                <a:pos x="169" y="268"/>
              </a:cxn>
              <a:cxn ang="0">
                <a:pos x="148" y="255"/>
              </a:cxn>
              <a:cxn ang="0">
                <a:pos x="131" y="234"/>
              </a:cxn>
              <a:cxn ang="0">
                <a:pos x="131" y="234"/>
              </a:cxn>
              <a:cxn ang="0">
                <a:pos x="131" y="234"/>
              </a:cxn>
            </a:cxnLst>
            <a:rect l="0" t="0" r="r" b="b"/>
            <a:pathLst>
              <a:path w="396" h="413">
                <a:moveTo>
                  <a:pt x="241" y="43"/>
                </a:moveTo>
                <a:cubicBezTo>
                  <a:pt x="241" y="19"/>
                  <a:pt x="260" y="0"/>
                  <a:pt x="284" y="0"/>
                </a:cubicBezTo>
                <a:cubicBezTo>
                  <a:pt x="308" y="0"/>
                  <a:pt x="327" y="19"/>
                  <a:pt x="327" y="43"/>
                </a:cubicBezTo>
                <a:cubicBezTo>
                  <a:pt x="327" y="67"/>
                  <a:pt x="308" y="86"/>
                  <a:pt x="284" y="86"/>
                </a:cubicBezTo>
                <a:cubicBezTo>
                  <a:pt x="260" y="86"/>
                  <a:pt x="241" y="67"/>
                  <a:pt x="241" y="43"/>
                </a:cubicBezTo>
                <a:close/>
                <a:moveTo>
                  <a:pt x="378" y="172"/>
                </a:moveTo>
                <a:cubicBezTo>
                  <a:pt x="318" y="172"/>
                  <a:pt x="318" y="172"/>
                  <a:pt x="318" y="172"/>
                </a:cubicBezTo>
                <a:cubicBezTo>
                  <a:pt x="272" y="109"/>
                  <a:pt x="272" y="109"/>
                  <a:pt x="272" y="109"/>
                </a:cubicBezTo>
                <a:cubicBezTo>
                  <a:pt x="271" y="108"/>
                  <a:pt x="270" y="107"/>
                  <a:pt x="270" y="106"/>
                </a:cubicBezTo>
                <a:cubicBezTo>
                  <a:pt x="269" y="105"/>
                  <a:pt x="268" y="104"/>
                  <a:pt x="267" y="103"/>
                </a:cubicBezTo>
                <a:cubicBezTo>
                  <a:pt x="232" y="86"/>
                  <a:pt x="232" y="86"/>
                  <a:pt x="232" y="86"/>
                </a:cubicBezTo>
                <a:cubicBezTo>
                  <a:pt x="231" y="86"/>
                  <a:pt x="231" y="85"/>
                  <a:pt x="230" y="85"/>
                </a:cubicBezTo>
                <a:cubicBezTo>
                  <a:pt x="162" y="53"/>
                  <a:pt x="162" y="53"/>
                  <a:pt x="162" y="53"/>
                </a:cubicBezTo>
                <a:cubicBezTo>
                  <a:pt x="156" y="50"/>
                  <a:pt x="150" y="51"/>
                  <a:pt x="144" y="55"/>
                </a:cubicBezTo>
                <a:cubicBezTo>
                  <a:pt x="76" y="107"/>
                  <a:pt x="76" y="107"/>
                  <a:pt x="76" y="107"/>
                </a:cubicBezTo>
                <a:cubicBezTo>
                  <a:pt x="68" y="112"/>
                  <a:pt x="67" y="123"/>
                  <a:pt x="72" y="131"/>
                </a:cubicBezTo>
                <a:cubicBezTo>
                  <a:pt x="76" y="135"/>
                  <a:pt x="81" y="138"/>
                  <a:pt x="86" y="138"/>
                </a:cubicBezTo>
                <a:cubicBezTo>
                  <a:pt x="90" y="138"/>
                  <a:pt x="93" y="136"/>
                  <a:pt x="96" y="134"/>
                </a:cubicBezTo>
                <a:cubicBezTo>
                  <a:pt x="157" y="89"/>
                  <a:pt x="157" y="89"/>
                  <a:pt x="157" y="89"/>
                </a:cubicBezTo>
                <a:cubicBezTo>
                  <a:pt x="203" y="111"/>
                  <a:pt x="203" y="111"/>
                  <a:pt x="203" y="111"/>
                </a:cubicBezTo>
                <a:cubicBezTo>
                  <a:pt x="148" y="198"/>
                  <a:pt x="148" y="198"/>
                  <a:pt x="148" y="198"/>
                </a:cubicBezTo>
                <a:cubicBezTo>
                  <a:pt x="139" y="212"/>
                  <a:pt x="143" y="232"/>
                  <a:pt x="158" y="241"/>
                </a:cubicBezTo>
                <a:cubicBezTo>
                  <a:pt x="236" y="294"/>
                  <a:pt x="236" y="294"/>
                  <a:pt x="236" y="294"/>
                </a:cubicBezTo>
                <a:cubicBezTo>
                  <a:pt x="237" y="296"/>
                  <a:pt x="237" y="296"/>
                  <a:pt x="237" y="296"/>
                </a:cubicBezTo>
                <a:cubicBezTo>
                  <a:pt x="191" y="388"/>
                  <a:pt x="191" y="388"/>
                  <a:pt x="191" y="388"/>
                </a:cubicBezTo>
                <a:cubicBezTo>
                  <a:pt x="187" y="396"/>
                  <a:pt x="190" y="407"/>
                  <a:pt x="199" y="411"/>
                </a:cubicBezTo>
                <a:cubicBezTo>
                  <a:pt x="201" y="412"/>
                  <a:pt x="204" y="413"/>
                  <a:pt x="206" y="413"/>
                </a:cubicBezTo>
                <a:cubicBezTo>
                  <a:pt x="213" y="413"/>
                  <a:pt x="219" y="409"/>
                  <a:pt x="222" y="403"/>
                </a:cubicBezTo>
                <a:cubicBezTo>
                  <a:pt x="273" y="300"/>
                  <a:pt x="273" y="300"/>
                  <a:pt x="273" y="300"/>
                </a:cubicBezTo>
                <a:cubicBezTo>
                  <a:pt x="277" y="293"/>
                  <a:pt x="275" y="285"/>
                  <a:pt x="270" y="280"/>
                </a:cubicBezTo>
                <a:cubicBezTo>
                  <a:pt x="217" y="227"/>
                  <a:pt x="217" y="227"/>
                  <a:pt x="217" y="227"/>
                </a:cubicBezTo>
                <a:cubicBezTo>
                  <a:pt x="261" y="152"/>
                  <a:pt x="261" y="152"/>
                  <a:pt x="261" y="152"/>
                </a:cubicBezTo>
                <a:cubicBezTo>
                  <a:pt x="296" y="199"/>
                  <a:pt x="296" y="199"/>
                  <a:pt x="296" y="199"/>
                </a:cubicBezTo>
                <a:cubicBezTo>
                  <a:pt x="299" y="204"/>
                  <a:pt x="304" y="206"/>
                  <a:pt x="310" y="206"/>
                </a:cubicBezTo>
                <a:cubicBezTo>
                  <a:pt x="378" y="206"/>
                  <a:pt x="378" y="206"/>
                  <a:pt x="378" y="206"/>
                </a:cubicBezTo>
                <a:cubicBezTo>
                  <a:pt x="388" y="206"/>
                  <a:pt x="396" y="199"/>
                  <a:pt x="396" y="189"/>
                </a:cubicBezTo>
                <a:cubicBezTo>
                  <a:pt x="396" y="180"/>
                  <a:pt x="388" y="172"/>
                  <a:pt x="378" y="172"/>
                </a:cubicBezTo>
                <a:close/>
                <a:moveTo>
                  <a:pt x="131" y="234"/>
                </a:moveTo>
                <a:cubicBezTo>
                  <a:pt x="110" y="275"/>
                  <a:pt x="110" y="275"/>
                  <a:pt x="110" y="275"/>
                </a:cubicBezTo>
                <a:cubicBezTo>
                  <a:pt x="17" y="275"/>
                  <a:pt x="17" y="275"/>
                  <a:pt x="17" y="275"/>
                </a:cubicBezTo>
                <a:cubicBezTo>
                  <a:pt x="8" y="275"/>
                  <a:pt x="0" y="283"/>
                  <a:pt x="0" y="292"/>
                </a:cubicBezTo>
                <a:cubicBezTo>
                  <a:pt x="0" y="302"/>
                  <a:pt x="8" y="310"/>
                  <a:pt x="17" y="310"/>
                </a:cubicBezTo>
                <a:cubicBezTo>
                  <a:pt x="120" y="310"/>
                  <a:pt x="120" y="310"/>
                  <a:pt x="120" y="310"/>
                </a:cubicBezTo>
                <a:cubicBezTo>
                  <a:pt x="125" y="310"/>
                  <a:pt x="129" y="308"/>
                  <a:pt x="132" y="305"/>
                </a:cubicBezTo>
                <a:cubicBezTo>
                  <a:pt x="133" y="305"/>
                  <a:pt x="133" y="304"/>
                  <a:pt x="133" y="304"/>
                </a:cubicBezTo>
                <a:cubicBezTo>
                  <a:pt x="133" y="304"/>
                  <a:pt x="134" y="303"/>
                  <a:pt x="134" y="303"/>
                </a:cubicBezTo>
                <a:cubicBezTo>
                  <a:pt x="169" y="268"/>
                  <a:pt x="169" y="268"/>
                  <a:pt x="169" y="268"/>
                </a:cubicBezTo>
                <a:cubicBezTo>
                  <a:pt x="148" y="255"/>
                  <a:pt x="148" y="255"/>
                  <a:pt x="148" y="255"/>
                </a:cubicBezTo>
                <a:cubicBezTo>
                  <a:pt x="141" y="249"/>
                  <a:pt x="134" y="243"/>
                  <a:pt x="131" y="234"/>
                </a:cubicBezTo>
                <a:close/>
                <a:moveTo>
                  <a:pt x="131" y="234"/>
                </a:moveTo>
                <a:cubicBezTo>
                  <a:pt x="131" y="234"/>
                  <a:pt x="131" y="234"/>
                  <a:pt x="131" y="234"/>
                </a:cubicBezTo>
              </a:path>
            </a:pathLst>
          </a:custGeom>
          <a:solidFill>
            <a:schemeClr val="accent3"/>
          </a:solidFill>
          <a:ln w="9525">
            <a:noFill/>
            <a:round/>
          </a:ln>
        </p:spPr>
        <p:txBody>
          <a:bodyPr vert="horz" wrap="square" lIns="121917" tIns="60958" rIns="121917" bIns="60958" numCol="1" anchor="t" anchorCtr="0" compatLnSpc="1"/>
          <a:lstStyle/>
          <a:p>
            <a:endParaRPr lang="en-US">
              <a:cs typeface="+mn-ea"/>
            </a:endParaRPr>
          </a:p>
        </p:txBody>
      </p:sp>
      <p:grpSp>
        <p:nvGrpSpPr>
          <p:cNvPr id="77" name="Group 46"/>
          <p:cNvGrpSpPr/>
          <p:nvPr/>
        </p:nvGrpSpPr>
        <p:grpSpPr>
          <a:xfrm>
            <a:off x="7667836" y="3813930"/>
            <a:ext cx="848310" cy="1026004"/>
            <a:chOff x="5676900" y="2346325"/>
            <a:chExt cx="949325" cy="1147763"/>
          </a:xfrm>
          <a:solidFill>
            <a:schemeClr val="accent6"/>
          </a:solidFill>
        </p:grpSpPr>
        <p:sp>
          <p:nvSpPr>
            <p:cNvPr id="78" name="Freeform 30"/>
            <p:cNvSpPr>
              <a:spLocks noEditPoints="1"/>
            </p:cNvSpPr>
            <p:nvPr/>
          </p:nvSpPr>
          <p:spPr bwMode="auto">
            <a:xfrm>
              <a:off x="5676900" y="2554288"/>
              <a:ext cx="949325" cy="939800"/>
            </a:xfrm>
            <a:custGeom>
              <a:avLst/>
              <a:gdLst/>
              <a:ahLst/>
              <a:cxnLst>
                <a:cxn ang="0">
                  <a:pos x="125" y="27"/>
                </a:cxn>
                <a:cxn ang="0">
                  <a:pos x="0" y="104"/>
                </a:cxn>
                <a:cxn ang="0">
                  <a:pos x="83" y="248"/>
                </a:cxn>
                <a:cxn ang="0">
                  <a:pos x="125" y="235"/>
                </a:cxn>
                <a:cxn ang="0">
                  <a:pos x="167" y="248"/>
                </a:cxn>
                <a:cxn ang="0">
                  <a:pos x="250" y="104"/>
                </a:cxn>
                <a:cxn ang="0">
                  <a:pos x="125" y="27"/>
                </a:cxn>
                <a:cxn ang="0">
                  <a:pos x="125" y="27"/>
                </a:cxn>
                <a:cxn ang="0">
                  <a:pos x="125" y="27"/>
                </a:cxn>
              </a:cxnLst>
              <a:rect l="0" t="0" r="r" b="b"/>
              <a:pathLst>
                <a:path w="250" h="248">
                  <a:moveTo>
                    <a:pt x="125" y="27"/>
                  </a:moveTo>
                  <a:cubicBezTo>
                    <a:pt x="76" y="0"/>
                    <a:pt x="0" y="26"/>
                    <a:pt x="0" y="104"/>
                  </a:cubicBezTo>
                  <a:cubicBezTo>
                    <a:pt x="0" y="165"/>
                    <a:pt x="37" y="248"/>
                    <a:pt x="83" y="248"/>
                  </a:cubicBezTo>
                  <a:cubicBezTo>
                    <a:pt x="101" y="248"/>
                    <a:pt x="114" y="243"/>
                    <a:pt x="125" y="235"/>
                  </a:cubicBezTo>
                  <a:cubicBezTo>
                    <a:pt x="136" y="243"/>
                    <a:pt x="150" y="248"/>
                    <a:pt x="167" y="248"/>
                  </a:cubicBezTo>
                  <a:cubicBezTo>
                    <a:pt x="213" y="248"/>
                    <a:pt x="250" y="165"/>
                    <a:pt x="250" y="104"/>
                  </a:cubicBezTo>
                  <a:cubicBezTo>
                    <a:pt x="250" y="26"/>
                    <a:pt x="175" y="0"/>
                    <a:pt x="125" y="27"/>
                  </a:cubicBezTo>
                  <a:close/>
                  <a:moveTo>
                    <a:pt x="125" y="27"/>
                  </a:moveTo>
                  <a:cubicBezTo>
                    <a:pt x="125" y="27"/>
                    <a:pt x="125" y="27"/>
                    <a:pt x="125" y="27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79" name="Freeform 31"/>
            <p:cNvSpPr>
              <a:spLocks noEditPoints="1"/>
            </p:cNvSpPr>
            <p:nvPr/>
          </p:nvSpPr>
          <p:spPr bwMode="auto">
            <a:xfrm>
              <a:off x="6129338" y="2452688"/>
              <a:ext cx="139700" cy="185738"/>
            </a:xfrm>
            <a:custGeom>
              <a:avLst/>
              <a:gdLst/>
              <a:ahLst/>
              <a:cxnLst>
                <a:cxn ang="0">
                  <a:pos x="6" y="49"/>
                </a:cxn>
                <a:cxn ang="0">
                  <a:pos x="21" y="42"/>
                </a:cxn>
                <a:cxn ang="0">
                  <a:pos x="37" y="14"/>
                </a:cxn>
                <a:cxn ang="0">
                  <a:pos x="34" y="0"/>
                </a:cxn>
                <a:cxn ang="0">
                  <a:pos x="6" y="49"/>
                </a:cxn>
                <a:cxn ang="0">
                  <a:pos x="6" y="49"/>
                </a:cxn>
                <a:cxn ang="0">
                  <a:pos x="6" y="49"/>
                </a:cxn>
              </a:cxnLst>
              <a:rect l="0" t="0" r="r" b="b"/>
              <a:pathLst>
                <a:path w="37" h="49">
                  <a:moveTo>
                    <a:pt x="6" y="49"/>
                  </a:moveTo>
                  <a:cubicBezTo>
                    <a:pt x="21" y="42"/>
                    <a:pt x="21" y="42"/>
                    <a:pt x="21" y="42"/>
                  </a:cubicBezTo>
                  <a:cubicBezTo>
                    <a:pt x="21" y="42"/>
                    <a:pt x="21" y="18"/>
                    <a:pt x="37" y="14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0" y="11"/>
                    <a:pt x="6" y="47"/>
                    <a:pt x="6" y="49"/>
                  </a:cubicBezTo>
                  <a:close/>
                  <a:moveTo>
                    <a:pt x="6" y="49"/>
                  </a:moveTo>
                  <a:cubicBezTo>
                    <a:pt x="6" y="49"/>
                    <a:pt x="6" y="49"/>
                    <a:pt x="6" y="49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80" name="Freeform 32"/>
            <p:cNvSpPr>
              <a:spLocks noEditPoints="1"/>
            </p:cNvSpPr>
            <p:nvPr/>
          </p:nvSpPr>
          <p:spPr bwMode="auto">
            <a:xfrm>
              <a:off x="5813425" y="2346325"/>
              <a:ext cx="387350" cy="303213"/>
            </a:xfrm>
            <a:custGeom>
              <a:avLst/>
              <a:gdLst/>
              <a:ahLst/>
              <a:cxnLst>
                <a:cxn ang="0">
                  <a:pos x="91" y="46"/>
                </a:cxn>
                <a:cxn ang="0">
                  <a:pos x="30" y="0"/>
                </a:cxn>
                <a:cxn ang="0">
                  <a:pos x="91" y="46"/>
                </a:cxn>
                <a:cxn ang="0">
                  <a:pos x="91" y="46"/>
                </a:cxn>
                <a:cxn ang="0">
                  <a:pos x="91" y="46"/>
                </a:cxn>
              </a:cxnLst>
              <a:rect l="0" t="0" r="r" b="b"/>
              <a:pathLst>
                <a:path w="102" h="80">
                  <a:moveTo>
                    <a:pt x="91" y="46"/>
                  </a:moveTo>
                  <a:cubicBezTo>
                    <a:pt x="102" y="11"/>
                    <a:pt x="28" y="11"/>
                    <a:pt x="30" y="0"/>
                  </a:cubicBezTo>
                  <a:cubicBezTo>
                    <a:pt x="0" y="50"/>
                    <a:pt x="79" y="80"/>
                    <a:pt x="91" y="46"/>
                  </a:cubicBezTo>
                  <a:close/>
                  <a:moveTo>
                    <a:pt x="91" y="46"/>
                  </a:moveTo>
                  <a:cubicBezTo>
                    <a:pt x="91" y="46"/>
                    <a:pt x="91" y="46"/>
                    <a:pt x="91" y="46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</p:grpSp>
      <p:sp>
        <p:nvSpPr>
          <p:cNvPr id="81" name="Rectangular Callout 57"/>
          <p:cNvSpPr/>
          <p:nvPr/>
        </p:nvSpPr>
        <p:spPr>
          <a:xfrm>
            <a:off x="3050127" y="1314851"/>
            <a:ext cx="915601" cy="915932"/>
          </a:xfrm>
          <a:prstGeom prst="wedgeRectCallout">
            <a:avLst/>
          </a:prstGeom>
          <a:solidFill>
            <a:schemeClr val="accent2"/>
          </a:solidFill>
          <a:ln w="1905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 sz="3700" dirty="0">
              <a:solidFill>
                <a:schemeClr val="accent2">
                  <a:lumMod val="50000"/>
                </a:schemeClr>
              </a:solidFill>
              <a:latin typeface="FontAwesome" pitchFamily="2" charset="0"/>
              <a:cs typeface="+mn-ea"/>
            </a:endParaRPr>
          </a:p>
        </p:txBody>
      </p:sp>
      <p:sp>
        <p:nvSpPr>
          <p:cNvPr id="82" name="Freeform 36"/>
          <p:cNvSpPr>
            <a:spLocks noEditPoints="1"/>
          </p:cNvSpPr>
          <p:nvPr/>
        </p:nvSpPr>
        <p:spPr bwMode="auto">
          <a:xfrm>
            <a:off x="3342260" y="1498667"/>
            <a:ext cx="366136" cy="501767"/>
          </a:xfrm>
          <a:custGeom>
            <a:avLst/>
            <a:gdLst/>
            <a:ahLst/>
            <a:cxnLst>
              <a:cxn ang="0">
                <a:pos x="39" y="2"/>
              </a:cxn>
              <a:cxn ang="0">
                <a:pos x="35" y="0"/>
              </a:cxn>
              <a:cxn ang="0">
                <a:pos x="32" y="2"/>
              </a:cxn>
              <a:cxn ang="0">
                <a:pos x="0" y="63"/>
              </a:cxn>
              <a:cxn ang="0">
                <a:pos x="35" y="98"/>
              </a:cxn>
              <a:cxn ang="0">
                <a:pos x="70" y="63"/>
              </a:cxn>
              <a:cxn ang="0">
                <a:pos x="39" y="2"/>
              </a:cxn>
              <a:cxn ang="0">
                <a:pos x="23" y="83"/>
              </a:cxn>
              <a:cxn ang="0">
                <a:pos x="19" y="85"/>
              </a:cxn>
              <a:cxn ang="0">
                <a:pos x="16" y="83"/>
              </a:cxn>
              <a:cxn ang="0">
                <a:pos x="7" y="54"/>
              </a:cxn>
              <a:cxn ang="0">
                <a:pos x="13" y="50"/>
              </a:cxn>
              <a:cxn ang="0">
                <a:pos x="16" y="56"/>
              </a:cxn>
              <a:cxn ang="0">
                <a:pos x="22" y="76"/>
              </a:cxn>
              <a:cxn ang="0">
                <a:pos x="23" y="83"/>
              </a:cxn>
              <a:cxn ang="0">
                <a:pos x="32" y="93"/>
              </a:cxn>
              <a:cxn ang="0">
                <a:pos x="27" y="87"/>
              </a:cxn>
              <a:cxn ang="0">
                <a:pos x="32" y="82"/>
              </a:cxn>
              <a:cxn ang="0">
                <a:pos x="38" y="87"/>
              </a:cxn>
              <a:cxn ang="0">
                <a:pos x="32" y="93"/>
              </a:cxn>
              <a:cxn ang="0">
                <a:pos x="32" y="93"/>
              </a:cxn>
              <a:cxn ang="0">
                <a:pos x="32" y="93"/>
              </a:cxn>
            </a:cxnLst>
            <a:rect l="0" t="0" r="r" b="b"/>
            <a:pathLst>
              <a:path w="70" h="98">
                <a:moveTo>
                  <a:pt x="39" y="2"/>
                </a:moveTo>
                <a:cubicBezTo>
                  <a:pt x="38" y="1"/>
                  <a:pt x="37" y="0"/>
                  <a:pt x="35" y="0"/>
                </a:cubicBezTo>
                <a:cubicBezTo>
                  <a:pt x="34" y="0"/>
                  <a:pt x="32" y="1"/>
                  <a:pt x="32" y="2"/>
                </a:cubicBezTo>
                <a:cubicBezTo>
                  <a:pt x="23" y="14"/>
                  <a:pt x="0" y="47"/>
                  <a:pt x="0" y="63"/>
                </a:cubicBezTo>
                <a:cubicBezTo>
                  <a:pt x="0" y="82"/>
                  <a:pt x="16" y="98"/>
                  <a:pt x="35" y="98"/>
                </a:cubicBezTo>
                <a:cubicBezTo>
                  <a:pt x="55" y="98"/>
                  <a:pt x="70" y="82"/>
                  <a:pt x="70" y="63"/>
                </a:cubicBezTo>
                <a:cubicBezTo>
                  <a:pt x="70" y="47"/>
                  <a:pt x="48" y="14"/>
                  <a:pt x="39" y="2"/>
                </a:cubicBezTo>
                <a:close/>
                <a:moveTo>
                  <a:pt x="23" y="83"/>
                </a:moveTo>
                <a:cubicBezTo>
                  <a:pt x="22" y="84"/>
                  <a:pt x="20" y="85"/>
                  <a:pt x="19" y="85"/>
                </a:cubicBezTo>
                <a:cubicBezTo>
                  <a:pt x="18" y="85"/>
                  <a:pt x="17" y="84"/>
                  <a:pt x="16" y="83"/>
                </a:cubicBezTo>
                <a:cubicBezTo>
                  <a:pt x="2" y="72"/>
                  <a:pt x="7" y="55"/>
                  <a:pt x="7" y="54"/>
                </a:cubicBezTo>
                <a:cubicBezTo>
                  <a:pt x="8" y="51"/>
                  <a:pt x="11" y="50"/>
                  <a:pt x="13" y="50"/>
                </a:cubicBezTo>
                <a:cubicBezTo>
                  <a:pt x="16" y="51"/>
                  <a:pt x="17" y="54"/>
                  <a:pt x="16" y="56"/>
                </a:cubicBezTo>
                <a:cubicBezTo>
                  <a:pt x="16" y="57"/>
                  <a:pt x="13" y="68"/>
                  <a:pt x="22" y="76"/>
                </a:cubicBezTo>
                <a:cubicBezTo>
                  <a:pt x="24" y="78"/>
                  <a:pt x="25" y="81"/>
                  <a:pt x="23" y="83"/>
                </a:cubicBezTo>
                <a:close/>
                <a:moveTo>
                  <a:pt x="32" y="93"/>
                </a:moveTo>
                <a:cubicBezTo>
                  <a:pt x="30" y="93"/>
                  <a:pt x="27" y="90"/>
                  <a:pt x="27" y="87"/>
                </a:cubicBezTo>
                <a:cubicBezTo>
                  <a:pt x="27" y="84"/>
                  <a:pt x="30" y="82"/>
                  <a:pt x="32" y="82"/>
                </a:cubicBezTo>
                <a:cubicBezTo>
                  <a:pt x="35" y="82"/>
                  <a:pt x="38" y="84"/>
                  <a:pt x="38" y="87"/>
                </a:cubicBezTo>
                <a:cubicBezTo>
                  <a:pt x="38" y="90"/>
                  <a:pt x="35" y="93"/>
                  <a:pt x="32" y="93"/>
                </a:cubicBezTo>
                <a:close/>
                <a:moveTo>
                  <a:pt x="32" y="93"/>
                </a:moveTo>
                <a:cubicBezTo>
                  <a:pt x="32" y="93"/>
                  <a:pt x="32" y="93"/>
                  <a:pt x="32" y="93"/>
                </a:cubicBezTo>
              </a:path>
            </a:pathLst>
          </a:custGeom>
          <a:solidFill>
            <a:schemeClr val="bg1"/>
          </a:solidFill>
          <a:ln w="9525">
            <a:noFill/>
            <a:round/>
          </a:ln>
        </p:spPr>
        <p:txBody>
          <a:bodyPr vert="horz" wrap="square" lIns="121917" tIns="60958" rIns="121917" bIns="60958" numCol="1" anchor="t" anchorCtr="0" compatLnSpc="1"/>
          <a:lstStyle/>
          <a:p>
            <a:endParaRPr lang="en-US">
              <a:cs typeface="+mn-ea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4505671" y="2713697"/>
            <a:ext cx="2150380" cy="1089525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 defTabSz="1218565">
              <a:spcBef>
                <a:spcPct val="20000"/>
              </a:spcBef>
              <a:defRPr/>
            </a:pPr>
            <a:r>
              <a:rPr lang="zh-CN" alt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</a:rPr>
              <a:t>关键字</a:t>
            </a:r>
            <a:endParaRPr lang="en-US" altLang="zh-CN" sz="1800" dirty="0" smtClean="0">
              <a:solidFill>
                <a:schemeClr val="tx1">
                  <a:lumMod val="75000"/>
                  <a:lumOff val="25000"/>
                </a:schemeClr>
              </a:solidFill>
              <a:latin typeface="+mn-ea"/>
              <a:cs typeface="+mn-ea"/>
            </a:endParaRPr>
          </a:p>
          <a:p>
            <a:pPr algn="ctr" defTabSz="1218565">
              <a:spcBef>
                <a:spcPct val="20000"/>
              </a:spcBef>
              <a:defRPr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</a:rPr>
              <a:t>单击此处添加文字阐述，添加简短问题说明文字，具体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</a:rPr>
              <a:t>说明</a:t>
            </a:r>
            <a:endParaRPr lang="en-US" sz="13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4505671" y="4941683"/>
            <a:ext cx="2150380" cy="1089525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lvl="0" algn="ctr" defTabSz="1218565">
              <a:spcBef>
                <a:spcPct val="20000"/>
              </a:spcBef>
              <a:defRPr/>
            </a:pP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</a:rPr>
              <a:t>关键字</a:t>
            </a:r>
            <a:endParaRPr lang="en-US" altLang="zh-CN" sz="18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  <a:cs typeface="+mn-ea"/>
            </a:endParaRPr>
          </a:p>
          <a:p>
            <a:pPr lvl="0" algn="ctr" defTabSz="1218565">
              <a:spcBef>
                <a:spcPct val="20000"/>
              </a:spcBef>
              <a:defRPr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</a:rPr>
              <a:t>单击此处添加文字阐述，添加简短问题说明文字，具体说明</a:t>
            </a:r>
            <a:endParaRPr lang="en-US" altLang="zh-CN" sz="13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7016801" y="2713697"/>
            <a:ext cx="2150380" cy="1089525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lvl="0" algn="ctr" defTabSz="1218565">
              <a:spcBef>
                <a:spcPct val="20000"/>
              </a:spcBef>
              <a:defRPr/>
            </a:pP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</a:rPr>
              <a:t>关键字</a:t>
            </a:r>
            <a:endParaRPr lang="en-US" altLang="zh-CN" sz="18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  <a:cs typeface="+mn-ea"/>
            </a:endParaRPr>
          </a:p>
          <a:p>
            <a:pPr lvl="0" algn="ctr" defTabSz="1218565">
              <a:spcBef>
                <a:spcPct val="20000"/>
              </a:spcBef>
              <a:defRPr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</a:rPr>
              <a:t>单击此处添加文字阐述，添加简短问题说明文字，具体说明</a:t>
            </a:r>
            <a:endParaRPr lang="en-US" altLang="zh-CN" sz="13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7016801" y="4941683"/>
            <a:ext cx="2150380" cy="1089525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lvl="0" algn="ctr" defTabSz="1218565">
              <a:spcBef>
                <a:spcPct val="20000"/>
              </a:spcBef>
              <a:defRPr/>
            </a:pP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</a:rPr>
              <a:t>关键字</a:t>
            </a:r>
            <a:endParaRPr lang="en-US" altLang="zh-CN" sz="18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  <a:cs typeface="+mn-ea"/>
            </a:endParaRPr>
          </a:p>
          <a:p>
            <a:pPr lvl="0" algn="ctr" defTabSz="1218565">
              <a:spcBef>
                <a:spcPct val="20000"/>
              </a:spcBef>
              <a:defRPr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</a:rPr>
              <a:t>单击此处添加文字阐述，添加简短问题说明文字，具体说明</a:t>
            </a:r>
            <a:endParaRPr lang="en-US" altLang="zh-CN" sz="13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  <a:cs typeface="+mn-ea"/>
            </a:endParaRPr>
          </a:p>
        </p:txBody>
      </p:sp>
      <p:grpSp>
        <p:nvGrpSpPr>
          <p:cNvPr id="87" name="Group 75"/>
          <p:cNvGrpSpPr/>
          <p:nvPr/>
        </p:nvGrpSpPr>
        <p:grpSpPr>
          <a:xfrm>
            <a:off x="10045889" y="1616842"/>
            <a:ext cx="1123042" cy="1078575"/>
            <a:chOff x="6959600" y="869951"/>
            <a:chExt cx="2185988" cy="2098675"/>
          </a:xfrm>
          <a:solidFill>
            <a:schemeClr val="accent5"/>
          </a:solidFill>
        </p:grpSpPr>
        <p:sp>
          <p:nvSpPr>
            <p:cNvPr id="88" name="Freeform 40"/>
            <p:cNvSpPr>
              <a:spLocks noEditPoints="1"/>
            </p:cNvSpPr>
            <p:nvPr/>
          </p:nvSpPr>
          <p:spPr bwMode="auto">
            <a:xfrm>
              <a:off x="8042275" y="1231901"/>
              <a:ext cx="346075" cy="346075"/>
            </a:xfrm>
            <a:custGeom>
              <a:avLst/>
              <a:gdLst/>
              <a:ahLst/>
              <a:cxnLst>
                <a:cxn ang="0">
                  <a:pos x="119" y="0"/>
                </a:cxn>
                <a:cxn ang="0">
                  <a:pos x="238" y="120"/>
                </a:cxn>
                <a:cxn ang="0">
                  <a:pos x="119" y="239"/>
                </a:cxn>
                <a:cxn ang="0">
                  <a:pos x="0" y="120"/>
                </a:cxn>
                <a:cxn ang="0">
                  <a:pos x="119" y="0"/>
                </a:cxn>
                <a:cxn ang="0">
                  <a:pos x="119" y="0"/>
                </a:cxn>
                <a:cxn ang="0">
                  <a:pos x="119" y="0"/>
                </a:cxn>
              </a:cxnLst>
              <a:rect l="0" t="0" r="r" b="b"/>
              <a:pathLst>
                <a:path w="238" h="239">
                  <a:moveTo>
                    <a:pt x="119" y="0"/>
                  </a:moveTo>
                  <a:cubicBezTo>
                    <a:pt x="185" y="0"/>
                    <a:pt x="238" y="54"/>
                    <a:pt x="238" y="120"/>
                  </a:cubicBezTo>
                  <a:cubicBezTo>
                    <a:pt x="238" y="185"/>
                    <a:pt x="185" y="239"/>
                    <a:pt x="119" y="239"/>
                  </a:cubicBezTo>
                  <a:cubicBezTo>
                    <a:pt x="53" y="239"/>
                    <a:pt x="0" y="185"/>
                    <a:pt x="0" y="120"/>
                  </a:cubicBezTo>
                  <a:cubicBezTo>
                    <a:pt x="0" y="54"/>
                    <a:pt x="53" y="0"/>
                    <a:pt x="119" y="0"/>
                  </a:cubicBezTo>
                  <a:close/>
                  <a:moveTo>
                    <a:pt x="119" y="0"/>
                  </a:moveTo>
                  <a:cubicBezTo>
                    <a:pt x="119" y="0"/>
                    <a:pt x="119" y="0"/>
                    <a:pt x="119" y="0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89" name="Freeform 41"/>
            <p:cNvSpPr>
              <a:spLocks noEditPoints="1"/>
            </p:cNvSpPr>
            <p:nvPr/>
          </p:nvSpPr>
          <p:spPr bwMode="auto">
            <a:xfrm>
              <a:off x="7607300" y="1254126"/>
              <a:ext cx="1193800" cy="1714500"/>
            </a:xfrm>
            <a:custGeom>
              <a:avLst/>
              <a:gdLst/>
              <a:ahLst/>
              <a:cxnLst>
                <a:cxn ang="0">
                  <a:pos x="803" y="20"/>
                </a:cxn>
                <a:cxn ang="0">
                  <a:pos x="732" y="20"/>
                </a:cxn>
                <a:cxn ang="0">
                  <a:pos x="489" y="262"/>
                </a:cxn>
                <a:cxn ang="0">
                  <a:pos x="422" y="242"/>
                </a:cxn>
                <a:cxn ang="0">
                  <a:pos x="343" y="272"/>
                </a:cxn>
                <a:cxn ang="0">
                  <a:pos x="91" y="20"/>
                </a:cxn>
                <a:cxn ang="0">
                  <a:pos x="19" y="20"/>
                </a:cxn>
                <a:cxn ang="0">
                  <a:pos x="19" y="91"/>
                </a:cxn>
                <a:cxn ang="0">
                  <a:pos x="300" y="374"/>
                </a:cxn>
                <a:cxn ang="0">
                  <a:pos x="300" y="1131"/>
                </a:cxn>
                <a:cxn ang="0">
                  <a:pos x="350" y="1182"/>
                </a:cxn>
                <a:cxn ang="0">
                  <a:pos x="401" y="1131"/>
                </a:cxn>
                <a:cxn ang="0">
                  <a:pos x="401" y="774"/>
                </a:cxn>
                <a:cxn ang="0">
                  <a:pos x="422" y="776"/>
                </a:cxn>
                <a:cxn ang="0">
                  <a:pos x="444" y="774"/>
                </a:cxn>
                <a:cxn ang="0">
                  <a:pos x="444" y="1131"/>
                </a:cxn>
                <a:cxn ang="0">
                  <a:pos x="495" y="1182"/>
                </a:cxn>
                <a:cxn ang="0">
                  <a:pos x="545" y="1131"/>
                </a:cxn>
                <a:cxn ang="0">
                  <a:pos x="545" y="353"/>
                </a:cxn>
                <a:cxn ang="0">
                  <a:pos x="803" y="91"/>
                </a:cxn>
                <a:cxn ang="0">
                  <a:pos x="803" y="20"/>
                </a:cxn>
                <a:cxn ang="0">
                  <a:pos x="803" y="20"/>
                </a:cxn>
                <a:cxn ang="0">
                  <a:pos x="803" y="20"/>
                </a:cxn>
              </a:cxnLst>
              <a:rect l="0" t="0" r="r" b="b"/>
              <a:pathLst>
                <a:path w="823" h="1182">
                  <a:moveTo>
                    <a:pt x="803" y="20"/>
                  </a:moveTo>
                  <a:cubicBezTo>
                    <a:pt x="783" y="0"/>
                    <a:pt x="751" y="0"/>
                    <a:pt x="732" y="20"/>
                  </a:cubicBezTo>
                  <a:cubicBezTo>
                    <a:pt x="489" y="262"/>
                    <a:pt x="489" y="262"/>
                    <a:pt x="489" y="262"/>
                  </a:cubicBezTo>
                  <a:cubicBezTo>
                    <a:pt x="470" y="249"/>
                    <a:pt x="447" y="242"/>
                    <a:pt x="422" y="242"/>
                  </a:cubicBezTo>
                  <a:cubicBezTo>
                    <a:pt x="392" y="242"/>
                    <a:pt x="364" y="253"/>
                    <a:pt x="343" y="272"/>
                  </a:cubicBezTo>
                  <a:cubicBezTo>
                    <a:pt x="91" y="20"/>
                    <a:pt x="91" y="20"/>
                    <a:pt x="91" y="20"/>
                  </a:cubicBezTo>
                  <a:cubicBezTo>
                    <a:pt x="71" y="0"/>
                    <a:pt x="39" y="0"/>
                    <a:pt x="19" y="20"/>
                  </a:cubicBezTo>
                  <a:cubicBezTo>
                    <a:pt x="0" y="39"/>
                    <a:pt x="0" y="71"/>
                    <a:pt x="19" y="91"/>
                  </a:cubicBezTo>
                  <a:cubicBezTo>
                    <a:pt x="300" y="374"/>
                    <a:pt x="300" y="374"/>
                    <a:pt x="300" y="374"/>
                  </a:cubicBezTo>
                  <a:cubicBezTo>
                    <a:pt x="300" y="1131"/>
                    <a:pt x="300" y="1131"/>
                    <a:pt x="300" y="1131"/>
                  </a:cubicBezTo>
                  <a:cubicBezTo>
                    <a:pt x="300" y="1159"/>
                    <a:pt x="322" y="1182"/>
                    <a:pt x="350" y="1182"/>
                  </a:cubicBezTo>
                  <a:cubicBezTo>
                    <a:pt x="378" y="1182"/>
                    <a:pt x="401" y="1159"/>
                    <a:pt x="401" y="1131"/>
                  </a:cubicBezTo>
                  <a:cubicBezTo>
                    <a:pt x="401" y="774"/>
                    <a:pt x="401" y="774"/>
                    <a:pt x="401" y="774"/>
                  </a:cubicBezTo>
                  <a:cubicBezTo>
                    <a:pt x="408" y="775"/>
                    <a:pt x="415" y="776"/>
                    <a:pt x="422" y="776"/>
                  </a:cubicBezTo>
                  <a:cubicBezTo>
                    <a:pt x="430" y="776"/>
                    <a:pt x="437" y="775"/>
                    <a:pt x="444" y="774"/>
                  </a:cubicBezTo>
                  <a:cubicBezTo>
                    <a:pt x="444" y="1131"/>
                    <a:pt x="444" y="1131"/>
                    <a:pt x="444" y="1131"/>
                  </a:cubicBezTo>
                  <a:cubicBezTo>
                    <a:pt x="444" y="1159"/>
                    <a:pt x="467" y="1182"/>
                    <a:pt x="495" y="1182"/>
                  </a:cubicBezTo>
                  <a:cubicBezTo>
                    <a:pt x="523" y="1182"/>
                    <a:pt x="545" y="1159"/>
                    <a:pt x="545" y="1131"/>
                  </a:cubicBezTo>
                  <a:cubicBezTo>
                    <a:pt x="545" y="353"/>
                    <a:pt x="545" y="353"/>
                    <a:pt x="545" y="353"/>
                  </a:cubicBezTo>
                  <a:cubicBezTo>
                    <a:pt x="803" y="91"/>
                    <a:pt x="803" y="91"/>
                    <a:pt x="803" y="91"/>
                  </a:cubicBezTo>
                  <a:cubicBezTo>
                    <a:pt x="823" y="71"/>
                    <a:pt x="823" y="39"/>
                    <a:pt x="803" y="20"/>
                  </a:cubicBezTo>
                  <a:close/>
                  <a:moveTo>
                    <a:pt x="803" y="20"/>
                  </a:moveTo>
                  <a:cubicBezTo>
                    <a:pt x="803" y="20"/>
                    <a:pt x="803" y="20"/>
                    <a:pt x="803" y="20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90" name="Freeform 42"/>
            <p:cNvSpPr>
              <a:spLocks noEditPoints="1"/>
            </p:cNvSpPr>
            <p:nvPr/>
          </p:nvSpPr>
          <p:spPr bwMode="auto">
            <a:xfrm>
              <a:off x="7377113" y="1920876"/>
              <a:ext cx="617538" cy="311150"/>
            </a:xfrm>
            <a:custGeom>
              <a:avLst/>
              <a:gdLst/>
              <a:ahLst/>
              <a:cxnLst>
                <a:cxn ang="0">
                  <a:pos x="426" y="0"/>
                </a:cxn>
                <a:cxn ang="0">
                  <a:pos x="321" y="0"/>
                </a:cxn>
                <a:cxn ang="0">
                  <a:pos x="284" y="15"/>
                </a:cxn>
                <a:cxn ang="0">
                  <a:pos x="269" y="57"/>
                </a:cxn>
                <a:cxn ang="0">
                  <a:pos x="269" y="78"/>
                </a:cxn>
                <a:cxn ang="0">
                  <a:pos x="55" y="78"/>
                </a:cxn>
                <a:cxn ang="0">
                  <a:pos x="0" y="133"/>
                </a:cxn>
                <a:cxn ang="0">
                  <a:pos x="0" y="160"/>
                </a:cxn>
                <a:cxn ang="0">
                  <a:pos x="3" y="177"/>
                </a:cxn>
                <a:cxn ang="0">
                  <a:pos x="55" y="215"/>
                </a:cxn>
                <a:cxn ang="0">
                  <a:pos x="426" y="215"/>
                </a:cxn>
                <a:cxn ang="0">
                  <a:pos x="426" y="0"/>
                </a:cxn>
                <a:cxn ang="0">
                  <a:pos x="426" y="0"/>
                </a:cxn>
                <a:cxn ang="0">
                  <a:pos x="426" y="0"/>
                </a:cxn>
              </a:cxnLst>
              <a:rect l="0" t="0" r="r" b="b"/>
              <a:pathLst>
                <a:path w="426" h="215">
                  <a:moveTo>
                    <a:pt x="426" y="0"/>
                  </a:moveTo>
                  <a:cubicBezTo>
                    <a:pt x="321" y="0"/>
                    <a:pt x="321" y="0"/>
                    <a:pt x="321" y="0"/>
                  </a:cubicBezTo>
                  <a:cubicBezTo>
                    <a:pt x="307" y="0"/>
                    <a:pt x="294" y="5"/>
                    <a:pt x="284" y="15"/>
                  </a:cubicBezTo>
                  <a:cubicBezTo>
                    <a:pt x="274" y="25"/>
                    <a:pt x="269" y="43"/>
                    <a:pt x="269" y="57"/>
                  </a:cubicBezTo>
                  <a:cubicBezTo>
                    <a:pt x="269" y="78"/>
                    <a:pt x="269" y="78"/>
                    <a:pt x="269" y="78"/>
                  </a:cubicBezTo>
                  <a:cubicBezTo>
                    <a:pt x="55" y="78"/>
                    <a:pt x="55" y="78"/>
                    <a:pt x="55" y="78"/>
                  </a:cubicBezTo>
                  <a:cubicBezTo>
                    <a:pt x="25" y="78"/>
                    <a:pt x="0" y="103"/>
                    <a:pt x="0" y="13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0" y="166"/>
                    <a:pt x="1" y="171"/>
                    <a:pt x="3" y="177"/>
                  </a:cubicBezTo>
                  <a:cubicBezTo>
                    <a:pt x="10" y="199"/>
                    <a:pt x="30" y="215"/>
                    <a:pt x="55" y="215"/>
                  </a:cubicBezTo>
                  <a:cubicBezTo>
                    <a:pt x="426" y="215"/>
                    <a:pt x="426" y="215"/>
                    <a:pt x="426" y="215"/>
                  </a:cubicBezTo>
                  <a:lnTo>
                    <a:pt x="426" y="0"/>
                  </a:lnTo>
                  <a:close/>
                  <a:moveTo>
                    <a:pt x="426" y="0"/>
                  </a:moveTo>
                  <a:cubicBezTo>
                    <a:pt x="426" y="0"/>
                    <a:pt x="426" y="0"/>
                    <a:pt x="426" y="0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91" name="Freeform 43"/>
            <p:cNvSpPr>
              <a:spLocks noEditPoints="1"/>
            </p:cNvSpPr>
            <p:nvPr/>
          </p:nvSpPr>
          <p:spPr bwMode="auto">
            <a:xfrm>
              <a:off x="8445500" y="1920876"/>
              <a:ext cx="695325" cy="311150"/>
            </a:xfrm>
            <a:custGeom>
              <a:avLst/>
              <a:gdLst/>
              <a:ahLst/>
              <a:cxnLst>
                <a:cxn ang="0">
                  <a:pos x="456" y="26"/>
                </a:cxn>
                <a:cxn ang="0">
                  <a:pos x="397" y="0"/>
                </a:cxn>
                <a:cxn ang="0">
                  <a:pos x="0" y="0"/>
                </a:cxn>
                <a:cxn ang="0">
                  <a:pos x="0" y="215"/>
                </a:cxn>
                <a:cxn ang="0">
                  <a:pos x="479" y="215"/>
                </a:cxn>
                <a:cxn ang="0">
                  <a:pos x="479" y="79"/>
                </a:cxn>
                <a:cxn ang="0">
                  <a:pos x="456" y="26"/>
                </a:cxn>
                <a:cxn ang="0">
                  <a:pos x="456" y="26"/>
                </a:cxn>
                <a:cxn ang="0">
                  <a:pos x="456" y="26"/>
                </a:cxn>
              </a:cxnLst>
              <a:rect l="0" t="0" r="r" b="b"/>
              <a:pathLst>
                <a:path w="479" h="215">
                  <a:moveTo>
                    <a:pt x="456" y="26"/>
                  </a:moveTo>
                  <a:cubicBezTo>
                    <a:pt x="440" y="12"/>
                    <a:pt x="421" y="4"/>
                    <a:pt x="39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15"/>
                    <a:pt x="0" y="215"/>
                    <a:pt x="0" y="215"/>
                  </a:cubicBezTo>
                  <a:cubicBezTo>
                    <a:pt x="479" y="215"/>
                    <a:pt x="479" y="215"/>
                    <a:pt x="479" y="215"/>
                  </a:cubicBezTo>
                  <a:cubicBezTo>
                    <a:pt x="479" y="79"/>
                    <a:pt x="479" y="79"/>
                    <a:pt x="479" y="79"/>
                  </a:cubicBezTo>
                  <a:cubicBezTo>
                    <a:pt x="479" y="57"/>
                    <a:pt x="471" y="39"/>
                    <a:pt x="456" y="26"/>
                  </a:cubicBezTo>
                  <a:close/>
                  <a:moveTo>
                    <a:pt x="456" y="26"/>
                  </a:moveTo>
                  <a:cubicBezTo>
                    <a:pt x="456" y="26"/>
                    <a:pt x="456" y="26"/>
                    <a:pt x="456" y="26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92" name="Freeform 44"/>
            <p:cNvSpPr>
              <a:spLocks noEditPoints="1"/>
            </p:cNvSpPr>
            <p:nvPr/>
          </p:nvSpPr>
          <p:spPr bwMode="auto">
            <a:xfrm>
              <a:off x="7124700" y="1573213"/>
              <a:ext cx="869950" cy="1136650"/>
            </a:xfrm>
            <a:custGeom>
              <a:avLst/>
              <a:gdLst/>
              <a:ahLst/>
              <a:cxnLst>
                <a:cxn ang="0">
                  <a:pos x="600" y="514"/>
                </a:cxn>
                <a:cxn ang="0">
                  <a:pos x="112" y="514"/>
                </a:cxn>
                <a:cxn ang="0">
                  <a:pos x="112" y="57"/>
                </a:cxn>
                <a:cxn ang="0">
                  <a:pos x="95" y="17"/>
                </a:cxn>
                <a:cxn ang="0">
                  <a:pos x="56" y="0"/>
                </a:cxn>
                <a:cxn ang="0">
                  <a:pos x="16" y="17"/>
                </a:cxn>
                <a:cxn ang="0">
                  <a:pos x="0" y="57"/>
                </a:cxn>
                <a:cxn ang="0">
                  <a:pos x="0" y="783"/>
                </a:cxn>
                <a:cxn ang="0">
                  <a:pos x="112" y="783"/>
                </a:cxn>
                <a:cxn ang="0">
                  <a:pos x="112" y="625"/>
                </a:cxn>
                <a:cxn ang="0">
                  <a:pos x="600" y="625"/>
                </a:cxn>
                <a:cxn ang="0">
                  <a:pos x="600" y="514"/>
                </a:cxn>
                <a:cxn ang="0">
                  <a:pos x="600" y="514"/>
                </a:cxn>
                <a:cxn ang="0">
                  <a:pos x="600" y="514"/>
                </a:cxn>
              </a:cxnLst>
              <a:rect l="0" t="0" r="r" b="b"/>
              <a:pathLst>
                <a:path w="600" h="783">
                  <a:moveTo>
                    <a:pt x="600" y="514"/>
                  </a:moveTo>
                  <a:cubicBezTo>
                    <a:pt x="112" y="514"/>
                    <a:pt x="112" y="514"/>
                    <a:pt x="112" y="514"/>
                  </a:cubicBezTo>
                  <a:cubicBezTo>
                    <a:pt x="112" y="57"/>
                    <a:pt x="112" y="57"/>
                    <a:pt x="112" y="57"/>
                  </a:cubicBezTo>
                  <a:cubicBezTo>
                    <a:pt x="112" y="42"/>
                    <a:pt x="106" y="29"/>
                    <a:pt x="95" y="17"/>
                  </a:cubicBezTo>
                  <a:cubicBezTo>
                    <a:pt x="84" y="5"/>
                    <a:pt x="71" y="0"/>
                    <a:pt x="56" y="0"/>
                  </a:cubicBezTo>
                  <a:cubicBezTo>
                    <a:pt x="40" y="0"/>
                    <a:pt x="27" y="5"/>
                    <a:pt x="16" y="17"/>
                  </a:cubicBezTo>
                  <a:cubicBezTo>
                    <a:pt x="6" y="29"/>
                    <a:pt x="0" y="42"/>
                    <a:pt x="0" y="57"/>
                  </a:cubicBezTo>
                  <a:cubicBezTo>
                    <a:pt x="0" y="783"/>
                    <a:pt x="0" y="783"/>
                    <a:pt x="0" y="783"/>
                  </a:cubicBezTo>
                  <a:cubicBezTo>
                    <a:pt x="112" y="783"/>
                    <a:pt x="112" y="783"/>
                    <a:pt x="112" y="783"/>
                  </a:cubicBezTo>
                  <a:cubicBezTo>
                    <a:pt x="112" y="625"/>
                    <a:pt x="112" y="625"/>
                    <a:pt x="112" y="625"/>
                  </a:cubicBezTo>
                  <a:cubicBezTo>
                    <a:pt x="600" y="625"/>
                    <a:pt x="600" y="625"/>
                    <a:pt x="600" y="625"/>
                  </a:cubicBezTo>
                  <a:lnTo>
                    <a:pt x="600" y="514"/>
                  </a:lnTo>
                  <a:close/>
                  <a:moveTo>
                    <a:pt x="600" y="514"/>
                  </a:moveTo>
                  <a:cubicBezTo>
                    <a:pt x="600" y="514"/>
                    <a:pt x="600" y="514"/>
                    <a:pt x="600" y="514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93" name="Freeform 45"/>
            <p:cNvSpPr>
              <a:spLocks noEditPoints="1"/>
            </p:cNvSpPr>
            <p:nvPr/>
          </p:nvSpPr>
          <p:spPr bwMode="auto">
            <a:xfrm>
              <a:off x="8445500" y="2319338"/>
              <a:ext cx="700088" cy="3905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01"/>
                </a:cxn>
                <a:cxn ang="0">
                  <a:pos x="339" y="101"/>
                </a:cxn>
                <a:cxn ang="0">
                  <a:pos x="339" y="246"/>
                </a:cxn>
                <a:cxn ang="0">
                  <a:pos x="441" y="246"/>
                </a:cxn>
                <a:cxn ang="0">
                  <a:pos x="441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41" h="246">
                  <a:moveTo>
                    <a:pt x="0" y="0"/>
                  </a:moveTo>
                  <a:lnTo>
                    <a:pt x="0" y="101"/>
                  </a:lnTo>
                  <a:lnTo>
                    <a:pt x="339" y="101"/>
                  </a:lnTo>
                  <a:lnTo>
                    <a:pt x="339" y="246"/>
                  </a:lnTo>
                  <a:lnTo>
                    <a:pt x="441" y="246"/>
                  </a:lnTo>
                  <a:lnTo>
                    <a:pt x="441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94" name="Freeform 46"/>
            <p:cNvSpPr>
              <a:spLocks noEditPoints="1"/>
            </p:cNvSpPr>
            <p:nvPr/>
          </p:nvSpPr>
          <p:spPr bwMode="auto">
            <a:xfrm>
              <a:off x="8445500" y="2319338"/>
              <a:ext cx="700088" cy="3905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01"/>
                </a:cxn>
                <a:cxn ang="0">
                  <a:pos x="339" y="101"/>
                </a:cxn>
                <a:cxn ang="0">
                  <a:pos x="339" y="246"/>
                </a:cxn>
                <a:cxn ang="0">
                  <a:pos x="441" y="246"/>
                </a:cxn>
                <a:cxn ang="0">
                  <a:pos x="441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41" h="246">
                  <a:moveTo>
                    <a:pt x="0" y="0"/>
                  </a:moveTo>
                  <a:lnTo>
                    <a:pt x="0" y="101"/>
                  </a:lnTo>
                  <a:lnTo>
                    <a:pt x="339" y="101"/>
                  </a:lnTo>
                  <a:lnTo>
                    <a:pt x="339" y="246"/>
                  </a:lnTo>
                  <a:lnTo>
                    <a:pt x="441" y="246"/>
                  </a:lnTo>
                  <a:lnTo>
                    <a:pt x="441" y="0"/>
                  </a:lnTo>
                  <a:lnTo>
                    <a:pt x="0" y="0"/>
                  </a:lnTo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95" name="Freeform 47"/>
            <p:cNvSpPr>
              <a:spLocks noEditPoints="1"/>
            </p:cNvSpPr>
            <p:nvPr/>
          </p:nvSpPr>
          <p:spPr bwMode="auto">
            <a:xfrm>
              <a:off x="6959600" y="869951"/>
              <a:ext cx="579438" cy="581025"/>
            </a:xfrm>
            <a:custGeom>
              <a:avLst/>
              <a:gdLst/>
              <a:ahLst/>
              <a:cxnLst>
                <a:cxn ang="0">
                  <a:pos x="200" y="0"/>
                </a:cxn>
                <a:cxn ang="0">
                  <a:pos x="0" y="200"/>
                </a:cxn>
                <a:cxn ang="0">
                  <a:pos x="200" y="400"/>
                </a:cxn>
                <a:cxn ang="0">
                  <a:pos x="400" y="200"/>
                </a:cxn>
                <a:cxn ang="0">
                  <a:pos x="200" y="0"/>
                </a:cxn>
                <a:cxn ang="0">
                  <a:pos x="200" y="339"/>
                </a:cxn>
                <a:cxn ang="0">
                  <a:pos x="61" y="200"/>
                </a:cxn>
                <a:cxn ang="0">
                  <a:pos x="200" y="61"/>
                </a:cxn>
                <a:cxn ang="0">
                  <a:pos x="339" y="200"/>
                </a:cxn>
                <a:cxn ang="0">
                  <a:pos x="200" y="339"/>
                </a:cxn>
                <a:cxn ang="0">
                  <a:pos x="200" y="339"/>
                </a:cxn>
                <a:cxn ang="0">
                  <a:pos x="200" y="339"/>
                </a:cxn>
              </a:cxnLst>
              <a:rect l="0" t="0" r="r" b="b"/>
              <a:pathLst>
                <a:path w="400" h="400">
                  <a:moveTo>
                    <a:pt x="200" y="0"/>
                  </a:moveTo>
                  <a:cubicBezTo>
                    <a:pt x="89" y="0"/>
                    <a:pt x="0" y="89"/>
                    <a:pt x="0" y="200"/>
                  </a:cubicBezTo>
                  <a:cubicBezTo>
                    <a:pt x="0" y="310"/>
                    <a:pt x="89" y="400"/>
                    <a:pt x="200" y="400"/>
                  </a:cubicBezTo>
                  <a:cubicBezTo>
                    <a:pt x="310" y="400"/>
                    <a:pt x="400" y="310"/>
                    <a:pt x="400" y="200"/>
                  </a:cubicBezTo>
                  <a:cubicBezTo>
                    <a:pt x="400" y="89"/>
                    <a:pt x="310" y="0"/>
                    <a:pt x="200" y="0"/>
                  </a:cubicBezTo>
                  <a:close/>
                  <a:moveTo>
                    <a:pt x="200" y="339"/>
                  </a:moveTo>
                  <a:cubicBezTo>
                    <a:pt x="123" y="339"/>
                    <a:pt x="61" y="277"/>
                    <a:pt x="61" y="200"/>
                  </a:cubicBezTo>
                  <a:cubicBezTo>
                    <a:pt x="61" y="123"/>
                    <a:pt x="123" y="61"/>
                    <a:pt x="200" y="61"/>
                  </a:cubicBezTo>
                  <a:cubicBezTo>
                    <a:pt x="277" y="61"/>
                    <a:pt x="339" y="123"/>
                    <a:pt x="339" y="200"/>
                  </a:cubicBezTo>
                  <a:cubicBezTo>
                    <a:pt x="339" y="277"/>
                    <a:pt x="277" y="339"/>
                    <a:pt x="200" y="339"/>
                  </a:cubicBezTo>
                  <a:close/>
                  <a:moveTo>
                    <a:pt x="200" y="339"/>
                  </a:moveTo>
                  <a:cubicBezTo>
                    <a:pt x="200" y="339"/>
                    <a:pt x="200" y="339"/>
                    <a:pt x="200" y="339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96" name="Freeform 48"/>
            <p:cNvSpPr>
              <a:spLocks noEditPoints="1"/>
            </p:cNvSpPr>
            <p:nvPr/>
          </p:nvSpPr>
          <p:spPr bwMode="auto">
            <a:xfrm>
              <a:off x="7224713" y="1008063"/>
              <a:ext cx="185738" cy="185738"/>
            </a:xfrm>
            <a:custGeom>
              <a:avLst/>
              <a:gdLst/>
              <a:ahLst/>
              <a:cxnLst>
                <a:cxn ang="0">
                  <a:pos x="34" y="94"/>
                </a:cxn>
                <a:cxn ang="0">
                  <a:pos x="34" y="17"/>
                </a:cxn>
                <a:cxn ang="0">
                  <a:pos x="17" y="0"/>
                </a:cxn>
                <a:cxn ang="0">
                  <a:pos x="0" y="17"/>
                </a:cxn>
                <a:cxn ang="0">
                  <a:pos x="0" y="128"/>
                </a:cxn>
                <a:cxn ang="0">
                  <a:pos x="34" y="128"/>
                </a:cxn>
                <a:cxn ang="0">
                  <a:pos x="34" y="128"/>
                </a:cxn>
                <a:cxn ang="0">
                  <a:pos x="111" y="128"/>
                </a:cxn>
                <a:cxn ang="0">
                  <a:pos x="128" y="111"/>
                </a:cxn>
                <a:cxn ang="0">
                  <a:pos x="111" y="94"/>
                </a:cxn>
                <a:cxn ang="0">
                  <a:pos x="34" y="94"/>
                </a:cxn>
                <a:cxn ang="0">
                  <a:pos x="34" y="94"/>
                </a:cxn>
                <a:cxn ang="0">
                  <a:pos x="34" y="94"/>
                </a:cxn>
              </a:cxnLst>
              <a:rect l="0" t="0" r="r" b="b"/>
              <a:pathLst>
                <a:path w="128" h="128">
                  <a:moveTo>
                    <a:pt x="34" y="94"/>
                  </a:moveTo>
                  <a:cubicBezTo>
                    <a:pt x="34" y="17"/>
                    <a:pt x="34" y="17"/>
                    <a:pt x="34" y="17"/>
                  </a:cubicBezTo>
                  <a:cubicBezTo>
                    <a:pt x="34" y="7"/>
                    <a:pt x="26" y="0"/>
                    <a:pt x="17" y="0"/>
                  </a:cubicBezTo>
                  <a:cubicBezTo>
                    <a:pt x="7" y="0"/>
                    <a:pt x="0" y="7"/>
                    <a:pt x="0" y="17"/>
                  </a:cubicBezTo>
                  <a:cubicBezTo>
                    <a:pt x="0" y="128"/>
                    <a:pt x="0" y="128"/>
                    <a:pt x="0" y="128"/>
                  </a:cubicBezTo>
                  <a:cubicBezTo>
                    <a:pt x="34" y="128"/>
                    <a:pt x="34" y="128"/>
                    <a:pt x="34" y="128"/>
                  </a:cubicBezTo>
                  <a:cubicBezTo>
                    <a:pt x="34" y="128"/>
                    <a:pt x="34" y="128"/>
                    <a:pt x="34" y="128"/>
                  </a:cubicBezTo>
                  <a:cubicBezTo>
                    <a:pt x="111" y="128"/>
                    <a:pt x="111" y="128"/>
                    <a:pt x="111" y="128"/>
                  </a:cubicBezTo>
                  <a:cubicBezTo>
                    <a:pt x="121" y="128"/>
                    <a:pt x="128" y="121"/>
                    <a:pt x="128" y="111"/>
                  </a:cubicBezTo>
                  <a:cubicBezTo>
                    <a:pt x="128" y="102"/>
                    <a:pt x="121" y="94"/>
                    <a:pt x="111" y="94"/>
                  </a:cubicBezTo>
                  <a:lnTo>
                    <a:pt x="34" y="94"/>
                  </a:lnTo>
                  <a:close/>
                  <a:moveTo>
                    <a:pt x="34" y="94"/>
                  </a:moveTo>
                  <a:cubicBezTo>
                    <a:pt x="34" y="94"/>
                    <a:pt x="34" y="94"/>
                    <a:pt x="34" y="94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</p:grpSp>
      <p:sp>
        <p:nvSpPr>
          <p:cNvPr id="97" name="TextBox 96"/>
          <p:cNvSpPr txBox="1"/>
          <p:nvPr/>
        </p:nvSpPr>
        <p:spPr>
          <a:xfrm>
            <a:off x="9532220" y="2713697"/>
            <a:ext cx="2150380" cy="1089525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lvl="0" algn="ctr" defTabSz="1218565">
              <a:spcBef>
                <a:spcPct val="20000"/>
              </a:spcBef>
              <a:defRPr/>
            </a:pP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</a:rPr>
              <a:t>关键字</a:t>
            </a:r>
            <a:endParaRPr lang="en-US" altLang="zh-CN" sz="18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  <a:cs typeface="+mn-ea"/>
            </a:endParaRPr>
          </a:p>
          <a:p>
            <a:pPr lvl="0" algn="ctr" defTabSz="1218565">
              <a:spcBef>
                <a:spcPct val="20000"/>
              </a:spcBef>
              <a:defRPr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</a:rPr>
              <a:t>单击此处添加文字阐述，添加简短问题说明文字，具体说明</a:t>
            </a:r>
            <a:endParaRPr lang="en-US" altLang="zh-CN" sz="13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  <a:cs typeface="+mn-ea"/>
            </a:endParaRPr>
          </a:p>
        </p:txBody>
      </p:sp>
      <p:grpSp>
        <p:nvGrpSpPr>
          <p:cNvPr id="98" name="Group 90"/>
          <p:cNvGrpSpPr/>
          <p:nvPr/>
        </p:nvGrpSpPr>
        <p:grpSpPr>
          <a:xfrm>
            <a:off x="10227811" y="3842300"/>
            <a:ext cx="759194" cy="970382"/>
            <a:chOff x="7239000" y="2776538"/>
            <a:chExt cx="1331913" cy="1701800"/>
          </a:xfrm>
          <a:solidFill>
            <a:schemeClr val="accent2"/>
          </a:solidFill>
        </p:grpSpPr>
        <p:sp>
          <p:nvSpPr>
            <p:cNvPr id="99" name="Freeform 52"/>
            <p:cNvSpPr>
              <a:spLocks noEditPoints="1"/>
            </p:cNvSpPr>
            <p:nvPr/>
          </p:nvSpPr>
          <p:spPr bwMode="auto">
            <a:xfrm>
              <a:off x="7239000" y="2776538"/>
              <a:ext cx="1331913" cy="1701800"/>
            </a:xfrm>
            <a:custGeom>
              <a:avLst/>
              <a:gdLst/>
              <a:ahLst/>
              <a:cxnLst>
                <a:cxn ang="0">
                  <a:pos x="425" y="197"/>
                </a:cxn>
                <a:cxn ang="0">
                  <a:pos x="454" y="167"/>
                </a:cxn>
                <a:cxn ang="0">
                  <a:pos x="453" y="141"/>
                </a:cxn>
                <a:cxn ang="0">
                  <a:pos x="430" y="119"/>
                </a:cxn>
                <a:cxn ang="0">
                  <a:pos x="404" y="120"/>
                </a:cxn>
                <a:cxn ang="0">
                  <a:pos x="372" y="153"/>
                </a:cxn>
                <a:cxn ang="0">
                  <a:pos x="294" y="123"/>
                </a:cxn>
                <a:cxn ang="0">
                  <a:pos x="294" y="82"/>
                </a:cxn>
                <a:cxn ang="0">
                  <a:pos x="330" y="82"/>
                </a:cxn>
                <a:cxn ang="0">
                  <a:pos x="349" y="63"/>
                </a:cxn>
                <a:cxn ang="0">
                  <a:pos x="349" y="19"/>
                </a:cxn>
                <a:cxn ang="0">
                  <a:pos x="330" y="0"/>
                </a:cxn>
                <a:cxn ang="0">
                  <a:pos x="168" y="0"/>
                </a:cxn>
                <a:cxn ang="0">
                  <a:pos x="149" y="19"/>
                </a:cxn>
                <a:cxn ang="0">
                  <a:pos x="149" y="63"/>
                </a:cxn>
                <a:cxn ang="0">
                  <a:pos x="168" y="82"/>
                </a:cxn>
                <a:cxn ang="0">
                  <a:pos x="197" y="82"/>
                </a:cxn>
                <a:cxn ang="0">
                  <a:pos x="197" y="123"/>
                </a:cxn>
                <a:cxn ang="0">
                  <a:pos x="198" y="123"/>
                </a:cxn>
                <a:cxn ang="0">
                  <a:pos x="120" y="153"/>
                </a:cxn>
                <a:cxn ang="0">
                  <a:pos x="85" y="119"/>
                </a:cxn>
                <a:cxn ang="0">
                  <a:pos x="59" y="120"/>
                </a:cxn>
                <a:cxn ang="0">
                  <a:pos x="37" y="143"/>
                </a:cxn>
                <a:cxn ang="0">
                  <a:pos x="38" y="170"/>
                </a:cxn>
                <a:cxn ang="0">
                  <a:pos x="66" y="196"/>
                </a:cxn>
                <a:cxn ang="0">
                  <a:pos x="0" y="364"/>
                </a:cxn>
                <a:cxn ang="0">
                  <a:pos x="178" y="600"/>
                </a:cxn>
                <a:cxn ang="0">
                  <a:pos x="178" y="615"/>
                </a:cxn>
                <a:cxn ang="0">
                  <a:pos x="192" y="628"/>
                </a:cxn>
                <a:cxn ang="0">
                  <a:pos x="306" y="628"/>
                </a:cxn>
                <a:cxn ang="0">
                  <a:pos x="320" y="615"/>
                </a:cxn>
                <a:cxn ang="0">
                  <a:pos x="320" y="598"/>
                </a:cxn>
                <a:cxn ang="0">
                  <a:pos x="491" y="364"/>
                </a:cxn>
                <a:cxn ang="0">
                  <a:pos x="425" y="197"/>
                </a:cxn>
                <a:cxn ang="0">
                  <a:pos x="245" y="565"/>
                </a:cxn>
                <a:cxn ang="0">
                  <a:pos x="44" y="364"/>
                </a:cxn>
                <a:cxn ang="0">
                  <a:pos x="245" y="162"/>
                </a:cxn>
                <a:cxn ang="0">
                  <a:pos x="447" y="364"/>
                </a:cxn>
                <a:cxn ang="0">
                  <a:pos x="245" y="565"/>
                </a:cxn>
                <a:cxn ang="0">
                  <a:pos x="245" y="565"/>
                </a:cxn>
                <a:cxn ang="0">
                  <a:pos x="245" y="565"/>
                </a:cxn>
              </a:cxnLst>
              <a:rect l="0" t="0" r="r" b="b"/>
              <a:pathLst>
                <a:path w="491" h="628">
                  <a:moveTo>
                    <a:pt x="425" y="197"/>
                  </a:moveTo>
                  <a:cubicBezTo>
                    <a:pt x="454" y="167"/>
                    <a:pt x="454" y="167"/>
                    <a:pt x="454" y="167"/>
                  </a:cubicBezTo>
                  <a:cubicBezTo>
                    <a:pt x="461" y="160"/>
                    <a:pt x="461" y="148"/>
                    <a:pt x="453" y="141"/>
                  </a:cubicBezTo>
                  <a:cubicBezTo>
                    <a:pt x="430" y="119"/>
                    <a:pt x="430" y="119"/>
                    <a:pt x="430" y="119"/>
                  </a:cubicBezTo>
                  <a:cubicBezTo>
                    <a:pt x="423" y="112"/>
                    <a:pt x="411" y="112"/>
                    <a:pt x="404" y="120"/>
                  </a:cubicBezTo>
                  <a:cubicBezTo>
                    <a:pt x="372" y="153"/>
                    <a:pt x="372" y="153"/>
                    <a:pt x="372" y="153"/>
                  </a:cubicBezTo>
                  <a:cubicBezTo>
                    <a:pt x="348" y="139"/>
                    <a:pt x="322" y="129"/>
                    <a:pt x="294" y="123"/>
                  </a:cubicBezTo>
                  <a:cubicBezTo>
                    <a:pt x="294" y="82"/>
                    <a:pt x="294" y="82"/>
                    <a:pt x="294" y="82"/>
                  </a:cubicBezTo>
                  <a:cubicBezTo>
                    <a:pt x="330" y="82"/>
                    <a:pt x="330" y="82"/>
                    <a:pt x="330" y="82"/>
                  </a:cubicBezTo>
                  <a:cubicBezTo>
                    <a:pt x="341" y="82"/>
                    <a:pt x="349" y="74"/>
                    <a:pt x="349" y="63"/>
                  </a:cubicBezTo>
                  <a:cubicBezTo>
                    <a:pt x="349" y="19"/>
                    <a:pt x="349" y="19"/>
                    <a:pt x="349" y="19"/>
                  </a:cubicBezTo>
                  <a:cubicBezTo>
                    <a:pt x="349" y="9"/>
                    <a:pt x="341" y="0"/>
                    <a:pt x="330" y="0"/>
                  </a:cubicBezTo>
                  <a:cubicBezTo>
                    <a:pt x="168" y="0"/>
                    <a:pt x="168" y="0"/>
                    <a:pt x="168" y="0"/>
                  </a:cubicBezTo>
                  <a:cubicBezTo>
                    <a:pt x="158" y="0"/>
                    <a:pt x="149" y="9"/>
                    <a:pt x="149" y="19"/>
                  </a:cubicBezTo>
                  <a:cubicBezTo>
                    <a:pt x="149" y="63"/>
                    <a:pt x="149" y="63"/>
                    <a:pt x="149" y="63"/>
                  </a:cubicBezTo>
                  <a:cubicBezTo>
                    <a:pt x="149" y="74"/>
                    <a:pt x="158" y="82"/>
                    <a:pt x="168" y="82"/>
                  </a:cubicBezTo>
                  <a:cubicBezTo>
                    <a:pt x="197" y="82"/>
                    <a:pt x="197" y="82"/>
                    <a:pt x="197" y="82"/>
                  </a:cubicBezTo>
                  <a:cubicBezTo>
                    <a:pt x="197" y="123"/>
                    <a:pt x="197" y="123"/>
                    <a:pt x="197" y="123"/>
                  </a:cubicBezTo>
                  <a:cubicBezTo>
                    <a:pt x="198" y="123"/>
                    <a:pt x="198" y="123"/>
                    <a:pt x="198" y="123"/>
                  </a:cubicBezTo>
                  <a:cubicBezTo>
                    <a:pt x="170" y="129"/>
                    <a:pt x="144" y="139"/>
                    <a:pt x="120" y="153"/>
                  </a:cubicBezTo>
                  <a:cubicBezTo>
                    <a:pt x="85" y="119"/>
                    <a:pt x="85" y="119"/>
                    <a:pt x="85" y="119"/>
                  </a:cubicBezTo>
                  <a:cubicBezTo>
                    <a:pt x="78" y="112"/>
                    <a:pt x="66" y="112"/>
                    <a:pt x="59" y="120"/>
                  </a:cubicBezTo>
                  <a:cubicBezTo>
                    <a:pt x="37" y="143"/>
                    <a:pt x="37" y="143"/>
                    <a:pt x="37" y="143"/>
                  </a:cubicBezTo>
                  <a:cubicBezTo>
                    <a:pt x="30" y="150"/>
                    <a:pt x="30" y="162"/>
                    <a:pt x="38" y="170"/>
                  </a:cubicBezTo>
                  <a:cubicBezTo>
                    <a:pt x="66" y="196"/>
                    <a:pt x="66" y="196"/>
                    <a:pt x="66" y="196"/>
                  </a:cubicBezTo>
                  <a:cubicBezTo>
                    <a:pt x="25" y="240"/>
                    <a:pt x="0" y="299"/>
                    <a:pt x="0" y="364"/>
                  </a:cubicBezTo>
                  <a:cubicBezTo>
                    <a:pt x="0" y="476"/>
                    <a:pt x="75" y="571"/>
                    <a:pt x="178" y="600"/>
                  </a:cubicBezTo>
                  <a:cubicBezTo>
                    <a:pt x="178" y="615"/>
                    <a:pt x="178" y="615"/>
                    <a:pt x="178" y="615"/>
                  </a:cubicBezTo>
                  <a:cubicBezTo>
                    <a:pt x="178" y="622"/>
                    <a:pt x="184" y="628"/>
                    <a:pt x="192" y="628"/>
                  </a:cubicBezTo>
                  <a:cubicBezTo>
                    <a:pt x="306" y="628"/>
                    <a:pt x="306" y="628"/>
                    <a:pt x="306" y="628"/>
                  </a:cubicBezTo>
                  <a:cubicBezTo>
                    <a:pt x="314" y="628"/>
                    <a:pt x="320" y="622"/>
                    <a:pt x="320" y="615"/>
                  </a:cubicBezTo>
                  <a:cubicBezTo>
                    <a:pt x="320" y="598"/>
                    <a:pt x="320" y="598"/>
                    <a:pt x="320" y="598"/>
                  </a:cubicBezTo>
                  <a:cubicBezTo>
                    <a:pt x="419" y="566"/>
                    <a:pt x="491" y="473"/>
                    <a:pt x="491" y="364"/>
                  </a:cubicBezTo>
                  <a:cubicBezTo>
                    <a:pt x="491" y="300"/>
                    <a:pt x="466" y="241"/>
                    <a:pt x="425" y="197"/>
                  </a:cubicBezTo>
                  <a:close/>
                  <a:moveTo>
                    <a:pt x="245" y="565"/>
                  </a:moveTo>
                  <a:cubicBezTo>
                    <a:pt x="134" y="565"/>
                    <a:pt x="44" y="475"/>
                    <a:pt x="44" y="364"/>
                  </a:cubicBezTo>
                  <a:cubicBezTo>
                    <a:pt x="44" y="253"/>
                    <a:pt x="134" y="162"/>
                    <a:pt x="245" y="162"/>
                  </a:cubicBezTo>
                  <a:cubicBezTo>
                    <a:pt x="356" y="162"/>
                    <a:pt x="447" y="253"/>
                    <a:pt x="447" y="364"/>
                  </a:cubicBezTo>
                  <a:cubicBezTo>
                    <a:pt x="447" y="475"/>
                    <a:pt x="356" y="565"/>
                    <a:pt x="245" y="565"/>
                  </a:cubicBezTo>
                  <a:close/>
                  <a:moveTo>
                    <a:pt x="245" y="565"/>
                  </a:moveTo>
                  <a:cubicBezTo>
                    <a:pt x="245" y="565"/>
                    <a:pt x="245" y="565"/>
                    <a:pt x="245" y="565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100" name="Freeform 53"/>
            <p:cNvSpPr>
              <a:spLocks noEditPoints="1"/>
            </p:cNvSpPr>
            <p:nvPr/>
          </p:nvSpPr>
          <p:spPr bwMode="auto">
            <a:xfrm>
              <a:off x="7829550" y="3557588"/>
              <a:ext cx="363538" cy="298450"/>
            </a:xfrm>
            <a:custGeom>
              <a:avLst/>
              <a:gdLst/>
              <a:ahLst/>
              <a:cxnLst>
                <a:cxn ang="0">
                  <a:pos x="128" y="8"/>
                </a:cxn>
                <a:cxn ang="0">
                  <a:pos x="21" y="46"/>
                </a:cxn>
                <a:cxn ang="0">
                  <a:pos x="17" y="48"/>
                </a:cxn>
                <a:cxn ang="0">
                  <a:pos x="16" y="49"/>
                </a:cxn>
                <a:cxn ang="0">
                  <a:pos x="16" y="49"/>
                </a:cxn>
                <a:cxn ang="0">
                  <a:pos x="0" y="77"/>
                </a:cxn>
                <a:cxn ang="0">
                  <a:pos x="33" y="110"/>
                </a:cxn>
                <a:cxn ang="0">
                  <a:pos x="52" y="104"/>
                </a:cxn>
                <a:cxn ang="0">
                  <a:pos x="52" y="104"/>
                </a:cxn>
                <a:cxn ang="0">
                  <a:pos x="53" y="104"/>
                </a:cxn>
                <a:cxn ang="0">
                  <a:pos x="61" y="95"/>
                </a:cxn>
                <a:cxn ang="0">
                  <a:pos x="128" y="8"/>
                </a:cxn>
                <a:cxn ang="0">
                  <a:pos x="128" y="8"/>
                </a:cxn>
                <a:cxn ang="0">
                  <a:pos x="128" y="8"/>
                </a:cxn>
              </a:cxnLst>
              <a:rect l="0" t="0" r="r" b="b"/>
              <a:pathLst>
                <a:path w="134" h="110">
                  <a:moveTo>
                    <a:pt x="128" y="8"/>
                  </a:moveTo>
                  <a:cubicBezTo>
                    <a:pt x="121" y="0"/>
                    <a:pt x="42" y="37"/>
                    <a:pt x="21" y="46"/>
                  </a:cubicBezTo>
                  <a:cubicBezTo>
                    <a:pt x="20" y="47"/>
                    <a:pt x="18" y="48"/>
                    <a:pt x="17" y="48"/>
                  </a:cubicBezTo>
                  <a:cubicBezTo>
                    <a:pt x="17" y="49"/>
                    <a:pt x="16" y="49"/>
                    <a:pt x="16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6" y="54"/>
                    <a:pt x="0" y="65"/>
                    <a:pt x="0" y="77"/>
                  </a:cubicBezTo>
                  <a:cubicBezTo>
                    <a:pt x="0" y="96"/>
                    <a:pt x="15" y="110"/>
                    <a:pt x="33" y="110"/>
                  </a:cubicBezTo>
                  <a:cubicBezTo>
                    <a:pt x="40" y="110"/>
                    <a:pt x="47" y="108"/>
                    <a:pt x="52" y="104"/>
                  </a:cubicBezTo>
                  <a:cubicBezTo>
                    <a:pt x="52" y="104"/>
                    <a:pt x="52" y="104"/>
                    <a:pt x="52" y="104"/>
                  </a:cubicBezTo>
                  <a:cubicBezTo>
                    <a:pt x="52" y="104"/>
                    <a:pt x="53" y="104"/>
                    <a:pt x="53" y="104"/>
                  </a:cubicBezTo>
                  <a:cubicBezTo>
                    <a:pt x="56" y="101"/>
                    <a:pt x="58" y="98"/>
                    <a:pt x="61" y="95"/>
                  </a:cubicBezTo>
                  <a:cubicBezTo>
                    <a:pt x="81" y="73"/>
                    <a:pt x="134" y="15"/>
                    <a:pt x="128" y="8"/>
                  </a:cubicBezTo>
                  <a:close/>
                  <a:moveTo>
                    <a:pt x="128" y="8"/>
                  </a:moveTo>
                  <a:cubicBezTo>
                    <a:pt x="128" y="8"/>
                    <a:pt x="128" y="8"/>
                    <a:pt x="128" y="8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101" name="Freeform 54"/>
            <p:cNvSpPr>
              <a:spLocks noEditPoints="1"/>
            </p:cNvSpPr>
            <p:nvPr/>
          </p:nvSpPr>
          <p:spPr bwMode="auto">
            <a:xfrm>
              <a:off x="7870825" y="4121151"/>
              <a:ext cx="84138" cy="115888"/>
            </a:xfrm>
            <a:custGeom>
              <a:avLst/>
              <a:gdLst/>
              <a:ahLst/>
              <a:cxnLst>
                <a:cxn ang="0">
                  <a:pos x="30" y="0"/>
                </a:cxn>
                <a:cxn ang="0">
                  <a:pos x="1" y="0"/>
                </a:cxn>
                <a:cxn ang="0">
                  <a:pos x="0" y="0"/>
                </a:cxn>
                <a:cxn ang="0">
                  <a:pos x="0" y="43"/>
                </a:cxn>
                <a:cxn ang="0">
                  <a:pos x="1" y="43"/>
                </a:cxn>
                <a:cxn ang="0">
                  <a:pos x="30" y="43"/>
                </a:cxn>
                <a:cxn ang="0">
                  <a:pos x="31" y="43"/>
                </a:cxn>
                <a:cxn ang="0">
                  <a:pos x="31" y="0"/>
                </a:cxn>
                <a:cxn ang="0">
                  <a:pos x="30" y="0"/>
                </a:cxn>
                <a:cxn ang="0">
                  <a:pos x="30" y="0"/>
                </a:cxn>
                <a:cxn ang="0">
                  <a:pos x="30" y="0"/>
                </a:cxn>
              </a:cxnLst>
              <a:rect l="0" t="0" r="r" b="b"/>
              <a:pathLst>
                <a:path w="31" h="43">
                  <a:moveTo>
                    <a:pt x="3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1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1" y="43"/>
                    <a:pt x="31" y="43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1" y="0"/>
                    <a:pt x="30" y="0"/>
                    <a:pt x="30" y="0"/>
                  </a:cubicBezTo>
                  <a:close/>
                  <a:moveTo>
                    <a:pt x="30" y="0"/>
                  </a:moveTo>
                  <a:cubicBezTo>
                    <a:pt x="30" y="0"/>
                    <a:pt x="30" y="0"/>
                    <a:pt x="30" y="0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102" name="Freeform 55"/>
            <p:cNvSpPr>
              <a:spLocks noEditPoints="1"/>
            </p:cNvSpPr>
            <p:nvPr/>
          </p:nvSpPr>
          <p:spPr bwMode="auto">
            <a:xfrm>
              <a:off x="7466013" y="3711576"/>
              <a:ext cx="120650" cy="80963"/>
            </a:xfrm>
            <a:custGeom>
              <a:avLst/>
              <a:gdLst/>
              <a:ahLst/>
              <a:cxnLst>
                <a:cxn ang="0">
                  <a:pos x="44" y="30"/>
                </a:cxn>
                <a:cxn ang="0">
                  <a:pos x="44" y="1"/>
                </a:cxn>
                <a:cxn ang="0">
                  <a:pos x="43" y="0"/>
                </a:cxn>
                <a:cxn ang="0">
                  <a:pos x="1" y="0"/>
                </a:cxn>
                <a:cxn ang="0">
                  <a:pos x="0" y="1"/>
                </a:cxn>
                <a:cxn ang="0">
                  <a:pos x="0" y="30"/>
                </a:cxn>
                <a:cxn ang="0">
                  <a:pos x="1" y="30"/>
                </a:cxn>
                <a:cxn ang="0">
                  <a:pos x="43" y="30"/>
                </a:cxn>
                <a:cxn ang="0">
                  <a:pos x="44" y="30"/>
                </a:cxn>
                <a:cxn ang="0">
                  <a:pos x="44" y="30"/>
                </a:cxn>
                <a:cxn ang="0">
                  <a:pos x="44" y="30"/>
                </a:cxn>
              </a:cxnLst>
              <a:rect l="0" t="0" r="r" b="b"/>
              <a:pathLst>
                <a:path w="44" h="30">
                  <a:moveTo>
                    <a:pt x="44" y="30"/>
                  </a:moveTo>
                  <a:cubicBezTo>
                    <a:pt x="44" y="1"/>
                    <a:pt x="44" y="1"/>
                    <a:pt x="44" y="1"/>
                  </a:cubicBezTo>
                  <a:cubicBezTo>
                    <a:pt x="44" y="1"/>
                    <a:pt x="44" y="0"/>
                    <a:pt x="43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1"/>
                    <a:pt x="0" y="1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1" y="30"/>
                    <a:pt x="1" y="30"/>
                  </a:cubicBezTo>
                  <a:cubicBezTo>
                    <a:pt x="43" y="30"/>
                    <a:pt x="43" y="30"/>
                    <a:pt x="43" y="30"/>
                  </a:cubicBezTo>
                  <a:cubicBezTo>
                    <a:pt x="44" y="30"/>
                    <a:pt x="44" y="30"/>
                    <a:pt x="44" y="30"/>
                  </a:cubicBezTo>
                  <a:close/>
                  <a:moveTo>
                    <a:pt x="44" y="30"/>
                  </a:moveTo>
                  <a:cubicBezTo>
                    <a:pt x="44" y="30"/>
                    <a:pt x="44" y="30"/>
                    <a:pt x="44" y="30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103" name="Freeform 56"/>
            <p:cNvSpPr>
              <a:spLocks noEditPoints="1"/>
            </p:cNvSpPr>
            <p:nvPr/>
          </p:nvSpPr>
          <p:spPr bwMode="auto">
            <a:xfrm>
              <a:off x="7870825" y="3267076"/>
              <a:ext cx="84138" cy="119063"/>
            </a:xfrm>
            <a:custGeom>
              <a:avLst/>
              <a:gdLst/>
              <a:ahLst/>
              <a:cxnLst>
                <a:cxn ang="0">
                  <a:pos x="1" y="44"/>
                </a:cxn>
                <a:cxn ang="0">
                  <a:pos x="30" y="44"/>
                </a:cxn>
                <a:cxn ang="0">
                  <a:pos x="31" y="43"/>
                </a:cxn>
                <a:cxn ang="0">
                  <a:pos x="31" y="1"/>
                </a:cxn>
                <a:cxn ang="0">
                  <a:pos x="30" y="0"/>
                </a:cxn>
                <a:cxn ang="0">
                  <a:pos x="1" y="0"/>
                </a:cxn>
                <a:cxn ang="0">
                  <a:pos x="0" y="1"/>
                </a:cxn>
                <a:cxn ang="0">
                  <a:pos x="0" y="43"/>
                </a:cxn>
                <a:cxn ang="0">
                  <a:pos x="1" y="44"/>
                </a:cxn>
                <a:cxn ang="0">
                  <a:pos x="1" y="44"/>
                </a:cxn>
                <a:cxn ang="0">
                  <a:pos x="1" y="44"/>
                </a:cxn>
              </a:cxnLst>
              <a:rect l="0" t="0" r="r" b="b"/>
              <a:pathLst>
                <a:path w="31" h="44">
                  <a:moveTo>
                    <a:pt x="1" y="44"/>
                  </a:move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31" y="43"/>
                    <a:pt x="31" y="43"/>
                  </a:cubicBezTo>
                  <a:cubicBezTo>
                    <a:pt x="31" y="1"/>
                    <a:pt x="31" y="1"/>
                    <a:pt x="31" y="1"/>
                  </a:cubicBezTo>
                  <a:cubicBezTo>
                    <a:pt x="31" y="0"/>
                    <a:pt x="30" y="0"/>
                    <a:pt x="3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4"/>
                    <a:pt x="1" y="44"/>
                  </a:cubicBezTo>
                  <a:close/>
                  <a:moveTo>
                    <a:pt x="1" y="44"/>
                  </a:moveTo>
                  <a:cubicBezTo>
                    <a:pt x="1" y="44"/>
                    <a:pt x="1" y="44"/>
                    <a:pt x="1" y="44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104" name="Freeform 57"/>
            <p:cNvSpPr>
              <a:spLocks noEditPoints="1"/>
            </p:cNvSpPr>
            <p:nvPr/>
          </p:nvSpPr>
          <p:spPr bwMode="auto">
            <a:xfrm>
              <a:off x="8239125" y="3711576"/>
              <a:ext cx="117475" cy="80963"/>
            </a:xfrm>
            <a:custGeom>
              <a:avLst/>
              <a:gdLst/>
              <a:ahLst/>
              <a:cxnLst>
                <a:cxn ang="0">
                  <a:pos x="43" y="0"/>
                </a:cxn>
                <a:cxn ang="0">
                  <a:pos x="0" y="0"/>
                </a:cxn>
                <a:cxn ang="0">
                  <a:pos x="0" y="1"/>
                </a:cxn>
                <a:cxn ang="0">
                  <a:pos x="0" y="29"/>
                </a:cxn>
                <a:cxn ang="0">
                  <a:pos x="0" y="30"/>
                </a:cxn>
                <a:cxn ang="0">
                  <a:pos x="43" y="30"/>
                </a:cxn>
                <a:cxn ang="0">
                  <a:pos x="43" y="29"/>
                </a:cxn>
                <a:cxn ang="0">
                  <a:pos x="43" y="1"/>
                </a:cxn>
                <a:cxn ang="0">
                  <a:pos x="43" y="0"/>
                </a:cxn>
                <a:cxn ang="0">
                  <a:pos x="43" y="0"/>
                </a:cxn>
                <a:cxn ang="0">
                  <a:pos x="43" y="0"/>
                </a:cxn>
              </a:cxnLst>
              <a:rect l="0" t="0" r="r" b="b"/>
              <a:pathLst>
                <a:path w="43" h="30">
                  <a:moveTo>
                    <a:pt x="4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43" y="30"/>
                    <a:pt x="43" y="30"/>
                    <a:pt x="43" y="30"/>
                  </a:cubicBezTo>
                  <a:cubicBezTo>
                    <a:pt x="43" y="30"/>
                    <a:pt x="43" y="30"/>
                    <a:pt x="43" y="29"/>
                  </a:cubicBezTo>
                  <a:cubicBezTo>
                    <a:pt x="43" y="1"/>
                    <a:pt x="43" y="1"/>
                    <a:pt x="43" y="1"/>
                  </a:cubicBezTo>
                  <a:cubicBezTo>
                    <a:pt x="43" y="0"/>
                    <a:pt x="43" y="0"/>
                    <a:pt x="43" y="0"/>
                  </a:cubicBezTo>
                  <a:close/>
                  <a:moveTo>
                    <a:pt x="43" y="0"/>
                  </a:moveTo>
                  <a:cubicBezTo>
                    <a:pt x="43" y="0"/>
                    <a:pt x="43" y="0"/>
                    <a:pt x="43" y="0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105" name="Freeform 58"/>
            <p:cNvSpPr>
              <a:spLocks noEditPoints="1"/>
            </p:cNvSpPr>
            <p:nvPr/>
          </p:nvSpPr>
          <p:spPr bwMode="auto">
            <a:xfrm>
              <a:off x="7518400" y="3990976"/>
              <a:ext cx="141288" cy="142875"/>
            </a:xfrm>
            <a:custGeom>
              <a:avLst/>
              <a:gdLst/>
              <a:ahLst/>
              <a:cxnLst>
                <a:cxn ang="0">
                  <a:pos x="31" y="0"/>
                </a:cxn>
                <a:cxn ang="0">
                  <a:pos x="30" y="0"/>
                </a:cxn>
                <a:cxn ang="0">
                  <a:pos x="0" y="31"/>
                </a:cxn>
                <a:cxn ang="0">
                  <a:pos x="0" y="31"/>
                </a:cxn>
                <a:cxn ang="0">
                  <a:pos x="0" y="31"/>
                </a:cxn>
                <a:cxn ang="0">
                  <a:pos x="21" y="53"/>
                </a:cxn>
                <a:cxn ang="0">
                  <a:pos x="21" y="53"/>
                </a:cxn>
                <a:cxn ang="0">
                  <a:pos x="22" y="53"/>
                </a:cxn>
                <a:cxn ang="0">
                  <a:pos x="52" y="22"/>
                </a:cxn>
                <a:cxn ang="0">
                  <a:pos x="52" y="22"/>
                </a:cxn>
                <a:cxn ang="0">
                  <a:pos x="52" y="21"/>
                </a:cxn>
                <a:cxn ang="0">
                  <a:pos x="31" y="0"/>
                </a:cxn>
                <a:cxn ang="0">
                  <a:pos x="31" y="0"/>
                </a:cxn>
                <a:cxn ang="0">
                  <a:pos x="31" y="0"/>
                </a:cxn>
              </a:cxnLst>
              <a:rect l="0" t="0" r="r" b="b"/>
              <a:pathLst>
                <a:path w="52" h="53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21" y="53"/>
                    <a:pt x="21" y="53"/>
                    <a:pt x="21" y="53"/>
                  </a:cubicBezTo>
                  <a:cubicBezTo>
                    <a:pt x="21" y="53"/>
                    <a:pt x="21" y="53"/>
                    <a:pt x="21" y="53"/>
                  </a:cubicBezTo>
                  <a:cubicBezTo>
                    <a:pt x="22" y="53"/>
                    <a:pt x="22" y="53"/>
                    <a:pt x="22" y="53"/>
                  </a:cubicBezTo>
                  <a:cubicBezTo>
                    <a:pt x="52" y="22"/>
                    <a:pt x="52" y="22"/>
                    <a:pt x="52" y="22"/>
                  </a:cubicBezTo>
                  <a:cubicBezTo>
                    <a:pt x="52" y="22"/>
                    <a:pt x="52" y="22"/>
                    <a:pt x="52" y="22"/>
                  </a:cubicBezTo>
                  <a:cubicBezTo>
                    <a:pt x="52" y="21"/>
                    <a:pt x="52" y="21"/>
                    <a:pt x="52" y="21"/>
                  </a:cubicBezTo>
                  <a:lnTo>
                    <a:pt x="31" y="0"/>
                  </a:lnTo>
                  <a:close/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106" name="Freeform 59"/>
            <p:cNvSpPr>
              <a:spLocks noEditPoints="1"/>
            </p:cNvSpPr>
            <p:nvPr/>
          </p:nvSpPr>
          <p:spPr bwMode="auto">
            <a:xfrm>
              <a:off x="7548563" y="3408363"/>
              <a:ext cx="139700" cy="142875"/>
            </a:xfrm>
            <a:custGeom>
              <a:avLst/>
              <a:gdLst/>
              <a:ahLst/>
              <a:cxnLst>
                <a:cxn ang="0">
                  <a:pos x="21" y="0"/>
                </a:cxn>
                <a:cxn ang="0">
                  <a:pos x="20" y="0"/>
                </a:cxn>
                <a:cxn ang="0">
                  <a:pos x="0" y="21"/>
                </a:cxn>
                <a:cxn ang="0">
                  <a:pos x="0" y="21"/>
                </a:cxn>
                <a:cxn ang="0">
                  <a:pos x="0" y="22"/>
                </a:cxn>
                <a:cxn ang="0">
                  <a:pos x="30" y="52"/>
                </a:cxn>
                <a:cxn ang="0">
                  <a:pos x="31" y="53"/>
                </a:cxn>
                <a:cxn ang="0">
                  <a:pos x="31" y="52"/>
                </a:cxn>
                <a:cxn ang="0">
                  <a:pos x="52" y="32"/>
                </a:cxn>
                <a:cxn ang="0">
                  <a:pos x="52" y="31"/>
                </a:cxn>
                <a:cxn ang="0">
                  <a:pos x="52" y="31"/>
                </a:cxn>
                <a:cxn ang="0">
                  <a:pos x="21" y="0"/>
                </a:cxn>
                <a:cxn ang="0">
                  <a:pos x="21" y="0"/>
                </a:cxn>
                <a:cxn ang="0">
                  <a:pos x="21" y="0"/>
                </a:cxn>
              </a:cxnLst>
              <a:rect l="0" t="0" r="r" b="b"/>
              <a:pathLst>
                <a:path w="52" h="53">
                  <a:moveTo>
                    <a:pt x="21" y="0"/>
                  </a:moveTo>
                  <a:cubicBezTo>
                    <a:pt x="21" y="0"/>
                    <a:pt x="21" y="0"/>
                    <a:pt x="20" y="0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30" y="52"/>
                    <a:pt x="30" y="52"/>
                    <a:pt x="30" y="52"/>
                  </a:cubicBezTo>
                  <a:cubicBezTo>
                    <a:pt x="30" y="52"/>
                    <a:pt x="31" y="53"/>
                    <a:pt x="31" y="53"/>
                  </a:cubicBezTo>
                  <a:cubicBezTo>
                    <a:pt x="31" y="53"/>
                    <a:pt x="31" y="52"/>
                    <a:pt x="31" y="52"/>
                  </a:cubicBezTo>
                  <a:cubicBezTo>
                    <a:pt x="52" y="32"/>
                    <a:pt x="52" y="32"/>
                    <a:pt x="52" y="32"/>
                  </a:cubicBezTo>
                  <a:cubicBezTo>
                    <a:pt x="52" y="32"/>
                    <a:pt x="52" y="31"/>
                    <a:pt x="52" y="31"/>
                  </a:cubicBezTo>
                  <a:cubicBezTo>
                    <a:pt x="52" y="31"/>
                    <a:pt x="52" y="31"/>
                    <a:pt x="52" y="31"/>
                  </a:cubicBezTo>
                  <a:lnTo>
                    <a:pt x="21" y="0"/>
                  </a:lnTo>
                  <a:close/>
                  <a:moveTo>
                    <a:pt x="21" y="0"/>
                  </a:moveTo>
                  <a:cubicBezTo>
                    <a:pt x="21" y="0"/>
                    <a:pt x="21" y="0"/>
                    <a:pt x="21" y="0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107" name="Freeform 60"/>
            <p:cNvSpPr>
              <a:spLocks noEditPoints="1"/>
            </p:cNvSpPr>
            <p:nvPr/>
          </p:nvSpPr>
          <p:spPr bwMode="auto">
            <a:xfrm>
              <a:off x="8131175" y="3378201"/>
              <a:ext cx="141288" cy="144463"/>
            </a:xfrm>
            <a:custGeom>
              <a:avLst/>
              <a:gdLst/>
              <a:ahLst/>
              <a:cxnLst>
                <a:cxn ang="0">
                  <a:pos x="21" y="53"/>
                </a:cxn>
                <a:cxn ang="0">
                  <a:pos x="21" y="53"/>
                </a:cxn>
                <a:cxn ang="0">
                  <a:pos x="22" y="53"/>
                </a:cxn>
                <a:cxn ang="0">
                  <a:pos x="52" y="22"/>
                </a:cxn>
                <a:cxn ang="0">
                  <a:pos x="52" y="22"/>
                </a:cxn>
                <a:cxn ang="0">
                  <a:pos x="52" y="21"/>
                </a:cxn>
                <a:cxn ang="0">
                  <a:pos x="31" y="0"/>
                </a:cxn>
                <a:cxn ang="0">
                  <a:pos x="30" y="0"/>
                </a:cxn>
                <a:cxn ang="0">
                  <a:pos x="0" y="31"/>
                </a:cxn>
                <a:cxn ang="0">
                  <a:pos x="0" y="31"/>
                </a:cxn>
                <a:cxn ang="0">
                  <a:pos x="0" y="32"/>
                </a:cxn>
                <a:cxn ang="0">
                  <a:pos x="21" y="53"/>
                </a:cxn>
                <a:cxn ang="0">
                  <a:pos x="21" y="53"/>
                </a:cxn>
                <a:cxn ang="0">
                  <a:pos x="21" y="53"/>
                </a:cxn>
              </a:cxnLst>
              <a:rect l="0" t="0" r="r" b="b"/>
              <a:pathLst>
                <a:path w="52" h="53">
                  <a:moveTo>
                    <a:pt x="21" y="53"/>
                  </a:moveTo>
                  <a:cubicBezTo>
                    <a:pt x="21" y="53"/>
                    <a:pt x="21" y="53"/>
                    <a:pt x="21" y="53"/>
                  </a:cubicBezTo>
                  <a:cubicBezTo>
                    <a:pt x="21" y="53"/>
                    <a:pt x="22" y="53"/>
                    <a:pt x="22" y="53"/>
                  </a:cubicBezTo>
                  <a:cubicBezTo>
                    <a:pt x="52" y="22"/>
                    <a:pt x="52" y="22"/>
                    <a:pt x="52" y="22"/>
                  </a:cubicBezTo>
                  <a:cubicBezTo>
                    <a:pt x="52" y="22"/>
                    <a:pt x="52" y="22"/>
                    <a:pt x="52" y="22"/>
                  </a:cubicBezTo>
                  <a:cubicBezTo>
                    <a:pt x="52" y="22"/>
                    <a:pt x="52" y="21"/>
                    <a:pt x="52" y="21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1" y="0"/>
                    <a:pt x="30" y="0"/>
                    <a:pt x="30" y="0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2"/>
                  </a:cubicBezTo>
                  <a:lnTo>
                    <a:pt x="21" y="53"/>
                  </a:lnTo>
                  <a:close/>
                  <a:moveTo>
                    <a:pt x="21" y="53"/>
                  </a:moveTo>
                  <a:cubicBezTo>
                    <a:pt x="21" y="53"/>
                    <a:pt x="21" y="53"/>
                    <a:pt x="21" y="53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108" name="Freeform 61"/>
            <p:cNvSpPr>
              <a:spLocks noEditPoints="1"/>
            </p:cNvSpPr>
            <p:nvPr/>
          </p:nvSpPr>
          <p:spPr bwMode="auto">
            <a:xfrm>
              <a:off x="8101013" y="3960813"/>
              <a:ext cx="141288" cy="141288"/>
            </a:xfrm>
            <a:custGeom>
              <a:avLst/>
              <a:gdLst/>
              <a:ahLst/>
              <a:cxnLst>
                <a:cxn ang="0">
                  <a:pos x="22" y="0"/>
                </a:cxn>
                <a:cxn ang="0">
                  <a:pos x="21" y="0"/>
                </a:cxn>
                <a:cxn ang="0">
                  <a:pos x="0" y="21"/>
                </a:cxn>
                <a:cxn ang="0">
                  <a:pos x="0" y="22"/>
                </a:cxn>
                <a:cxn ang="0">
                  <a:pos x="31" y="52"/>
                </a:cxn>
                <a:cxn ang="0">
                  <a:pos x="31" y="52"/>
                </a:cxn>
                <a:cxn ang="0">
                  <a:pos x="31" y="52"/>
                </a:cxn>
                <a:cxn ang="0">
                  <a:pos x="52" y="32"/>
                </a:cxn>
                <a:cxn ang="0">
                  <a:pos x="52" y="31"/>
                </a:cxn>
                <a:cxn ang="0">
                  <a:pos x="22" y="0"/>
                </a:cxn>
                <a:cxn ang="0">
                  <a:pos x="22" y="0"/>
                </a:cxn>
                <a:cxn ang="0">
                  <a:pos x="22" y="0"/>
                </a:cxn>
              </a:cxnLst>
              <a:rect l="0" t="0" r="r" b="b"/>
              <a:pathLst>
                <a:path w="52" h="52">
                  <a:moveTo>
                    <a:pt x="22" y="0"/>
                  </a:moveTo>
                  <a:cubicBezTo>
                    <a:pt x="21" y="0"/>
                    <a:pt x="21" y="0"/>
                    <a:pt x="21" y="0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2"/>
                    <a:pt x="0" y="22"/>
                  </a:cubicBezTo>
                  <a:cubicBezTo>
                    <a:pt x="31" y="52"/>
                    <a:pt x="31" y="52"/>
                    <a:pt x="31" y="52"/>
                  </a:cubicBezTo>
                  <a:cubicBezTo>
                    <a:pt x="31" y="52"/>
                    <a:pt x="31" y="52"/>
                    <a:pt x="31" y="52"/>
                  </a:cubicBezTo>
                  <a:cubicBezTo>
                    <a:pt x="31" y="52"/>
                    <a:pt x="31" y="52"/>
                    <a:pt x="31" y="52"/>
                  </a:cubicBezTo>
                  <a:cubicBezTo>
                    <a:pt x="52" y="32"/>
                    <a:pt x="52" y="32"/>
                    <a:pt x="52" y="32"/>
                  </a:cubicBezTo>
                  <a:cubicBezTo>
                    <a:pt x="52" y="31"/>
                    <a:pt x="52" y="31"/>
                    <a:pt x="52" y="31"/>
                  </a:cubicBezTo>
                  <a:lnTo>
                    <a:pt x="22" y="0"/>
                  </a:lnTo>
                  <a:close/>
                  <a:moveTo>
                    <a:pt x="22" y="0"/>
                  </a:moveTo>
                  <a:cubicBezTo>
                    <a:pt x="22" y="0"/>
                    <a:pt x="22" y="0"/>
                    <a:pt x="22" y="0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</p:grpSp>
      <p:sp>
        <p:nvSpPr>
          <p:cNvPr id="109" name="TextBox 108"/>
          <p:cNvSpPr txBox="1"/>
          <p:nvPr/>
        </p:nvSpPr>
        <p:spPr>
          <a:xfrm>
            <a:off x="9532220" y="4941683"/>
            <a:ext cx="2150380" cy="1089525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lvl="0" algn="ctr" defTabSz="1218565">
              <a:spcBef>
                <a:spcPct val="20000"/>
              </a:spcBef>
              <a:defRPr/>
            </a:pP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</a:rPr>
              <a:t>关键字</a:t>
            </a:r>
            <a:endParaRPr lang="en-US" altLang="zh-CN" sz="18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  <a:cs typeface="+mn-ea"/>
            </a:endParaRPr>
          </a:p>
          <a:p>
            <a:pPr lvl="0" algn="ctr" defTabSz="1218565">
              <a:spcBef>
                <a:spcPct val="20000"/>
              </a:spcBef>
              <a:defRPr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</a:rPr>
              <a:t>单击此处添加文字阐述，添加简短问题说明文字，具体说明</a:t>
            </a:r>
            <a:endParaRPr lang="en-US" altLang="zh-CN" sz="13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  <a:cs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0">
        <p14:doors dir="vert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75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" presetClass="entr" presetSubtype="4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250"/>
                            </p:stCondLst>
                            <p:childTnLst>
                              <p:par>
                                <p:cTn id="5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750"/>
                            </p:stCondLst>
                            <p:childTnLst>
                              <p:par>
                                <p:cTn id="6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250"/>
                            </p:stCondLst>
                            <p:childTnLst>
                              <p:par>
                                <p:cTn id="7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750"/>
                            </p:stCondLst>
                            <p:childTnLst>
                              <p:par>
                                <p:cTn id="8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6250"/>
                            </p:stCondLst>
                            <p:childTnLst>
                              <p:par>
                                <p:cTn id="9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6750"/>
                            </p:stCondLst>
                            <p:childTnLst>
                              <p:par>
                                <p:cTn id="10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57" grpId="0" animBg="1"/>
      <p:bldP spid="76" grpId="0" animBg="1"/>
      <p:bldP spid="81" grpId="0" animBg="1"/>
      <p:bldP spid="82" grpId="0" animBg="1"/>
      <p:bldP spid="83" grpId="0"/>
      <p:bldP spid="84" grpId="0"/>
      <p:bldP spid="85" grpId="0"/>
      <p:bldP spid="86" grpId="0"/>
      <p:bldP spid="97" grpId="0"/>
      <p:bldP spid="10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istrator\各行业\医疗\dsfds.gif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contrast="4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680" t="28181" r="19142" b="19107"/>
          <a:stretch>
            <a:fillRect/>
          </a:stretch>
        </p:blipFill>
        <p:spPr bwMode="auto">
          <a:xfrm>
            <a:off x="190550" y="172672"/>
            <a:ext cx="593194" cy="538357"/>
          </a:xfrm>
          <a:prstGeom prst="rect">
            <a:avLst/>
          </a:prstGeom>
          <a:noFill/>
          <a:effectLst>
            <a:outerShdw blurRad="215900" dist="1016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853346" y="204963"/>
            <a:ext cx="54006" cy="4340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</a:endParaRPr>
          </a:p>
        </p:txBody>
      </p:sp>
      <p:sp>
        <p:nvSpPr>
          <p:cNvPr id="5" name="文本框 25"/>
          <p:cNvSpPr txBox="1"/>
          <p:nvPr/>
        </p:nvSpPr>
        <p:spPr>
          <a:xfrm>
            <a:off x="945570" y="180723"/>
            <a:ext cx="4453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chemeClr val="accent1"/>
                </a:solidFill>
                <a:latin typeface="+mn-ea"/>
                <a:cs typeface="+mn-ea"/>
              </a:rPr>
              <a:t>请</a:t>
            </a:r>
            <a:r>
              <a:rPr lang="zh-CN" altLang="en-US" sz="3200" b="1" dirty="0" smtClean="0">
                <a:solidFill>
                  <a:schemeClr val="accent1"/>
                </a:solidFill>
                <a:latin typeface="+mn-ea"/>
                <a:cs typeface="+mn-ea"/>
              </a:rPr>
              <a:t>在此处添加目录标题</a:t>
            </a:r>
            <a:endParaRPr lang="zh-CN" altLang="en-US" sz="3200" b="1" dirty="0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6" name="任意多边形 5"/>
          <p:cNvSpPr/>
          <p:nvPr/>
        </p:nvSpPr>
        <p:spPr>
          <a:xfrm rot="10800000">
            <a:off x="5763920" y="-5567"/>
            <a:ext cx="6379958" cy="6865155"/>
          </a:xfrm>
          <a:custGeom>
            <a:avLst/>
            <a:gdLst>
              <a:gd name="connsiteX0" fmla="*/ 0 w 6379958"/>
              <a:gd name="connsiteY0" fmla="*/ 0 h 6858000"/>
              <a:gd name="connsiteX1" fmla="*/ 4721613 w 6379958"/>
              <a:gd name="connsiteY1" fmla="*/ 0 h 6858000"/>
              <a:gd name="connsiteX2" fmla="*/ 4730040 w 6379958"/>
              <a:gd name="connsiteY2" fmla="*/ 6622 h 6858000"/>
              <a:gd name="connsiteX3" fmla="*/ 6379958 w 6379958"/>
              <a:gd name="connsiteY3" fmla="*/ 3505200 h 6858000"/>
              <a:gd name="connsiteX4" fmla="*/ 5052010 w 6379958"/>
              <a:gd name="connsiteY4" fmla="*/ 6711152 h 6858000"/>
              <a:gd name="connsiteX5" fmla="*/ 4897985 w 6379958"/>
              <a:gd name="connsiteY5" fmla="*/ 6858000 h 6858000"/>
              <a:gd name="connsiteX6" fmla="*/ 0 w 6379958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79958" h="6858000">
                <a:moveTo>
                  <a:pt x="0" y="0"/>
                </a:moveTo>
                <a:lnTo>
                  <a:pt x="4721613" y="0"/>
                </a:lnTo>
                <a:lnTo>
                  <a:pt x="4730040" y="6622"/>
                </a:lnTo>
                <a:cubicBezTo>
                  <a:pt x="5737686" y="838206"/>
                  <a:pt x="6379958" y="2096698"/>
                  <a:pt x="6379958" y="3505200"/>
                </a:cubicBezTo>
                <a:cubicBezTo>
                  <a:pt x="6379958" y="4757202"/>
                  <a:pt x="5872484" y="5890677"/>
                  <a:pt x="5052010" y="6711152"/>
                </a:cubicBezTo>
                <a:lnTo>
                  <a:pt x="4897985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cs typeface="+mn-ea"/>
            </a:endParaRPr>
          </a:p>
        </p:txBody>
      </p:sp>
      <p:sp>
        <p:nvSpPr>
          <p:cNvPr id="7" name="任意多边形 6"/>
          <p:cNvSpPr/>
          <p:nvPr/>
        </p:nvSpPr>
        <p:spPr>
          <a:xfrm rot="10800000">
            <a:off x="5907936" y="-5566"/>
            <a:ext cx="6379958" cy="6865154"/>
          </a:xfrm>
          <a:custGeom>
            <a:avLst/>
            <a:gdLst>
              <a:gd name="connsiteX0" fmla="*/ 0 w 6379958"/>
              <a:gd name="connsiteY0" fmla="*/ 0 h 6858000"/>
              <a:gd name="connsiteX1" fmla="*/ 4721613 w 6379958"/>
              <a:gd name="connsiteY1" fmla="*/ 0 h 6858000"/>
              <a:gd name="connsiteX2" fmla="*/ 4730040 w 6379958"/>
              <a:gd name="connsiteY2" fmla="*/ 6622 h 6858000"/>
              <a:gd name="connsiteX3" fmla="*/ 6379958 w 6379958"/>
              <a:gd name="connsiteY3" fmla="*/ 3505200 h 6858000"/>
              <a:gd name="connsiteX4" fmla="*/ 5052010 w 6379958"/>
              <a:gd name="connsiteY4" fmla="*/ 6711152 h 6858000"/>
              <a:gd name="connsiteX5" fmla="*/ 4897985 w 6379958"/>
              <a:gd name="connsiteY5" fmla="*/ 6858000 h 6858000"/>
              <a:gd name="connsiteX6" fmla="*/ 0 w 6379958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79958" h="6858000">
                <a:moveTo>
                  <a:pt x="0" y="0"/>
                </a:moveTo>
                <a:lnTo>
                  <a:pt x="4721613" y="0"/>
                </a:lnTo>
                <a:lnTo>
                  <a:pt x="4730040" y="6622"/>
                </a:lnTo>
                <a:cubicBezTo>
                  <a:pt x="5737686" y="838206"/>
                  <a:pt x="6379958" y="2096698"/>
                  <a:pt x="6379958" y="3505200"/>
                </a:cubicBezTo>
                <a:cubicBezTo>
                  <a:pt x="6379958" y="4757202"/>
                  <a:pt x="5872484" y="5890677"/>
                  <a:pt x="5052010" y="6711152"/>
                </a:cubicBezTo>
                <a:lnTo>
                  <a:pt x="4897985" y="6858000"/>
                </a:lnTo>
                <a:lnTo>
                  <a:pt x="0" y="6858000"/>
                </a:lnTo>
                <a:close/>
              </a:path>
            </a:pathLst>
          </a:custGeom>
          <a:blipFill dpi="0" rotWithShape="0">
            <a:blip r:embed="rId3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cs typeface="+mn-ea"/>
            </a:endParaRPr>
          </a:p>
        </p:txBody>
      </p:sp>
      <p:sp>
        <p:nvSpPr>
          <p:cNvPr id="8" name="Freeform 124"/>
          <p:cNvSpPr>
            <a:spLocks noEditPoints="1"/>
          </p:cNvSpPr>
          <p:nvPr/>
        </p:nvSpPr>
        <p:spPr bwMode="auto">
          <a:xfrm>
            <a:off x="641166" y="1592372"/>
            <a:ext cx="613155" cy="666138"/>
          </a:xfrm>
          <a:custGeom>
            <a:avLst/>
            <a:gdLst/>
            <a:ahLst/>
            <a:cxnLst>
              <a:cxn ang="0">
                <a:pos x="142" y="47"/>
              </a:cxn>
              <a:cxn ang="0">
                <a:pos x="138" y="21"/>
              </a:cxn>
              <a:cxn ang="0">
                <a:pos x="89" y="14"/>
              </a:cxn>
              <a:cxn ang="0">
                <a:pos x="76" y="0"/>
              </a:cxn>
              <a:cxn ang="0">
                <a:pos x="62" y="15"/>
              </a:cxn>
              <a:cxn ang="0">
                <a:pos x="13" y="21"/>
              </a:cxn>
              <a:cxn ang="0">
                <a:pos x="11" y="47"/>
              </a:cxn>
              <a:cxn ang="0">
                <a:pos x="0" y="121"/>
              </a:cxn>
              <a:cxn ang="0">
                <a:pos x="26" y="126"/>
              </a:cxn>
              <a:cxn ang="0">
                <a:pos x="62" y="150"/>
              </a:cxn>
              <a:cxn ang="0">
                <a:pos x="89" y="150"/>
              </a:cxn>
              <a:cxn ang="0">
                <a:pos x="126" y="126"/>
              </a:cxn>
              <a:cxn ang="0">
                <a:pos x="151" y="121"/>
              </a:cxn>
              <a:cxn ang="0">
                <a:pos x="18" y="108"/>
              </a:cxn>
              <a:cxn ang="0">
                <a:pos x="24" y="43"/>
              </a:cxn>
              <a:cxn ang="0">
                <a:pos x="62" y="64"/>
              </a:cxn>
              <a:cxn ang="0">
                <a:pos x="73" y="86"/>
              </a:cxn>
              <a:cxn ang="0">
                <a:pos x="21" y="110"/>
              </a:cxn>
              <a:cxn ang="0">
                <a:pos x="26" y="116"/>
              </a:cxn>
              <a:cxn ang="0">
                <a:pos x="73" y="137"/>
              </a:cxn>
              <a:cxn ang="0">
                <a:pos x="27" y="119"/>
              </a:cxn>
              <a:cxn ang="0">
                <a:pos x="80" y="138"/>
              </a:cxn>
              <a:cxn ang="0">
                <a:pos x="126" y="116"/>
              </a:cxn>
              <a:cxn ang="0">
                <a:pos x="82" y="139"/>
              </a:cxn>
              <a:cxn ang="0">
                <a:pos x="80" y="93"/>
              </a:cxn>
              <a:cxn ang="0">
                <a:pos x="80" y="77"/>
              </a:cxn>
              <a:cxn ang="0">
                <a:pos x="89" y="61"/>
              </a:cxn>
              <a:cxn ang="0">
                <a:pos x="135" y="47"/>
              </a:cxn>
              <a:cxn ang="0">
                <a:pos x="130" y="110"/>
              </a:cxn>
              <a:cxn ang="0">
                <a:pos x="125" y="34"/>
              </a:cxn>
              <a:cxn ang="0">
                <a:pos x="125" y="37"/>
              </a:cxn>
              <a:cxn ang="0">
                <a:pos x="80" y="51"/>
              </a:cxn>
              <a:cxn ang="0">
                <a:pos x="86" y="21"/>
              </a:cxn>
              <a:cxn ang="0">
                <a:pos x="65" y="21"/>
              </a:cxn>
              <a:cxn ang="0">
                <a:pos x="73" y="51"/>
              </a:cxn>
              <a:cxn ang="0">
                <a:pos x="27" y="37"/>
              </a:cxn>
              <a:cxn ang="0">
                <a:pos x="27" y="34"/>
              </a:cxn>
            </a:cxnLst>
            <a:rect l="0" t="0" r="r" b="b"/>
            <a:pathLst>
              <a:path w="151" h="164">
                <a:moveTo>
                  <a:pt x="142" y="108"/>
                </a:moveTo>
                <a:cubicBezTo>
                  <a:pt x="142" y="47"/>
                  <a:pt x="142" y="47"/>
                  <a:pt x="142" y="47"/>
                </a:cubicBezTo>
                <a:cubicBezTo>
                  <a:pt x="148" y="45"/>
                  <a:pt x="151" y="40"/>
                  <a:pt x="151" y="35"/>
                </a:cubicBezTo>
                <a:cubicBezTo>
                  <a:pt x="151" y="27"/>
                  <a:pt x="145" y="21"/>
                  <a:pt x="138" y="21"/>
                </a:cubicBezTo>
                <a:cubicBezTo>
                  <a:pt x="133" y="21"/>
                  <a:pt x="129" y="24"/>
                  <a:pt x="127" y="27"/>
                </a:cubicBezTo>
                <a:cubicBezTo>
                  <a:pt x="89" y="14"/>
                  <a:pt x="89" y="14"/>
                  <a:pt x="89" y="14"/>
                </a:cubicBezTo>
                <a:cubicBezTo>
                  <a:pt x="89" y="14"/>
                  <a:pt x="89" y="14"/>
                  <a:pt x="89" y="13"/>
                </a:cubicBezTo>
                <a:cubicBezTo>
                  <a:pt x="89" y="6"/>
                  <a:pt x="83" y="0"/>
                  <a:pt x="76" y="0"/>
                </a:cubicBezTo>
                <a:cubicBezTo>
                  <a:pt x="68" y="0"/>
                  <a:pt x="62" y="6"/>
                  <a:pt x="62" y="13"/>
                </a:cubicBezTo>
                <a:cubicBezTo>
                  <a:pt x="62" y="14"/>
                  <a:pt x="62" y="14"/>
                  <a:pt x="62" y="15"/>
                </a:cubicBezTo>
                <a:cubicBezTo>
                  <a:pt x="25" y="27"/>
                  <a:pt x="25" y="27"/>
                  <a:pt x="25" y="27"/>
                </a:cubicBezTo>
                <a:cubicBezTo>
                  <a:pt x="22" y="24"/>
                  <a:pt x="18" y="21"/>
                  <a:pt x="13" y="21"/>
                </a:cubicBezTo>
                <a:cubicBezTo>
                  <a:pt x="6" y="21"/>
                  <a:pt x="0" y="27"/>
                  <a:pt x="0" y="35"/>
                </a:cubicBezTo>
                <a:cubicBezTo>
                  <a:pt x="0" y="41"/>
                  <a:pt x="5" y="46"/>
                  <a:pt x="11" y="47"/>
                </a:cubicBezTo>
                <a:cubicBezTo>
                  <a:pt x="11" y="108"/>
                  <a:pt x="11" y="108"/>
                  <a:pt x="11" y="108"/>
                </a:cubicBezTo>
                <a:cubicBezTo>
                  <a:pt x="5" y="109"/>
                  <a:pt x="0" y="115"/>
                  <a:pt x="0" y="121"/>
                </a:cubicBezTo>
                <a:cubicBezTo>
                  <a:pt x="0" y="128"/>
                  <a:pt x="6" y="134"/>
                  <a:pt x="13" y="134"/>
                </a:cubicBezTo>
                <a:cubicBezTo>
                  <a:pt x="19" y="134"/>
                  <a:pt x="24" y="131"/>
                  <a:pt x="26" y="126"/>
                </a:cubicBezTo>
                <a:cubicBezTo>
                  <a:pt x="64" y="144"/>
                  <a:pt x="64" y="144"/>
                  <a:pt x="64" y="144"/>
                </a:cubicBezTo>
                <a:cubicBezTo>
                  <a:pt x="63" y="146"/>
                  <a:pt x="62" y="148"/>
                  <a:pt x="62" y="150"/>
                </a:cubicBezTo>
                <a:cubicBezTo>
                  <a:pt x="62" y="158"/>
                  <a:pt x="68" y="164"/>
                  <a:pt x="76" y="164"/>
                </a:cubicBezTo>
                <a:cubicBezTo>
                  <a:pt x="83" y="164"/>
                  <a:pt x="89" y="158"/>
                  <a:pt x="89" y="150"/>
                </a:cubicBezTo>
                <a:cubicBezTo>
                  <a:pt x="89" y="148"/>
                  <a:pt x="88" y="146"/>
                  <a:pt x="87" y="144"/>
                </a:cubicBezTo>
                <a:cubicBezTo>
                  <a:pt x="126" y="126"/>
                  <a:pt x="126" y="126"/>
                  <a:pt x="126" y="126"/>
                </a:cubicBezTo>
                <a:cubicBezTo>
                  <a:pt x="128" y="131"/>
                  <a:pt x="133" y="134"/>
                  <a:pt x="138" y="134"/>
                </a:cubicBezTo>
                <a:cubicBezTo>
                  <a:pt x="145" y="134"/>
                  <a:pt x="151" y="128"/>
                  <a:pt x="151" y="121"/>
                </a:cubicBezTo>
                <a:cubicBezTo>
                  <a:pt x="151" y="115"/>
                  <a:pt x="148" y="110"/>
                  <a:pt x="142" y="108"/>
                </a:cubicBezTo>
                <a:close/>
                <a:moveTo>
                  <a:pt x="18" y="108"/>
                </a:moveTo>
                <a:cubicBezTo>
                  <a:pt x="18" y="47"/>
                  <a:pt x="18" y="47"/>
                  <a:pt x="18" y="47"/>
                </a:cubicBezTo>
                <a:cubicBezTo>
                  <a:pt x="20" y="46"/>
                  <a:pt x="22" y="45"/>
                  <a:pt x="24" y="43"/>
                </a:cubicBezTo>
                <a:cubicBezTo>
                  <a:pt x="63" y="61"/>
                  <a:pt x="63" y="61"/>
                  <a:pt x="63" y="61"/>
                </a:cubicBezTo>
                <a:cubicBezTo>
                  <a:pt x="62" y="62"/>
                  <a:pt x="62" y="63"/>
                  <a:pt x="62" y="64"/>
                </a:cubicBezTo>
                <a:cubicBezTo>
                  <a:pt x="62" y="70"/>
                  <a:pt x="67" y="76"/>
                  <a:pt x="73" y="77"/>
                </a:cubicBezTo>
                <a:cubicBezTo>
                  <a:pt x="73" y="86"/>
                  <a:pt x="73" y="86"/>
                  <a:pt x="73" y="86"/>
                </a:cubicBezTo>
                <a:cubicBezTo>
                  <a:pt x="73" y="93"/>
                  <a:pt x="73" y="93"/>
                  <a:pt x="73" y="93"/>
                </a:cubicBezTo>
                <a:cubicBezTo>
                  <a:pt x="21" y="110"/>
                  <a:pt x="21" y="110"/>
                  <a:pt x="21" y="110"/>
                </a:cubicBezTo>
                <a:cubicBezTo>
                  <a:pt x="20" y="109"/>
                  <a:pt x="19" y="109"/>
                  <a:pt x="18" y="108"/>
                </a:cubicBezTo>
                <a:close/>
                <a:moveTo>
                  <a:pt x="26" y="116"/>
                </a:moveTo>
                <a:cubicBezTo>
                  <a:pt x="73" y="100"/>
                  <a:pt x="73" y="100"/>
                  <a:pt x="73" y="100"/>
                </a:cubicBezTo>
                <a:cubicBezTo>
                  <a:pt x="73" y="137"/>
                  <a:pt x="73" y="137"/>
                  <a:pt x="73" y="137"/>
                </a:cubicBezTo>
                <a:cubicBezTo>
                  <a:pt x="72" y="138"/>
                  <a:pt x="70" y="138"/>
                  <a:pt x="69" y="139"/>
                </a:cubicBezTo>
                <a:cubicBezTo>
                  <a:pt x="27" y="119"/>
                  <a:pt x="27" y="119"/>
                  <a:pt x="27" y="119"/>
                </a:cubicBezTo>
                <a:cubicBezTo>
                  <a:pt x="26" y="118"/>
                  <a:pt x="26" y="117"/>
                  <a:pt x="26" y="116"/>
                </a:cubicBezTo>
                <a:close/>
                <a:moveTo>
                  <a:pt x="80" y="138"/>
                </a:moveTo>
                <a:cubicBezTo>
                  <a:pt x="80" y="101"/>
                  <a:pt x="80" y="101"/>
                  <a:pt x="80" y="101"/>
                </a:cubicBezTo>
                <a:cubicBezTo>
                  <a:pt x="126" y="116"/>
                  <a:pt x="126" y="116"/>
                  <a:pt x="126" y="116"/>
                </a:cubicBezTo>
                <a:cubicBezTo>
                  <a:pt x="125" y="117"/>
                  <a:pt x="125" y="118"/>
                  <a:pt x="125" y="119"/>
                </a:cubicBezTo>
                <a:cubicBezTo>
                  <a:pt x="82" y="139"/>
                  <a:pt x="82" y="139"/>
                  <a:pt x="82" y="139"/>
                </a:cubicBezTo>
                <a:cubicBezTo>
                  <a:pt x="81" y="138"/>
                  <a:pt x="80" y="138"/>
                  <a:pt x="80" y="138"/>
                </a:cubicBezTo>
                <a:close/>
                <a:moveTo>
                  <a:pt x="80" y="93"/>
                </a:moveTo>
                <a:cubicBezTo>
                  <a:pt x="80" y="85"/>
                  <a:pt x="80" y="85"/>
                  <a:pt x="80" y="85"/>
                </a:cubicBezTo>
                <a:cubicBezTo>
                  <a:pt x="80" y="77"/>
                  <a:pt x="80" y="77"/>
                  <a:pt x="80" y="77"/>
                </a:cubicBezTo>
                <a:cubicBezTo>
                  <a:pt x="85" y="75"/>
                  <a:pt x="89" y="70"/>
                  <a:pt x="89" y="64"/>
                </a:cubicBezTo>
                <a:cubicBezTo>
                  <a:pt x="89" y="63"/>
                  <a:pt x="89" y="62"/>
                  <a:pt x="89" y="61"/>
                </a:cubicBezTo>
                <a:cubicBezTo>
                  <a:pt x="128" y="43"/>
                  <a:pt x="128" y="43"/>
                  <a:pt x="128" y="43"/>
                </a:cubicBezTo>
                <a:cubicBezTo>
                  <a:pt x="130" y="45"/>
                  <a:pt x="132" y="47"/>
                  <a:pt x="135" y="47"/>
                </a:cubicBezTo>
                <a:cubicBezTo>
                  <a:pt x="135" y="108"/>
                  <a:pt x="135" y="108"/>
                  <a:pt x="135" y="108"/>
                </a:cubicBezTo>
                <a:cubicBezTo>
                  <a:pt x="133" y="108"/>
                  <a:pt x="132" y="109"/>
                  <a:pt x="130" y="110"/>
                </a:cubicBezTo>
                <a:lnTo>
                  <a:pt x="80" y="93"/>
                </a:lnTo>
                <a:close/>
                <a:moveTo>
                  <a:pt x="125" y="34"/>
                </a:moveTo>
                <a:cubicBezTo>
                  <a:pt x="125" y="34"/>
                  <a:pt x="125" y="34"/>
                  <a:pt x="125" y="35"/>
                </a:cubicBezTo>
                <a:cubicBezTo>
                  <a:pt x="125" y="35"/>
                  <a:pt x="125" y="36"/>
                  <a:pt x="125" y="37"/>
                </a:cubicBezTo>
                <a:cubicBezTo>
                  <a:pt x="85" y="55"/>
                  <a:pt x="85" y="55"/>
                  <a:pt x="85" y="55"/>
                </a:cubicBezTo>
                <a:cubicBezTo>
                  <a:pt x="84" y="53"/>
                  <a:pt x="82" y="52"/>
                  <a:pt x="80" y="51"/>
                </a:cubicBezTo>
                <a:cubicBezTo>
                  <a:pt x="80" y="26"/>
                  <a:pt x="80" y="26"/>
                  <a:pt x="80" y="26"/>
                </a:cubicBezTo>
                <a:cubicBezTo>
                  <a:pt x="82" y="25"/>
                  <a:pt x="85" y="23"/>
                  <a:pt x="86" y="21"/>
                </a:cubicBezTo>
                <a:lnTo>
                  <a:pt x="125" y="34"/>
                </a:lnTo>
                <a:close/>
                <a:moveTo>
                  <a:pt x="65" y="21"/>
                </a:moveTo>
                <a:cubicBezTo>
                  <a:pt x="67" y="24"/>
                  <a:pt x="69" y="26"/>
                  <a:pt x="73" y="26"/>
                </a:cubicBezTo>
                <a:cubicBezTo>
                  <a:pt x="73" y="51"/>
                  <a:pt x="73" y="51"/>
                  <a:pt x="73" y="51"/>
                </a:cubicBezTo>
                <a:cubicBezTo>
                  <a:pt x="70" y="52"/>
                  <a:pt x="68" y="53"/>
                  <a:pt x="66" y="55"/>
                </a:cubicBezTo>
                <a:cubicBezTo>
                  <a:pt x="27" y="37"/>
                  <a:pt x="27" y="37"/>
                  <a:pt x="27" y="37"/>
                </a:cubicBezTo>
                <a:cubicBezTo>
                  <a:pt x="27" y="36"/>
                  <a:pt x="27" y="35"/>
                  <a:pt x="27" y="35"/>
                </a:cubicBezTo>
                <a:cubicBezTo>
                  <a:pt x="27" y="34"/>
                  <a:pt x="27" y="34"/>
                  <a:pt x="27" y="34"/>
                </a:cubicBezTo>
                <a:lnTo>
                  <a:pt x="65" y="21"/>
                </a:lnTo>
                <a:close/>
              </a:path>
            </a:pathLst>
          </a:custGeom>
          <a:solidFill>
            <a:schemeClr val="accent3"/>
          </a:solidFill>
          <a:ln w="9525">
            <a:noFill/>
            <a:round/>
          </a:ln>
        </p:spPr>
        <p:txBody>
          <a:bodyPr vert="horz" wrap="square" lIns="121917" tIns="60958" rIns="121917" bIns="60958" numCol="1" anchor="t" anchorCtr="0" compatLnSpc="1"/>
          <a:lstStyle/>
          <a:p>
            <a:endParaRPr lang="en-US">
              <a:cs typeface="+mn-ea"/>
            </a:endParaRPr>
          </a:p>
        </p:txBody>
      </p:sp>
      <p:grpSp>
        <p:nvGrpSpPr>
          <p:cNvPr id="9" name="Group 195"/>
          <p:cNvGrpSpPr/>
          <p:nvPr/>
        </p:nvGrpSpPr>
        <p:grpSpPr>
          <a:xfrm>
            <a:off x="1564107" y="3499266"/>
            <a:ext cx="613850" cy="601992"/>
            <a:chOff x="6718300" y="2185988"/>
            <a:chExt cx="484188" cy="474663"/>
          </a:xfrm>
          <a:solidFill>
            <a:schemeClr val="accent1"/>
          </a:solidFill>
        </p:grpSpPr>
        <p:sp>
          <p:nvSpPr>
            <p:cNvPr id="10" name="Freeform 92"/>
            <p:cNvSpPr/>
            <p:nvPr/>
          </p:nvSpPr>
          <p:spPr bwMode="auto">
            <a:xfrm>
              <a:off x="6718300" y="2297113"/>
              <a:ext cx="128588" cy="134938"/>
            </a:xfrm>
            <a:custGeom>
              <a:avLst/>
              <a:gdLst/>
              <a:ahLst/>
              <a:cxnLst>
                <a:cxn ang="0">
                  <a:pos x="40" y="85"/>
                </a:cxn>
                <a:cxn ang="0">
                  <a:pos x="81" y="65"/>
                </a:cxn>
                <a:cxn ang="0">
                  <a:pos x="81" y="22"/>
                </a:cxn>
                <a:cxn ang="0">
                  <a:pos x="40" y="0"/>
                </a:cxn>
                <a:cxn ang="0">
                  <a:pos x="0" y="22"/>
                </a:cxn>
                <a:cxn ang="0">
                  <a:pos x="0" y="65"/>
                </a:cxn>
                <a:cxn ang="0">
                  <a:pos x="40" y="85"/>
                </a:cxn>
              </a:cxnLst>
              <a:rect l="0" t="0" r="r" b="b"/>
              <a:pathLst>
                <a:path w="81" h="85">
                  <a:moveTo>
                    <a:pt x="40" y="85"/>
                  </a:moveTo>
                  <a:lnTo>
                    <a:pt x="81" y="65"/>
                  </a:lnTo>
                  <a:lnTo>
                    <a:pt x="81" y="22"/>
                  </a:lnTo>
                  <a:lnTo>
                    <a:pt x="40" y="0"/>
                  </a:lnTo>
                  <a:lnTo>
                    <a:pt x="0" y="22"/>
                  </a:lnTo>
                  <a:lnTo>
                    <a:pt x="0" y="65"/>
                  </a:lnTo>
                  <a:lnTo>
                    <a:pt x="40" y="8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11" name="Freeform 93"/>
            <p:cNvSpPr/>
            <p:nvPr/>
          </p:nvSpPr>
          <p:spPr bwMode="auto">
            <a:xfrm>
              <a:off x="6858000" y="2297113"/>
              <a:ext cx="130175" cy="134938"/>
            </a:xfrm>
            <a:custGeom>
              <a:avLst/>
              <a:gdLst/>
              <a:ahLst/>
              <a:cxnLst>
                <a:cxn ang="0">
                  <a:pos x="41" y="85"/>
                </a:cxn>
                <a:cxn ang="0">
                  <a:pos x="82" y="65"/>
                </a:cxn>
                <a:cxn ang="0">
                  <a:pos x="82" y="22"/>
                </a:cxn>
                <a:cxn ang="0">
                  <a:pos x="39" y="0"/>
                </a:cxn>
                <a:cxn ang="0">
                  <a:pos x="0" y="22"/>
                </a:cxn>
                <a:cxn ang="0">
                  <a:pos x="0" y="65"/>
                </a:cxn>
                <a:cxn ang="0">
                  <a:pos x="41" y="85"/>
                </a:cxn>
              </a:cxnLst>
              <a:rect l="0" t="0" r="r" b="b"/>
              <a:pathLst>
                <a:path w="82" h="85">
                  <a:moveTo>
                    <a:pt x="41" y="85"/>
                  </a:moveTo>
                  <a:lnTo>
                    <a:pt x="82" y="65"/>
                  </a:lnTo>
                  <a:lnTo>
                    <a:pt x="82" y="22"/>
                  </a:lnTo>
                  <a:lnTo>
                    <a:pt x="39" y="0"/>
                  </a:lnTo>
                  <a:lnTo>
                    <a:pt x="0" y="22"/>
                  </a:lnTo>
                  <a:lnTo>
                    <a:pt x="0" y="65"/>
                  </a:lnTo>
                  <a:lnTo>
                    <a:pt x="41" y="8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12" name="Freeform 94"/>
            <p:cNvSpPr/>
            <p:nvPr/>
          </p:nvSpPr>
          <p:spPr bwMode="auto">
            <a:xfrm>
              <a:off x="6784975" y="2185988"/>
              <a:ext cx="130175" cy="134938"/>
            </a:xfrm>
            <a:custGeom>
              <a:avLst/>
              <a:gdLst/>
              <a:ahLst/>
              <a:cxnLst>
                <a:cxn ang="0">
                  <a:pos x="41" y="85"/>
                </a:cxn>
                <a:cxn ang="0">
                  <a:pos x="82" y="64"/>
                </a:cxn>
                <a:cxn ang="0">
                  <a:pos x="82" y="22"/>
                </a:cxn>
                <a:cxn ang="0">
                  <a:pos x="41" y="0"/>
                </a:cxn>
                <a:cxn ang="0">
                  <a:pos x="0" y="22"/>
                </a:cxn>
                <a:cxn ang="0">
                  <a:pos x="0" y="64"/>
                </a:cxn>
                <a:cxn ang="0">
                  <a:pos x="41" y="85"/>
                </a:cxn>
              </a:cxnLst>
              <a:rect l="0" t="0" r="r" b="b"/>
              <a:pathLst>
                <a:path w="82" h="85">
                  <a:moveTo>
                    <a:pt x="41" y="85"/>
                  </a:moveTo>
                  <a:lnTo>
                    <a:pt x="82" y="64"/>
                  </a:lnTo>
                  <a:lnTo>
                    <a:pt x="82" y="22"/>
                  </a:lnTo>
                  <a:lnTo>
                    <a:pt x="41" y="0"/>
                  </a:lnTo>
                  <a:lnTo>
                    <a:pt x="0" y="22"/>
                  </a:lnTo>
                  <a:lnTo>
                    <a:pt x="0" y="64"/>
                  </a:lnTo>
                  <a:lnTo>
                    <a:pt x="41" y="8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13" name="Freeform 95"/>
            <p:cNvSpPr/>
            <p:nvPr/>
          </p:nvSpPr>
          <p:spPr bwMode="auto">
            <a:xfrm>
              <a:off x="6718300" y="2522538"/>
              <a:ext cx="128588" cy="138113"/>
            </a:xfrm>
            <a:custGeom>
              <a:avLst/>
              <a:gdLst/>
              <a:ahLst/>
              <a:cxnLst>
                <a:cxn ang="0">
                  <a:pos x="40" y="87"/>
                </a:cxn>
                <a:cxn ang="0">
                  <a:pos x="81" y="67"/>
                </a:cxn>
                <a:cxn ang="0">
                  <a:pos x="81" y="23"/>
                </a:cxn>
                <a:cxn ang="0">
                  <a:pos x="40" y="0"/>
                </a:cxn>
                <a:cxn ang="0">
                  <a:pos x="0" y="23"/>
                </a:cxn>
                <a:cxn ang="0">
                  <a:pos x="0" y="67"/>
                </a:cxn>
                <a:cxn ang="0">
                  <a:pos x="40" y="87"/>
                </a:cxn>
              </a:cxnLst>
              <a:rect l="0" t="0" r="r" b="b"/>
              <a:pathLst>
                <a:path w="81" h="87">
                  <a:moveTo>
                    <a:pt x="40" y="87"/>
                  </a:moveTo>
                  <a:lnTo>
                    <a:pt x="81" y="67"/>
                  </a:lnTo>
                  <a:lnTo>
                    <a:pt x="81" y="23"/>
                  </a:lnTo>
                  <a:lnTo>
                    <a:pt x="40" y="0"/>
                  </a:lnTo>
                  <a:lnTo>
                    <a:pt x="0" y="23"/>
                  </a:lnTo>
                  <a:lnTo>
                    <a:pt x="0" y="67"/>
                  </a:lnTo>
                  <a:lnTo>
                    <a:pt x="40" y="87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14" name="Freeform 96"/>
            <p:cNvSpPr/>
            <p:nvPr/>
          </p:nvSpPr>
          <p:spPr bwMode="auto">
            <a:xfrm>
              <a:off x="6858000" y="2522538"/>
              <a:ext cx="130175" cy="138113"/>
            </a:xfrm>
            <a:custGeom>
              <a:avLst/>
              <a:gdLst/>
              <a:ahLst/>
              <a:cxnLst>
                <a:cxn ang="0">
                  <a:pos x="41" y="87"/>
                </a:cxn>
                <a:cxn ang="0">
                  <a:pos x="82" y="67"/>
                </a:cxn>
                <a:cxn ang="0">
                  <a:pos x="82" y="23"/>
                </a:cxn>
                <a:cxn ang="0">
                  <a:pos x="39" y="0"/>
                </a:cxn>
                <a:cxn ang="0">
                  <a:pos x="0" y="23"/>
                </a:cxn>
                <a:cxn ang="0">
                  <a:pos x="0" y="67"/>
                </a:cxn>
                <a:cxn ang="0">
                  <a:pos x="41" y="87"/>
                </a:cxn>
              </a:cxnLst>
              <a:rect l="0" t="0" r="r" b="b"/>
              <a:pathLst>
                <a:path w="82" h="87">
                  <a:moveTo>
                    <a:pt x="41" y="87"/>
                  </a:moveTo>
                  <a:lnTo>
                    <a:pt x="82" y="67"/>
                  </a:lnTo>
                  <a:lnTo>
                    <a:pt x="82" y="23"/>
                  </a:lnTo>
                  <a:lnTo>
                    <a:pt x="39" y="0"/>
                  </a:lnTo>
                  <a:lnTo>
                    <a:pt x="0" y="23"/>
                  </a:lnTo>
                  <a:lnTo>
                    <a:pt x="0" y="67"/>
                  </a:lnTo>
                  <a:lnTo>
                    <a:pt x="41" y="87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15" name="Freeform 97"/>
            <p:cNvSpPr/>
            <p:nvPr/>
          </p:nvSpPr>
          <p:spPr bwMode="auto">
            <a:xfrm>
              <a:off x="6784975" y="2411413"/>
              <a:ext cx="130175" cy="138113"/>
            </a:xfrm>
            <a:custGeom>
              <a:avLst/>
              <a:gdLst/>
              <a:ahLst/>
              <a:cxnLst>
                <a:cxn ang="0">
                  <a:pos x="41" y="87"/>
                </a:cxn>
                <a:cxn ang="0">
                  <a:pos x="82" y="67"/>
                </a:cxn>
                <a:cxn ang="0">
                  <a:pos x="82" y="22"/>
                </a:cxn>
                <a:cxn ang="0">
                  <a:pos x="41" y="0"/>
                </a:cxn>
                <a:cxn ang="0">
                  <a:pos x="0" y="22"/>
                </a:cxn>
                <a:cxn ang="0">
                  <a:pos x="0" y="67"/>
                </a:cxn>
                <a:cxn ang="0">
                  <a:pos x="41" y="87"/>
                </a:cxn>
              </a:cxnLst>
              <a:rect l="0" t="0" r="r" b="b"/>
              <a:pathLst>
                <a:path w="82" h="87">
                  <a:moveTo>
                    <a:pt x="41" y="87"/>
                  </a:moveTo>
                  <a:lnTo>
                    <a:pt x="82" y="67"/>
                  </a:lnTo>
                  <a:lnTo>
                    <a:pt x="82" y="22"/>
                  </a:lnTo>
                  <a:lnTo>
                    <a:pt x="41" y="0"/>
                  </a:lnTo>
                  <a:lnTo>
                    <a:pt x="0" y="22"/>
                  </a:lnTo>
                  <a:lnTo>
                    <a:pt x="0" y="67"/>
                  </a:lnTo>
                  <a:lnTo>
                    <a:pt x="41" y="87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16" name="Freeform 98"/>
            <p:cNvSpPr/>
            <p:nvPr/>
          </p:nvSpPr>
          <p:spPr bwMode="auto">
            <a:xfrm>
              <a:off x="6932613" y="2414588"/>
              <a:ext cx="131763" cy="134938"/>
            </a:xfrm>
            <a:custGeom>
              <a:avLst/>
              <a:gdLst/>
              <a:ahLst/>
              <a:cxnLst>
                <a:cxn ang="0">
                  <a:pos x="40" y="85"/>
                </a:cxn>
                <a:cxn ang="0">
                  <a:pos x="83" y="65"/>
                </a:cxn>
                <a:cxn ang="0">
                  <a:pos x="83" y="22"/>
                </a:cxn>
                <a:cxn ang="0">
                  <a:pos x="40" y="0"/>
                </a:cxn>
                <a:cxn ang="0">
                  <a:pos x="0" y="22"/>
                </a:cxn>
                <a:cxn ang="0">
                  <a:pos x="0" y="65"/>
                </a:cxn>
                <a:cxn ang="0">
                  <a:pos x="40" y="85"/>
                </a:cxn>
              </a:cxnLst>
              <a:rect l="0" t="0" r="r" b="b"/>
              <a:pathLst>
                <a:path w="83" h="85">
                  <a:moveTo>
                    <a:pt x="40" y="85"/>
                  </a:moveTo>
                  <a:lnTo>
                    <a:pt x="83" y="65"/>
                  </a:lnTo>
                  <a:lnTo>
                    <a:pt x="83" y="22"/>
                  </a:lnTo>
                  <a:lnTo>
                    <a:pt x="40" y="0"/>
                  </a:lnTo>
                  <a:lnTo>
                    <a:pt x="0" y="22"/>
                  </a:lnTo>
                  <a:lnTo>
                    <a:pt x="0" y="65"/>
                  </a:lnTo>
                  <a:lnTo>
                    <a:pt x="40" y="8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17" name="Freeform 99"/>
            <p:cNvSpPr/>
            <p:nvPr/>
          </p:nvSpPr>
          <p:spPr bwMode="auto">
            <a:xfrm>
              <a:off x="7072313" y="2414588"/>
              <a:ext cx="130175" cy="134938"/>
            </a:xfrm>
            <a:custGeom>
              <a:avLst/>
              <a:gdLst/>
              <a:ahLst/>
              <a:cxnLst>
                <a:cxn ang="0">
                  <a:pos x="41" y="85"/>
                </a:cxn>
                <a:cxn ang="0">
                  <a:pos x="82" y="65"/>
                </a:cxn>
                <a:cxn ang="0">
                  <a:pos x="82" y="22"/>
                </a:cxn>
                <a:cxn ang="0">
                  <a:pos x="39" y="0"/>
                </a:cxn>
                <a:cxn ang="0">
                  <a:pos x="0" y="22"/>
                </a:cxn>
                <a:cxn ang="0">
                  <a:pos x="0" y="65"/>
                </a:cxn>
                <a:cxn ang="0">
                  <a:pos x="41" y="85"/>
                </a:cxn>
              </a:cxnLst>
              <a:rect l="0" t="0" r="r" b="b"/>
              <a:pathLst>
                <a:path w="82" h="85">
                  <a:moveTo>
                    <a:pt x="41" y="85"/>
                  </a:moveTo>
                  <a:lnTo>
                    <a:pt x="82" y="65"/>
                  </a:lnTo>
                  <a:lnTo>
                    <a:pt x="82" y="22"/>
                  </a:lnTo>
                  <a:lnTo>
                    <a:pt x="39" y="0"/>
                  </a:lnTo>
                  <a:lnTo>
                    <a:pt x="0" y="22"/>
                  </a:lnTo>
                  <a:lnTo>
                    <a:pt x="0" y="65"/>
                  </a:lnTo>
                  <a:lnTo>
                    <a:pt x="41" y="8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18" name="Freeform 100"/>
            <p:cNvSpPr/>
            <p:nvPr/>
          </p:nvSpPr>
          <p:spPr bwMode="auto">
            <a:xfrm>
              <a:off x="6999288" y="2303463"/>
              <a:ext cx="131763" cy="134938"/>
            </a:xfrm>
            <a:custGeom>
              <a:avLst/>
              <a:gdLst/>
              <a:ahLst/>
              <a:cxnLst>
                <a:cxn ang="0">
                  <a:pos x="41" y="85"/>
                </a:cxn>
                <a:cxn ang="0">
                  <a:pos x="83" y="64"/>
                </a:cxn>
                <a:cxn ang="0">
                  <a:pos x="83" y="22"/>
                </a:cxn>
                <a:cxn ang="0">
                  <a:pos x="41" y="0"/>
                </a:cxn>
                <a:cxn ang="0">
                  <a:pos x="0" y="22"/>
                </a:cxn>
                <a:cxn ang="0">
                  <a:pos x="0" y="64"/>
                </a:cxn>
                <a:cxn ang="0">
                  <a:pos x="41" y="85"/>
                </a:cxn>
              </a:cxnLst>
              <a:rect l="0" t="0" r="r" b="b"/>
              <a:pathLst>
                <a:path w="83" h="85">
                  <a:moveTo>
                    <a:pt x="41" y="85"/>
                  </a:moveTo>
                  <a:lnTo>
                    <a:pt x="83" y="64"/>
                  </a:lnTo>
                  <a:lnTo>
                    <a:pt x="83" y="22"/>
                  </a:lnTo>
                  <a:lnTo>
                    <a:pt x="41" y="0"/>
                  </a:lnTo>
                  <a:lnTo>
                    <a:pt x="0" y="22"/>
                  </a:lnTo>
                  <a:lnTo>
                    <a:pt x="0" y="64"/>
                  </a:lnTo>
                  <a:lnTo>
                    <a:pt x="41" y="8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</p:grpSp>
      <p:grpSp>
        <p:nvGrpSpPr>
          <p:cNvPr id="19" name="Group 205"/>
          <p:cNvGrpSpPr/>
          <p:nvPr/>
        </p:nvGrpSpPr>
        <p:grpSpPr>
          <a:xfrm>
            <a:off x="887761" y="5608267"/>
            <a:ext cx="558379" cy="624039"/>
            <a:chOff x="6445250" y="2822575"/>
            <a:chExt cx="812800" cy="908050"/>
          </a:xfrm>
          <a:solidFill>
            <a:schemeClr val="accent2"/>
          </a:solidFill>
        </p:grpSpPr>
        <p:sp>
          <p:nvSpPr>
            <p:cNvPr id="20" name="Freeform 101"/>
            <p:cNvSpPr>
              <a:spLocks noEditPoints="1"/>
            </p:cNvSpPr>
            <p:nvPr/>
          </p:nvSpPr>
          <p:spPr bwMode="auto">
            <a:xfrm>
              <a:off x="6445250" y="2822575"/>
              <a:ext cx="812800" cy="908050"/>
            </a:xfrm>
            <a:custGeom>
              <a:avLst/>
              <a:gdLst/>
              <a:ahLst/>
              <a:cxnLst>
                <a:cxn ang="0">
                  <a:pos x="249" y="169"/>
                </a:cxn>
                <a:cxn ang="0">
                  <a:pos x="256" y="131"/>
                </a:cxn>
                <a:cxn ang="0">
                  <a:pos x="243" y="112"/>
                </a:cxn>
                <a:cxn ang="0">
                  <a:pos x="234" y="143"/>
                </a:cxn>
                <a:cxn ang="0">
                  <a:pos x="203" y="152"/>
                </a:cxn>
                <a:cxn ang="0">
                  <a:pos x="171" y="115"/>
                </a:cxn>
                <a:cxn ang="0">
                  <a:pos x="175" y="85"/>
                </a:cxn>
                <a:cxn ang="0">
                  <a:pos x="173" y="52"/>
                </a:cxn>
                <a:cxn ang="0">
                  <a:pos x="157" y="88"/>
                </a:cxn>
                <a:cxn ang="0">
                  <a:pos x="109" y="98"/>
                </a:cxn>
                <a:cxn ang="0">
                  <a:pos x="87" y="74"/>
                </a:cxn>
                <a:cxn ang="0">
                  <a:pos x="91" y="38"/>
                </a:cxn>
                <a:cxn ang="0">
                  <a:pos x="91" y="5"/>
                </a:cxn>
                <a:cxn ang="0">
                  <a:pos x="73" y="47"/>
                </a:cxn>
                <a:cxn ang="0">
                  <a:pos x="40" y="56"/>
                </a:cxn>
                <a:cxn ang="0">
                  <a:pos x="39" y="72"/>
                </a:cxn>
                <a:cxn ang="0">
                  <a:pos x="73" y="81"/>
                </a:cxn>
                <a:cxn ang="0">
                  <a:pos x="77" y="105"/>
                </a:cxn>
                <a:cxn ang="0">
                  <a:pos x="63" y="143"/>
                </a:cxn>
                <a:cxn ang="0">
                  <a:pos x="31" y="151"/>
                </a:cxn>
                <a:cxn ang="0">
                  <a:pos x="32" y="168"/>
                </a:cxn>
                <a:cxn ang="0">
                  <a:pos x="63" y="177"/>
                </a:cxn>
                <a:cxn ang="0">
                  <a:pos x="77" y="214"/>
                </a:cxn>
                <a:cxn ang="0">
                  <a:pos x="71" y="235"/>
                </a:cxn>
                <a:cxn ang="0">
                  <a:pos x="45" y="249"/>
                </a:cxn>
                <a:cxn ang="0">
                  <a:pos x="25" y="269"/>
                </a:cxn>
                <a:cxn ang="0">
                  <a:pos x="55" y="261"/>
                </a:cxn>
                <a:cxn ang="0">
                  <a:pos x="74" y="282"/>
                </a:cxn>
                <a:cxn ang="0">
                  <a:pos x="89" y="273"/>
                </a:cxn>
                <a:cxn ang="0">
                  <a:pos x="84" y="244"/>
                </a:cxn>
                <a:cxn ang="0">
                  <a:pos x="109" y="221"/>
                </a:cxn>
                <a:cxn ang="0">
                  <a:pos x="157" y="231"/>
                </a:cxn>
                <a:cxn ang="0">
                  <a:pos x="161" y="254"/>
                </a:cxn>
                <a:cxn ang="0">
                  <a:pos x="205" y="257"/>
                </a:cxn>
                <a:cxn ang="0">
                  <a:pos x="225" y="237"/>
                </a:cxn>
                <a:cxn ang="0">
                  <a:pos x="193" y="246"/>
                </a:cxn>
                <a:cxn ang="0">
                  <a:pos x="170" y="225"/>
                </a:cxn>
                <a:cxn ang="0">
                  <a:pos x="182" y="179"/>
                </a:cxn>
                <a:cxn ang="0">
                  <a:pos x="214" y="163"/>
                </a:cxn>
                <a:cxn ang="0">
                  <a:pos x="248" y="191"/>
                </a:cxn>
                <a:cxn ang="0">
                  <a:pos x="277" y="207"/>
                </a:cxn>
                <a:cxn ang="0">
                  <a:pos x="157" y="197"/>
                </a:cxn>
                <a:cxn ang="0">
                  <a:pos x="109" y="207"/>
                </a:cxn>
                <a:cxn ang="0">
                  <a:pos x="77" y="169"/>
                </a:cxn>
                <a:cxn ang="0">
                  <a:pos x="87" y="125"/>
                </a:cxn>
                <a:cxn ang="0">
                  <a:pos x="138" y="109"/>
                </a:cxn>
                <a:cxn ang="0">
                  <a:pos x="175" y="144"/>
                </a:cxn>
                <a:cxn ang="0">
                  <a:pos x="175" y="175"/>
                </a:cxn>
              </a:cxnLst>
              <a:rect l="0" t="0" r="r" b="b"/>
              <a:pathLst>
                <a:path w="277" h="309">
                  <a:moveTo>
                    <a:pt x="260" y="190"/>
                  </a:moveTo>
                  <a:cubicBezTo>
                    <a:pt x="257" y="190"/>
                    <a:pt x="257" y="190"/>
                    <a:pt x="255" y="188"/>
                  </a:cubicBezTo>
                  <a:cubicBezTo>
                    <a:pt x="253" y="184"/>
                    <a:pt x="250" y="178"/>
                    <a:pt x="248" y="175"/>
                  </a:cubicBezTo>
                  <a:cubicBezTo>
                    <a:pt x="246" y="171"/>
                    <a:pt x="248" y="170"/>
                    <a:pt x="249" y="169"/>
                  </a:cubicBezTo>
                  <a:cubicBezTo>
                    <a:pt x="250" y="166"/>
                    <a:pt x="251" y="163"/>
                    <a:pt x="251" y="160"/>
                  </a:cubicBezTo>
                  <a:cubicBezTo>
                    <a:pt x="251" y="157"/>
                    <a:pt x="250" y="154"/>
                    <a:pt x="249" y="151"/>
                  </a:cubicBezTo>
                  <a:cubicBezTo>
                    <a:pt x="248" y="150"/>
                    <a:pt x="246" y="148"/>
                    <a:pt x="248" y="145"/>
                  </a:cubicBezTo>
                  <a:cubicBezTo>
                    <a:pt x="249" y="143"/>
                    <a:pt x="254" y="135"/>
                    <a:pt x="256" y="131"/>
                  </a:cubicBezTo>
                  <a:cubicBezTo>
                    <a:pt x="257" y="129"/>
                    <a:pt x="257" y="129"/>
                    <a:pt x="260" y="129"/>
                  </a:cubicBezTo>
                  <a:cubicBezTo>
                    <a:pt x="269" y="129"/>
                    <a:pt x="277" y="122"/>
                    <a:pt x="277" y="112"/>
                  </a:cubicBezTo>
                  <a:cubicBezTo>
                    <a:pt x="277" y="103"/>
                    <a:pt x="269" y="96"/>
                    <a:pt x="260" y="96"/>
                  </a:cubicBezTo>
                  <a:cubicBezTo>
                    <a:pt x="250" y="96"/>
                    <a:pt x="243" y="103"/>
                    <a:pt x="243" y="112"/>
                  </a:cubicBezTo>
                  <a:cubicBezTo>
                    <a:pt x="243" y="117"/>
                    <a:pt x="244" y="121"/>
                    <a:pt x="247" y="124"/>
                  </a:cubicBezTo>
                  <a:cubicBezTo>
                    <a:pt x="248" y="125"/>
                    <a:pt x="249" y="126"/>
                    <a:pt x="248" y="128"/>
                  </a:cubicBezTo>
                  <a:cubicBezTo>
                    <a:pt x="246" y="132"/>
                    <a:pt x="243" y="138"/>
                    <a:pt x="242" y="140"/>
                  </a:cubicBezTo>
                  <a:cubicBezTo>
                    <a:pt x="240" y="144"/>
                    <a:pt x="236" y="143"/>
                    <a:pt x="234" y="143"/>
                  </a:cubicBezTo>
                  <a:cubicBezTo>
                    <a:pt x="227" y="143"/>
                    <a:pt x="222" y="147"/>
                    <a:pt x="219" y="153"/>
                  </a:cubicBezTo>
                  <a:cubicBezTo>
                    <a:pt x="219" y="154"/>
                    <a:pt x="217" y="155"/>
                    <a:pt x="215" y="155"/>
                  </a:cubicBezTo>
                  <a:cubicBezTo>
                    <a:pt x="214" y="155"/>
                    <a:pt x="211" y="155"/>
                    <a:pt x="208" y="155"/>
                  </a:cubicBezTo>
                  <a:cubicBezTo>
                    <a:pt x="205" y="155"/>
                    <a:pt x="204" y="154"/>
                    <a:pt x="203" y="152"/>
                  </a:cubicBezTo>
                  <a:cubicBezTo>
                    <a:pt x="200" y="146"/>
                    <a:pt x="195" y="143"/>
                    <a:pt x="188" y="143"/>
                  </a:cubicBezTo>
                  <a:cubicBezTo>
                    <a:pt x="184" y="143"/>
                    <a:pt x="184" y="143"/>
                    <a:pt x="182" y="141"/>
                  </a:cubicBezTo>
                  <a:cubicBezTo>
                    <a:pt x="179" y="135"/>
                    <a:pt x="171" y="122"/>
                    <a:pt x="171" y="121"/>
                  </a:cubicBezTo>
                  <a:cubicBezTo>
                    <a:pt x="170" y="119"/>
                    <a:pt x="170" y="116"/>
                    <a:pt x="171" y="115"/>
                  </a:cubicBezTo>
                  <a:cubicBezTo>
                    <a:pt x="173" y="112"/>
                    <a:pt x="174" y="109"/>
                    <a:pt x="174" y="105"/>
                  </a:cubicBezTo>
                  <a:cubicBezTo>
                    <a:pt x="174" y="102"/>
                    <a:pt x="174" y="99"/>
                    <a:pt x="172" y="97"/>
                  </a:cubicBezTo>
                  <a:cubicBezTo>
                    <a:pt x="171" y="94"/>
                    <a:pt x="170" y="94"/>
                    <a:pt x="171" y="91"/>
                  </a:cubicBezTo>
                  <a:cubicBezTo>
                    <a:pt x="172" y="89"/>
                    <a:pt x="174" y="87"/>
                    <a:pt x="175" y="85"/>
                  </a:cubicBezTo>
                  <a:cubicBezTo>
                    <a:pt x="176" y="83"/>
                    <a:pt x="179" y="83"/>
                    <a:pt x="180" y="83"/>
                  </a:cubicBezTo>
                  <a:cubicBezTo>
                    <a:pt x="184" y="83"/>
                    <a:pt x="187" y="83"/>
                    <a:pt x="190" y="81"/>
                  </a:cubicBezTo>
                  <a:cubicBezTo>
                    <a:pt x="198" y="76"/>
                    <a:pt x="201" y="66"/>
                    <a:pt x="196" y="58"/>
                  </a:cubicBezTo>
                  <a:cubicBezTo>
                    <a:pt x="192" y="50"/>
                    <a:pt x="181" y="47"/>
                    <a:pt x="173" y="52"/>
                  </a:cubicBezTo>
                  <a:cubicBezTo>
                    <a:pt x="165" y="56"/>
                    <a:pt x="162" y="67"/>
                    <a:pt x="167" y="75"/>
                  </a:cubicBezTo>
                  <a:cubicBezTo>
                    <a:pt x="169" y="78"/>
                    <a:pt x="170" y="78"/>
                    <a:pt x="168" y="81"/>
                  </a:cubicBezTo>
                  <a:cubicBezTo>
                    <a:pt x="167" y="83"/>
                    <a:pt x="166" y="85"/>
                    <a:pt x="165" y="86"/>
                  </a:cubicBezTo>
                  <a:cubicBezTo>
                    <a:pt x="163" y="89"/>
                    <a:pt x="159" y="88"/>
                    <a:pt x="157" y="88"/>
                  </a:cubicBezTo>
                  <a:cubicBezTo>
                    <a:pt x="151" y="88"/>
                    <a:pt x="145" y="92"/>
                    <a:pt x="142" y="98"/>
                  </a:cubicBezTo>
                  <a:cubicBezTo>
                    <a:pt x="142" y="99"/>
                    <a:pt x="139" y="101"/>
                    <a:pt x="137" y="101"/>
                  </a:cubicBezTo>
                  <a:cubicBezTo>
                    <a:pt x="130" y="101"/>
                    <a:pt x="117" y="101"/>
                    <a:pt x="114" y="101"/>
                  </a:cubicBezTo>
                  <a:cubicBezTo>
                    <a:pt x="111" y="101"/>
                    <a:pt x="110" y="99"/>
                    <a:pt x="109" y="98"/>
                  </a:cubicBezTo>
                  <a:cubicBezTo>
                    <a:pt x="107" y="92"/>
                    <a:pt x="101" y="88"/>
                    <a:pt x="94" y="88"/>
                  </a:cubicBezTo>
                  <a:cubicBezTo>
                    <a:pt x="93" y="88"/>
                    <a:pt x="90" y="87"/>
                    <a:pt x="89" y="86"/>
                  </a:cubicBezTo>
                  <a:cubicBezTo>
                    <a:pt x="88" y="84"/>
                    <a:pt x="87" y="82"/>
                    <a:pt x="86" y="81"/>
                  </a:cubicBezTo>
                  <a:cubicBezTo>
                    <a:pt x="84" y="77"/>
                    <a:pt x="86" y="75"/>
                    <a:pt x="87" y="74"/>
                  </a:cubicBezTo>
                  <a:cubicBezTo>
                    <a:pt x="89" y="71"/>
                    <a:pt x="90" y="68"/>
                    <a:pt x="90" y="64"/>
                  </a:cubicBezTo>
                  <a:cubicBezTo>
                    <a:pt x="90" y="60"/>
                    <a:pt x="88" y="57"/>
                    <a:pt x="86" y="54"/>
                  </a:cubicBezTo>
                  <a:cubicBezTo>
                    <a:pt x="85" y="53"/>
                    <a:pt x="84" y="50"/>
                    <a:pt x="85" y="48"/>
                  </a:cubicBezTo>
                  <a:cubicBezTo>
                    <a:pt x="87" y="45"/>
                    <a:pt x="90" y="40"/>
                    <a:pt x="91" y="38"/>
                  </a:cubicBezTo>
                  <a:cubicBezTo>
                    <a:pt x="93" y="36"/>
                    <a:pt x="95" y="36"/>
                    <a:pt x="96" y="36"/>
                  </a:cubicBezTo>
                  <a:cubicBezTo>
                    <a:pt x="100" y="37"/>
                    <a:pt x="104" y="36"/>
                    <a:pt x="108" y="34"/>
                  </a:cubicBezTo>
                  <a:cubicBezTo>
                    <a:pt x="116" y="30"/>
                    <a:pt x="119" y="19"/>
                    <a:pt x="114" y="11"/>
                  </a:cubicBezTo>
                  <a:cubicBezTo>
                    <a:pt x="110" y="3"/>
                    <a:pt x="99" y="0"/>
                    <a:pt x="91" y="5"/>
                  </a:cubicBezTo>
                  <a:cubicBezTo>
                    <a:pt x="83" y="10"/>
                    <a:pt x="80" y="20"/>
                    <a:pt x="85" y="28"/>
                  </a:cubicBezTo>
                  <a:cubicBezTo>
                    <a:pt x="86" y="29"/>
                    <a:pt x="86" y="31"/>
                    <a:pt x="85" y="34"/>
                  </a:cubicBezTo>
                  <a:cubicBezTo>
                    <a:pt x="84" y="36"/>
                    <a:pt x="80" y="41"/>
                    <a:pt x="78" y="45"/>
                  </a:cubicBezTo>
                  <a:cubicBezTo>
                    <a:pt x="76" y="47"/>
                    <a:pt x="75" y="47"/>
                    <a:pt x="73" y="47"/>
                  </a:cubicBezTo>
                  <a:cubicBezTo>
                    <a:pt x="67" y="47"/>
                    <a:pt x="61" y="51"/>
                    <a:pt x="58" y="56"/>
                  </a:cubicBezTo>
                  <a:cubicBezTo>
                    <a:pt x="57" y="59"/>
                    <a:pt x="57" y="60"/>
                    <a:pt x="53" y="60"/>
                  </a:cubicBezTo>
                  <a:cubicBezTo>
                    <a:pt x="51" y="60"/>
                    <a:pt x="47" y="60"/>
                    <a:pt x="45" y="60"/>
                  </a:cubicBezTo>
                  <a:cubicBezTo>
                    <a:pt x="42" y="60"/>
                    <a:pt x="40" y="57"/>
                    <a:pt x="40" y="56"/>
                  </a:cubicBezTo>
                  <a:cubicBezTo>
                    <a:pt x="37" y="50"/>
                    <a:pt x="31" y="46"/>
                    <a:pt x="25" y="46"/>
                  </a:cubicBezTo>
                  <a:cubicBezTo>
                    <a:pt x="15" y="46"/>
                    <a:pt x="8" y="54"/>
                    <a:pt x="8" y="63"/>
                  </a:cubicBezTo>
                  <a:cubicBezTo>
                    <a:pt x="8" y="72"/>
                    <a:pt x="15" y="80"/>
                    <a:pt x="25" y="80"/>
                  </a:cubicBezTo>
                  <a:cubicBezTo>
                    <a:pt x="31" y="80"/>
                    <a:pt x="36" y="77"/>
                    <a:pt x="39" y="72"/>
                  </a:cubicBezTo>
                  <a:cubicBezTo>
                    <a:pt x="41" y="69"/>
                    <a:pt x="41" y="68"/>
                    <a:pt x="44" y="68"/>
                  </a:cubicBezTo>
                  <a:cubicBezTo>
                    <a:pt x="47" y="68"/>
                    <a:pt x="50" y="68"/>
                    <a:pt x="53" y="68"/>
                  </a:cubicBezTo>
                  <a:cubicBezTo>
                    <a:pt x="56" y="68"/>
                    <a:pt x="57" y="70"/>
                    <a:pt x="57" y="70"/>
                  </a:cubicBezTo>
                  <a:cubicBezTo>
                    <a:pt x="60" y="77"/>
                    <a:pt x="66" y="81"/>
                    <a:pt x="73" y="81"/>
                  </a:cubicBezTo>
                  <a:cubicBezTo>
                    <a:pt x="74" y="81"/>
                    <a:pt x="77" y="81"/>
                    <a:pt x="79" y="84"/>
                  </a:cubicBezTo>
                  <a:cubicBezTo>
                    <a:pt x="80" y="85"/>
                    <a:pt x="81" y="87"/>
                    <a:pt x="82" y="88"/>
                  </a:cubicBezTo>
                  <a:cubicBezTo>
                    <a:pt x="83" y="90"/>
                    <a:pt x="82" y="94"/>
                    <a:pt x="81" y="95"/>
                  </a:cubicBezTo>
                  <a:cubicBezTo>
                    <a:pt x="79" y="97"/>
                    <a:pt x="77" y="101"/>
                    <a:pt x="77" y="105"/>
                  </a:cubicBezTo>
                  <a:cubicBezTo>
                    <a:pt x="77" y="108"/>
                    <a:pt x="78" y="111"/>
                    <a:pt x="80" y="114"/>
                  </a:cubicBezTo>
                  <a:cubicBezTo>
                    <a:pt x="81" y="115"/>
                    <a:pt x="82" y="118"/>
                    <a:pt x="80" y="121"/>
                  </a:cubicBezTo>
                  <a:cubicBezTo>
                    <a:pt x="79" y="124"/>
                    <a:pt x="73" y="134"/>
                    <a:pt x="70" y="140"/>
                  </a:cubicBezTo>
                  <a:cubicBezTo>
                    <a:pt x="67" y="143"/>
                    <a:pt x="65" y="143"/>
                    <a:pt x="63" y="143"/>
                  </a:cubicBezTo>
                  <a:cubicBezTo>
                    <a:pt x="57" y="143"/>
                    <a:pt x="51" y="146"/>
                    <a:pt x="48" y="152"/>
                  </a:cubicBezTo>
                  <a:cubicBezTo>
                    <a:pt x="47" y="153"/>
                    <a:pt x="47" y="155"/>
                    <a:pt x="43" y="155"/>
                  </a:cubicBezTo>
                  <a:cubicBezTo>
                    <a:pt x="41" y="155"/>
                    <a:pt x="38" y="155"/>
                    <a:pt x="37" y="155"/>
                  </a:cubicBezTo>
                  <a:cubicBezTo>
                    <a:pt x="33" y="155"/>
                    <a:pt x="32" y="152"/>
                    <a:pt x="31" y="151"/>
                  </a:cubicBezTo>
                  <a:cubicBezTo>
                    <a:pt x="28" y="146"/>
                    <a:pt x="23" y="143"/>
                    <a:pt x="17" y="143"/>
                  </a:cubicBezTo>
                  <a:cubicBezTo>
                    <a:pt x="8" y="143"/>
                    <a:pt x="0" y="150"/>
                    <a:pt x="0" y="160"/>
                  </a:cubicBezTo>
                  <a:cubicBezTo>
                    <a:pt x="0" y="169"/>
                    <a:pt x="8" y="177"/>
                    <a:pt x="17" y="177"/>
                  </a:cubicBezTo>
                  <a:cubicBezTo>
                    <a:pt x="24" y="177"/>
                    <a:pt x="29" y="173"/>
                    <a:pt x="32" y="168"/>
                  </a:cubicBezTo>
                  <a:cubicBezTo>
                    <a:pt x="33" y="165"/>
                    <a:pt x="34" y="163"/>
                    <a:pt x="37" y="163"/>
                  </a:cubicBezTo>
                  <a:cubicBezTo>
                    <a:pt x="38" y="163"/>
                    <a:pt x="40" y="163"/>
                    <a:pt x="42" y="163"/>
                  </a:cubicBezTo>
                  <a:cubicBezTo>
                    <a:pt x="46" y="163"/>
                    <a:pt x="47" y="166"/>
                    <a:pt x="48" y="168"/>
                  </a:cubicBezTo>
                  <a:cubicBezTo>
                    <a:pt x="51" y="173"/>
                    <a:pt x="57" y="177"/>
                    <a:pt x="63" y="177"/>
                  </a:cubicBezTo>
                  <a:cubicBezTo>
                    <a:pt x="65" y="177"/>
                    <a:pt x="68" y="176"/>
                    <a:pt x="70" y="180"/>
                  </a:cubicBezTo>
                  <a:cubicBezTo>
                    <a:pt x="71" y="182"/>
                    <a:pt x="77" y="192"/>
                    <a:pt x="80" y="198"/>
                  </a:cubicBezTo>
                  <a:cubicBezTo>
                    <a:pt x="82" y="202"/>
                    <a:pt x="82" y="202"/>
                    <a:pt x="80" y="205"/>
                  </a:cubicBezTo>
                  <a:cubicBezTo>
                    <a:pt x="78" y="207"/>
                    <a:pt x="77" y="211"/>
                    <a:pt x="77" y="214"/>
                  </a:cubicBezTo>
                  <a:cubicBezTo>
                    <a:pt x="77" y="217"/>
                    <a:pt x="78" y="219"/>
                    <a:pt x="79" y="221"/>
                  </a:cubicBezTo>
                  <a:cubicBezTo>
                    <a:pt x="80" y="223"/>
                    <a:pt x="82" y="225"/>
                    <a:pt x="80" y="228"/>
                  </a:cubicBezTo>
                  <a:cubicBezTo>
                    <a:pt x="79" y="230"/>
                    <a:pt x="78" y="232"/>
                    <a:pt x="77" y="234"/>
                  </a:cubicBezTo>
                  <a:cubicBezTo>
                    <a:pt x="75" y="237"/>
                    <a:pt x="73" y="235"/>
                    <a:pt x="71" y="235"/>
                  </a:cubicBezTo>
                  <a:cubicBezTo>
                    <a:pt x="68" y="235"/>
                    <a:pt x="64" y="236"/>
                    <a:pt x="61" y="237"/>
                  </a:cubicBezTo>
                  <a:cubicBezTo>
                    <a:pt x="58" y="239"/>
                    <a:pt x="56" y="242"/>
                    <a:pt x="54" y="245"/>
                  </a:cubicBezTo>
                  <a:cubicBezTo>
                    <a:pt x="54" y="246"/>
                    <a:pt x="52" y="249"/>
                    <a:pt x="49" y="249"/>
                  </a:cubicBezTo>
                  <a:cubicBezTo>
                    <a:pt x="48" y="249"/>
                    <a:pt x="46" y="249"/>
                    <a:pt x="45" y="249"/>
                  </a:cubicBezTo>
                  <a:cubicBezTo>
                    <a:pt x="42" y="249"/>
                    <a:pt x="41" y="246"/>
                    <a:pt x="40" y="244"/>
                  </a:cubicBezTo>
                  <a:cubicBezTo>
                    <a:pt x="37" y="239"/>
                    <a:pt x="31" y="235"/>
                    <a:pt x="25" y="235"/>
                  </a:cubicBezTo>
                  <a:cubicBezTo>
                    <a:pt x="15" y="235"/>
                    <a:pt x="8" y="243"/>
                    <a:pt x="8" y="252"/>
                  </a:cubicBezTo>
                  <a:cubicBezTo>
                    <a:pt x="8" y="261"/>
                    <a:pt x="15" y="269"/>
                    <a:pt x="25" y="269"/>
                  </a:cubicBezTo>
                  <a:cubicBezTo>
                    <a:pt x="31" y="269"/>
                    <a:pt x="36" y="266"/>
                    <a:pt x="39" y="261"/>
                  </a:cubicBezTo>
                  <a:cubicBezTo>
                    <a:pt x="41" y="258"/>
                    <a:pt x="43" y="257"/>
                    <a:pt x="45" y="257"/>
                  </a:cubicBezTo>
                  <a:cubicBezTo>
                    <a:pt x="46" y="257"/>
                    <a:pt x="48" y="257"/>
                    <a:pt x="49" y="257"/>
                  </a:cubicBezTo>
                  <a:cubicBezTo>
                    <a:pt x="52" y="257"/>
                    <a:pt x="54" y="259"/>
                    <a:pt x="55" y="261"/>
                  </a:cubicBezTo>
                  <a:cubicBezTo>
                    <a:pt x="58" y="266"/>
                    <a:pt x="63" y="269"/>
                    <a:pt x="69" y="269"/>
                  </a:cubicBezTo>
                  <a:cubicBezTo>
                    <a:pt x="72" y="269"/>
                    <a:pt x="73" y="269"/>
                    <a:pt x="75" y="272"/>
                  </a:cubicBezTo>
                  <a:cubicBezTo>
                    <a:pt x="76" y="274"/>
                    <a:pt x="76" y="274"/>
                    <a:pt x="76" y="274"/>
                  </a:cubicBezTo>
                  <a:cubicBezTo>
                    <a:pt x="77" y="277"/>
                    <a:pt x="76" y="278"/>
                    <a:pt x="74" y="282"/>
                  </a:cubicBezTo>
                  <a:cubicBezTo>
                    <a:pt x="69" y="290"/>
                    <a:pt x="72" y="300"/>
                    <a:pt x="80" y="305"/>
                  </a:cubicBezTo>
                  <a:cubicBezTo>
                    <a:pt x="88" y="309"/>
                    <a:pt x="99" y="307"/>
                    <a:pt x="103" y="299"/>
                  </a:cubicBezTo>
                  <a:cubicBezTo>
                    <a:pt x="108" y="291"/>
                    <a:pt x="105" y="280"/>
                    <a:pt x="97" y="276"/>
                  </a:cubicBezTo>
                  <a:cubicBezTo>
                    <a:pt x="95" y="274"/>
                    <a:pt x="92" y="273"/>
                    <a:pt x="89" y="273"/>
                  </a:cubicBezTo>
                  <a:cubicBezTo>
                    <a:pt x="86" y="273"/>
                    <a:pt x="84" y="273"/>
                    <a:pt x="83" y="271"/>
                  </a:cubicBezTo>
                  <a:cubicBezTo>
                    <a:pt x="82" y="268"/>
                    <a:pt x="82" y="268"/>
                    <a:pt x="82" y="268"/>
                  </a:cubicBezTo>
                  <a:cubicBezTo>
                    <a:pt x="80" y="266"/>
                    <a:pt x="80" y="266"/>
                    <a:pt x="83" y="262"/>
                  </a:cubicBezTo>
                  <a:cubicBezTo>
                    <a:pt x="87" y="257"/>
                    <a:pt x="88" y="250"/>
                    <a:pt x="84" y="244"/>
                  </a:cubicBezTo>
                  <a:cubicBezTo>
                    <a:pt x="83" y="242"/>
                    <a:pt x="82" y="240"/>
                    <a:pt x="83" y="238"/>
                  </a:cubicBezTo>
                  <a:cubicBezTo>
                    <a:pt x="84" y="236"/>
                    <a:pt x="86" y="234"/>
                    <a:pt x="87" y="232"/>
                  </a:cubicBezTo>
                  <a:cubicBezTo>
                    <a:pt x="88" y="230"/>
                    <a:pt x="90" y="231"/>
                    <a:pt x="94" y="231"/>
                  </a:cubicBezTo>
                  <a:cubicBezTo>
                    <a:pt x="101" y="231"/>
                    <a:pt x="107" y="227"/>
                    <a:pt x="109" y="221"/>
                  </a:cubicBezTo>
                  <a:cubicBezTo>
                    <a:pt x="110" y="220"/>
                    <a:pt x="110" y="218"/>
                    <a:pt x="113" y="218"/>
                  </a:cubicBezTo>
                  <a:cubicBezTo>
                    <a:pt x="116" y="218"/>
                    <a:pt x="132" y="218"/>
                    <a:pt x="138" y="218"/>
                  </a:cubicBezTo>
                  <a:cubicBezTo>
                    <a:pt x="140" y="218"/>
                    <a:pt x="142" y="220"/>
                    <a:pt x="142" y="221"/>
                  </a:cubicBezTo>
                  <a:cubicBezTo>
                    <a:pt x="145" y="227"/>
                    <a:pt x="151" y="231"/>
                    <a:pt x="157" y="231"/>
                  </a:cubicBezTo>
                  <a:cubicBezTo>
                    <a:pt x="158" y="231"/>
                    <a:pt x="161" y="230"/>
                    <a:pt x="162" y="233"/>
                  </a:cubicBezTo>
                  <a:cubicBezTo>
                    <a:pt x="162" y="234"/>
                    <a:pt x="164" y="236"/>
                    <a:pt x="165" y="238"/>
                  </a:cubicBezTo>
                  <a:cubicBezTo>
                    <a:pt x="166" y="241"/>
                    <a:pt x="165" y="243"/>
                    <a:pt x="164" y="245"/>
                  </a:cubicBezTo>
                  <a:cubicBezTo>
                    <a:pt x="162" y="247"/>
                    <a:pt x="161" y="251"/>
                    <a:pt x="161" y="254"/>
                  </a:cubicBezTo>
                  <a:cubicBezTo>
                    <a:pt x="161" y="264"/>
                    <a:pt x="169" y="271"/>
                    <a:pt x="178" y="271"/>
                  </a:cubicBezTo>
                  <a:cubicBezTo>
                    <a:pt x="186" y="271"/>
                    <a:pt x="192" y="267"/>
                    <a:pt x="194" y="260"/>
                  </a:cubicBezTo>
                  <a:cubicBezTo>
                    <a:pt x="195" y="259"/>
                    <a:pt x="195" y="257"/>
                    <a:pt x="198" y="257"/>
                  </a:cubicBezTo>
                  <a:cubicBezTo>
                    <a:pt x="200" y="257"/>
                    <a:pt x="202" y="257"/>
                    <a:pt x="205" y="257"/>
                  </a:cubicBezTo>
                  <a:cubicBezTo>
                    <a:pt x="206" y="257"/>
                    <a:pt x="208" y="259"/>
                    <a:pt x="208" y="260"/>
                  </a:cubicBezTo>
                  <a:cubicBezTo>
                    <a:pt x="211" y="266"/>
                    <a:pt x="217" y="271"/>
                    <a:pt x="225" y="271"/>
                  </a:cubicBezTo>
                  <a:cubicBezTo>
                    <a:pt x="234" y="271"/>
                    <a:pt x="241" y="264"/>
                    <a:pt x="241" y="254"/>
                  </a:cubicBezTo>
                  <a:cubicBezTo>
                    <a:pt x="241" y="245"/>
                    <a:pt x="234" y="237"/>
                    <a:pt x="225" y="237"/>
                  </a:cubicBezTo>
                  <a:cubicBezTo>
                    <a:pt x="218" y="237"/>
                    <a:pt x="213" y="241"/>
                    <a:pt x="210" y="246"/>
                  </a:cubicBezTo>
                  <a:cubicBezTo>
                    <a:pt x="208" y="248"/>
                    <a:pt x="208" y="249"/>
                    <a:pt x="205" y="249"/>
                  </a:cubicBezTo>
                  <a:cubicBezTo>
                    <a:pt x="203" y="249"/>
                    <a:pt x="200" y="249"/>
                    <a:pt x="198" y="249"/>
                  </a:cubicBezTo>
                  <a:cubicBezTo>
                    <a:pt x="194" y="249"/>
                    <a:pt x="193" y="247"/>
                    <a:pt x="193" y="246"/>
                  </a:cubicBezTo>
                  <a:cubicBezTo>
                    <a:pt x="190" y="241"/>
                    <a:pt x="184" y="237"/>
                    <a:pt x="178" y="237"/>
                  </a:cubicBezTo>
                  <a:cubicBezTo>
                    <a:pt x="174" y="237"/>
                    <a:pt x="174" y="238"/>
                    <a:pt x="172" y="235"/>
                  </a:cubicBezTo>
                  <a:cubicBezTo>
                    <a:pt x="171" y="234"/>
                    <a:pt x="170" y="232"/>
                    <a:pt x="169" y="230"/>
                  </a:cubicBezTo>
                  <a:cubicBezTo>
                    <a:pt x="168" y="228"/>
                    <a:pt x="170" y="226"/>
                    <a:pt x="170" y="225"/>
                  </a:cubicBezTo>
                  <a:cubicBezTo>
                    <a:pt x="173" y="222"/>
                    <a:pt x="174" y="218"/>
                    <a:pt x="174" y="214"/>
                  </a:cubicBezTo>
                  <a:cubicBezTo>
                    <a:pt x="174" y="210"/>
                    <a:pt x="173" y="207"/>
                    <a:pt x="171" y="204"/>
                  </a:cubicBezTo>
                  <a:cubicBezTo>
                    <a:pt x="170" y="203"/>
                    <a:pt x="168" y="202"/>
                    <a:pt x="170" y="198"/>
                  </a:cubicBezTo>
                  <a:cubicBezTo>
                    <a:pt x="172" y="196"/>
                    <a:pt x="179" y="184"/>
                    <a:pt x="182" y="179"/>
                  </a:cubicBezTo>
                  <a:cubicBezTo>
                    <a:pt x="183" y="177"/>
                    <a:pt x="185" y="177"/>
                    <a:pt x="188" y="177"/>
                  </a:cubicBezTo>
                  <a:cubicBezTo>
                    <a:pt x="195" y="177"/>
                    <a:pt x="201" y="173"/>
                    <a:pt x="204" y="167"/>
                  </a:cubicBezTo>
                  <a:cubicBezTo>
                    <a:pt x="204" y="166"/>
                    <a:pt x="205" y="163"/>
                    <a:pt x="208" y="163"/>
                  </a:cubicBezTo>
                  <a:cubicBezTo>
                    <a:pt x="209" y="163"/>
                    <a:pt x="212" y="163"/>
                    <a:pt x="214" y="163"/>
                  </a:cubicBezTo>
                  <a:cubicBezTo>
                    <a:pt x="217" y="163"/>
                    <a:pt x="218" y="165"/>
                    <a:pt x="219" y="167"/>
                  </a:cubicBezTo>
                  <a:cubicBezTo>
                    <a:pt x="222" y="173"/>
                    <a:pt x="227" y="177"/>
                    <a:pt x="234" y="177"/>
                  </a:cubicBezTo>
                  <a:cubicBezTo>
                    <a:pt x="236" y="177"/>
                    <a:pt x="239" y="175"/>
                    <a:pt x="241" y="179"/>
                  </a:cubicBezTo>
                  <a:cubicBezTo>
                    <a:pt x="243" y="181"/>
                    <a:pt x="246" y="187"/>
                    <a:pt x="248" y="191"/>
                  </a:cubicBezTo>
                  <a:cubicBezTo>
                    <a:pt x="249" y="193"/>
                    <a:pt x="249" y="194"/>
                    <a:pt x="247" y="196"/>
                  </a:cubicBezTo>
                  <a:cubicBezTo>
                    <a:pt x="244" y="199"/>
                    <a:pt x="243" y="203"/>
                    <a:pt x="243" y="207"/>
                  </a:cubicBezTo>
                  <a:cubicBezTo>
                    <a:pt x="243" y="216"/>
                    <a:pt x="250" y="224"/>
                    <a:pt x="260" y="224"/>
                  </a:cubicBezTo>
                  <a:cubicBezTo>
                    <a:pt x="269" y="224"/>
                    <a:pt x="277" y="216"/>
                    <a:pt x="277" y="207"/>
                  </a:cubicBezTo>
                  <a:cubicBezTo>
                    <a:pt x="277" y="198"/>
                    <a:pt x="269" y="190"/>
                    <a:pt x="260" y="190"/>
                  </a:cubicBezTo>
                  <a:close/>
                  <a:moveTo>
                    <a:pt x="175" y="175"/>
                  </a:moveTo>
                  <a:cubicBezTo>
                    <a:pt x="174" y="176"/>
                    <a:pt x="167" y="188"/>
                    <a:pt x="164" y="194"/>
                  </a:cubicBezTo>
                  <a:cubicBezTo>
                    <a:pt x="162" y="198"/>
                    <a:pt x="160" y="197"/>
                    <a:pt x="157" y="197"/>
                  </a:cubicBezTo>
                  <a:cubicBezTo>
                    <a:pt x="151" y="197"/>
                    <a:pt x="145" y="201"/>
                    <a:pt x="142" y="206"/>
                  </a:cubicBezTo>
                  <a:cubicBezTo>
                    <a:pt x="142" y="208"/>
                    <a:pt x="141" y="210"/>
                    <a:pt x="138" y="210"/>
                  </a:cubicBezTo>
                  <a:cubicBezTo>
                    <a:pt x="136" y="210"/>
                    <a:pt x="120" y="210"/>
                    <a:pt x="114" y="210"/>
                  </a:cubicBezTo>
                  <a:cubicBezTo>
                    <a:pt x="111" y="210"/>
                    <a:pt x="110" y="208"/>
                    <a:pt x="109" y="207"/>
                  </a:cubicBezTo>
                  <a:cubicBezTo>
                    <a:pt x="107" y="201"/>
                    <a:pt x="101" y="197"/>
                    <a:pt x="94" y="197"/>
                  </a:cubicBezTo>
                  <a:cubicBezTo>
                    <a:pt x="93" y="197"/>
                    <a:pt x="89" y="198"/>
                    <a:pt x="87" y="194"/>
                  </a:cubicBezTo>
                  <a:cubicBezTo>
                    <a:pt x="85" y="190"/>
                    <a:pt x="77" y="176"/>
                    <a:pt x="77" y="176"/>
                  </a:cubicBezTo>
                  <a:cubicBezTo>
                    <a:pt x="75" y="173"/>
                    <a:pt x="76" y="172"/>
                    <a:pt x="77" y="169"/>
                  </a:cubicBezTo>
                  <a:cubicBezTo>
                    <a:pt x="79" y="166"/>
                    <a:pt x="80" y="163"/>
                    <a:pt x="80" y="160"/>
                  </a:cubicBezTo>
                  <a:cubicBezTo>
                    <a:pt x="80" y="156"/>
                    <a:pt x="79" y="153"/>
                    <a:pt x="77" y="150"/>
                  </a:cubicBezTo>
                  <a:cubicBezTo>
                    <a:pt x="75" y="148"/>
                    <a:pt x="75" y="146"/>
                    <a:pt x="76" y="144"/>
                  </a:cubicBezTo>
                  <a:cubicBezTo>
                    <a:pt x="80" y="138"/>
                    <a:pt x="86" y="127"/>
                    <a:pt x="87" y="125"/>
                  </a:cubicBezTo>
                  <a:cubicBezTo>
                    <a:pt x="89" y="122"/>
                    <a:pt x="93" y="122"/>
                    <a:pt x="94" y="122"/>
                  </a:cubicBezTo>
                  <a:cubicBezTo>
                    <a:pt x="101" y="122"/>
                    <a:pt x="106" y="118"/>
                    <a:pt x="109" y="113"/>
                  </a:cubicBezTo>
                  <a:cubicBezTo>
                    <a:pt x="110" y="112"/>
                    <a:pt x="111" y="109"/>
                    <a:pt x="115" y="109"/>
                  </a:cubicBezTo>
                  <a:cubicBezTo>
                    <a:pt x="118" y="109"/>
                    <a:pt x="131" y="109"/>
                    <a:pt x="138" y="109"/>
                  </a:cubicBezTo>
                  <a:cubicBezTo>
                    <a:pt x="140" y="109"/>
                    <a:pt x="142" y="111"/>
                    <a:pt x="142" y="112"/>
                  </a:cubicBezTo>
                  <a:cubicBezTo>
                    <a:pt x="145" y="118"/>
                    <a:pt x="151" y="122"/>
                    <a:pt x="157" y="122"/>
                  </a:cubicBezTo>
                  <a:cubicBezTo>
                    <a:pt x="159" y="122"/>
                    <a:pt x="162" y="122"/>
                    <a:pt x="164" y="124"/>
                  </a:cubicBezTo>
                  <a:cubicBezTo>
                    <a:pt x="165" y="127"/>
                    <a:pt x="172" y="139"/>
                    <a:pt x="175" y="144"/>
                  </a:cubicBezTo>
                  <a:cubicBezTo>
                    <a:pt x="176" y="146"/>
                    <a:pt x="175" y="149"/>
                    <a:pt x="175" y="150"/>
                  </a:cubicBezTo>
                  <a:cubicBezTo>
                    <a:pt x="173" y="152"/>
                    <a:pt x="171" y="156"/>
                    <a:pt x="171" y="160"/>
                  </a:cubicBezTo>
                  <a:cubicBezTo>
                    <a:pt x="171" y="163"/>
                    <a:pt x="172" y="166"/>
                    <a:pt x="174" y="169"/>
                  </a:cubicBezTo>
                  <a:cubicBezTo>
                    <a:pt x="175" y="170"/>
                    <a:pt x="176" y="173"/>
                    <a:pt x="175" y="175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21" name="Oval 102"/>
            <p:cNvSpPr>
              <a:spLocks noChangeArrowheads="1"/>
            </p:cNvSpPr>
            <p:nvPr/>
          </p:nvSpPr>
          <p:spPr bwMode="auto">
            <a:xfrm>
              <a:off x="6684963" y="3095625"/>
              <a:ext cx="74613" cy="71438"/>
            </a:xfrm>
            <a:prstGeom prst="ellipse">
              <a:avLst/>
            </a:pr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22" name="Oval 103"/>
            <p:cNvSpPr>
              <a:spLocks noChangeArrowheads="1"/>
            </p:cNvSpPr>
            <p:nvPr/>
          </p:nvSpPr>
          <p:spPr bwMode="auto">
            <a:xfrm>
              <a:off x="6932613" y="3533775"/>
              <a:ext cx="73025" cy="73025"/>
            </a:xfrm>
            <a:prstGeom prst="ellipse">
              <a:avLst/>
            </a:pr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23" name="Freeform 104"/>
            <p:cNvSpPr/>
            <p:nvPr/>
          </p:nvSpPr>
          <p:spPr bwMode="auto">
            <a:xfrm>
              <a:off x="6937375" y="2974975"/>
              <a:ext cx="82550" cy="82550"/>
            </a:xfrm>
            <a:custGeom>
              <a:avLst/>
              <a:gdLst/>
              <a:ahLst/>
              <a:cxnLst>
                <a:cxn ang="0">
                  <a:pos x="20" y="25"/>
                </a:cxn>
                <a:cxn ang="0">
                  <a:pos x="3" y="21"/>
                </a:cxn>
                <a:cxn ang="0">
                  <a:pos x="8" y="4"/>
                </a:cxn>
                <a:cxn ang="0">
                  <a:pos x="24" y="8"/>
                </a:cxn>
                <a:cxn ang="0">
                  <a:pos x="20" y="25"/>
                </a:cxn>
              </a:cxnLst>
              <a:rect l="0" t="0" r="r" b="b"/>
              <a:pathLst>
                <a:path w="28" h="28">
                  <a:moveTo>
                    <a:pt x="20" y="25"/>
                  </a:moveTo>
                  <a:cubicBezTo>
                    <a:pt x="14" y="28"/>
                    <a:pt x="7" y="26"/>
                    <a:pt x="3" y="21"/>
                  </a:cubicBezTo>
                  <a:cubicBezTo>
                    <a:pt x="0" y="15"/>
                    <a:pt x="2" y="7"/>
                    <a:pt x="8" y="4"/>
                  </a:cubicBezTo>
                  <a:cubicBezTo>
                    <a:pt x="14" y="0"/>
                    <a:pt x="21" y="2"/>
                    <a:pt x="24" y="8"/>
                  </a:cubicBezTo>
                  <a:cubicBezTo>
                    <a:pt x="28" y="14"/>
                    <a:pt x="26" y="22"/>
                    <a:pt x="20" y="25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24" name="Oval 105"/>
            <p:cNvSpPr>
              <a:spLocks noChangeArrowheads="1"/>
            </p:cNvSpPr>
            <p:nvPr/>
          </p:nvSpPr>
          <p:spPr bwMode="auto">
            <a:xfrm>
              <a:off x="6624638" y="2974975"/>
              <a:ext cx="69850" cy="74613"/>
            </a:xfrm>
            <a:prstGeom prst="ellipse">
              <a:avLst/>
            </a:pr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25" name="Freeform 106"/>
            <p:cNvSpPr/>
            <p:nvPr/>
          </p:nvSpPr>
          <p:spPr bwMode="auto">
            <a:xfrm>
              <a:off x="6608763" y="3522663"/>
              <a:ext cx="82550" cy="80963"/>
            </a:xfrm>
            <a:custGeom>
              <a:avLst/>
              <a:gdLst/>
              <a:ahLst/>
              <a:cxnLst>
                <a:cxn ang="0">
                  <a:pos x="8" y="3"/>
                </a:cxn>
                <a:cxn ang="0">
                  <a:pos x="24" y="8"/>
                </a:cxn>
                <a:cxn ang="0">
                  <a:pos x="20" y="25"/>
                </a:cxn>
                <a:cxn ang="0">
                  <a:pos x="3" y="20"/>
                </a:cxn>
                <a:cxn ang="0">
                  <a:pos x="8" y="3"/>
                </a:cxn>
              </a:cxnLst>
              <a:rect l="0" t="0" r="r" b="b"/>
              <a:pathLst>
                <a:path w="28" h="28">
                  <a:moveTo>
                    <a:pt x="8" y="3"/>
                  </a:moveTo>
                  <a:cubicBezTo>
                    <a:pt x="14" y="0"/>
                    <a:pt x="21" y="2"/>
                    <a:pt x="24" y="8"/>
                  </a:cubicBezTo>
                  <a:cubicBezTo>
                    <a:pt x="28" y="14"/>
                    <a:pt x="26" y="21"/>
                    <a:pt x="20" y="25"/>
                  </a:cubicBezTo>
                  <a:cubicBezTo>
                    <a:pt x="14" y="28"/>
                    <a:pt x="7" y="26"/>
                    <a:pt x="3" y="20"/>
                  </a:cubicBezTo>
                  <a:cubicBezTo>
                    <a:pt x="0" y="14"/>
                    <a:pt x="2" y="7"/>
                    <a:pt x="8" y="3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26" name="Oval 107"/>
            <p:cNvSpPr>
              <a:spLocks noChangeArrowheads="1"/>
            </p:cNvSpPr>
            <p:nvPr/>
          </p:nvSpPr>
          <p:spPr bwMode="auto">
            <a:xfrm>
              <a:off x="6684963" y="3416300"/>
              <a:ext cx="74613" cy="69850"/>
            </a:xfrm>
            <a:prstGeom prst="ellipse">
              <a:avLst/>
            </a:pr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27" name="Oval 108"/>
            <p:cNvSpPr>
              <a:spLocks noChangeArrowheads="1"/>
            </p:cNvSpPr>
            <p:nvPr/>
          </p:nvSpPr>
          <p:spPr bwMode="auto">
            <a:xfrm>
              <a:off x="6870700" y="3095625"/>
              <a:ext cx="73025" cy="71438"/>
            </a:xfrm>
            <a:prstGeom prst="ellipse">
              <a:avLst/>
            </a:pr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28" name="Oval 109"/>
            <p:cNvSpPr>
              <a:spLocks noChangeArrowheads="1"/>
            </p:cNvSpPr>
            <p:nvPr/>
          </p:nvSpPr>
          <p:spPr bwMode="auto">
            <a:xfrm>
              <a:off x="6870700" y="3416300"/>
              <a:ext cx="73025" cy="69850"/>
            </a:xfrm>
            <a:prstGeom prst="ellipse">
              <a:avLst/>
            </a:pr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29" name="Oval 110"/>
            <p:cNvSpPr>
              <a:spLocks noChangeArrowheads="1"/>
            </p:cNvSpPr>
            <p:nvPr/>
          </p:nvSpPr>
          <p:spPr bwMode="auto">
            <a:xfrm>
              <a:off x="6594475" y="3254375"/>
              <a:ext cx="73025" cy="73025"/>
            </a:xfrm>
            <a:prstGeom prst="ellipse">
              <a:avLst/>
            </a:pr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30" name="Oval 111"/>
            <p:cNvSpPr>
              <a:spLocks noChangeArrowheads="1"/>
            </p:cNvSpPr>
            <p:nvPr/>
          </p:nvSpPr>
          <p:spPr bwMode="auto">
            <a:xfrm>
              <a:off x="6459538" y="3254375"/>
              <a:ext cx="73025" cy="73025"/>
            </a:xfrm>
            <a:prstGeom prst="ellipse">
              <a:avLst/>
            </a:pr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31" name="Oval 112"/>
            <p:cNvSpPr>
              <a:spLocks noChangeArrowheads="1"/>
            </p:cNvSpPr>
            <p:nvPr/>
          </p:nvSpPr>
          <p:spPr bwMode="auto">
            <a:xfrm>
              <a:off x="6480175" y="3527425"/>
              <a:ext cx="73025" cy="71438"/>
            </a:xfrm>
            <a:prstGeom prst="ellipse">
              <a:avLst/>
            </a:pr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32" name="Oval 113"/>
            <p:cNvSpPr>
              <a:spLocks noChangeArrowheads="1"/>
            </p:cNvSpPr>
            <p:nvPr/>
          </p:nvSpPr>
          <p:spPr bwMode="auto">
            <a:xfrm>
              <a:off x="6961188" y="3254375"/>
              <a:ext cx="73025" cy="73025"/>
            </a:xfrm>
            <a:prstGeom prst="ellipse">
              <a:avLst/>
            </a:pr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33" name="Oval 114"/>
            <p:cNvSpPr>
              <a:spLocks noChangeArrowheads="1"/>
            </p:cNvSpPr>
            <p:nvPr/>
          </p:nvSpPr>
          <p:spPr bwMode="auto">
            <a:xfrm>
              <a:off x="7096125" y="3254375"/>
              <a:ext cx="73025" cy="73025"/>
            </a:xfrm>
            <a:prstGeom prst="ellipse">
              <a:avLst/>
            </a:pr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34" name="Oval 115"/>
            <p:cNvSpPr>
              <a:spLocks noChangeArrowheads="1"/>
            </p:cNvSpPr>
            <p:nvPr/>
          </p:nvSpPr>
          <p:spPr bwMode="auto">
            <a:xfrm>
              <a:off x="7172325" y="3395663"/>
              <a:ext cx="71438" cy="69850"/>
            </a:xfrm>
            <a:prstGeom prst="ellipse">
              <a:avLst/>
            </a:pr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35" name="Oval 116"/>
            <p:cNvSpPr>
              <a:spLocks noChangeArrowheads="1"/>
            </p:cNvSpPr>
            <p:nvPr/>
          </p:nvSpPr>
          <p:spPr bwMode="auto">
            <a:xfrm>
              <a:off x="7172325" y="3116263"/>
              <a:ext cx="71438" cy="73025"/>
            </a:xfrm>
            <a:prstGeom prst="ellipse">
              <a:avLst/>
            </a:pr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36" name="Freeform 117"/>
            <p:cNvSpPr/>
            <p:nvPr/>
          </p:nvSpPr>
          <p:spPr bwMode="auto">
            <a:xfrm>
              <a:off x="6697663" y="2836863"/>
              <a:ext cx="82550" cy="85725"/>
            </a:xfrm>
            <a:custGeom>
              <a:avLst/>
              <a:gdLst/>
              <a:ahLst/>
              <a:cxnLst>
                <a:cxn ang="0">
                  <a:pos x="8" y="4"/>
                </a:cxn>
                <a:cxn ang="0">
                  <a:pos x="25" y="8"/>
                </a:cxn>
                <a:cxn ang="0">
                  <a:pos x="20" y="25"/>
                </a:cxn>
                <a:cxn ang="0">
                  <a:pos x="3" y="21"/>
                </a:cxn>
                <a:cxn ang="0">
                  <a:pos x="8" y="4"/>
                </a:cxn>
              </a:cxnLst>
              <a:rect l="0" t="0" r="r" b="b"/>
              <a:pathLst>
                <a:path w="28" h="29">
                  <a:moveTo>
                    <a:pt x="8" y="4"/>
                  </a:moveTo>
                  <a:cubicBezTo>
                    <a:pt x="14" y="0"/>
                    <a:pt x="21" y="2"/>
                    <a:pt x="25" y="8"/>
                  </a:cubicBezTo>
                  <a:cubicBezTo>
                    <a:pt x="28" y="14"/>
                    <a:pt x="26" y="22"/>
                    <a:pt x="20" y="25"/>
                  </a:cubicBezTo>
                  <a:cubicBezTo>
                    <a:pt x="14" y="29"/>
                    <a:pt x="7" y="27"/>
                    <a:pt x="3" y="21"/>
                  </a:cubicBezTo>
                  <a:cubicBezTo>
                    <a:pt x="0" y="15"/>
                    <a:pt x="2" y="7"/>
                    <a:pt x="8" y="4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37" name="Oval 118"/>
            <p:cNvSpPr>
              <a:spLocks noChangeArrowheads="1"/>
            </p:cNvSpPr>
            <p:nvPr/>
          </p:nvSpPr>
          <p:spPr bwMode="auto">
            <a:xfrm>
              <a:off x="6480175" y="2973388"/>
              <a:ext cx="73025" cy="69850"/>
            </a:xfrm>
            <a:prstGeom prst="ellipse">
              <a:avLst/>
            </a:pr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38" name="Freeform 119"/>
            <p:cNvSpPr/>
            <p:nvPr/>
          </p:nvSpPr>
          <p:spPr bwMode="auto">
            <a:xfrm>
              <a:off x="6664325" y="3633788"/>
              <a:ext cx="82550" cy="82550"/>
            </a:xfrm>
            <a:custGeom>
              <a:avLst/>
              <a:gdLst/>
              <a:ahLst/>
              <a:cxnLst>
                <a:cxn ang="0">
                  <a:pos x="20" y="4"/>
                </a:cxn>
                <a:cxn ang="0">
                  <a:pos x="3" y="8"/>
                </a:cxn>
                <a:cxn ang="0">
                  <a:pos x="8" y="25"/>
                </a:cxn>
                <a:cxn ang="0">
                  <a:pos x="24" y="20"/>
                </a:cxn>
                <a:cxn ang="0">
                  <a:pos x="20" y="4"/>
                </a:cxn>
              </a:cxnLst>
              <a:rect l="0" t="0" r="r" b="b"/>
              <a:pathLst>
                <a:path w="28" h="28">
                  <a:moveTo>
                    <a:pt x="20" y="4"/>
                  </a:moveTo>
                  <a:cubicBezTo>
                    <a:pt x="14" y="0"/>
                    <a:pt x="7" y="2"/>
                    <a:pt x="3" y="8"/>
                  </a:cubicBezTo>
                  <a:cubicBezTo>
                    <a:pt x="0" y="14"/>
                    <a:pt x="2" y="21"/>
                    <a:pt x="8" y="25"/>
                  </a:cubicBezTo>
                  <a:cubicBezTo>
                    <a:pt x="14" y="28"/>
                    <a:pt x="21" y="26"/>
                    <a:pt x="24" y="20"/>
                  </a:cubicBezTo>
                  <a:cubicBezTo>
                    <a:pt x="28" y="14"/>
                    <a:pt x="26" y="7"/>
                    <a:pt x="20" y="4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39" name="Oval 120"/>
            <p:cNvSpPr>
              <a:spLocks noChangeArrowheads="1"/>
            </p:cNvSpPr>
            <p:nvPr/>
          </p:nvSpPr>
          <p:spPr bwMode="auto">
            <a:xfrm>
              <a:off x="7067550" y="3533775"/>
              <a:ext cx="73025" cy="73025"/>
            </a:xfrm>
            <a:prstGeom prst="ellipse">
              <a:avLst/>
            </a:pr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1564107" y="1424605"/>
            <a:ext cx="3140137" cy="1084346"/>
            <a:chOff x="658459" y="1280216"/>
            <a:chExt cx="3140137" cy="1084346"/>
          </a:xfrm>
        </p:grpSpPr>
        <p:grpSp>
          <p:nvGrpSpPr>
            <p:cNvPr id="41" name="Group 59"/>
            <p:cNvGrpSpPr/>
            <p:nvPr/>
          </p:nvGrpSpPr>
          <p:grpSpPr>
            <a:xfrm>
              <a:off x="658459" y="1280216"/>
              <a:ext cx="3140137" cy="1084346"/>
              <a:chOff x="7141343" y="3155059"/>
              <a:chExt cx="1568224" cy="813072"/>
            </a:xfrm>
          </p:grpSpPr>
          <p:sp>
            <p:nvSpPr>
              <p:cNvPr id="43" name="TextBox 42"/>
              <p:cNvSpPr txBox="1"/>
              <p:nvPr/>
            </p:nvSpPr>
            <p:spPr>
              <a:xfrm>
                <a:off x="7141343" y="3483495"/>
                <a:ext cx="1568224" cy="48463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lvl="0"/>
                <a:r>
                  <a:rPr lang="zh-CN" altLang="en-US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时尚中黑简体" panose="01010104010101010101" charset="-122"/>
                    <a:cs typeface="+mn-ea"/>
                  </a:rPr>
                  <a:t>单击此处添加文字阐述，添加简短问题说明文字，具体说明文字在此处。单击此处添加文字阐述，添加简短</a:t>
                </a:r>
                <a:r>
                  <a:rPr lang="zh-CN" altLang="en-US" sz="14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时尚中黑简体" panose="01010104010101010101" charset="-122"/>
                    <a:cs typeface="+mn-ea"/>
                  </a:rPr>
                  <a:t>问题</a:t>
                </a:r>
                <a:endParaRPr lang="en-US" altLang="zh-CN" sz="13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</a:endParaRPr>
              </a:p>
            </p:txBody>
          </p:sp>
          <p:sp>
            <p:nvSpPr>
              <p:cNvPr id="44" name="Rectangle 62"/>
              <p:cNvSpPr/>
              <p:nvPr/>
            </p:nvSpPr>
            <p:spPr>
              <a:xfrm>
                <a:off x="7534222" y="3155059"/>
                <a:ext cx="696487" cy="207701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r>
                  <a:rPr lang="zh-CN" altLang="en-US" sz="1800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+mn-ea"/>
                  </a:rPr>
                  <a:t>添加文本标题</a:t>
                </a:r>
                <a:endParaRPr lang="en-US" sz="18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</a:endParaRPr>
              </a:p>
            </p:txBody>
          </p:sp>
        </p:grpSp>
        <p:cxnSp>
          <p:nvCxnSpPr>
            <p:cNvPr id="42" name="直接连接符 41"/>
            <p:cNvCxnSpPr/>
            <p:nvPr/>
          </p:nvCxnSpPr>
          <p:spPr>
            <a:xfrm>
              <a:off x="766614" y="1616755"/>
              <a:ext cx="2634389" cy="0"/>
            </a:xfrm>
            <a:prstGeom prst="lin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组合 44"/>
          <p:cNvGrpSpPr/>
          <p:nvPr/>
        </p:nvGrpSpPr>
        <p:grpSpPr>
          <a:xfrm>
            <a:off x="2503189" y="3106081"/>
            <a:ext cx="3140137" cy="1084346"/>
            <a:chOff x="658459" y="1280216"/>
            <a:chExt cx="3140137" cy="1084346"/>
          </a:xfrm>
        </p:grpSpPr>
        <p:grpSp>
          <p:nvGrpSpPr>
            <p:cNvPr id="46" name="Group 59"/>
            <p:cNvGrpSpPr/>
            <p:nvPr/>
          </p:nvGrpSpPr>
          <p:grpSpPr>
            <a:xfrm>
              <a:off x="658459" y="1280216"/>
              <a:ext cx="3140137" cy="1084346"/>
              <a:chOff x="7141343" y="3155059"/>
              <a:chExt cx="1568224" cy="813072"/>
            </a:xfrm>
          </p:grpSpPr>
          <p:sp>
            <p:nvSpPr>
              <p:cNvPr id="48" name="TextBox 47"/>
              <p:cNvSpPr txBox="1"/>
              <p:nvPr/>
            </p:nvSpPr>
            <p:spPr>
              <a:xfrm>
                <a:off x="7141343" y="3483495"/>
                <a:ext cx="1568224" cy="48463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lvl="0"/>
                <a:r>
                  <a:rPr lang="zh-CN" altLang="en-US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时尚中黑简体" panose="01010104010101010101" charset="-122"/>
                    <a:cs typeface="+mn-ea"/>
                  </a:rPr>
                  <a:t>单击此处添加文字阐述，添加简短问题说明文字，具体说明文字在此处。单击此处添加文字阐述，添加简短</a:t>
                </a:r>
                <a:r>
                  <a:rPr lang="zh-CN" altLang="en-US" sz="14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时尚中黑简体" panose="01010104010101010101" charset="-122"/>
                    <a:cs typeface="+mn-ea"/>
                  </a:rPr>
                  <a:t>问题</a:t>
                </a:r>
                <a:endParaRPr lang="en-US" altLang="zh-CN" sz="13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</a:endParaRPr>
              </a:p>
            </p:txBody>
          </p:sp>
          <p:sp>
            <p:nvSpPr>
              <p:cNvPr id="49" name="Rectangle 62"/>
              <p:cNvSpPr/>
              <p:nvPr/>
            </p:nvSpPr>
            <p:spPr>
              <a:xfrm>
                <a:off x="7534222" y="3155059"/>
                <a:ext cx="696487" cy="207701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r>
                  <a:rPr lang="zh-CN" altLang="en-US" sz="1800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+mn-ea"/>
                  </a:rPr>
                  <a:t>添加文本标题</a:t>
                </a:r>
                <a:endParaRPr lang="en-US" sz="18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</a:endParaRPr>
              </a:p>
            </p:txBody>
          </p:sp>
        </p:grpSp>
        <p:cxnSp>
          <p:nvCxnSpPr>
            <p:cNvPr id="47" name="直接连接符 46"/>
            <p:cNvCxnSpPr/>
            <p:nvPr/>
          </p:nvCxnSpPr>
          <p:spPr>
            <a:xfrm>
              <a:off x="766614" y="1616755"/>
              <a:ext cx="2634389" cy="0"/>
            </a:xfrm>
            <a:prstGeom prst="lin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" name="组合 49"/>
          <p:cNvGrpSpPr/>
          <p:nvPr/>
        </p:nvGrpSpPr>
        <p:grpSpPr>
          <a:xfrm>
            <a:off x="1935544" y="5193738"/>
            <a:ext cx="3140137" cy="1084346"/>
            <a:chOff x="658459" y="1280216"/>
            <a:chExt cx="3140137" cy="1084346"/>
          </a:xfrm>
        </p:grpSpPr>
        <p:grpSp>
          <p:nvGrpSpPr>
            <p:cNvPr id="51" name="Group 59"/>
            <p:cNvGrpSpPr/>
            <p:nvPr/>
          </p:nvGrpSpPr>
          <p:grpSpPr>
            <a:xfrm>
              <a:off x="658459" y="1280216"/>
              <a:ext cx="3140137" cy="1084346"/>
              <a:chOff x="7141343" y="3155059"/>
              <a:chExt cx="1568224" cy="813072"/>
            </a:xfrm>
          </p:grpSpPr>
          <p:sp>
            <p:nvSpPr>
              <p:cNvPr id="53" name="TextBox 52"/>
              <p:cNvSpPr txBox="1"/>
              <p:nvPr/>
            </p:nvSpPr>
            <p:spPr>
              <a:xfrm>
                <a:off x="7141343" y="3483495"/>
                <a:ext cx="1568224" cy="48463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lvl="0"/>
                <a:r>
                  <a:rPr lang="zh-CN" altLang="en-US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时尚中黑简体" panose="01010104010101010101" charset="-122"/>
                    <a:cs typeface="+mn-ea"/>
                  </a:rPr>
                  <a:t>单击此处添加文字阐述，添加简短问题说明文字，具体说明文字在此处。单击此处添加文字阐述，添加简短</a:t>
                </a:r>
                <a:r>
                  <a:rPr lang="zh-CN" altLang="en-US" sz="14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时尚中黑简体" panose="01010104010101010101" charset="-122"/>
                    <a:cs typeface="+mn-ea"/>
                  </a:rPr>
                  <a:t>问题</a:t>
                </a:r>
                <a:endParaRPr lang="en-US" altLang="zh-CN" sz="13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</a:endParaRPr>
              </a:p>
            </p:txBody>
          </p:sp>
          <p:sp>
            <p:nvSpPr>
              <p:cNvPr id="54" name="Rectangle 62"/>
              <p:cNvSpPr/>
              <p:nvPr/>
            </p:nvSpPr>
            <p:spPr>
              <a:xfrm>
                <a:off x="7534222" y="3155059"/>
                <a:ext cx="696487" cy="207701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r>
                  <a:rPr lang="zh-CN" altLang="en-US" sz="1800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+mn-ea"/>
                  </a:rPr>
                  <a:t>添加文本标题</a:t>
                </a:r>
                <a:endParaRPr lang="en-US" sz="18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</a:endParaRPr>
              </a:p>
            </p:txBody>
          </p:sp>
        </p:grpSp>
        <p:cxnSp>
          <p:nvCxnSpPr>
            <p:cNvPr id="52" name="直接连接符 51"/>
            <p:cNvCxnSpPr/>
            <p:nvPr/>
          </p:nvCxnSpPr>
          <p:spPr>
            <a:xfrm>
              <a:off x="766614" y="1616755"/>
              <a:ext cx="2634389" cy="0"/>
            </a:xfrm>
            <a:prstGeom prst="lin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0">
        <p14:doors dir="vert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500"/>
                            </p:stCondLst>
                            <p:childTnLst>
                              <p:par>
                                <p:cTn id="5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0"/>
                            </p:stCondLst>
                            <p:childTnLst>
                              <p:par>
                                <p:cTn id="6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  <p:bldP spid="7" grpId="0" animBg="1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istrator\各行业\医疗\dsfds.gif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contrast="4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680" t="28181" r="19142" b="19107"/>
          <a:stretch>
            <a:fillRect/>
          </a:stretch>
        </p:blipFill>
        <p:spPr bwMode="auto">
          <a:xfrm>
            <a:off x="190550" y="172672"/>
            <a:ext cx="593194" cy="538357"/>
          </a:xfrm>
          <a:prstGeom prst="rect">
            <a:avLst/>
          </a:prstGeom>
          <a:noFill/>
          <a:effectLst>
            <a:outerShdw blurRad="215900" dist="1016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853346" y="204963"/>
            <a:ext cx="54006" cy="4340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</a:endParaRPr>
          </a:p>
        </p:txBody>
      </p:sp>
      <p:sp>
        <p:nvSpPr>
          <p:cNvPr id="5" name="文本框 25"/>
          <p:cNvSpPr txBox="1"/>
          <p:nvPr/>
        </p:nvSpPr>
        <p:spPr>
          <a:xfrm>
            <a:off x="945570" y="180723"/>
            <a:ext cx="4453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chemeClr val="accent1"/>
                </a:solidFill>
                <a:latin typeface="+mn-ea"/>
                <a:cs typeface="+mn-ea"/>
              </a:rPr>
              <a:t>请</a:t>
            </a:r>
            <a:r>
              <a:rPr lang="zh-CN" altLang="en-US" sz="3200" b="1" dirty="0" smtClean="0">
                <a:solidFill>
                  <a:schemeClr val="accent1"/>
                </a:solidFill>
                <a:latin typeface="+mn-ea"/>
                <a:cs typeface="+mn-ea"/>
              </a:rPr>
              <a:t>在此处添加目录标题</a:t>
            </a:r>
            <a:endParaRPr lang="zh-CN" altLang="en-US" sz="3200" b="1" dirty="0">
              <a:solidFill>
                <a:schemeClr val="accent1"/>
              </a:solidFill>
              <a:latin typeface="+mn-ea"/>
              <a:cs typeface="+mn-ea"/>
            </a:endParaRPr>
          </a:p>
        </p:txBody>
      </p:sp>
      <p:grpSp>
        <p:nvGrpSpPr>
          <p:cNvPr id="6" name="Group 57"/>
          <p:cNvGrpSpPr/>
          <p:nvPr/>
        </p:nvGrpSpPr>
        <p:grpSpPr>
          <a:xfrm>
            <a:off x="2887205" y="3585751"/>
            <a:ext cx="882004" cy="2532993"/>
            <a:chOff x="2190581" y="2398929"/>
            <a:chExt cx="661589" cy="1899305"/>
          </a:xfrm>
        </p:grpSpPr>
        <p:sp>
          <p:nvSpPr>
            <p:cNvPr id="7" name="Freeform 5"/>
            <p:cNvSpPr>
              <a:spLocks noEditPoints="1"/>
            </p:cNvSpPr>
            <p:nvPr/>
          </p:nvSpPr>
          <p:spPr bwMode="auto">
            <a:xfrm>
              <a:off x="2190581" y="2398929"/>
              <a:ext cx="661589" cy="1899305"/>
            </a:xfrm>
            <a:custGeom>
              <a:avLst/>
              <a:gdLst/>
              <a:ahLst/>
              <a:cxnLst>
                <a:cxn ang="0">
                  <a:pos x="208" y="0"/>
                </a:cxn>
                <a:cxn ang="0">
                  <a:pos x="34" y="0"/>
                </a:cxn>
                <a:cxn ang="0">
                  <a:pos x="0" y="34"/>
                </a:cxn>
                <a:cxn ang="0">
                  <a:pos x="0" y="71"/>
                </a:cxn>
                <a:cxn ang="0">
                  <a:pos x="24" y="104"/>
                </a:cxn>
                <a:cxn ang="0">
                  <a:pos x="24" y="618"/>
                </a:cxn>
                <a:cxn ang="0">
                  <a:pos x="24" y="620"/>
                </a:cxn>
                <a:cxn ang="0">
                  <a:pos x="121" y="693"/>
                </a:cxn>
                <a:cxn ang="0">
                  <a:pos x="217" y="623"/>
                </a:cxn>
                <a:cxn ang="0">
                  <a:pos x="218" y="618"/>
                </a:cxn>
                <a:cxn ang="0">
                  <a:pos x="218" y="104"/>
                </a:cxn>
                <a:cxn ang="0">
                  <a:pos x="242" y="71"/>
                </a:cxn>
                <a:cxn ang="0">
                  <a:pos x="242" y="34"/>
                </a:cxn>
                <a:cxn ang="0">
                  <a:pos x="208" y="0"/>
                </a:cxn>
                <a:cxn ang="0">
                  <a:pos x="208" y="59"/>
                </a:cxn>
                <a:cxn ang="0">
                  <a:pos x="196" y="70"/>
                </a:cxn>
                <a:cxn ang="0">
                  <a:pos x="195" y="70"/>
                </a:cxn>
                <a:cxn ang="0">
                  <a:pos x="184" y="82"/>
                </a:cxn>
                <a:cxn ang="0">
                  <a:pos x="184" y="618"/>
                </a:cxn>
                <a:cxn ang="0">
                  <a:pos x="121" y="659"/>
                </a:cxn>
                <a:cxn ang="0">
                  <a:pos x="59" y="618"/>
                </a:cxn>
                <a:cxn ang="0">
                  <a:pos x="59" y="82"/>
                </a:cxn>
                <a:cxn ang="0">
                  <a:pos x="47" y="70"/>
                </a:cxn>
                <a:cxn ang="0">
                  <a:pos x="46" y="70"/>
                </a:cxn>
                <a:cxn ang="0">
                  <a:pos x="35" y="59"/>
                </a:cxn>
                <a:cxn ang="0">
                  <a:pos x="35" y="46"/>
                </a:cxn>
                <a:cxn ang="0">
                  <a:pos x="46" y="34"/>
                </a:cxn>
                <a:cxn ang="0">
                  <a:pos x="196" y="34"/>
                </a:cxn>
                <a:cxn ang="0">
                  <a:pos x="208" y="46"/>
                </a:cxn>
                <a:cxn ang="0">
                  <a:pos x="208" y="59"/>
                </a:cxn>
                <a:cxn ang="0">
                  <a:pos x="208" y="59"/>
                </a:cxn>
                <a:cxn ang="0">
                  <a:pos x="208" y="59"/>
                </a:cxn>
              </a:cxnLst>
              <a:rect l="0" t="0" r="r" b="b"/>
              <a:pathLst>
                <a:path w="242" h="693">
                  <a:moveTo>
                    <a:pt x="208" y="0"/>
                  </a:moveTo>
                  <a:cubicBezTo>
                    <a:pt x="34" y="0"/>
                    <a:pt x="34" y="0"/>
                    <a:pt x="34" y="0"/>
                  </a:cubicBezTo>
                  <a:cubicBezTo>
                    <a:pt x="15" y="0"/>
                    <a:pt x="0" y="15"/>
                    <a:pt x="0" y="34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86"/>
                    <a:pt x="10" y="100"/>
                    <a:pt x="24" y="104"/>
                  </a:cubicBezTo>
                  <a:cubicBezTo>
                    <a:pt x="24" y="618"/>
                    <a:pt x="24" y="618"/>
                    <a:pt x="24" y="618"/>
                  </a:cubicBezTo>
                  <a:cubicBezTo>
                    <a:pt x="24" y="619"/>
                    <a:pt x="24" y="619"/>
                    <a:pt x="24" y="620"/>
                  </a:cubicBezTo>
                  <a:cubicBezTo>
                    <a:pt x="26" y="645"/>
                    <a:pt x="48" y="693"/>
                    <a:pt x="121" y="693"/>
                  </a:cubicBezTo>
                  <a:cubicBezTo>
                    <a:pt x="188" y="693"/>
                    <a:pt x="213" y="647"/>
                    <a:pt x="217" y="623"/>
                  </a:cubicBezTo>
                  <a:cubicBezTo>
                    <a:pt x="217" y="622"/>
                    <a:pt x="218" y="620"/>
                    <a:pt x="218" y="618"/>
                  </a:cubicBezTo>
                  <a:cubicBezTo>
                    <a:pt x="218" y="104"/>
                    <a:pt x="218" y="104"/>
                    <a:pt x="218" y="104"/>
                  </a:cubicBezTo>
                  <a:cubicBezTo>
                    <a:pt x="232" y="100"/>
                    <a:pt x="242" y="86"/>
                    <a:pt x="242" y="71"/>
                  </a:cubicBezTo>
                  <a:cubicBezTo>
                    <a:pt x="242" y="34"/>
                    <a:pt x="242" y="34"/>
                    <a:pt x="242" y="34"/>
                  </a:cubicBezTo>
                  <a:cubicBezTo>
                    <a:pt x="242" y="15"/>
                    <a:pt x="227" y="0"/>
                    <a:pt x="208" y="0"/>
                  </a:cubicBezTo>
                  <a:close/>
                  <a:moveTo>
                    <a:pt x="208" y="59"/>
                  </a:moveTo>
                  <a:cubicBezTo>
                    <a:pt x="208" y="65"/>
                    <a:pt x="202" y="70"/>
                    <a:pt x="196" y="70"/>
                  </a:cubicBezTo>
                  <a:cubicBezTo>
                    <a:pt x="195" y="70"/>
                    <a:pt x="195" y="70"/>
                    <a:pt x="195" y="70"/>
                  </a:cubicBezTo>
                  <a:cubicBezTo>
                    <a:pt x="189" y="70"/>
                    <a:pt x="184" y="76"/>
                    <a:pt x="184" y="82"/>
                  </a:cubicBezTo>
                  <a:cubicBezTo>
                    <a:pt x="184" y="618"/>
                    <a:pt x="184" y="618"/>
                    <a:pt x="184" y="618"/>
                  </a:cubicBezTo>
                  <a:cubicBezTo>
                    <a:pt x="184" y="618"/>
                    <a:pt x="177" y="659"/>
                    <a:pt x="121" y="659"/>
                  </a:cubicBezTo>
                  <a:cubicBezTo>
                    <a:pt x="62" y="659"/>
                    <a:pt x="59" y="618"/>
                    <a:pt x="59" y="618"/>
                  </a:cubicBezTo>
                  <a:cubicBezTo>
                    <a:pt x="59" y="82"/>
                    <a:pt x="59" y="82"/>
                    <a:pt x="59" y="82"/>
                  </a:cubicBezTo>
                  <a:cubicBezTo>
                    <a:pt x="59" y="76"/>
                    <a:pt x="53" y="70"/>
                    <a:pt x="47" y="70"/>
                  </a:cubicBezTo>
                  <a:cubicBezTo>
                    <a:pt x="46" y="70"/>
                    <a:pt x="46" y="70"/>
                    <a:pt x="46" y="70"/>
                  </a:cubicBezTo>
                  <a:cubicBezTo>
                    <a:pt x="40" y="70"/>
                    <a:pt x="35" y="65"/>
                    <a:pt x="35" y="59"/>
                  </a:cubicBezTo>
                  <a:cubicBezTo>
                    <a:pt x="35" y="46"/>
                    <a:pt x="35" y="46"/>
                    <a:pt x="35" y="46"/>
                  </a:cubicBezTo>
                  <a:cubicBezTo>
                    <a:pt x="35" y="39"/>
                    <a:pt x="40" y="34"/>
                    <a:pt x="46" y="34"/>
                  </a:cubicBezTo>
                  <a:cubicBezTo>
                    <a:pt x="196" y="34"/>
                    <a:pt x="196" y="34"/>
                    <a:pt x="196" y="34"/>
                  </a:cubicBezTo>
                  <a:cubicBezTo>
                    <a:pt x="202" y="34"/>
                    <a:pt x="208" y="39"/>
                    <a:pt x="208" y="46"/>
                  </a:cubicBezTo>
                  <a:lnTo>
                    <a:pt x="208" y="59"/>
                  </a:lnTo>
                  <a:close/>
                  <a:moveTo>
                    <a:pt x="208" y="59"/>
                  </a:moveTo>
                  <a:cubicBezTo>
                    <a:pt x="208" y="59"/>
                    <a:pt x="208" y="59"/>
                    <a:pt x="208" y="59"/>
                  </a:cubicBezTo>
                </a:path>
              </a:pathLst>
            </a:custGeom>
            <a:solidFill>
              <a:schemeClr val="accent3"/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</a:endParaRPr>
            </a:p>
          </p:txBody>
        </p:sp>
        <p:sp>
          <p:nvSpPr>
            <p:cNvPr id="8" name="Freeform 6"/>
            <p:cNvSpPr>
              <a:spLocks noEditPoints="1"/>
            </p:cNvSpPr>
            <p:nvPr/>
          </p:nvSpPr>
          <p:spPr bwMode="auto">
            <a:xfrm>
              <a:off x="2401287" y="3333110"/>
              <a:ext cx="240176" cy="825144"/>
            </a:xfrm>
            <a:custGeom>
              <a:avLst/>
              <a:gdLst/>
              <a:ahLst/>
              <a:cxnLst>
                <a:cxn ang="0">
                  <a:pos x="0" y="268"/>
                </a:cxn>
                <a:cxn ang="0">
                  <a:pos x="44" y="301"/>
                </a:cxn>
                <a:cxn ang="0">
                  <a:pos x="88" y="268"/>
                </a:cxn>
                <a:cxn ang="0">
                  <a:pos x="88" y="0"/>
                </a:cxn>
                <a:cxn ang="0">
                  <a:pos x="0" y="0"/>
                </a:cxn>
                <a:cxn ang="0">
                  <a:pos x="0" y="268"/>
                </a:cxn>
                <a:cxn ang="0">
                  <a:pos x="0" y="268"/>
                </a:cxn>
                <a:cxn ang="0">
                  <a:pos x="0" y="268"/>
                </a:cxn>
              </a:cxnLst>
              <a:rect l="0" t="0" r="r" b="b"/>
              <a:pathLst>
                <a:path w="88" h="301">
                  <a:moveTo>
                    <a:pt x="0" y="268"/>
                  </a:moveTo>
                  <a:cubicBezTo>
                    <a:pt x="0" y="268"/>
                    <a:pt x="2" y="301"/>
                    <a:pt x="44" y="301"/>
                  </a:cubicBezTo>
                  <a:cubicBezTo>
                    <a:pt x="83" y="301"/>
                    <a:pt x="88" y="268"/>
                    <a:pt x="88" y="268"/>
                  </a:cubicBezTo>
                  <a:cubicBezTo>
                    <a:pt x="88" y="0"/>
                    <a:pt x="88" y="0"/>
                    <a:pt x="88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268"/>
                  </a:lnTo>
                  <a:close/>
                  <a:moveTo>
                    <a:pt x="0" y="268"/>
                  </a:moveTo>
                  <a:cubicBezTo>
                    <a:pt x="0" y="268"/>
                    <a:pt x="0" y="268"/>
                    <a:pt x="0" y="268"/>
                  </a:cubicBezTo>
                </a:path>
              </a:pathLst>
            </a:custGeom>
            <a:solidFill>
              <a:schemeClr val="accent3"/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</a:endParaRPr>
            </a:p>
          </p:txBody>
        </p:sp>
      </p:grpSp>
      <p:grpSp>
        <p:nvGrpSpPr>
          <p:cNvPr id="9" name="Group 58"/>
          <p:cNvGrpSpPr/>
          <p:nvPr/>
        </p:nvGrpSpPr>
        <p:grpSpPr>
          <a:xfrm>
            <a:off x="3885865" y="3585751"/>
            <a:ext cx="876110" cy="2532993"/>
            <a:chOff x="2945527" y="2398929"/>
            <a:chExt cx="657168" cy="1899305"/>
          </a:xfrm>
        </p:grpSpPr>
        <p:sp>
          <p:nvSpPr>
            <p:cNvPr id="10" name="Freeform 7"/>
            <p:cNvSpPr>
              <a:spLocks noEditPoints="1"/>
            </p:cNvSpPr>
            <p:nvPr/>
          </p:nvSpPr>
          <p:spPr bwMode="auto">
            <a:xfrm>
              <a:off x="2945527" y="2398929"/>
              <a:ext cx="657168" cy="1899305"/>
            </a:xfrm>
            <a:custGeom>
              <a:avLst/>
              <a:gdLst/>
              <a:ahLst/>
              <a:cxnLst>
                <a:cxn ang="0">
                  <a:pos x="206" y="0"/>
                </a:cxn>
                <a:cxn ang="0">
                  <a:pos x="34" y="0"/>
                </a:cxn>
                <a:cxn ang="0">
                  <a:pos x="0" y="34"/>
                </a:cxn>
                <a:cxn ang="0">
                  <a:pos x="0" y="71"/>
                </a:cxn>
                <a:cxn ang="0">
                  <a:pos x="24" y="104"/>
                </a:cxn>
                <a:cxn ang="0">
                  <a:pos x="24" y="618"/>
                </a:cxn>
                <a:cxn ang="0">
                  <a:pos x="24" y="620"/>
                </a:cxn>
                <a:cxn ang="0">
                  <a:pos x="120" y="693"/>
                </a:cxn>
                <a:cxn ang="0">
                  <a:pos x="215" y="623"/>
                </a:cxn>
                <a:cxn ang="0">
                  <a:pos x="216" y="618"/>
                </a:cxn>
                <a:cxn ang="0">
                  <a:pos x="216" y="104"/>
                </a:cxn>
                <a:cxn ang="0">
                  <a:pos x="240" y="71"/>
                </a:cxn>
                <a:cxn ang="0">
                  <a:pos x="240" y="34"/>
                </a:cxn>
                <a:cxn ang="0">
                  <a:pos x="206" y="0"/>
                </a:cxn>
                <a:cxn ang="0">
                  <a:pos x="206" y="59"/>
                </a:cxn>
                <a:cxn ang="0">
                  <a:pos x="194" y="70"/>
                </a:cxn>
                <a:cxn ang="0">
                  <a:pos x="194" y="70"/>
                </a:cxn>
                <a:cxn ang="0">
                  <a:pos x="182" y="82"/>
                </a:cxn>
                <a:cxn ang="0">
                  <a:pos x="182" y="618"/>
                </a:cxn>
                <a:cxn ang="0">
                  <a:pos x="120" y="659"/>
                </a:cxn>
                <a:cxn ang="0">
                  <a:pos x="58" y="618"/>
                </a:cxn>
                <a:cxn ang="0">
                  <a:pos x="58" y="82"/>
                </a:cxn>
                <a:cxn ang="0">
                  <a:pos x="46" y="70"/>
                </a:cxn>
                <a:cxn ang="0">
                  <a:pos x="46" y="70"/>
                </a:cxn>
                <a:cxn ang="0">
                  <a:pos x="34" y="59"/>
                </a:cxn>
                <a:cxn ang="0">
                  <a:pos x="34" y="46"/>
                </a:cxn>
                <a:cxn ang="0">
                  <a:pos x="46" y="34"/>
                </a:cxn>
                <a:cxn ang="0">
                  <a:pos x="194" y="34"/>
                </a:cxn>
                <a:cxn ang="0">
                  <a:pos x="206" y="46"/>
                </a:cxn>
                <a:cxn ang="0">
                  <a:pos x="206" y="59"/>
                </a:cxn>
                <a:cxn ang="0">
                  <a:pos x="206" y="59"/>
                </a:cxn>
                <a:cxn ang="0">
                  <a:pos x="206" y="59"/>
                </a:cxn>
              </a:cxnLst>
              <a:rect l="0" t="0" r="r" b="b"/>
              <a:pathLst>
                <a:path w="240" h="693">
                  <a:moveTo>
                    <a:pt x="206" y="0"/>
                  </a:moveTo>
                  <a:cubicBezTo>
                    <a:pt x="34" y="0"/>
                    <a:pt x="34" y="0"/>
                    <a:pt x="34" y="0"/>
                  </a:cubicBezTo>
                  <a:cubicBezTo>
                    <a:pt x="15" y="0"/>
                    <a:pt x="0" y="15"/>
                    <a:pt x="0" y="34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86"/>
                    <a:pt x="10" y="100"/>
                    <a:pt x="24" y="104"/>
                  </a:cubicBezTo>
                  <a:cubicBezTo>
                    <a:pt x="24" y="618"/>
                    <a:pt x="24" y="618"/>
                    <a:pt x="24" y="618"/>
                  </a:cubicBezTo>
                  <a:cubicBezTo>
                    <a:pt x="24" y="619"/>
                    <a:pt x="24" y="619"/>
                    <a:pt x="24" y="620"/>
                  </a:cubicBezTo>
                  <a:cubicBezTo>
                    <a:pt x="26" y="645"/>
                    <a:pt x="48" y="693"/>
                    <a:pt x="120" y="693"/>
                  </a:cubicBezTo>
                  <a:cubicBezTo>
                    <a:pt x="187" y="693"/>
                    <a:pt x="212" y="647"/>
                    <a:pt x="215" y="623"/>
                  </a:cubicBezTo>
                  <a:cubicBezTo>
                    <a:pt x="216" y="622"/>
                    <a:pt x="216" y="620"/>
                    <a:pt x="216" y="618"/>
                  </a:cubicBezTo>
                  <a:cubicBezTo>
                    <a:pt x="216" y="104"/>
                    <a:pt x="216" y="104"/>
                    <a:pt x="216" y="104"/>
                  </a:cubicBezTo>
                  <a:cubicBezTo>
                    <a:pt x="230" y="100"/>
                    <a:pt x="240" y="86"/>
                    <a:pt x="240" y="71"/>
                  </a:cubicBezTo>
                  <a:cubicBezTo>
                    <a:pt x="240" y="34"/>
                    <a:pt x="240" y="34"/>
                    <a:pt x="240" y="34"/>
                  </a:cubicBezTo>
                  <a:cubicBezTo>
                    <a:pt x="240" y="15"/>
                    <a:pt x="225" y="0"/>
                    <a:pt x="206" y="0"/>
                  </a:cubicBezTo>
                  <a:close/>
                  <a:moveTo>
                    <a:pt x="206" y="59"/>
                  </a:moveTo>
                  <a:cubicBezTo>
                    <a:pt x="206" y="65"/>
                    <a:pt x="201" y="70"/>
                    <a:pt x="194" y="70"/>
                  </a:cubicBezTo>
                  <a:cubicBezTo>
                    <a:pt x="194" y="70"/>
                    <a:pt x="194" y="70"/>
                    <a:pt x="194" y="70"/>
                  </a:cubicBezTo>
                  <a:cubicBezTo>
                    <a:pt x="187" y="70"/>
                    <a:pt x="182" y="76"/>
                    <a:pt x="182" y="82"/>
                  </a:cubicBezTo>
                  <a:cubicBezTo>
                    <a:pt x="182" y="618"/>
                    <a:pt x="182" y="618"/>
                    <a:pt x="182" y="618"/>
                  </a:cubicBezTo>
                  <a:cubicBezTo>
                    <a:pt x="182" y="618"/>
                    <a:pt x="176" y="659"/>
                    <a:pt x="120" y="659"/>
                  </a:cubicBezTo>
                  <a:cubicBezTo>
                    <a:pt x="61" y="659"/>
                    <a:pt x="58" y="618"/>
                    <a:pt x="58" y="618"/>
                  </a:cubicBezTo>
                  <a:cubicBezTo>
                    <a:pt x="58" y="82"/>
                    <a:pt x="58" y="82"/>
                    <a:pt x="58" y="82"/>
                  </a:cubicBezTo>
                  <a:cubicBezTo>
                    <a:pt x="58" y="76"/>
                    <a:pt x="53" y="70"/>
                    <a:pt x="46" y="70"/>
                  </a:cubicBezTo>
                  <a:cubicBezTo>
                    <a:pt x="46" y="70"/>
                    <a:pt x="46" y="70"/>
                    <a:pt x="46" y="70"/>
                  </a:cubicBezTo>
                  <a:cubicBezTo>
                    <a:pt x="39" y="70"/>
                    <a:pt x="34" y="65"/>
                    <a:pt x="34" y="59"/>
                  </a:cubicBezTo>
                  <a:cubicBezTo>
                    <a:pt x="34" y="46"/>
                    <a:pt x="34" y="46"/>
                    <a:pt x="34" y="46"/>
                  </a:cubicBezTo>
                  <a:cubicBezTo>
                    <a:pt x="34" y="39"/>
                    <a:pt x="39" y="34"/>
                    <a:pt x="46" y="34"/>
                  </a:cubicBezTo>
                  <a:cubicBezTo>
                    <a:pt x="194" y="34"/>
                    <a:pt x="194" y="34"/>
                    <a:pt x="194" y="34"/>
                  </a:cubicBezTo>
                  <a:cubicBezTo>
                    <a:pt x="201" y="34"/>
                    <a:pt x="206" y="39"/>
                    <a:pt x="206" y="46"/>
                  </a:cubicBezTo>
                  <a:lnTo>
                    <a:pt x="206" y="59"/>
                  </a:lnTo>
                  <a:close/>
                  <a:moveTo>
                    <a:pt x="206" y="59"/>
                  </a:moveTo>
                  <a:cubicBezTo>
                    <a:pt x="206" y="59"/>
                    <a:pt x="206" y="59"/>
                    <a:pt x="206" y="59"/>
                  </a:cubicBezTo>
                </a:path>
              </a:pathLst>
            </a:custGeom>
            <a:solidFill>
              <a:schemeClr val="accent4"/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</a:endParaRPr>
            </a:p>
          </p:txBody>
        </p:sp>
        <p:sp>
          <p:nvSpPr>
            <p:cNvPr id="11" name="Freeform 8"/>
            <p:cNvSpPr>
              <a:spLocks noEditPoints="1"/>
            </p:cNvSpPr>
            <p:nvPr/>
          </p:nvSpPr>
          <p:spPr bwMode="auto">
            <a:xfrm>
              <a:off x="3156233" y="2603741"/>
              <a:ext cx="235755" cy="1554513"/>
            </a:xfrm>
            <a:custGeom>
              <a:avLst/>
              <a:gdLst/>
              <a:ahLst/>
              <a:cxnLst>
                <a:cxn ang="0">
                  <a:pos x="0" y="534"/>
                </a:cxn>
                <a:cxn ang="0">
                  <a:pos x="43" y="567"/>
                </a:cxn>
                <a:cxn ang="0">
                  <a:pos x="86" y="534"/>
                </a:cxn>
                <a:cxn ang="0">
                  <a:pos x="86" y="0"/>
                </a:cxn>
                <a:cxn ang="0">
                  <a:pos x="0" y="0"/>
                </a:cxn>
                <a:cxn ang="0">
                  <a:pos x="0" y="534"/>
                </a:cxn>
                <a:cxn ang="0">
                  <a:pos x="0" y="534"/>
                </a:cxn>
                <a:cxn ang="0">
                  <a:pos x="0" y="534"/>
                </a:cxn>
              </a:cxnLst>
              <a:rect l="0" t="0" r="r" b="b"/>
              <a:pathLst>
                <a:path w="86" h="567">
                  <a:moveTo>
                    <a:pt x="0" y="534"/>
                  </a:moveTo>
                  <a:cubicBezTo>
                    <a:pt x="0" y="534"/>
                    <a:pt x="2" y="567"/>
                    <a:pt x="43" y="567"/>
                  </a:cubicBezTo>
                  <a:cubicBezTo>
                    <a:pt x="82" y="567"/>
                    <a:pt x="86" y="534"/>
                    <a:pt x="86" y="534"/>
                  </a:cubicBezTo>
                  <a:cubicBezTo>
                    <a:pt x="86" y="0"/>
                    <a:pt x="86" y="0"/>
                    <a:pt x="86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534"/>
                  </a:lnTo>
                  <a:close/>
                  <a:moveTo>
                    <a:pt x="0" y="534"/>
                  </a:moveTo>
                  <a:cubicBezTo>
                    <a:pt x="0" y="534"/>
                    <a:pt x="0" y="534"/>
                    <a:pt x="0" y="534"/>
                  </a:cubicBezTo>
                </a:path>
              </a:pathLst>
            </a:custGeom>
            <a:solidFill>
              <a:schemeClr val="accent4"/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</a:endParaRPr>
            </a:p>
          </p:txBody>
        </p:sp>
      </p:grpSp>
      <p:grpSp>
        <p:nvGrpSpPr>
          <p:cNvPr id="12" name="Group 59"/>
          <p:cNvGrpSpPr/>
          <p:nvPr/>
        </p:nvGrpSpPr>
        <p:grpSpPr>
          <a:xfrm>
            <a:off x="4878634" y="3585751"/>
            <a:ext cx="874146" cy="2532993"/>
            <a:chOff x="3649177" y="2398929"/>
            <a:chExt cx="655695" cy="1899305"/>
          </a:xfrm>
        </p:grpSpPr>
        <p:sp>
          <p:nvSpPr>
            <p:cNvPr id="13" name="Freeform 9"/>
            <p:cNvSpPr>
              <a:spLocks noEditPoints="1"/>
            </p:cNvSpPr>
            <p:nvPr/>
          </p:nvSpPr>
          <p:spPr bwMode="auto">
            <a:xfrm>
              <a:off x="3649177" y="2398929"/>
              <a:ext cx="655695" cy="1899305"/>
            </a:xfrm>
            <a:custGeom>
              <a:avLst/>
              <a:gdLst/>
              <a:ahLst/>
              <a:cxnLst>
                <a:cxn ang="0">
                  <a:pos x="206" y="0"/>
                </a:cxn>
                <a:cxn ang="0">
                  <a:pos x="34" y="0"/>
                </a:cxn>
                <a:cxn ang="0">
                  <a:pos x="0" y="34"/>
                </a:cxn>
                <a:cxn ang="0">
                  <a:pos x="0" y="71"/>
                </a:cxn>
                <a:cxn ang="0">
                  <a:pos x="24" y="104"/>
                </a:cxn>
                <a:cxn ang="0">
                  <a:pos x="24" y="618"/>
                </a:cxn>
                <a:cxn ang="0">
                  <a:pos x="24" y="620"/>
                </a:cxn>
                <a:cxn ang="0">
                  <a:pos x="120" y="693"/>
                </a:cxn>
                <a:cxn ang="0">
                  <a:pos x="215" y="623"/>
                </a:cxn>
                <a:cxn ang="0">
                  <a:pos x="216" y="618"/>
                </a:cxn>
                <a:cxn ang="0">
                  <a:pos x="216" y="104"/>
                </a:cxn>
                <a:cxn ang="0">
                  <a:pos x="240" y="71"/>
                </a:cxn>
                <a:cxn ang="0">
                  <a:pos x="240" y="34"/>
                </a:cxn>
                <a:cxn ang="0">
                  <a:pos x="206" y="0"/>
                </a:cxn>
                <a:cxn ang="0">
                  <a:pos x="206" y="59"/>
                </a:cxn>
                <a:cxn ang="0">
                  <a:pos x="194" y="70"/>
                </a:cxn>
                <a:cxn ang="0">
                  <a:pos x="194" y="70"/>
                </a:cxn>
                <a:cxn ang="0">
                  <a:pos x="182" y="82"/>
                </a:cxn>
                <a:cxn ang="0">
                  <a:pos x="182" y="618"/>
                </a:cxn>
                <a:cxn ang="0">
                  <a:pos x="120" y="659"/>
                </a:cxn>
                <a:cxn ang="0">
                  <a:pos x="58" y="618"/>
                </a:cxn>
                <a:cxn ang="0">
                  <a:pos x="58" y="82"/>
                </a:cxn>
                <a:cxn ang="0">
                  <a:pos x="46" y="70"/>
                </a:cxn>
                <a:cxn ang="0">
                  <a:pos x="46" y="70"/>
                </a:cxn>
                <a:cxn ang="0">
                  <a:pos x="34" y="59"/>
                </a:cxn>
                <a:cxn ang="0">
                  <a:pos x="34" y="46"/>
                </a:cxn>
                <a:cxn ang="0">
                  <a:pos x="46" y="34"/>
                </a:cxn>
                <a:cxn ang="0">
                  <a:pos x="194" y="34"/>
                </a:cxn>
                <a:cxn ang="0">
                  <a:pos x="206" y="46"/>
                </a:cxn>
                <a:cxn ang="0">
                  <a:pos x="206" y="59"/>
                </a:cxn>
                <a:cxn ang="0">
                  <a:pos x="206" y="59"/>
                </a:cxn>
                <a:cxn ang="0">
                  <a:pos x="206" y="59"/>
                </a:cxn>
              </a:cxnLst>
              <a:rect l="0" t="0" r="r" b="b"/>
              <a:pathLst>
                <a:path w="240" h="693">
                  <a:moveTo>
                    <a:pt x="206" y="0"/>
                  </a:moveTo>
                  <a:cubicBezTo>
                    <a:pt x="34" y="0"/>
                    <a:pt x="34" y="0"/>
                    <a:pt x="34" y="0"/>
                  </a:cubicBezTo>
                  <a:cubicBezTo>
                    <a:pt x="15" y="0"/>
                    <a:pt x="0" y="15"/>
                    <a:pt x="0" y="34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86"/>
                    <a:pt x="10" y="100"/>
                    <a:pt x="24" y="104"/>
                  </a:cubicBezTo>
                  <a:cubicBezTo>
                    <a:pt x="24" y="618"/>
                    <a:pt x="24" y="618"/>
                    <a:pt x="24" y="618"/>
                  </a:cubicBezTo>
                  <a:cubicBezTo>
                    <a:pt x="24" y="619"/>
                    <a:pt x="24" y="619"/>
                    <a:pt x="24" y="620"/>
                  </a:cubicBezTo>
                  <a:cubicBezTo>
                    <a:pt x="26" y="645"/>
                    <a:pt x="48" y="693"/>
                    <a:pt x="120" y="693"/>
                  </a:cubicBezTo>
                  <a:cubicBezTo>
                    <a:pt x="187" y="693"/>
                    <a:pt x="212" y="647"/>
                    <a:pt x="215" y="623"/>
                  </a:cubicBezTo>
                  <a:cubicBezTo>
                    <a:pt x="216" y="622"/>
                    <a:pt x="216" y="620"/>
                    <a:pt x="216" y="618"/>
                  </a:cubicBezTo>
                  <a:cubicBezTo>
                    <a:pt x="216" y="104"/>
                    <a:pt x="216" y="104"/>
                    <a:pt x="216" y="104"/>
                  </a:cubicBezTo>
                  <a:cubicBezTo>
                    <a:pt x="230" y="100"/>
                    <a:pt x="240" y="86"/>
                    <a:pt x="240" y="71"/>
                  </a:cubicBezTo>
                  <a:cubicBezTo>
                    <a:pt x="240" y="34"/>
                    <a:pt x="240" y="34"/>
                    <a:pt x="240" y="34"/>
                  </a:cubicBezTo>
                  <a:cubicBezTo>
                    <a:pt x="240" y="15"/>
                    <a:pt x="225" y="0"/>
                    <a:pt x="206" y="0"/>
                  </a:cubicBezTo>
                  <a:close/>
                  <a:moveTo>
                    <a:pt x="206" y="59"/>
                  </a:moveTo>
                  <a:cubicBezTo>
                    <a:pt x="206" y="65"/>
                    <a:pt x="201" y="70"/>
                    <a:pt x="194" y="70"/>
                  </a:cubicBezTo>
                  <a:cubicBezTo>
                    <a:pt x="194" y="70"/>
                    <a:pt x="194" y="70"/>
                    <a:pt x="194" y="70"/>
                  </a:cubicBezTo>
                  <a:cubicBezTo>
                    <a:pt x="187" y="70"/>
                    <a:pt x="182" y="76"/>
                    <a:pt x="182" y="82"/>
                  </a:cubicBezTo>
                  <a:cubicBezTo>
                    <a:pt x="182" y="618"/>
                    <a:pt x="182" y="618"/>
                    <a:pt x="182" y="618"/>
                  </a:cubicBezTo>
                  <a:cubicBezTo>
                    <a:pt x="182" y="618"/>
                    <a:pt x="176" y="659"/>
                    <a:pt x="120" y="659"/>
                  </a:cubicBezTo>
                  <a:cubicBezTo>
                    <a:pt x="61" y="659"/>
                    <a:pt x="58" y="618"/>
                    <a:pt x="58" y="618"/>
                  </a:cubicBezTo>
                  <a:cubicBezTo>
                    <a:pt x="58" y="82"/>
                    <a:pt x="58" y="82"/>
                    <a:pt x="58" y="82"/>
                  </a:cubicBezTo>
                  <a:cubicBezTo>
                    <a:pt x="58" y="76"/>
                    <a:pt x="53" y="70"/>
                    <a:pt x="46" y="70"/>
                  </a:cubicBezTo>
                  <a:cubicBezTo>
                    <a:pt x="46" y="70"/>
                    <a:pt x="46" y="70"/>
                    <a:pt x="46" y="70"/>
                  </a:cubicBezTo>
                  <a:cubicBezTo>
                    <a:pt x="39" y="70"/>
                    <a:pt x="34" y="65"/>
                    <a:pt x="34" y="59"/>
                  </a:cubicBezTo>
                  <a:cubicBezTo>
                    <a:pt x="34" y="46"/>
                    <a:pt x="34" y="46"/>
                    <a:pt x="34" y="46"/>
                  </a:cubicBezTo>
                  <a:cubicBezTo>
                    <a:pt x="34" y="39"/>
                    <a:pt x="39" y="34"/>
                    <a:pt x="46" y="34"/>
                  </a:cubicBezTo>
                  <a:cubicBezTo>
                    <a:pt x="194" y="34"/>
                    <a:pt x="194" y="34"/>
                    <a:pt x="194" y="34"/>
                  </a:cubicBezTo>
                  <a:cubicBezTo>
                    <a:pt x="201" y="34"/>
                    <a:pt x="206" y="39"/>
                    <a:pt x="206" y="46"/>
                  </a:cubicBezTo>
                  <a:lnTo>
                    <a:pt x="206" y="59"/>
                  </a:lnTo>
                  <a:close/>
                  <a:moveTo>
                    <a:pt x="206" y="59"/>
                  </a:moveTo>
                  <a:cubicBezTo>
                    <a:pt x="206" y="59"/>
                    <a:pt x="206" y="59"/>
                    <a:pt x="206" y="59"/>
                  </a:cubicBezTo>
                </a:path>
              </a:pathLst>
            </a:custGeom>
            <a:solidFill>
              <a:schemeClr val="accent6"/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</a:endParaRPr>
            </a:p>
          </p:txBody>
        </p:sp>
        <p:sp>
          <p:nvSpPr>
            <p:cNvPr id="14" name="Freeform 10"/>
            <p:cNvSpPr>
              <a:spLocks noEditPoints="1"/>
            </p:cNvSpPr>
            <p:nvPr/>
          </p:nvSpPr>
          <p:spPr bwMode="auto">
            <a:xfrm>
              <a:off x="3859884" y="2932326"/>
              <a:ext cx="234282" cy="1225929"/>
            </a:xfrm>
            <a:custGeom>
              <a:avLst/>
              <a:gdLst/>
              <a:ahLst/>
              <a:cxnLst>
                <a:cxn ang="0">
                  <a:pos x="0" y="414"/>
                </a:cxn>
                <a:cxn ang="0">
                  <a:pos x="43" y="447"/>
                </a:cxn>
                <a:cxn ang="0">
                  <a:pos x="86" y="414"/>
                </a:cxn>
                <a:cxn ang="0">
                  <a:pos x="86" y="0"/>
                </a:cxn>
                <a:cxn ang="0">
                  <a:pos x="0" y="0"/>
                </a:cxn>
                <a:cxn ang="0">
                  <a:pos x="0" y="414"/>
                </a:cxn>
                <a:cxn ang="0">
                  <a:pos x="0" y="414"/>
                </a:cxn>
                <a:cxn ang="0">
                  <a:pos x="0" y="414"/>
                </a:cxn>
              </a:cxnLst>
              <a:rect l="0" t="0" r="r" b="b"/>
              <a:pathLst>
                <a:path w="86" h="447">
                  <a:moveTo>
                    <a:pt x="0" y="414"/>
                  </a:moveTo>
                  <a:cubicBezTo>
                    <a:pt x="0" y="414"/>
                    <a:pt x="2" y="447"/>
                    <a:pt x="43" y="447"/>
                  </a:cubicBezTo>
                  <a:cubicBezTo>
                    <a:pt x="82" y="447"/>
                    <a:pt x="86" y="414"/>
                    <a:pt x="86" y="414"/>
                  </a:cubicBezTo>
                  <a:cubicBezTo>
                    <a:pt x="86" y="0"/>
                    <a:pt x="86" y="0"/>
                    <a:pt x="86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414"/>
                  </a:lnTo>
                  <a:close/>
                  <a:moveTo>
                    <a:pt x="0" y="414"/>
                  </a:moveTo>
                  <a:cubicBezTo>
                    <a:pt x="0" y="414"/>
                    <a:pt x="0" y="414"/>
                    <a:pt x="0" y="414"/>
                  </a:cubicBezTo>
                </a:path>
              </a:pathLst>
            </a:custGeom>
            <a:solidFill>
              <a:schemeClr val="accent6"/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</a:endParaRPr>
            </a:p>
          </p:txBody>
        </p:sp>
      </p:grpSp>
      <p:grpSp>
        <p:nvGrpSpPr>
          <p:cNvPr id="15" name="Group 56"/>
          <p:cNvGrpSpPr/>
          <p:nvPr/>
        </p:nvGrpSpPr>
        <p:grpSpPr>
          <a:xfrm>
            <a:off x="1888544" y="3585751"/>
            <a:ext cx="882004" cy="2532993"/>
            <a:chOff x="1417536" y="2398929"/>
            <a:chExt cx="661589" cy="1899305"/>
          </a:xfrm>
        </p:grpSpPr>
        <p:sp>
          <p:nvSpPr>
            <p:cNvPr id="16" name="Freeform 11"/>
            <p:cNvSpPr>
              <a:spLocks noEditPoints="1"/>
            </p:cNvSpPr>
            <p:nvPr/>
          </p:nvSpPr>
          <p:spPr bwMode="auto">
            <a:xfrm>
              <a:off x="1417536" y="2398929"/>
              <a:ext cx="661589" cy="1899305"/>
            </a:xfrm>
            <a:custGeom>
              <a:avLst/>
              <a:gdLst/>
              <a:ahLst/>
              <a:cxnLst>
                <a:cxn ang="0">
                  <a:pos x="208" y="0"/>
                </a:cxn>
                <a:cxn ang="0">
                  <a:pos x="34" y="0"/>
                </a:cxn>
                <a:cxn ang="0">
                  <a:pos x="0" y="34"/>
                </a:cxn>
                <a:cxn ang="0">
                  <a:pos x="0" y="71"/>
                </a:cxn>
                <a:cxn ang="0">
                  <a:pos x="24" y="104"/>
                </a:cxn>
                <a:cxn ang="0">
                  <a:pos x="24" y="618"/>
                </a:cxn>
                <a:cxn ang="0">
                  <a:pos x="24" y="620"/>
                </a:cxn>
                <a:cxn ang="0">
                  <a:pos x="121" y="693"/>
                </a:cxn>
                <a:cxn ang="0">
                  <a:pos x="217" y="623"/>
                </a:cxn>
                <a:cxn ang="0">
                  <a:pos x="218" y="618"/>
                </a:cxn>
                <a:cxn ang="0">
                  <a:pos x="218" y="104"/>
                </a:cxn>
                <a:cxn ang="0">
                  <a:pos x="242" y="71"/>
                </a:cxn>
                <a:cxn ang="0">
                  <a:pos x="242" y="34"/>
                </a:cxn>
                <a:cxn ang="0">
                  <a:pos x="208" y="0"/>
                </a:cxn>
                <a:cxn ang="0">
                  <a:pos x="208" y="59"/>
                </a:cxn>
                <a:cxn ang="0">
                  <a:pos x="196" y="70"/>
                </a:cxn>
                <a:cxn ang="0">
                  <a:pos x="195" y="70"/>
                </a:cxn>
                <a:cxn ang="0">
                  <a:pos x="184" y="82"/>
                </a:cxn>
                <a:cxn ang="0">
                  <a:pos x="184" y="618"/>
                </a:cxn>
                <a:cxn ang="0">
                  <a:pos x="121" y="659"/>
                </a:cxn>
                <a:cxn ang="0">
                  <a:pos x="59" y="618"/>
                </a:cxn>
                <a:cxn ang="0">
                  <a:pos x="59" y="82"/>
                </a:cxn>
                <a:cxn ang="0">
                  <a:pos x="47" y="70"/>
                </a:cxn>
                <a:cxn ang="0">
                  <a:pos x="46" y="70"/>
                </a:cxn>
                <a:cxn ang="0">
                  <a:pos x="35" y="59"/>
                </a:cxn>
                <a:cxn ang="0">
                  <a:pos x="35" y="46"/>
                </a:cxn>
                <a:cxn ang="0">
                  <a:pos x="46" y="34"/>
                </a:cxn>
                <a:cxn ang="0">
                  <a:pos x="196" y="34"/>
                </a:cxn>
                <a:cxn ang="0">
                  <a:pos x="208" y="46"/>
                </a:cxn>
                <a:cxn ang="0">
                  <a:pos x="208" y="59"/>
                </a:cxn>
                <a:cxn ang="0">
                  <a:pos x="208" y="59"/>
                </a:cxn>
                <a:cxn ang="0">
                  <a:pos x="208" y="59"/>
                </a:cxn>
              </a:cxnLst>
              <a:rect l="0" t="0" r="r" b="b"/>
              <a:pathLst>
                <a:path w="242" h="693">
                  <a:moveTo>
                    <a:pt x="208" y="0"/>
                  </a:moveTo>
                  <a:cubicBezTo>
                    <a:pt x="34" y="0"/>
                    <a:pt x="34" y="0"/>
                    <a:pt x="34" y="0"/>
                  </a:cubicBezTo>
                  <a:cubicBezTo>
                    <a:pt x="15" y="0"/>
                    <a:pt x="0" y="15"/>
                    <a:pt x="0" y="34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86"/>
                    <a:pt x="10" y="100"/>
                    <a:pt x="24" y="104"/>
                  </a:cubicBezTo>
                  <a:cubicBezTo>
                    <a:pt x="24" y="618"/>
                    <a:pt x="24" y="618"/>
                    <a:pt x="24" y="618"/>
                  </a:cubicBezTo>
                  <a:cubicBezTo>
                    <a:pt x="24" y="619"/>
                    <a:pt x="24" y="619"/>
                    <a:pt x="24" y="620"/>
                  </a:cubicBezTo>
                  <a:cubicBezTo>
                    <a:pt x="26" y="645"/>
                    <a:pt x="48" y="693"/>
                    <a:pt x="121" y="693"/>
                  </a:cubicBezTo>
                  <a:cubicBezTo>
                    <a:pt x="188" y="693"/>
                    <a:pt x="213" y="647"/>
                    <a:pt x="217" y="623"/>
                  </a:cubicBezTo>
                  <a:cubicBezTo>
                    <a:pt x="217" y="622"/>
                    <a:pt x="218" y="620"/>
                    <a:pt x="218" y="618"/>
                  </a:cubicBezTo>
                  <a:cubicBezTo>
                    <a:pt x="218" y="104"/>
                    <a:pt x="218" y="104"/>
                    <a:pt x="218" y="104"/>
                  </a:cubicBezTo>
                  <a:cubicBezTo>
                    <a:pt x="232" y="100"/>
                    <a:pt x="242" y="86"/>
                    <a:pt x="242" y="71"/>
                  </a:cubicBezTo>
                  <a:cubicBezTo>
                    <a:pt x="242" y="34"/>
                    <a:pt x="242" y="34"/>
                    <a:pt x="242" y="34"/>
                  </a:cubicBezTo>
                  <a:cubicBezTo>
                    <a:pt x="242" y="15"/>
                    <a:pt x="227" y="0"/>
                    <a:pt x="208" y="0"/>
                  </a:cubicBezTo>
                  <a:close/>
                  <a:moveTo>
                    <a:pt x="208" y="59"/>
                  </a:moveTo>
                  <a:cubicBezTo>
                    <a:pt x="208" y="65"/>
                    <a:pt x="202" y="70"/>
                    <a:pt x="196" y="70"/>
                  </a:cubicBezTo>
                  <a:cubicBezTo>
                    <a:pt x="195" y="70"/>
                    <a:pt x="195" y="70"/>
                    <a:pt x="195" y="70"/>
                  </a:cubicBezTo>
                  <a:cubicBezTo>
                    <a:pt x="189" y="70"/>
                    <a:pt x="184" y="76"/>
                    <a:pt x="184" y="82"/>
                  </a:cubicBezTo>
                  <a:cubicBezTo>
                    <a:pt x="184" y="618"/>
                    <a:pt x="184" y="618"/>
                    <a:pt x="184" y="618"/>
                  </a:cubicBezTo>
                  <a:cubicBezTo>
                    <a:pt x="184" y="618"/>
                    <a:pt x="177" y="659"/>
                    <a:pt x="121" y="659"/>
                  </a:cubicBezTo>
                  <a:cubicBezTo>
                    <a:pt x="62" y="659"/>
                    <a:pt x="59" y="618"/>
                    <a:pt x="59" y="618"/>
                  </a:cubicBezTo>
                  <a:cubicBezTo>
                    <a:pt x="59" y="82"/>
                    <a:pt x="59" y="82"/>
                    <a:pt x="59" y="82"/>
                  </a:cubicBezTo>
                  <a:cubicBezTo>
                    <a:pt x="59" y="76"/>
                    <a:pt x="53" y="70"/>
                    <a:pt x="47" y="70"/>
                  </a:cubicBezTo>
                  <a:cubicBezTo>
                    <a:pt x="46" y="70"/>
                    <a:pt x="46" y="70"/>
                    <a:pt x="46" y="70"/>
                  </a:cubicBezTo>
                  <a:cubicBezTo>
                    <a:pt x="40" y="70"/>
                    <a:pt x="35" y="65"/>
                    <a:pt x="35" y="59"/>
                  </a:cubicBezTo>
                  <a:cubicBezTo>
                    <a:pt x="35" y="46"/>
                    <a:pt x="35" y="46"/>
                    <a:pt x="35" y="46"/>
                  </a:cubicBezTo>
                  <a:cubicBezTo>
                    <a:pt x="35" y="39"/>
                    <a:pt x="40" y="34"/>
                    <a:pt x="46" y="34"/>
                  </a:cubicBezTo>
                  <a:cubicBezTo>
                    <a:pt x="196" y="34"/>
                    <a:pt x="196" y="34"/>
                    <a:pt x="196" y="34"/>
                  </a:cubicBezTo>
                  <a:cubicBezTo>
                    <a:pt x="202" y="34"/>
                    <a:pt x="208" y="39"/>
                    <a:pt x="208" y="46"/>
                  </a:cubicBezTo>
                  <a:lnTo>
                    <a:pt x="208" y="59"/>
                  </a:lnTo>
                  <a:close/>
                  <a:moveTo>
                    <a:pt x="208" y="59"/>
                  </a:moveTo>
                  <a:cubicBezTo>
                    <a:pt x="208" y="59"/>
                    <a:pt x="208" y="59"/>
                    <a:pt x="208" y="59"/>
                  </a:cubicBezTo>
                </a:path>
              </a:pathLst>
            </a:custGeom>
            <a:solidFill>
              <a:schemeClr val="accent2"/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</a:endParaRPr>
            </a:p>
          </p:txBody>
        </p:sp>
        <p:sp>
          <p:nvSpPr>
            <p:cNvPr id="17" name="Freeform 12"/>
            <p:cNvSpPr>
              <a:spLocks noEditPoints="1"/>
            </p:cNvSpPr>
            <p:nvPr/>
          </p:nvSpPr>
          <p:spPr bwMode="auto">
            <a:xfrm>
              <a:off x="1628243" y="3113562"/>
              <a:ext cx="240176" cy="1044691"/>
            </a:xfrm>
            <a:custGeom>
              <a:avLst/>
              <a:gdLst/>
              <a:ahLst/>
              <a:cxnLst>
                <a:cxn ang="0">
                  <a:pos x="0" y="348"/>
                </a:cxn>
                <a:cxn ang="0">
                  <a:pos x="44" y="381"/>
                </a:cxn>
                <a:cxn ang="0">
                  <a:pos x="88" y="348"/>
                </a:cxn>
                <a:cxn ang="0">
                  <a:pos x="88" y="0"/>
                </a:cxn>
                <a:cxn ang="0">
                  <a:pos x="0" y="0"/>
                </a:cxn>
                <a:cxn ang="0">
                  <a:pos x="0" y="348"/>
                </a:cxn>
                <a:cxn ang="0">
                  <a:pos x="0" y="348"/>
                </a:cxn>
                <a:cxn ang="0">
                  <a:pos x="0" y="348"/>
                </a:cxn>
              </a:cxnLst>
              <a:rect l="0" t="0" r="r" b="b"/>
              <a:pathLst>
                <a:path w="88" h="381">
                  <a:moveTo>
                    <a:pt x="0" y="348"/>
                  </a:moveTo>
                  <a:cubicBezTo>
                    <a:pt x="0" y="348"/>
                    <a:pt x="2" y="381"/>
                    <a:pt x="44" y="381"/>
                  </a:cubicBezTo>
                  <a:cubicBezTo>
                    <a:pt x="83" y="381"/>
                    <a:pt x="88" y="348"/>
                    <a:pt x="88" y="348"/>
                  </a:cubicBezTo>
                  <a:cubicBezTo>
                    <a:pt x="88" y="0"/>
                    <a:pt x="88" y="0"/>
                    <a:pt x="88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348"/>
                  </a:lnTo>
                  <a:close/>
                  <a:moveTo>
                    <a:pt x="0" y="348"/>
                  </a:moveTo>
                  <a:cubicBezTo>
                    <a:pt x="0" y="348"/>
                    <a:pt x="0" y="348"/>
                    <a:pt x="0" y="348"/>
                  </a:cubicBezTo>
                </a:path>
              </a:pathLst>
            </a:custGeom>
            <a:solidFill>
              <a:schemeClr val="accent2"/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</a:endParaRPr>
            </a:p>
          </p:txBody>
        </p:sp>
      </p:grpSp>
      <p:grpSp>
        <p:nvGrpSpPr>
          <p:cNvPr id="18" name="Group 55"/>
          <p:cNvGrpSpPr/>
          <p:nvPr/>
        </p:nvGrpSpPr>
        <p:grpSpPr>
          <a:xfrm>
            <a:off x="889883" y="3585751"/>
            <a:ext cx="882004" cy="2532993"/>
            <a:chOff x="657225" y="2398929"/>
            <a:chExt cx="661589" cy="1899305"/>
          </a:xfrm>
        </p:grpSpPr>
        <p:sp>
          <p:nvSpPr>
            <p:cNvPr id="19" name="Freeform 13"/>
            <p:cNvSpPr>
              <a:spLocks noEditPoints="1"/>
            </p:cNvSpPr>
            <p:nvPr/>
          </p:nvSpPr>
          <p:spPr bwMode="auto">
            <a:xfrm>
              <a:off x="657225" y="2398929"/>
              <a:ext cx="661589" cy="1899305"/>
            </a:xfrm>
            <a:custGeom>
              <a:avLst/>
              <a:gdLst/>
              <a:ahLst/>
              <a:cxnLst>
                <a:cxn ang="0">
                  <a:pos x="208" y="0"/>
                </a:cxn>
                <a:cxn ang="0">
                  <a:pos x="34" y="0"/>
                </a:cxn>
                <a:cxn ang="0">
                  <a:pos x="0" y="34"/>
                </a:cxn>
                <a:cxn ang="0">
                  <a:pos x="0" y="71"/>
                </a:cxn>
                <a:cxn ang="0">
                  <a:pos x="24" y="104"/>
                </a:cxn>
                <a:cxn ang="0">
                  <a:pos x="24" y="618"/>
                </a:cxn>
                <a:cxn ang="0">
                  <a:pos x="24" y="620"/>
                </a:cxn>
                <a:cxn ang="0">
                  <a:pos x="121" y="693"/>
                </a:cxn>
                <a:cxn ang="0">
                  <a:pos x="217" y="623"/>
                </a:cxn>
                <a:cxn ang="0">
                  <a:pos x="218" y="618"/>
                </a:cxn>
                <a:cxn ang="0">
                  <a:pos x="218" y="104"/>
                </a:cxn>
                <a:cxn ang="0">
                  <a:pos x="242" y="71"/>
                </a:cxn>
                <a:cxn ang="0">
                  <a:pos x="242" y="34"/>
                </a:cxn>
                <a:cxn ang="0">
                  <a:pos x="208" y="0"/>
                </a:cxn>
                <a:cxn ang="0">
                  <a:pos x="208" y="59"/>
                </a:cxn>
                <a:cxn ang="0">
                  <a:pos x="196" y="70"/>
                </a:cxn>
                <a:cxn ang="0">
                  <a:pos x="195" y="70"/>
                </a:cxn>
                <a:cxn ang="0">
                  <a:pos x="184" y="82"/>
                </a:cxn>
                <a:cxn ang="0">
                  <a:pos x="184" y="618"/>
                </a:cxn>
                <a:cxn ang="0">
                  <a:pos x="121" y="659"/>
                </a:cxn>
                <a:cxn ang="0">
                  <a:pos x="59" y="618"/>
                </a:cxn>
                <a:cxn ang="0">
                  <a:pos x="59" y="82"/>
                </a:cxn>
                <a:cxn ang="0">
                  <a:pos x="47" y="70"/>
                </a:cxn>
                <a:cxn ang="0">
                  <a:pos x="46" y="70"/>
                </a:cxn>
                <a:cxn ang="0">
                  <a:pos x="35" y="59"/>
                </a:cxn>
                <a:cxn ang="0">
                  <a:pos x="35" y="46"/>
                </a:cxn>
                <a:cxn ang="0">
                  <a:pos x="46" y="34"/>
                </a:cxn>
                <a:cxn ang="0">
                  <a:pos x="196" y="34"/>
                </a:cxn>
                <a:cxn ang="0">
                  <a:pos x="208" y="46"/>
                </a:cxn>
                <a:cxn ang="0">
                  <a:pos x="208" y="59"/>
                </a:cxn>
                <a:cxn ang="0">
                  <a:pos x="208" y="59"/>
                </a:cxn>
                <a:cxn ang="0">
                  <a:pos x="208" y="59"/>
                </a:cxn>
              </a:cxnLst>
              <a:rect l="0" t="0" r="r" b="b"/>
              <a:pathLst>
                <a:path w="242" h="693">
                  <a:moveTo>
                    <a:pt x="208" y="0"/>
                  </a:moveTo>
                  <a:cubicBezTo>
                    <a:pt x="34" y="0"/>
                    <a:pt x="34" y="0"/>
                    <a:pt x="34" y="0"/>
                  </a:cubicBezTo>
                  <a:cubicBezTo>
                    <a:pt x="15" y="0"/>
                    <a:pt x="0" y="15"/>
                    <a:pt x="0" y="34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86"/>
                    <a:pt x="10" y="100"/>
                    <a:pt x="24" y="104"/>
                  </a:cubicBezTo>
                  <a:cubicBezTo>
                    <a:pt x="24" y="618"/>
                    <a:pt x="24" y="618"/>
                    <a:pt x="24" y="618"/>
                  </a:cubicBezTo>
                  <a:cubicBezTo>
                    <a:pt x="24" y="619"/>
                    <a:pt x="24" y="619"/>
                    <a:pt x="24" y="620"/>
                  </a:cubicBezTo>
                  <a:cubicBezTo>
                    <a:pt x="26" y="645"/>
                    <a:pt x="48" y="693"/>
                    <a:pt x="121" y="693"/>
                  </a:cubicBezTo>
                  <a:cubicBezTo>
                    <a:pt x="188" y="693"/>
                    <a:pt x="213" y="647"/>
                    <a:pt x="217" y="623"/>
                  </a:cubicBezTo>
                  <a:cubicBezTo>
                    <a:pt x="217" y="622"/>
                    <a:pt x="218" y="620"/>
                    <a:pt x="218" y="618"/>
                  </a:cubicBezTo>
                  <a:cubicBezTo>
                    <a:pt x="218" y="104"/>
                    <a:pt x="218" y="104"/>
                    <a:pt x="218" y="104"/>
                  </a:cubicBezTo>
                  <a:cubicBezTo>
                    <a:pt x="231" y="100"/>
                    <a:pt x="242" y="86"/>
                    <a:pt x="242" y="71"/>
                  </a:cubicBezTo>
                  <a:cubicBezTo>
                    <a:pt x="242" y="34"/>
                    <a:pt x="242" y="34"/>
                    <a:pt x="242" y="34"/>
                  </a:cubicBezTo>
                  <a:cubicBezTo>
                    <a:pt x="242" y="15"/>
                    <a:pt x="227" y="0"/>
                    <a:pt x="208" y="0"/>
                  </a:cubicBezTo>
                  <a:close/>
                  <a:moveTo>
                    <a:pt x="208" y="59"/>
                  </a:moveTo>
                  <a:cubicBezTo>
                    <a:pt x="208" y="65"/>
                    <a:pt x="202" y="70"/>
                    <a:pt x="196" y="70"/>
                  </a:cubicBezTo>
                  <a:cubicBezTo>
                    <a:pt x="195" y="70"/>
                    <a:pt x="195" y="70"/>
                    <a:pt x="195" y="70"/>
                  </a:cubicBezTo>
                  <a:cubicBezTo>
                    <a:pt x="189" y="70"/>
                    <a:pt x="184" y="76"/>
                    <a:pt x="184" y="82"/>
                  </a:cubicBezTo>
                  <a:cubicBezTo>
                    <a:pt x="184" y="618"/>
                    <a:pt x="184" y="618"/>
                    <a:pt x="184" y="618"/>
                  </a:cubicBezTo>
                  <a:cubicBezTo>
                    <a:pt x="184" y="618"/>
                    <a:pt x="177" y="659"/>
                    <a:pt x="121" y="659"/>
                  </a:cubicBezTo>
                  <a:cubicBezTo>
                    <a:pt x="61" y="659"/>
                    <a:pt x="59" y="618"/>
                    <a:pt x="59" y="618"/>
                  </a:cubicBezTo>
                  <a:cubicBezTo>
                    <a:pt x="59" y="82"/>
                    <a:pt x="59" y="82"/>
                    <a:pt x="59" y="82"/>
                  </a:cubicBezTo>
                  <a:cubicBezTo>
                    <a:pt x="59" y="76"/>
                    <a:pt x="53" y="70"/>
                    <a:pt x="47" y="70"/>
                  </a:cubicBezTo>
                  <a:cubicBezTo>
                    <a:pt x="46" y="70"/>
                    <a:pt x="46" y="70"/>
                    <a:pt x="46" y="70"/>
                  </a:cubicBezTo>
                  <a:cubicBezTo>
                    <a:pt x="40" y="70"/>
                    <a:pt x="35" y="65"/>
                    <a:pt x="35" y="59"/>
                  </a:cubicBezTo>
                  <a:cubicBezTo>
                    <a:pt x="35" y="46"/>
                    <a:pt x="35" y="46"/>
                    <a:pt x="35" y="46"/>
                  </a:cubicBezTo>
                  <a:cubicBezTo>
                    <a:pt x="35" y="39"/>
                    <a:pt x="40" y="34"/>
                    <a:pt x="46" y="34"/>
                  </a:cubicBezTo>
                  <a:cubicBezTo>
                    <a:pt x="196" y="34"/>
                    <a:pt x="196" y="34"/>
                    <a:pt x="196" y="34"/>
                  </a:cubicBezTo>
                  <a:cubicBezTo>
                    <a:pt x="202" y="34"/>
                    <a:pt x="208" y="39"/>
                    <a:pt x="208" y="46"/>
                  </a:cubicBezTo>
                  <a:lnTo>
                    <a:pt x="208" y="59"/>
                  </a:lnTo>
                  <a:close/>
                  <a:moveTo>
                    <a:pt x="208" y="59"/>
                  </a:moveTo>
                  <a:cubicBezTo>
                    <a:pt x="208" y="59"/>
                    <a:pt x="208" y="59"/>
                    <a:pt x="208" y="59"/>
                  </a:cubicBezTo>
                </a:path>
              </a:pathLst>
            </a:custGeom>
            <a:solidFill>
              <a:schemeClr val="accent1"/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</a:endParaRPr>
            </a:p>
          </p:txBody>
        </p:sp>
        <p:sp>
          <p:nvSpPr>
            <p:cNvPr id="20" name="Freeform 14"/>
            <p:cNvSpPr>
              <a:spLocks noEditPoints="1"/>
            </p:cNvSpPr>
            <p:nvPr/>
          </p:nvSpPr>
          <p:spPr bwMode="auto">
            <a:xfrm>
              <a:off x="867932" y="3772205"/>
              <a:ext cx="237229" cy="386050"/>
            </a:xfrm>
            <a:custGeom>
              <a:avLst/>
              <a:gdLst/>
              <a:ahLst/>
              <a:cxnLst>
                <a:cxn ang="0">
                  <a:pos x="0" y="108"/>
                </a:cxn>
                <a:cxn ang="0">
                  <a:pos x="44" y="141"/>
                </a:cxn>
                <a:cxn ang="0">
                  <a:pos x="87" y="108"/>
                </a:cxn>
                <a:cxn ang="0">
                  <a:pos x="87" y="0"/>
                </a:cxn>
                <a:cxn ang="0">
                  <a:pos x="0" y="0"/>
                </a:cxn>
                <a:cxn ang="0">
                  <a:pos x="0" y="108"/>
                </a:cxn>
                <a:cxn ang="0">
                  <a:pos x="0" y="108"/>
                </a:cxn>
                <a:cxn ang="0">
                  <a:pos x="0" y="108"/>
                </a:cxn>
              </a:cxnLst>
              <a:rect l="0" t="0" r="r" b="b"/>
              <a:pathLst>
                <a:path w="87" h="141">
                  <a:moveTo>
                    <a:pt x="0" y="108"/>
                  </a:moveTo>
                  <a:cubicBezTo>
                    <a:pt x="0" y="108"/>
                    <a:pt x="2" y="141"/>
                    <a:pt x="44" y="141"/>
                  </a:cubicBezTo>
                  <a:cubicBezTo>
                    <a:pt x="83" y="141"/>
                    <a:pt x="87" y="108"/>
                    <a:pt x="87" y="108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108"/>
                  </a:lnTo>
                  <a:close/>
                  <a:moveTo>
                    <a:pt x="0" y="108"/>
                  </a:moveTo>
                  <a:cubicBezTo>
                    <a:pt x="0" y="108"/>
                    <a:pt x="0" y="108"/>
                    <a:pt x="0" y="108"/>
                  </a:cubicBezTo>
                </a:path>
              </a:pathLst>
            </a:custGeom>
            <a:solidFill>
              <a:schemeClr val="accent1"/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6195711" y="1981971"/>
            <a:ext cx="5121851" cy="92333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时尚中黑简体" panose="01010104010101010101" charset="-122"/>
                <a:cs typeface="+mn-ea"/>
              </a:rPr>
              <a:t>单击此处添加文字阐述，添加简短问题说明文字，具体说明文字在此处。单击此处添加文字阐述，添加简短</a:t>
            </a:r>
            <a:r>
              <a:rPr lang="zh-CN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时尚中黑简体" panose="01010104010101010101" charset="-122"/>
                <a:cs typeface="+mn-ea"/>
              </a:rPr>
              <a:t>问题。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时尚中黑简体" panose="01010104010101010101" charset="-122"/>
                <a:cs typeface="+mn-ea"/>
              </a:rPr>
              <a:t>单击此处添加文字阐述，添加简短问题说明文字，具体说明文字在此处。单击此处添加文字阐述，添加简短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时尚中黑简体" panose="01010104010101010101" charset="-122"/>
                <a:cs typeface="+mn-ea"/>
              </a:rPr>
              <a:t>问题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</a:rPr>
              <a:t>。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cs typeface="+mn-ea"/>
            </a:endParaRPr>
          </a:p>
        </p:txBody>
      </p:sp>
      <p:sp>
        <p:nvSpPr>
          <p:cNvPr id="22" name="Rectangle 22"/>
          <p:cNvSpPr/>
          <p:nvPr/>
        </p:nvSpPr>
        <p:spPr>
          <a:xfrm>
            <a:off x="6195711" y="1652545"/>
            <a:ext cx="1538883" cy="307777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/>
          <a:p>
            <a:r>
              <a:rPr lang="zh-CN" alt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</a:rPr>
              <a:t>添加文本标题</a:t>
            </a:r>
            <a:endParaRPr lang="en-US" sz="2000" b="1" dirty="0">
              <a:solidFill>
                <a:schemeClr val="tx1">
                  <a:lumMod val="75000"/>
                  <a:lumOff val="25000"/>
                </a:schemeClr>
              </a:solidFill>
              <a:cs typeface="+mn-ea"/>
            </a:endParaRPr>
          </a:p>
        </p:txBody>
      </p:sp>
      <p:grpSp>
        <p:nvGrpSpPr>
          <p:cNvPr id="23" name="Group 50"/>
          <p:cNvGrpSpPr/>
          <p:nvPr/>
        </p:nvGrpSpPr>
        <p:grpSpPr>
          <a:xfrm>
            <a:off x="6195711" y="3574989"/>
            <a:ext cx="5121848" cy="435328"/>
            <a:chOff x="3386384" y="2792902"/>
            <a:chExt cx="2459319" cy="269270"/>
          </a:xfrm>
        </p:grpSpPr>
        <p:sp>
          <p:nvSpPr>
            <p:cNvPr id="24" name="Rectangle 25"/>
            <p:cNvSpPr/>
            <p:nvPr/>
          </p:nvSpPr>
          <p:spPr>
            <a:xfrm>
              <a:off x="3386384" y="2792902"/>
              <a:ext cx="320196" cy="123743"/>
            </a:xfrm>
            <a:prstGeom prst="rect">
              <a:avLst/>
            </a:prstGeom>
          </p:spPr>
          <p:txBody>
            <a:bodyPr wrap="none" lIns="0" tIns="0" rIns="0" bIns="0" anchor="ctr">
              <a:spAutoFit/>
            </a:bodyPr>
            <a:lstStyle/>
            <a:p>
              <a:r>
                <a:rPr lang="zh-CN" altLang="en-US" sz="13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</a:rPr>
                <a:t>文本标题</a:t>
              </a:r>
              <a:endParaRPr lang="en-US" sz="13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</a:endParaRPr>
            </a:p>
          </p:txBody>
        </p:sp>
        <p:grpSp>
          <p:nvGrpSpPr>
            <p:cNvPr id="25" name="Group 104"/>
            <p:cNvGrpSpPr/>
            <p:nvPr/>
          </p:nvGrpSpPr>
          <p:grpSpPr>
            <a:xfrm flipV="1">
              <a:off x="3386386" y="2946958"/>
              <a:ext cx="2459317" cy="115214"/>
              <a:chOff x="5286904" y="1650039"/>
              <a:chExt cx="3087157" cy="230428"/>
            </a:xfrm>
          </p:grpSpPr>
          <p:sp>
            <p:nvSpPr>
              <p:cNvPr id="27" name="Rounded Rectangle 28"/>
              <p:cNvSpPr/>
              <p:nvPr/>
            </p:nvSpPr>
            <p:spPr>
              <a:xfrm rot="10800000">
                <a:off x="5286904" y="1650039"/>
                <a:ext cx="3087157" cy="230428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 anchorCtr="0"/>
              <a:lstStyle/>
              <a:p>
                <a:pPr algn="ctr"/>
                <a:endParaRPr 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FontAwesome" pitchFamily="2" charset="0"/>
                  <a:cs typeface="+mn-ea"/>
                </a:endParaRPr>
              </a:p>
            </p:txBody>
          </p:sp>
          <p:sp>
            <p:nvSpPr>
              <p:cNvPr id="28" name="Rounded Rectangle 29"/>
              <p:cNvSpPr/>
              <p:nvPr/>
            </p:nvSpPr>
            <p:spPr>
              <a:xfrm>
                <a:off x="5286911" y="1650039"/>
                <a:ext cx="2351823" cy="230428"/>
              </a:xfrm>
              <a:prstGeom prst="round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0" rIns="0" bIns="0" rtlCol="0" anchor="ctr" anchorCtr="0"/>
              <a:lstStyle/>
              <a:p>
                <a:endParaRPr 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</a:endParaRPr>
              </a:p>
            </p:txBody>
          </p:sp>
        </p:grpSp>
        <p:sp>
          <p:nvSpPr>
            <p:cNvPr id="26" name="Rectangle 27"/>
            <p:cNvSpPr/>
            <p:nvPr/>
          </p:nvSpPr>
          <p:spPr>
            <a:xfrm>
              <a:off x="5626672" y="2792902"/>
              <a:ext cx="160098" cy="123743"/>
            </a:xfrm>
            <a:prstGeom prst="rect">
              <a:avLst/>
            </a:prstGeom>
          </p:spPr>
          <p:txBody>
            <a:bodyPr wrap="none" lIns="0" tIns="0" rIns="0" bIns="0" anchor="ctr">
              <a:spAutoFit/>
            </a:bodyPr>
            <a:lstStyle/>
            <a:p>
              <a:pPr algn="r"/>
              <a:r>
                <a:rPr lang="en-US" sz="13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</a:rPr>
                <a:t>80%</a:t>
              </a:r>
              <a:endParaRPr lang="en-US" sz="13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</a:endParaRPr>
            </a:p>
          </p:txBody>
        </p:sp>
      </p:grpSp>
      <p:grpSp>
        <p:nvGrpSpPr>
          <p:cNvPr id="29" name="Group 56"/>
          <p:cNvGrpSpPr/>
          <p:nvPr/>
        </p:nvGrpSpPr>
        <p:grpSpPr>
          <a:xfrm>
            <a:off x="6195711" y="4077986"/>
            <a:ext cx="5121851" cy="452043"/>
            <a:chOff x="3386384" y="3150126"/>
            <a:chExt cx="2459320" cy="279609"/>
          </a:xfrm>
        </p:grpSpPr>
        <p:sp>
          <p:nvSpPr>
            <p:cNvPr id="30" name="Rectangle 31"/>
            <p:cNvSpPr/>
            <p:nvPr/>
          </p:nvSpPr>
          <p:spPr>
            <a:xfrm>
              <a:off x="3386384" y="3150126"/>
              <a:ext cx="320196" cy="123743"/>
            </a:xfrm>
            <a:prstGeom prst="rect">
              <a:avLst/>
            </a:prstGeom>
          </p:spPr>
          <p:txBody>
            <a:bodyPr wrap="none" lIns="0" tIns="0" rIns="0" bIns="0" anchor="ctr">
              <a:spAutoFit/>
            </a:bodyPr>
            <a:lstStyle/>
            <a:p>
              <a:r>
                <a:rPr lang="zh-CN" altLang="en-US" sz="13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</a:rPr>
                <a:t>文本标题</a:t>
              </a:r>
              <a:endParaRPr lang="en-US" altLang="zh-CN" sz="13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</a:endParaRPr>
            </a:p>
          </p:txBody>
        </p:sp>
        <p:grpSp>
          <p:nvGrpSpPr>
            <p:cNvPr id="31" name="Group 103"/>
            <p:cNvGrpSpPr/>
            <p:nvPr/>
          </p:nvGrpSpPr>
          <p:grpSpPr>
            <a:xfrm flipV="1">
              <a:off x="3386384" y="3314521"/>
              <a:ext cx="2459320" cy="115214"/>
              <a:chOff x="5286904" y="2122785"/>
              <a:chExt cx="3087157" cy="230429"/>
            </a:xfrm>
          </p:grpSpPr>
          <p:sp>
            <p:nvSpPr>
              <p:cNvPr id="33" name="Rounded Rectangle 34"/>
              <p:cNvSpPr/>
              <p:nvPr/>
            </p:nvSpPr>
            <p:spPr>
              <a:xfrm rot="10800000">
                <a:off x="5286904" y="2122786"/>
                <a:ext cx="3087157" cy="230428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 anchorCtr="0"/>
              <a:lstStyle/>
              <a:p>
                <a:pPr algn="ctr"/>
                <a:endParaRPr 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FontAwesome" pitchFamily="2" charset="0"/>
                  <a:cs typeface="+mn-ea"/>
                </a:endParaRPr>
              </a:p>
            </p:txBody>
          </p:sp>
          <p:sp>
            <p:nvSpPr>
              <p:cNvPr id="34" name="Rounded Rectangle 35"/>
              <p:cNvSpPr/>
              <p:nvPr/>
            </p:nvSpPr>
            <p:spPr>
              <a:xfrm>
                <a:off x="5286911" y="2122785"/>
                <a:ext cx="2821942" cy="230429"/>
              </a:xfrm>
              <a:prstGeom prst="round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0" rIns="0" bIns="0" rtlCol="0" anchor="ctr" anchorCtr="0"/>
              <a:lstStyle/>
              <a:p>
                <a:endParaRPr 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</a:endParaRPr>
              </a:p>
            </p:txBody>
          </p:sp>
        </p:grpSp>
        <p:sp>
          <p:nvSpPr>
            <p:cNvPr id="32" name="Rectangle 33"/>
            <p:cNvSpPr/>
            <p:nvPr/>
          </p:nvSpPr>
          <p:spPr>
            <a:xfrm>
              <a:off x="5676716" y="3175704"/>
              <a:ext cx="160098" cy="123743"/>
            </a:xfrm>
            <a:prstGeom prst="rect">
              <a:avLst/>
            </a:prstGeom>
          </p:spPr>
          <p:txBody>
            <a:bodyPr wrap="none" lIns="0" tIns="0" rIns="0" bIns="0" anchor="ctr">
              <a:spAutoFit/>
            </a:bodyPr>
            <a:lstStyle/>
            <a:p>
              <a:pPr algn="r"/>
              <a:r>
                <a:rPr lang="en-US" sz="13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</a:rPr>
                <a:t>90%</a:t>
              </a:r>
              <a:endParaRPr lang="en-US" sz="13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</a:endParaRPr>
            </a:p>
          </p:txBody>
        </p:sp>
      </p:grpSp>
      <p:grpSp>
        <p:nvGrpSpPr>
          <p:cNvPr id="35" name="Group 64"/>
          <p:cNvGrpSpPr/>
          <p:nvPr/>
        </p:nvGrpSpPr>
        <p:grpSpPr>
          <a:xfrm>
            <a:off x="6195711" y="4597696"/>
            <a:ext cx="5121851" cy="433325"/>
            <a:chOff x="3386384" y="3507346"/>
            <a:chExt cx="2459320" cy="268031"/>
          </a:xfrm>
        </p:grpSpPr>
        <p:sp>
          <p:nvSpPr>
            <p:cNvPr id="36" name="Rectangle 37"/>
            <p:cNvSpPr/>
            <p:nvPr/>
          </p:nvSpPr>
          <p:spPr>
            <a:xfrm>
              <a:off x="3386384" y="3507346"/>
              <a:ext cx="320196" cy="123743"/>
            </a:xfrm>
            <a:prstGeom prst="rect">
              <a:avLst/>
            </a:prstGeom>
          </p:spPr>
          <p:txBody>
            <a:bodyPr wrap="none" lIns="0" tIns="0" rIns="0" bIns="0" anchor="ctr">
              <a:spAutoFit/>
            </a:bodyPr>
            <a:lstStyle/>
            <a:p>
              <a:r>
                <a:rPr lang="zh-CN" altLang="en-US" sz="13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</a:rPr>
                <a:t>文本标题</a:t>
              </a:r>
              <a:endParaRPr lang="en-US" altLang="zh-CN" sz="13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</a:endParaRPr>
            </a:p>
          </p:txBody>
        </p:sp>
        <p:grpSp>
          <p:nvGrpSpPr>
            <p:cNvPr id="37" name="Group 102"/>
            <p:cNvGrpSpPr/>
            <p:nvPr/>
          </p:nvGrpSpPr>
          <p:grpSpPr>
            <a:xfrm flipV="1">
              <a:off x="3386384" y="3660163"/>
              <a:ext cx="2459320" cy="115214"/>
              <a:chOff x="5286904" y="2613366"/>
              <a:chExt cx="3087157" cy="230429"/>
            </a:xfrm>
          </p:grpSpPr>
          <p:sp>
            <p:nvSpPr>
              <p:cNvPr id="39" name="Rounded Rectangle 40"/>
              <p:cNvSpPr/>
              <p:nvPr/>
            </p:nvSpPr>
            <p:spPr>
              <a:xfrm rot="10800000">
                <a:off x="5286904" y="2613367"/>
                <a:ext cx="3087157" cy="230428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 anchorCtr="0"/>
              <a:lstStyle/>
              <a:p>
                <a:pPr algn="ctr"/>
                <a:endParaRPr 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FontAwesome" pitchFamily="2" charset="0"/>
                  <a:cs typeface="+mn-ea"/>
                </a:endParaRPr>
              </a:p>
            </p:txBody>
          </p:sp>
          <p:sp>
            <p:nvSpPr>
              <p:cNvPr id="40" name="Rounded Rectangle 41"/>
              <p:cNvSpPr/>
              <p:nvPr/>
            </p:nvSpPr>
            <p:spPr>
              <a:xfrm>
                <a:off x="5286912" y="2613366"/>
                <a:ext cx="2211417" cy="221189"/>
              </a:xfrm>
              <a:prstGeom prst="round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0" rIns="0" bIns="0" rtlCol="0" anchor="ctr" anchorCtr="0"/>
              <a:lstStyle/>
              <a:p>
                <a:endParaRPr 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</a:endParaRPr>
              </a:p>
            </p:txBody>
          </p:sp>
        </p:grpSp>
        <p:sp>
          <p:nvSpPr>
            <p:cNvPr id="38" name="Rectangle 39"/>
            <p:cNvSpPr/>
            <p:nvPr/>
          </p:nvSpPr>
          <p:spPr>
            <a:xfrm>
              <a:off x="5676716" y="3521346"/>
              <a:ext cx="160098" cy="123743"/>
            </a:xfrm>
            <a:prstGeom prst="rect">
              <a:avLst/>
            </a:prstGeom>
          </p:spPr>
          <p:txBody>
            <a:bodyPr wrap="none" lIns="0" tIns="0" rIns="0" bIns="0" anchor="ctr">
              <a:spAutoFit/>
            </a:bodyPr>
            <a:lstStyle/>
            <a:p>
              <a:pPr algn="r"/>
              <a:r>
                <a:rPr lang="en-US" sz="13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</a:rPr>
                <a:t>70%</a:t>
              </a:r>
              <a:endParaRPr lang="en-US" sz="13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</a:endParaRPr>
            </a:p>
          </p:txBody>
        </p:sp>
      </p:grpSp>
      <p:grpSp>
        <p:nvGrpSpPr>
          <p:cNvPr id="41" name="Group 72"/>
          <p:cNvGrpSpPr/>
          <p:nvPr/>
        </p:nvGrpSpPr>
        <p:grpSpPr>
          <a:xfrm>
            <a:off x="6195711" y="5098692"/>
            <a:ext cx="5121851" cy="414585"/>
            <a:chOff x="3386384" y="3864579"/>
            <a:chExt cx="2459320" cy="256440"/>
          </a:xfrm>
        </p:grpSpPr>
        <p:sp>
          <p:nvSpPr>
            <p:cNvPr id="42" name="Rectangle 43"/>
            <p:cNvSpPr/>
            <p:nvPr/>
          </p:nvSpPr>
          <p:spPr>
            <a:xfrm>
              <a:off x="3386384" y="3864579"/>
              <a:ext cx="320196" cy="123743"/>
            </a:xfrm>
            <a:prstGeom prst="rect">
              <a:avLst/>
            </a:prstGeom>
          </p:spPr>
          <p:txBody>
            <a:bodyPr wrap="none" lIns="0" tIns="0" rIns="0" bIns="0" anchor="ctr">
              <a:spAutoFit/>
            </a:bodyPr>
            <a:lstStyle/>
            <a:p>
              <a:r>
                <a:rPr lang="zh-CN" altLang="en-US" sz="13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</a:rPr>
                <a:t>文本标题</a:t>
              </a:r>
              <a:endParaRPr lang="en-US" altLang="zh-CN" sz="13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</a:endParaRPr>
            </a:p>
          </p:txBody>
        </p:sp>
        <p:grpSp>
          <p:nvGrpSpPr>
            <p:cNvPr id="43" name="Group 102"/>
            <p:cNvGrpSpPr/>
            <p:nvPr/>
          </p:nvGrpSpPr>
          <p:grpSpPr>
            <a:xfrm flipV="1">
              <a:off x="3386384" y="4005805"/>
              <a:ext cx="2459320" cy="115214"/>
              <a:chOff x="5286904" y="2613366"/>
              <a:chExt cx="3087157" cy="230429"/>
            </a:xfrm>
          </p:grpSpPr>
          <p:sp>
            <p:nvSpPr>
              <p:cNvPr id="45" name="Rounded Rectangle 46"/>
              <p:cNvSpPr/>
              <p:nvPr/>
            </p:nvSpPr>
            <p:spPr>
              <a:xfrm rot="10800000">
                <a:off x="5286904" y="2613367"/>
                <a:ext cx="3087157" cy="230428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 anchorCtr="0"/>
              <a:lstStyle/>
              <a:p>
                <a:pPr algn="ctr"/>
                <a:endParaRPr 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FontAwesome" pitchFamily="2" charset="0"/>
                  <a:cs typeface="+mn-ea"/>
                </a:endParaRPr>
              </a:p>
            </p:txBody>
          </p:sp>
          <p:sp>
            <p:nvSpPr>
              <p:cNvPr id="46" name="Rounded Rectangle 47"/>
              <p:cNvSpPr/>
              <p:nvPr/>
            </p:nvSpPr>
            <p:spPr>
              <a:xfrm>
                <a:off x="5286911" y="2613366"/>
                <a:ext cx="2107831" cy="230429"/>
              </a:xfrm>
              <a:prstGeom prst="round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0" rIns="0" bIns="0" rtlCol="0" anchor="ctr" anchorCtr="0"/>
              <a:lstStyle/>
              <a:p>
                <a:endParaRPr 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</a:endParaRPr>
              </a:p>
            </p:txBody>
          </p:sp>
        </p:grpSp>
        <p:sp>
          <p:nvSpPr>
            <p:cNvPr id="44" name="Rectangle 45"/>
            <p:cNvSpPr/>
            <p:nvPr/>
          </p:nvSpPr>
          <p:spPr>
            <a:xfrm>
              <a:off x="5676716" y="3866985"/>
              <a:ext cx="160098" cy="123743"/>
            </a:xfrm>
            <a:prstGeom prst="rect">
              <a:avLst/>
            </a:prstGeom>
          </p:spPr>
          <p:txBody>
            <a:bodyPr wrap="none" lIns="0" tIns="0" rIns="0" bIns="0" anchor="ctr">
              <a:spAutoFit/>
            </a:bodyPr>
            <a:lstStyle/>
            <a:p>
              <a:pPr algn="r"/>
              <a:r>
                <a:rPr lang="en-US" sz="13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</a:rPr>
                <a:t>60%</a:t>
              </a:r>
              <a:endParaRPr lang="en-US" sz="13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</a:endParaRPr>
            </a:p>
          </p:txBody>
        </p:sp>
      </p:grpSp>
      <p:grpSp>
        <p:nvGrpSpPr>
          <p:cNvPr id="47" name="Group 72"/>
          <p:cNvGrpSpPr/>
          <p:nvPr/>
        </p:nvGrpSpPr>
        <p:grpSpPr>
          <a:xfrm>
            <a:off x="6195727" y="5580953"/>
            <a:ext cx="5121851" cy="414598"/>
            <a:chOff x="3386384" y="3864576"/>
            <a:chExt cx="2459320" cy="256448"/>
          </a:xfrm>
        </p:grpSpPr>
        <p:sp>
          <p:nvSpPr>
            <p:cNvPr id="48" name="Rectangle 50"/>
            <p:cNvSpPr/>
            <p:nvPr/>
          </p:nvSpPr>
          <p:spPr>
            <a:xfrm>
              <a:off x="3386384" y="3864576"/>
              <a:ext cx="320196" cy="123743"/>
            </a:xfrm>
            <a:prstGeom prst="rect">
              <a:avLst/>
            </a:prstGeom>
          </p:spPr>
          <p:txBody>
            <a:bodyPr wrap="none" lIns="0" tIns="0" rIns="0" bIns="0" anchor="ctr">
              <a:spAutoFit/>
            </a:bodyPr>
            <a:lstStyle/>
            <a:p>
              <a:r>
                <a:rPr lang="zh-CN" altLang="en-US" sz="13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</a:rPr>
                <a:t>文本标题</a:t>
              </a:r>
              <a:endParaRPr lang="en-US" altLang="zh-CN" sz="13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</a:endParaRPr>
            </a:p>
          </p:txBody>
        </p:sp>
        <p:grpSp>
          <p:nvGrpSpPr>
            <p:cNvPr id="49" name="Group 102"/>
            <p:cNvGrpSpPr/>
            <p:nvPr/>
          </p:nvGrpSpPr>
          <p:grpSpPr>
            <a:xfrm flipV="1">
              <a:off x="3386384" y="4005810"/>
              <a:ext cx="2459320" cy="115214"/>
              <a:chOff x="5286904" y="2613367"/>
              <a:chExt cx="3087157" cy="230430"/>
            </a:xfrm>
          </p:grpSpPr>
          <p:sp>
            <p:nvSpPr>
              <p:cNvPr id="51" name="Rounded Rectangle 53"/>
              <p:cNvSpPr/>
              <p:nvPr/>
            </p:nvSpPr>
            <p:spPr>
              <a:xfrm rot="10800000">
                <a:off x="5286904" y="2613367"/>
                <a:ext cx="3087157" cy="230428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 anchorCtr="0"/>
              <a:lstStyle/>
              <a:p>
                <a:pPr algn="ctr"/>
                <a:endParaRPr 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FontAwesome" pitchFamily="2" charset="0"/>
                  <a:cs typeface="+mn-ea"/>
                </a:endParaRPr>
              </a:p>
            </p:txBody>
          </p:sp>
          <p:sp>
            <p:nvSpPr>
              <p:cNvPr id="52" name="Rounded Rectangle 54"/>
              <p:cNvSpPr/>
              <p:nvPr/>
            </p:nvSpPr>
            <p:spPr>
              <a:xfrm>
                <a:off x="5286911" y="2613368"/>
                <a:ext cx="1929885" cy="230429"/>
              </a:xfrm>
              <a:prstGeom prst="round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0" rIns="0" bIns="0" rtlCol="0" anchor="ctr" anchorCtr="0"/>
              <a:lstStyle/>
              <a:p>
                <a:endParaRPr 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</a:endParaRPr>
              </a:p>
            </p:txBody>
          </p:sp>
        </p:grpSp>
        <p:sp>
          <p:nvSpPr>
            <p:cNvPr id="50" name="Rectangle 52"/>
            <p:cNvSpPr/>
            <p:nvPr/>
          </p:nvSpPr>
          <p:spPr>
            <a:xfrm>
              <a:off x="5676716" y="3866985"/>
              <a:ext cx="160098" cy="123743"/>
            </a:xfrm>
            <a:prstGeom prst="rect">
              <a:avLst/>
            </a:prstGeom>
          </p:spPr>
          <p:txBody>
            <a:bodyPr wrap="none" lIns="0" tIns="0" rIns="0" bIns="0" anchor="ctr">
              <a:spAutoFit/>
            </a:bodyPr>
            <a:lstStyle/>
            <a:p>
              <a:pPr algn="r"/>
              <a:r>
                <a:rPr lang="en-US" sz="13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</a:rPr>
                <a:t>60%</a:t>
              </a:r>
              <a:endParaRPr lang="en-US" sz="13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</a:endParaRPr>
            </a:p>
          </p:txBody>
        </p:sp>
      </p:grpSp>
      <p:grpSp>
        <p:nvGrpSpPr>
          <p:cNvPr id="53" name="Group 63"/>
          <p:cNvGrpSpPr/>
          <p:nvPr/>
        </p:nvGrpSpPr>
        <p:grpSpPr>
          <a:xfrm>
            <a:off x="1010583" y="2926977"/>
            <a:ext cx="537650" cy="581947"/>
            <a:chOff x="758036" y="1904963"/>
            <a:chExt cx="403290" cy="436359"/>
          </a:xfrm>
          <a:solidFill>
            <a:schemeClr val="accent1"/>
          </a:solidFill>
        </p:grpSpPr>
        <p:sp>
          <p:nvSpPr>
            <p:cNvPr id="54" name="Oval 60"/>
            <p:cNvSpPr/>
            <p:nvPr/>
          </p:nvSpPr>
          <p:spPr>
            <a:xfrm>
              <a:off x="758036" y="1985478"/>
              <a:ext cx="237229" cy="23722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</a:endParaRPr>
            </a:p>
          </p:txBody>
        </p:sp>
        <p:sp>
          <p:nvSpPr>
            <p:cNvPr id="55" name="Oval 61"/>
            <p:cNvSpPr>
              <a:spLocks noChangeAspect="1"/>
            </p:cNvSpPr>
            <p:nvPr/>
          </p:nvSpPr>
          <p:spPr>
            <a:xfrm>
              <a:off x="995265" y="2222707"/>
              <a:ext cx="118615" cy="11861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</a:endParaRPr>
            </a:p>
          </p:txBody>
        </p:sp>
        <p:sp>
          <p:nvSpPr>
            <p:cNvPr id="56" name="Oval 62"/>
            <p:cNvSpPr>
              <a:spLocks noChangeAspect="1"/>
            </p:cNvSpPr>
            <p:nvPr/>
          </p:nvSpPr>
          <p:spPr>
            <a:xfrm>
              <a:off x="1054572" y="1904963"/>
              <a:ext cx="106754" cy="10675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</a:endParaRPr>
            </a:p>
          </p:txBody>
        </p:sp>
      </p:grpSp>
      <p:grpSp>
        <p:nvGrpSpPr>
          <p:cNvPr id="57" name="Group 64"/>
          <p:cNvGrpSpPr/>
          <p:nvPr/>
        </p:nvGrpSpPr>
        <p:grpSpPr>
          <a:xfrm>
            <a:off x="2011317" y="2836795"/>
            <a:ext cx="494137" cy="661041"/>
            <a:chOff x="802535" y="1904963"/>
            <a:chExt cx="370651" cy="495666"/>
          </a:xfrm>
          <a:solidFill>
            <a:schemeClr val="accent2"/>
          </a:solidFill>
        </p:grpSpPr>
        <p:sp>
          <p:nvSpPr>
            <p:cNvPr id="58" name="Oval 65"/>
            <p:cNvSpPr/>
            <p:nvPr/>
          </p:nvSpPr>
          <p:spPr>
            <a:xfrm>
              <a:off x="935957" y="2063300"/>
              <a:ext cx="237229" cy="23722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</a:endParaRPr>
            </a:p>
          </p:txBody>
        </p:sp>
        <p:sp>
          <p:nvSpPr>
            <p:cNvPr id="59" name="Oval 66"/>
            <p:cNvSpPr>
              <a:spLocks noChangeAspect="1"/>
            </p:cNvSpPr>
            <p:nvPr/>
          </p:nvSpPr>
          <p:spPr>
            <a:xfrm>
              <a:off x="802535" y="2282014"/>
              <a:ext cx="118615" cy="11861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</a:endParaRPr>
            </a:p>
          </p:txBody>
        </p:sp>
        <p:sp>
          <p:nvSpPr>
            <p:cNvPr id="60" name="Oval 67"/>
            <p:cNvSpPr>
              <a:spLocks noChangeAspect="1"/>
            </p:cNvSpPr>
            <p:nvPr/>
          </p:nvSpPr>
          <p:spPr>
            <a:xfrm>
              <a:off x="1054572" y="1904963"/>
              <a:ext cx="106754" cy="10675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</a:endParaRPr>
            </a:p>
          </p:txBody>
        </p:sp>
      </p:grpSp>
      <p:grpSp>
        <p:nvGrpSpPr>
          <p:cNvPr id="61" name="Group 68"/>
          <p:cNvGrpSpPr/>
          <p:nvPr/>
        </p:nvGrpSpPr>
        <p:grpSpPr>
          <a:xfrm>
            <a:off x="2950652" y="2836796"/>
            <a:ext cx="537650" cy="581947"/>
            <a:chOff x="758036" y="1904963"/>
            <a:chExt cx="403290" cy="436359"/>
          </a:xfrm>
          <a:solidFill>
            <a:schemeClr val="accent3"/>
          </a:solidFill>
        </p:grpSpPr>
        <p:sp>
          <p:nvSpPr>
            <p:cNvPr id="62" name="Oval 69"/>
            <p:cNvSpPr/>
            <p:nvPr/>
          </p:nvSpPr>
          <p:spPr>
            <a:xfrm>
              <a:off x="758036" y="1985478"/>
              <a:ext cx="237229" cy="23722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</a:endParaRPr>
            </a:p>
          </p:txBody>
        </p:sp>
        <p:sp>
          <p:nvSpPr>
            <p:cNvPr id="63" name="Oval 70"/>
            <p:cNvSpPr>
              <a:spLocks noChangeAspect="1"/>
            </p:cNvSpPr>
            <p:nvPr/>
          </p:nvSpPr>
          <p:spPr>
            <a:xfrm>
              <a:off x="995265" y="2222707"/>
              <a:ext cx="118615" cy="11861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</a:endParaRPr>
            </a:p>
          </p:txBody>
        </p:sp>
        <p:sp>
          <p:nvSpPr>
            <p:cNvPr id="64" name="Oval 71"/>
            <p:cNvSpPr>
              <a:spLocks noChangeAspect="1"/>
            </p:cNvSpPr>
            <p:nvPr/>
          </p:nvSpPr>
          <p:spPr>
            <a:xfrm>
              <a:off x="1054572" y="1904963"/>
              <a:ext cx="106754" cy="10675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</a:endParaRPr>
            </a:p>
          </p:txBody>
        </p:sp>
      </p:grpSp>
      <p:grpSp>
        <p:nvGrpSpPr>
          <p:cNvPr id="65" name="Group 72"/>
          <p:cNvGrpSpPr/>
          <p:nvPr/>
        </p:nvGrpSpPr>
        <p:grpSpPr>
          <a:xfrm>
            <a:off x="4014530" y="2894306"/>
            <a:ext cx="466539" cy="614617"/>
            <a:chOff x="811376" y="1880466"/>
            <a:chExt cx="349950" cy="460856"/>
          </a:xfrm>
          <a:solidFill>
            <a:schemeClr val="accent4"/>
          </a:solidFill>
        </p:grpSpPr>
        <p:sp>
          <p:nvSpPr>
            <p:cNvPr id="66" name="Oval 73"/>
            <p:cNvSpPr/>
            <p:nvPr/>
          </p:nvSpPr>
          <p:spPr>
            <a:xfrm>
              <a:off x="811376" y="1985478"/>
              <a:ext cx="237229" cy="23722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</a:endParaRPr>
            </a:p>
          </p:txBody>
        </p:sp>
        <p:sp>
          <p:nvSpPr>
            <p:cNvPr id="67" name="Oval 74"/>
            <p:cNvSpPr>
              <a:spLocks noChangeAspect="1"/>
            </p:cNvSpPr>
            <p:nvPr/>
          </p:nvSpPr>
          <p:spPr>
            <a:xfrm>
              <a:off x="995265" y="2222707"/>
              <a:ext cx="118615" cy="11861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</a:endParaRPr>
            </a:p>
          </p:txBody>
        </p:sp>
        <p:sp>
          <p:nvSpPr>
            <p:cNvPr id="68" name="Oval 75"/>
            <p:cNvSpPr>
              <a:spLocks noChangeAspect="1"/>
            </p:cNvSpPr>
            <p:nvPr/>
          </p:nvSpPr>
          <p:spPr>
            <a:xfrm>
              <a:off x="1054572" y="1880466"/>
              <a:ext cx="106754" cy="10675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</a:endParaRPr>
            </a:p>
          </p:txBody>
        </p:sp>
      </p:grpSp>
      <p:grpSp>
        <p:nvGrpSpPr>
          <p:cNvPr id="69" name="Group 76"/>
          <p:cNvGrpSpPr/>
          <p:nvPr/>
        </p:nvGrpSpPr>
        <p:grpSpPr>
          <a:xfrm>
            <a:off x="5004476" y="2926977"/>
            <a:ext cx="493368" cy="581947"/>
            <a:chOff x="810732" y="1904963"/>
            <a:chExt cx="370074" cy="436359"/>
          </a:xfrm>
          <a:solidFill>
            <a:schemeClr val="accent6"/>
          </a:solidFill>
        </p:grpSpPr>
        <p:sp>
          <p:nvSpPr>
            <p:cNvPr id="70" name="Oval 77"/>
            <p:cNvSpPr/>
            <p:nvPr/>
          </p:nvSpPr>
          <p:spPr>
            <a:xfrm>
              <a:off x="943577" y="1961925"/>
              <a:ext cx="237229" cy="23722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</a:endParaRPr>
            </a:p>
          </p:txBody>
        </p:sp>
        <p:sp>
          <p:nvSpPr>
            <p:cNvPr id="71" name="Oval 78"/>
            <p:cNvSpPr>
              <a:spLocks noChangeAspect="1"/>
            </p:cNvSpPr>
            <p:nvPr/>
          </p:nvSpPr>
          <p:spPr>
            <a:xfrm>
              <a:off x="995265" y="2222707"/>
              <a:ext cx="118615" cy="11861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</a:endParaRPr>
            </a:p>
          </p:txBody>
        </p:sp>
        <p:sp>
          <p:nvSpPr>
            <p:cNvPr id="72" name="Oval 79"/>
            <p:cNvSpPr>
              <a:spLocks noChangeAspect="1"/>
            </p:cNvSpPr>
            <p:nvPr/>
          </p:nvSpPr>
          <p:spPr>
            <a:xfrm>
              <a:off x="810732" y="1904963"/>
              <a:ext cx="106754" cy="10675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</a:endParaRPr>
            </a:p>
          </p:txBody>
        </p:sp>
      </p:grpSp>
      <p:grpSp>
        <p:nvGrpSpPr>
          <p:cNvPr id="73" name="Group 110"/>
          <p:cNvGrpSpPr/>
          <p:nvPr/>
        </p:nvGrpSpPr>
        <p:grpSpPr>
          <a:xfrm>
            <a:off x="1025601" y="1817733"/>
            <a:ext cx="577081" cy="997444"/>
            <a:chOff x="769303" y="1305377"/>
            <a:chExt cx="432869" cy="747910"/>
          </a:xfrm>
        </p:grpSpPr>
        <p:sp>
          <p:nvSpPr>
            <p:cNvPr id="74" name="TextBox 73"/>
            <p:cNvSpPr txBox="1"/>
            <p:nvPr/>
          </p:nvSpPr>
          <p:spPr>
            <a:xfrm>
              <a:off x="769303" y="1305377"/>
              <a:ext cx="432869" cy="173084"/>
            </a:xfrm>
            <a:prstGeom prst="rect">
              <a:avLst/>
            </a:prstGeom>
            <a:noFill/>
          </p:spPr>
          <p:txBody>
            <a:bodyPr wrap="none" lIns="0" tIns="0" rIns="0" bIns="0" rtlCol="0" anchor="t">
              <a:spAutoFit/>
            </a:bodyPr>
            <a:lstStyle/>
            <a:p>
              <a:pPr algn="ctr"/>
              <a:r>
                <a:rPr lang="zh-CN" altLang="en-US" sz="15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</a:rPr>
                <a:t>关键字</a:t>
              </a:r>
              <a:endParaRPr lang="en-US" sz="15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</a:endParaRPr>
            </a:p>
          </p:txBody>
        </p:sp>
        <p:grpSp>
          <p:nvGrpSpPr>
            <p:cNvPr id="75" name="Group 105"/>
            <p:cNvGrpSpPr/>
            <p:nvPr/>
          </p:nvGrpSpPr>
          <p:grpSpPr>
            <a:xfrm flipV="1">
              <a:off x="881622" y="1516737"/>
              <a:ext cx="200183" cy="536550"/>
              <a:chOff x="881622" y="1280931"/>
              <a:chExt cx="200183" cy="536550"/>
            </a:xfrm>
          </p:grpSpPr>
          <p:sp>
            <p:nvSpPr>
              <p:cNvPr id="76" name="Oval 81"/>
              <p:cNvSpPr>
                <a:spLocks noChangeAspect="1"/>
              </p:cNvSpPr>
              <p:nvPr/>
            </p:nvSpPr>
            <p:spPr>
              <a:xfrm>
                <a:off x="881622" y="1280931"/>
                <a:ext cx="200183" cy="194452"/>
              </a:xfrm>
              <a:prstGeom prst="ellipse">
                <a:avLst/>
              </a:prstGeom>
              <a:solidFill>
                <a:schemeClr val="accent1">
                  <a:alpha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</a:endParaRPr>
              </a:p>
            </p:txBody>
          </p:sp>
          <p:cxnSp>
            <p:nvCxnSpPr>
              <p:cNvPr id="77" name="Straight Connector 84"/>
              <p:cNvCxnSpPr/>
              <p:nvPr/>
            </p:nvCxnSpPr>
            <p:spPr>
              <a:xfrm>
                <a:off x="981831" y="1475383"/>
                <a:ext cx="0" cy="342098"/>
              </a:xfrm>
              <a:prstGeom prst="line">
                <a:avLst/>
              </a:prstGeom>
              <a:ln w="19050">
                <a:solidFill>
                  <a:schemeClr val="accent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78" name="Group 114"/>
          <p:cNvGrpSpPr/>
          <p:nvPr/>
        </p:nvGrpSpPr>
        <p:grpSpPr>
          <a:xfrm>
            <a:off x="2025006" y="1384178"/>
            <a:ext cx="577081" cy="1354172"/>
            <a:chOff x="1518951" y="980286"/>
            <a:chExt cx="432867" cy="1015394"/>
          </a:xfrm>
        </p:grpSpPr>
        <p:grpSp>
          <p:nvGrpSpPr>
            <p:cNvPr id="79" name="Group 106"/>
            <p:cNvGrpSpPr/>
            <p:nvPr/>
          </p:nvGrpSpPr>
          <p:grpSpPr>
            <a:xfrm flipV="1">
              <a:off x="1630646" y="1149563"/>
              <a:ext cx="200183" cy="846117"/>
              <a:chOff x="1630646" y="945882"/>
              <a:chExt cx="200183" cy="846117"/>
            </a:xfrm>
          </p:grpSpPr>
          <p:sp>
            <p:nvSpPr>
              <p:cNvPr id="81" name="Oval 86"/>
              <p:cNvSpPr>
                <a:spLocks noChangeAspect="1"/>
              </p:cNvSpPr>
              <p:nvPr/>
            </p:nvSpPr>
            <p:spPr>
              <a:xfrm>
                <a:off x="1630646" y="945882"/>
                <a:ext cx="200183" cy="194452"/>
              </a:xfrm>
              <a:prstGeom prst="ellipse">
                <a:avLst/>
              </a:prstGeom>
              <a:solidFill>
                <a:schemeClr val="accent2">
                  <a:alpha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</a:endParaRPr>
              </a:p>
            </p:txBody>
          </p:sp>
          <p:cxnSp>
            <p:nvCxnSpPr>
              <p:cNvPr id="82" name="Straight Connector 88"/>
              <p:cNvCxnSpPr/>
              <p:nvPr/>
            </p:nvCxnSpPr>
            <p:spPr>
              <a:xfrm>
                <a:off x="1735384" y="1140334"/>
                <a:ext cx="0" cy="651665"/>
              </a:xfrm>
              <a:prstGeom prst="line">
                <a:avLst/>
              </a:prstGeom>
              <a:ln w="19050">
                <a:solidFill>
                  <a:schemeClr val="accent2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0" name="TextBox 79"/>
            <p:cNvSpPr txBox="1"/>
            <p:nvPr/>
          </p:nvSpPr>
          <p:spPr>
            <a:xfrm>
              <a:off x="1518951" y="980286"/>
              <a:ext cx="432867" cy="173084"/>
            </a:xfrm>
            <a:prstGeom prst="rect">
              <a:avLst/>
            </a:prstGeom>
            <a:noFill/>
          </p:spPr>
          <p:txBody>
            <a:bodyPr wrap="none" lIns="0" tIns="0" rIns="0" bIns="0" rtlCol="0" anchor="t">
              <a:spAutoFit/>
            </a:bodyPr>
            <a:lstStyle/>
            <a:p>
              <a:pPr algn="ctr"/>
              <a:r>
                <a:rPr lang="zh-CN" altLang="en-US" sz="15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</a:rPr>
                <a:t>关键字</a:t>
              </a:r>
              <a:endParaRPr lang="en-US" sz="15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</a:endParaRPr>
            </a:p>
          </p:txBody>
        </p:sp>
      </p:grpSp>
      <p:grpSp>
        <p:nvGrpSpPr>
          <p:cNvPr id="83" name="Group 112"/>
          <p:cNvGrpSpPr/>
          <p:nvPr/>
        </p:nvGrpSpPr>
        <p:grpSpPr>
          <a:xfrm>
            <a:off x="4023799" y="1390375"/>
            <a:ext cx="577081" cy="1354173"/>
            <a:chOff x="3018241" y="984932"/>
            <a:chExt cx="432867" cy="1015395"/>
          </a:xfrm>
        </p:grpSpPr>
        <p:grpSp>
          <p:nvGrpSpPr>
            <p:cNvPr id="84" name="Group 108"/>
            <p:cNvGrpSpPr/>
            <p:nvPr/>
          </p:nvGrpSpPr>
          <p:grpSpPr>
            <a:xfrm flipV="1">
              <a:off x="3128694" y="1154210"/>
              <a:ext cx="200183" cy="846117"/>
              <a:chOff x="3128694" y="1154210"/>
              <a:chExt cx="200183" cy="846117"/>
            </a:xfrm>
          </p:grpSpPr>
          <p:sp>
            <p:nvSpPr>
              <p:cNvPr id="86" name="Oval 91"/>
              <p:cNvSpPr>
                <a:spLocks noChangeAspect="1"/>
              </p:cNvSpPr>
              <p:nvPr/>
            </p:nvSpPr>
            <p:spPr>
              <a:xfrm>
                <a:off x="3128694" y="1154210"/>
                <a:ext cx="200183" cy="194452"/>
              </a:xfrm>
              <a:prstGeom prst="ellipse">
                <a:avLst/>
              </a:prstGeom>
              <a:solidFill>
                <a:schemeClr val="accent4">
                  <a:alpha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</a:endParaRPr>
              </a:p>
            </p:txBody>
          </p:sp>
          <p:cxnSp>
            <p:nvCxnSpPr>
              <p:cNvPr id="87" name="Straight Connector 93"/>
              <p:cNvCxnSpPr/>
              <p:nvPr/>
            </p:nvCxnSpPr>
            <p:spPr>
              <a:xfrm>
                <a:off x="3228785" y="1348662"/>
                <a:ext cx="0" cy="651665"/>
              </a:xfrm>
              <a:prstGeom prst="line">
                <a:avLst/>
              </a:prstGeom>
              <a:ln w="19050">
                <a:solidFill>
                  <a:schemeClr val="accent4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5" name="TextBox 84"/>
            <p:cNvSpPr txBox="1"/>
            <p:nvPr/>
          </p:nvSpPr>
          <p:spPr>
            <a:xfrm>
              <a:off x="3018241" y="984932"/>
              <a:ext cx="432867" cy="173084"/>
            </a:xfrm>
            <a:prstGeom prst="rect">
              <a:avLst/>
            </a:prstGeom>
            <a:noFill/>
          </p:spPr>
          <p:txBody>
            <a:bodyPr wrap="none" lIns="0" tIns="0" rIns="0" bIns="0" rtlCol="0" anchor="t">
              <a:spAutoFit/>
            </a:bodyPr>
            <a:lstStyle/>
            <a:p>
              <a:pPr algn="ctr"/>
              <a:r>
                <a:rPr lang="zh-CN" altLang="en-US" sz="15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</a:rPr>
                <a:t>关键字</a:t>
              </a:r>
              <a:endParaRPr lang="en-US" sz="15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</a:endParaRPr>
            </a:p>
          </p:txBody>
        </p:sp>
      </p:grpSp>
      <p:grpSp>
        <p:nvGrpSpPr>
          <p:cNvPr id="88" name="Group 113"/>
          <p:cNvGrpSpPr/>
          <p:nvPr/>
        </p:nvGrpSpPr>
        <p:grpSpPr>
          <a:xfrm>
            <a:off x="3024401" y="1729007"/>
            <a:ext cx="577081" cy="941321"/>
            <a:chOff x="2268595" y="1238848"/>
            <a:chExt cx="432867" cy="705827"/>
          </a:xfrm>
        </p:grpSpPr>
        <p:sp>
          <p:nvSpPr>
            <p:cNvPr id="89" name="TextBox 88"/>
            <p:cNvSpPr txBox="1"/>
            <p:nvPr/>
          </p:nvSpPr>
          <p:spPr>
            <a:xfrm>
              <a:off x="2268595" y="1238848"/>
              <a:ext cx="432867" cy="173084"/>
            </a:xfrm>
            <a:prstGeom prst="rect">
              <a:avLst/>
            </a:prstGeom>
            <a:noFill/>
          </p:spPr>
          <p:txBody>
            <a:bodyPr wrap="none" lIns="0" tIns="0" rIns="0" bIns="0" rtlCol="0" anchor="t">
              <a:spAutoFit/>
            </a:bodyPr>
            <a:lstStyle/>
            <a:p>
              <a:pPr algn="ctr"/>
              <a:r>
                <a:rPr lang="zh-CN" altLang="en-US" sz="15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</a:rPr>
                <a:t>关键字</a:t>
              </a:r>
              <a:endParaRPr lang="en-US" sz="15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</a:endParaRPr>
            </a:p>
          </p:txBody>
        </p:sp>
        <p:grpSp>
          <p:nvGrpSpPr>
            <p:cNvPr id="90" name="Group 107"/>
            <p:cNvGrpSpPr/>
            <p:nvPr/>
          </p:nvGrpSpPr>
          <p:grpSpPr>
            <a:xfrm flipV="1">
              <a:off x="2379670" y="1408125"/>
              <a:ext cx="200183" cy="536550"/>
              <a:chOff x="2379670" y="1154210"/>
              <a:chExt cx="200183" cy="536550"/>
            </a:xfrm>
          </p:grpSpPr>
          <p:sp>
            <p:nvSpPr>
              <p:cNvPr id="91" name="Oval 96"/>
              <p:cNvSpPr>
                <a:spLocks noChangeAspect="1"/>
              </p:cNvSpPr>
              <p:nvPr/>
            </p:nvSpPr>
            <p:spPr>
              <a:xfrm>
                <a:off x="2379670" y="1154210"/>
                <a:ext cx="200183" cy="194452"/>
              </a:xfrm>
              <a:prstGeom prst="ellipse">
                <a:avLst/>
              </a:prstGeom>
              <a:solidFill>
                <a:schemeClr val="accent3">
                  <a:alpha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</a:endParaRPr>
              </a:p>
            </p:txBody>
          </p:sp>
          <p:cxnSp>
            <p:nvCxnSpPr>
              <p:cNvPr id="92" name="Straight Connector 99"/>
              <p:cNvCxnSpPr/>
              <p:nvPr/>
            </p:nvCxnSpPr>
            <p:spPr>
              <a:xfrm>
                <a:off x="2481121" y="1348662"/>
                <a:ext cx="0" cy="342098"/>
              </a:xfrm>
              <a:prstGeom prst="line">
                <a:avLst/>
              </a:prstGeom>
              <a:ln w="19050">
                <a:solidFill>
                  <a:schemeClr val="accent3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3" name="Group 111"/>
          <p:cNvGrpSpPr/>
          <p:nvPr/>
        </p:nvGrpSpPr>
        <p:grpSpPr>
          <a:xfrm>
            <a:off x="5023198" y="1893252"/>
            <a:ext cx="577081" cy="941321"/>
            <a:chOff x="3767887" y="1379929"/>
            <a:chExt cx="432867" cy="705827"/>
          </a:xfrm>
        </p:grpSpPr>
        <p:sp>
          <p:nvSpPr>
            <p:cNvPr id="94" name="TextBox 93"/>
            <p:cNvSpPr txBox="1"/>
            <p:nvPr/>
          </p:nvSpPr>
          <p:spPr>
            <a:xfrm>
              <a:off x="3767887" y="1379929"/>
              <a:ext cx="432867" cy="173084"/>
            </a:xfrm>
            <a:prstGeom prst="rect">
              <a:avLst/>
            </a:prstGeom>
            <a:noFill/>
          </p:spPr>
          <p:txBody>
            <a:bodyPr wrap="none" lIns="0" tIns="0" rIns="0" bIns="0" rtlCol="0" anchor="t">
              <a:spAutoFit/>
            </a:bodyPr>
            <a:lstStyle/>
            <a:p>
              <a:pPr algn="ctr"/>
              <a:r>
                <a:rPr lang="zh-CN" altLang="en-US" sz="15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</a:rPr>
                <a:t>关键字</a:t>
              </a:r>
              <a:endParaRPr lang="en-US" sz="15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</a:endParaRPr>
            </a:p>
          </p:txBody>
        </p:sp>
        <p:grpSp>
          <p:nvGrpSpPr>
            <p:cNvPr id="95" name="Group 109"/>
            <p:cNvGrpSpPr/>
            <p:nvPr/>
          </p:nvGrpSpPr>
          <p:grpSpPr>
            <a:xfrm flipV="1">
              <a:off x="3877719" y="1549206"/>
              <a:ext cx="200183" cy="536550"/>
              <a:chOff x="3877719" y="1154210"/>
              <a:chExt cx="200183" cy="536550"/>
            </a:xfrm>
          </p:grpSpPr>
          <p:sp>
            <p:nvSpPr>
              <p:cNvPr id="96" name="Oval 101"/>
              <p:cNvSpPr>
                <a:spLocks noChangeAspect="1"/>
              </p:cNvSpPr>
              <p:nvPr/>
            </p:nvSpPr>
            <p:spPr>
              <a:xfrm>
                <a:off x="3877719" y="1154210"/>
                <a:ext cx="200183" cy="194452"/>
              </a:xfrm>
              <a:prstGeom prst="ellipse">
                <a:avLst/>
              </a:prstGeom>
              <a:solidFill>
                <a:schemeClr val="accent6">
                  <a:alpha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</a:endParaRPr>
              </a:p>
            </p:txBody>
          </p:sp>
          <p:cxnSp>
            <p:nvCxnSpPr>
              <p:cNvPr id="97" name="Straight Connector 104"/>
              <p:cNvCxnSpPr/>
              <p:nvPr/>
            </p:nvCxnSpPr>
            <p:spPr>
              <a:xfrm>
                <a:off x="3977810" y="1348662"/>
                <a:ext cx="0" cy="342098"/>
              </a:xfrm>
              <a:prstGeom prst="line">
                <a:avLst/>
              </a:prstGeom>
              <a:ln w="19050">
                <a:solidFill>
                  <a:schemeClr val="accent6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0">
        <p14:doors dir="vert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" presetClass="entr" presetSubtype="4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2" presetClass="entr" presetSubtype="4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1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2" presetClass="entr" presetSubtype="4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1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0"/>
                            </p:stCondLst>
                            <p:childTnLst>
                              <p:par>
                                <p:cTn id="68" presetID="2" presetClass="entr" presetSubtype="4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500"/>
                            </p:stCondLst>
                            <p:childTnLst>
                              <p:par>
                                <p:cTn id="7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" presetClass="entr" presetSubtype="1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6000"/>
                            </p:stCondLst>
                            <p:childTnLst>
                              <p:par>
                                <p:cTn id="83" presetID="2" presetClass="entr" presetSubtype="4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6500"/>
                            </p:stCondLst>
                            <p:childTnLst>
                              <p:par>
                                <p:cTn id="8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1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7000"/>
                            </p:stCondLst>
                            <p:childTnLst>
                              <p:par>
                                <p:cTn id="9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2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7500"/>
                            </p:stCondLst>
                            <p:childTnLst>
                              <p:par>
                                <p:cTn id="108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8500"/>
                            </p:stCondLst>
                            <p:childTnLst>
                              <p:par>
                                <p:cTn id="112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9500"/>
                            </p:stCondLst>
                            <p:childTnLst>
                              <p:par>
                                <p:cTn id="116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0500"/>
                            </p:stCondLst>
                            <p:childTnLst>
                              <p:par>
                                <p:cTn id="120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1500"/>
                            </p:stCondLst>
                            <p:childTnLst>
                              <p:par>
                                <p:cTn id="124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21" grpId="0"/>
      <p:bldP spid="2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平行四边形 37"/>
          <p:cNvSpPr/>
          <p:nvPr/>
        </p:nvSpPr>
        <p:spPr>
          <a:xfrm>
            <a:off x="8387065" y="-11919"/>
            <a:ext cx="3608098" cy="6871507"/>
          </a:xfrm>
          <a:prstGeom prst="parallelogram">
            <a:avLst>
              <a:gd name="adj" fmla="val 32326"/>
            </a:avLst>
          </a:prstGeom>
          <a:solidFill>
            <a:schemeClr val="accent2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cs typeface="+mn-ea"/>
            </a:endParaRPr>
          </a:p>
        </p:txBody>
      </p:sp>
      <p:sp>
        <p:nvSpPr>
          <p:cNvPr id="2" name="矩形 1"/>
          <p:cNvSpPr/>
          <p:nvPr/>
        </p:nvSpPr>
        <p:spPr>
          <a:xfrm rot="5400000">
            <a:off x="9014323" y="3607757"/>
            <a:ext cx="1578591" cy="3240360"/>
          </a:xfrm>
          <a:prstGeom prst="rect">
            <a:avLst/>
          </a:prstGeom>
          <a:solidFill>
            <a:schemeClr val="accent1"/>
          </a:solidFill>
          <a:ln w="57150">
            <a:noFill/>
          </a:ln>
          <a:effectLst>
            <a:outerShdw blurRad="342900" dist="63500" dir="2700000" algn="tl" rotWithShape="0">
              <a:prstClr val="black">
                <a:alpha val="5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</a:endParaRPr>
          </a:p>
        </p:txBody>
      </p:sp>
      <p:sp>
        <p:nvSpPr>
          <p:cNvPr id="14" name="文本框 28"/>
          <p:cNvSpPr txBox="1"/>
          <p:nvPr/>
        </p:nvSpPr>
        <p:spPr>
          <a:xfrm>
            <a:off x="8235968" y="4566217"/>
            <a:ext cx="31158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8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cs typeface="+mn-ea"/>
              </a:rPr>
              <a:t>前 言</a:t>
            </a:r>
            <a:endParaRPr lang="zh-CN" altLang="en-US" sz="8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cs typeface="+mn-ea"/>
            </a:endParaRPr>
          </a:p>
        </p:txBody>
      </p:sp>
      <p:pic>
        <p:nvPicPr>
          <p:cNvPr id="39" name="Picture 2" descr="C:\Users\Administrator\各行业\医疗\ff.gif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21" r="20060"/>
          <a:stretch>
            <a:fillRect/>
          </a:stretch>
        </p:blipFill>
        <p:spPr bwMode="auto">
          <a:xfrm flipH="1">
            <a:off x="8592019" y="1493469"/>
            <a:ext cx="2403719" cy="2920686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矩形 59"/>
          <p:cNvSpPr/>
          <p:nvPr/>
        </p:nvSpPr>
        <p:spPr>
          <a:xfrm>
            <a:off x="360923" y="968530"/>
            <a:ext cx="7800892" cy="4321810"/>
          </a:xfrm>
          <a:prstGeom prst="rect">
            <a:avLst/>
          </a:prstGeom>
        </p:spPr>
        <p:txBody>
          <a:bodyPr wrap="square" lIns="121896" tIns="60946" rIns="121896" bIns="60946">
            <a:spAutoFit/>
          </a:bodyPr>
          <a:lstStyle/>
          <a:p>
            <a:pPr indent="609600">
              <a:lnSpc>
                <a:spcPct val="150000"/>
              </a:lnSpc>
            </a:pPr>
            <a:r>
              <a:rPr lang="en-US" altLang="zh-CN" sz="2600" spc="67" dirty="0" smtClean="0">
                <a:solidFill>
                  <a:schemeClr val="accent3"/>
                </a:solidFill>
                <a:latin typeface="+mn-ea"/>
                <a:cs typeface="+mn-ea"/>
              </a:rPr>
              <a:t>2016</a:t>
            </a:r>
            <a:r>
              <a:rPr lang="zh-CN" altLang="en-US" sz="2600" spc="67" dirty="0" smtClean="0">
                <a:solidFill>
                  <a:schemeClr val="accent3"/>
                </a:solidFill>
                <a:latin typeface="+mn-ea"/>
                <a:cs typeface="+mn-ea"/>
              </a:rPr>
              <a:t>年</a:t>
            </a:r>
            <a:r>
              <a:rPr lang="zh-CN" altLang="en-US" sz="2600" spc="67" dirty="0">
                <a:solidFill>
                  <a:schemeClr val="accent3"/>
                </a:solidFill>
                <a:latin typeface="+mn-ea"/>
                <a:cs typeface="+mn-ea"/>
              </a:rPr>
              <a:t>是不平凡的一年，在这一年，也是我们某某公司成立二十周年和的大喜之年，我们的心情是欢腾中而又夹杂着沉默</a:t>
            </a:r>
            <a:r>
              <a:rPr lang="en-US" altLang="zh-CN" sz="2600" spc="67" dirty="0">
                <a:solidFill>
                  <a:schemeClr val="accent3"/>
                </a:solidFill>
                <a:latin typeface="+mn-ea"/>
                <a:cs typeface="+mn-ea"/>
              </a:rPr>
              <a:t>;</a:t>
            </a:r>
            <a:r>
              <a:rPr lang="zh-CN" altLang="en-US" sz="2600" spc="67" dirty="0">
                <a:solidFill>
                  <a:schemeClr val="accent3"/>
                </a:solidFill>
                <a:latin typeface="+mn-ea"/>
                <a:cs typeface="+mn-ea"/>
              </a:rPr>
              <a:t>喜悦当中又带着忧伤。在欢送 </a:t>
            </a:r>
            <a:r>
              <a:rPr lang="en-US" altLang="zh-CN" sz="2600" spc="67" dirty="0" smtClean="0">
                <a:solidFill>
                  <a:schemeClr val="accent3"/>
                </a:solidFill>
                <a:latin typeface="+mn-ea"/>
                <a:cs typeface="+mn-ea"/>
              </a:rPr>
              <a:t>2016</a:t>
            </a:r>
            <a:r>
              <a:rPr lang="zh-CN" altLang="en-US" sz="2600" spc="67" dirty="0" smtClean="0">
                <a:solidFill>
                  <a:schemeClr val="accent3"/>
                </a:solidFill>
                <a:latin typeface="+mn-ea"/>
                <a:cs typeface="+mn-ea"/>
              </a:rPr>
              <a:t>迎接</a:t>
            </a:r>
            <a:r>
              <a:rPr lang="en-US" altLang="zh-CN" sz="2600" spc="67" dirty="0" smtClean="0">
                <a:solidFill>
                  <a:schemeClr val="accent3"/>
                </a:solidFill>
                <a:latin typeface="+mn-ea"/>
                <a:cs typeface="+mn-ea"/>
              </a:rPr>
              <a:t>20xx</a:t>
            </a:r>
            <a:r>
              <a:rPr lang="zh-CN" altLang="en-US" sz="2600" spc="67" dirty="0" smtClean="0">
                <a:solidFill>
                  <a:schemeClr val="accent3"/>
                </a:solidFill>
                <a:latin typeface="+mn-ea"/>
                <a:cs typeface="+mn-ea"/>
              </a:rPr>
              <a:t>到来</a:t>
            </a:r>
            <a:r>
              <a:rPr lang="zh-CN" altLang="en-US" sz="2600" spc="67" dirty="0">
                <a:solidFill>
                  <a:schemeClr val="accent3"/>
                </a:solidFill>
                <a:latin typeface="+mn-ea"/>
                <a:cs typeface="+mn-ea"/>
              </a:rPr>
              <a:t>之际，我们部门认真地回顾近一年来的工作成果及存在的不足，为了能够使今后的工作在质量上、效率上再上一个台阶，现将本年度完成的主要工作总结如下几个方面</a:t>
            </a:r>
            <a:endParaRPr lang="zh-CN" altLang="en-US" sz="2600" spc="67" dirty="0">
              <a:solidFill>
                <a:schemeClr val="accent3"/>
              </a:solidFill>
              <a:latin typeface="+mn-ea"/>
              <a:cs typeface="+mn-ea"/>
            </a:endParaRPr>
          </a:p>
        </p:txBody>
      </p:sp>
      <p:grpSp>
        <p:nvGrpSpPr>
          <p:cNvPr id="61" name="组合 60"/>
          <p:cNvGrpSpPr/>
          <p:nvPr/>
        </p:nvGrpSpPr>
        <p:grpSpPr>
          <a:xfrm rot="4314299">
            <a:off x="1042054" y="6196778"/>
            <a:ext cx="697849" cy="680737"/>
            <a:chOff x="2058988" y="1846263"/>
            <a:chExt cx="3560762" cy="3473450"/>
          </a:xfrm>
          <a:solidFill>
            <a:schemeClr val="accent1"/>
          </a:solidFill>
        </p:grpSpPr>
        <p:sp>
          <p:nvSpPr>
            <p:cNvPr id="62" name="Freeform 1187"/>
            <p:cNvSpPr>
              <a:spLocks noEditPoints="1"/>
            </p:cNvSpPr>
            <p:nvPr/>
          </p:nvSpPr>
          <p:spPr bwMode="auto">
            <a:xfrm>
              <a:off x="3389313" y="2963863"/>
              <a:ext cx="993775" cy="993775"/>
            </a:xfrm>
            <a:custGeom>
              <a:avLst/>
              <a:gdLst>
                <a:gd name="T0" fmla="*/ 0 w 626"/>
                <a:gd name="T1" fmla="*/ 428 h 626"/>
                <a:gd name="T2" fmla="*/ 262 w 626"/>
                <a:gd name="T3" fmla="*/ 626 h 626"/>
                <a:gd name="T4" fmla="*/ 574 w 626"/>
                <a:gd name="T5" fmla="*/ 513 h 626"/>
                <a:gd name="T6" fmla="*/ 626 w 626"/>
                <a:gd name="T7" fmla="*/ 198 h 626"/>
                <a:gd name="T8" fmla="*/ 364 w 626"/>
                <a:gd name="T9" fmla="*/ 0 h 626"/>
                <a:gd name="T10" fmla="*/ 50 w 626"/>
                <a:gd name="T11" fmla="*/ 113 h 626"/>
                <a:gd name="T12" fmla="*/ 0 w 626"/>
                <a:gd name="T13" fmla="*/ 428 h 626"/>
                <a:gd name="T14" fmla="*/ 593 w 626"/>
                <a:gd name="T15" fmla="*/ 210 h 626"/>
                <a:gd name="T16" fmla="*/ 548 w 626"/>
                <a:gd name="T17" fmla="*/ 489 h 626"/>
                <a:gd name="T18" fmla="*/ 267 w 626"/>
                <a:gd name="T19" fmla="*/ 593 h 626"/>
                <a:gd name="T20" fmla="*/ 33 w 626"/>
                <a:gd name="T21" fmla="*/ 413 h 626"/>
                <a:gd name="T22" fmla="*/ 78 w 626"/>
                <a:gd name="T23" fmla="*/ 135 h 626"/>
                <a:gd name="T24" fmla="*/ 357 w 626"/>
                <a:gd name="T25" fmla="*/ 33 h 626"/>
                <a:gd name="T26" fmla="*/ 593 w 626"/>
                <a:gd name="T27" fmla="*/ 210 h 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26" h="626">
                  <a:moveTo>
                    <a:pt x="0" y="428"/>
                  </a:moveTo>
                  <a:lnTo>
                    <a:pt x="262" y="626"/>
                  </a:lnTo>
                  <a:lnTo>
                    <a:pt x="574" y="513"/>
                  </a:lnTo>
                  <a:lnTo>
                    <a:pt x="626" y="198"/>
                  </a:lnTo>
                  <a:lnTo>
                    <a:pt x="364" y="0"/>
                  </a:lnTo>
                  <a:lnTo>
                    <a:pt x="50" y="113"/>
                  </a:lnTo>
                  <a:lnTo>
                    <a:pt x="0" y="428"/>
                  </a:lnTo>
                  <a:close/>
                  <a:moveTo>
                    <a:pt x="593" y="210"/>
                  </a:moveTo>
                  <a:lnTo>
                    <a:pt x="548" y="489"/>
                  </a:lnTo>
                  <a:lnTo>
                    <a:pt x="267" y="593"/>
                  </a:lnTo>
                  <a:lnTo>
                    <a:pt x="33" y="413"/>
                  </a:lnTo>
                  <a:lnTo>
                    <a:pt x="78" y="135"/>
                  </a:lnTo>
                  <a:lnTo>
                    <a:pt x="357" y="33"/>
                  </a:lnTo>
                  <a:lnTo>
                    <a:pt x="593" y="2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63" name="Freeform 1188"/>
            <p:cNvSpPr>
              <a:spLocks noEditPoints="1"/>
            </p:cNvSpPr>
            <p:nvPr/>
          </p:nvSpPr>
          <p:spPr bwMode="auto">
            <a:xfrm>
              <a:off x="4649788" y="4002088"/>
              <a:ext cx="273050" cy="288925"/>
            </a:xfrm>
            <a:custGeom>
              <a:avLst/>
              <a:gdLst>
                <a:gd name="T0" fmla="*/ 0 w 172"/>
                <a:gd name="T1" fmla="*/ 133 h 182"/>
                <a:gd name="T2" fmla="*/ 80 w 172"/>
                <a:gd name="T3" fmla="*/ 182 h 182"/>
                <a:gd name="T4" fmla="*/ 165 w 172"/>
                <a:gd name="T5" fmla="*/ 142 h 182"/>
                <a:gd name="T6" fmla="*/ 172 w 172"/>
                <a:gd name="T7" fmla="*/ 50 h 182"/>
                <a:gd name="T8" fmla="*/ 92 w 172"/>
                <a:gd name="T9" fmla="*/ 0 h 182"/>
                <a:gd name="T10" fmla="*/ 4 w 172"/>
                <a:gd name="T11" fmla="*/ 41 h 182"/>
                <a:gd name="T12" fmla="*/ 0 w 172"/>
                <a:gd name="T13" fmla="*/ 133 h 182"/>
                <a:gd name="T14" fmla="*/ 163 w 172"/>
                <a:gd name="T15" fmla="*/ 55 h 182"/>
                <a:gd name="T16" fmla="*/ 158 w 172"/>
                <a:gd name="T17" fmla="*/ 135 h 182"/>
                <a:gd name="T18" fmla="*/ 80 w 172"/>
                <a:gd name="T19" fmla="*/ 173 h 182"/>
                <a:gd name="T20" fmla="*/ 9 w 172"/>
                <a:gd name="T21" fmla="*/ 128 h 182"/>
                <a:gd name="T22" fmla="*/ 14 w 172"/>
                <a:gd name="T23" fmla="*/ 48 h 182"/>
                <a:gd name="T24" fmla="*/ 92 w 172"/>
                <a:gd name="T25" fmla="*/ 10 h 182"/>
                <a:gd name="T26" fmla="*/ 163 w 172"/>
                <a:gd name="T27" fmla="*/ 55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2" h="182">
                  <a:moveTo>
                    <a:pt x="0" y="133"/>
                  </a:moveTo>
                  <a:lnTo>
                    <a:pt x="80" y="182"/>
                  </a:lnTo>
                  <a:lnTo>
                    <a:pt x="165" y="142"/>
                  </a:lnTo>
                  <a:lnTo>
                    <a:pt x="172" y="50"/>
                  </a:lnTo>
                  <a:lnTo>
                    <a:pt x="92" y="0"/>
                  </a:lnTo>
                  <a:lnTo>
                    <a:pt x="4" y="41"/>
                  </a:lnTo>
                  <a:lnTo>
                    <a:pt x="0" y="133"/>
                  </a:lnTo>
                  <a:close/>
                  <a:moveTo>
                    <a:pt x="163" y="55"/>
                  </a:moveTo>
                  <a:lnTo>
                    <a:pt x="158" y="135"/>
                  </a:lnTo>
                  <a:lnTo>
                    <a:pt x="80" y="173"/>
                  </a:lnTo>
                  <a:lnTo>
                    <a:pt x="9" y="128"/>
                  </a:lnTo>
                  <a:lnTo>
                    <a:pt x="14" y="48"/>
                  </a:lnTo>
                  <a:lnTo>
                    <a:pt x="92" y="10"/>
                  </a:lnTo>
                  <a:lnTo>
                    <a:pt x="163" y="5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64" name="Freeform 1189"/>
            <p:cNvSpPr/>
            <p:nvPr/>
          </p:nvSpPr>
          <p:spPr bwMode="auto">
            <a:xfrm>
              <a:off x="4262438" y="3751263"/>
              <a:ext cx="409575" cy="322263"/>
            </a:xfrm>
            <a:custGeom>
              <a:avLst/>
              <a:gdLst>
                <a:gd name="T0" fmla="*/ 0 w 258"/>
                <a:gd name="T1" fmla="*/ 5 h 203"/>
                <a:gd name="T2" fmla="*/ 5 w 258"/>
                <a:gd name="T3" fmla="*/ 0 h 203"/>
                <a:gd name="T4" fmla="*/ 258 w 258"/>
                <a:gd name="T5" fmla="*/ 199 h 203"/>
                <a:gd name="T6" fmla="*/ 253 w 258"/>
                <a:gd name="T7" fmla="*/ 203 h 203"/>
                <a:gd name="T8" fmla="*/ 0 w 258"/>
                <a:gd name="T9" fmla="*/ 5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8" h="203">
                  <a:moveTo>
                    <a:pt x="0" y="5"/>
                  </a:moveTo>
                  <a:lnTo>
                    <a:pt x="5" y="0"/>
                  </a:lnTo>
                  <a:lnTo>
                    <a:pt x="258" y="199"/>
                  </a:lnTo>
                  <a:lnTo>
                    <a:pt x="253" y="203"/>
                  </a:lnTo>
                  <a:lnTo>
                    <a:pt x="0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65" name="Freeform 1190"/>
            <p:cNvSpPr>
              <a:spLocks noEditPoints="1"/>
            </p:cNvSpPr>
            <p:nvPr/>
          </p:nvSpPr>
          <p:spPr bwMode="auto">
            <a:xfrm>
              <a:off x="5349875" y="3635376"/>
              <a:ext cx="269875" cy="288925"/>
            </a:xfrm>
            <a:custGeom>
              <a:avLst/>
              <a:gdLst>
                <a:gd name="T0" fmla="*/ 90 w 170"/>
                <a:gd name="T1" fmla="*/ 182 h 182"/>
                <a:gd name="T2" fmla="*/ 170 w 170"/>
                <a:gd name="T3" fmla="*/ 130 h 182"/>
                <a:gd name="T4" fmla="*/ 163 w 170"/>
                <a:gd name="T5" fmla="*/ 40 h 182"/>
                <a:gd name="T6" fmla="*/ 78 w 170"/>
                <a:gd name="T7" fmla="*/ 0 h 182"/>
                <a:gd name="T8" fmla="*/ 0 w 170"/>
                <a:gd name="T9" fmla="*/ 49 h 182"/>
                <a:gd name="T10" fmla="*/ 5 w 170"/>
                <a:gd name="T11" fmla="*/ 142 h 182"/>
                <a:gd name="T12" fmla="*/ 90 w 170"/>
                <a:gd name="T13" fmla="*/ 182 h 182"/>
                <a:gd name="T14" fmla="*/ 78 w 170"/>
                <a:gd name="T15" fmla="*/ 9 h 182"/>
                <a:gd name="T16" fmla="*/ 156 w 170"/>
                <a:gd name="T17" fmla="*/ 45 h 182"/>
                <a:gd name="T18" fmla="*/ 161 w 170"/>
                <a:gd name="T19" fmla="*/ 125 h 182"/>
                <a:gd name="T20" fmla="*/ 90 w 170"/>
                <a:gd name="T21" fmla="*/ 172 h 182"/>
                <a:gd name="T22" fmla="*/ 15 w 170"/>
                <a:gd name="T23" fmla="*/ 137 h 182"/>
                <a:gd name="T24" fmla="*/ 7 w 170"/>
                <a:gd name="T25" fmla="*/ 54 h 182"/>
                <a:gd name="T26" fmla="*/ 78 w 170"/>
                <a:gd name="T27" fmla="*/ 9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0" h="182">
                  <a:moveTo>
                    <a:pt x="90" y="182"/>
                  </a:moveTo>
                  <a:lnTo>
                    <a:pt x="170" y="130"/>
                  </a:lnTo>
                  <a:lnTo>
                    <a:pt x="163" y="40"/>
                  </a:lnTo>
                  <a:lnTo>
                    <a:pt x="78" y="0"/>
                  </a:lnTo>
                  <a:lnTo>
                    <a:pt x="0" y="49"/>
                  </a:lnTo>
                  <a:lnTo>
                    <a:pt x="5" y="142"/>
                  </a:lnTo>
                  <a:lnTo>
                    <a:pt x="90" y="182"/>
                  </a:lnTo>
                  <a:close/>
                  <a:moveTo>
                    <a:pt x="78" y="9"/>
                  </a:moveTo>
                  <a:lnTo>
                    <a:pt x="156" y="45"/>
                  </a:lnTo>
                  <a:lnTo>
                    <a:pt x="161" y="125"/>
                  </a:lnTo>
                  <a:lnTo>
                    <a:pt x="90" y="172"/>
                  </a:lnTo>
                  <a:lnTo>
                    <a:pt x="15" y="137"/>
                  </a:lnTo>
                  <a:lnTo>
                    <a:pt x="7" y="54"/>
                  </a:lnTo>
                  <a:lnTo>
                    <a:pt x="78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66" name="Freeform 1191"/>
            <p:cNvSpPr/>
            <p:nvPr/>
          </p:nvSpPr>
          <p:spPr bwMode="auto">
            <a:xfrm>
              <a:off x="4903788" y="3849688"/>
              <a:ext cx="461962" cy="239713"/>
            </a:xfrm>
            <a:custGeom>
              <a:avLst/>
              <a:gdLst>
                <a:gd name="T0" fmla="*/ 3 w 291"/>
                <a:gd name="T1" fmla="*/ 151 h 151"/>
                <a:gd name="T2" fmla="*/ 0 w 291"/>
                <a:gd name="T3" fmla="*/ 146 h 151"/>
                <a:gd name="T4" fmla="*/ 288 w 291"/>
                <a:gd name="T5" fmla="*/ 0 h 151"/>
                <a:gd name="T6" fmla="*/ 291 w 291"/>
                <a:gd name="T7" fmla="*/ 4 h 151"/>
                <a:gd name="T8" fmla="*/ 3 w 291"/>
                <a:gd name="T9" fmla="*/ 15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1" h="151">
                  <a:moveTo>
                    <a:pt x="3" y="151"/>
                  </a:moveTo>
                  <a:lnTo>
                    <a:pt x="0" y="146"/>
                  </a:lnTo>
                  <a:lnTo>
                    <a:pt x="288" y="0"/>
                  </a:lnTo>
                  <a:lnTo>
                    <a:pt x="291" y="4"/>
                  </a:lnTo>
                  <a:lnTo>
                    <a:pt x="3" y="15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67" name="Freeform 1192"/>
            <p:cNvSpPr>
              <a:spLocks noEditPoints="1"/>
            </p:cNvSpPr>
            <p:nvPr/>
          </p:nvSpPr>
          <p:spPr bwMode="auto">
            <a:xfrm>
              <a:off x="4679950" y="4625976"/>
              <a:ext cx="193675" cy="201613"/>
            </a:xfrm>
            <a:custGeom>
              <a:avLst/>
              <a:gdLst>
                <a:gd name="T0" fmla="*/ 0 w 122"/>
                <a:gd name="T1" fmla="*/ 35 h 127"/>
                <a:gd name="T2" fmla="*/ 7 w 122"/>
                <a:gd name="T3" fmla="*/ 99 h 127"/>
                <a:gd name="T4" fmla="*/ 68 w 122"/>
                <a:gd name="T5" fmla="*/ 127 h 127"/>
                <a:gd name="T6" fmla="*/ 122 w 122"/>
                <a:gd name="T7" fmla="*/ 92 h 127"/>
                <a:gd name="T8" fmla="*/ 118 w 122"/>
                <a:gd name="T9" fmla="*/ 25 h 127"/>
                <a:gd name="T10" fmla="*/ 56 w 122"/>
                <a:gd name="T11" fmla="*/ 0 h 127"/>
                <a:gd name="T12" fmla="*/ 0 w 122"/>
                <a:gd name="T13" fmla="*/ 35 h 127"/>
                <a:gd name="T14" fmla="*/ 115 w 122"/>
                <a:gd name="T15" fmla="*/ 87 h 127"/>
                <a:gd name="T16" fmla="*/ 66 w 122"/>
                <a:gd name="T17" fmla="*/ 120 h 127"/>
                <a:gd name="T18" fmla="*/ 11 w 122"/>
                <a:gd name="T19" fmla="*/ 96 h 127"/>
                <a:gd name="T20" fmla="*/ 7 w 122"/>
                <a:gd name="T21" fmla="*/ 37 h 127"/>
                <a:gd name="T22" fmla="*/ 56 w 122"/>
                <a:gd name="T23" fmla="*/ 7 h 127"/>
                <a:gd name="T24" fmla="*/ 111 w 122"/>
                <a:gd name="T25" fmla="*/ 30 h 127"/>
                <a:gd name="T26" fmla="*/ 115 w 122"/>
                <a:gd name="T27" fmla="*/ 87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2" h="127">
                  <a:moveTo>
                    <a:pt x="0" y="35"/>
                  </a:moveTo>
                  <a:lnTo>
                    <a:pt x="7" y="99"/>
                  </a:lnTo>
                  <a:lnTo>
                    <a:pt x="68" y="127"/>
                  </a:lnTo>
                  <a:lnTo>
                    <a:pt x="122" y="92"/>
                  </a:lnTo>
                  <a:lnTo>
                    <a:pt x="118" y="25"/>
                  </a:lnTo>
                  <a:lnTo>
                    <a:pt x="56" y="0"/>
                  </a:lnTo>
                  <a:lnTo>
                    <a:pt x="0" y="35"/>
                  </a:lnTo>
                  <a:close/>
                  <a:moveTo>
                    <a:pt x="115" y="87"/>
                  </a:moveTo>
                  <a:lnTo>
                    <a:pt x="66" y="120"/>
                  </a:lnTo>
                  <a:lnTo>
                    <a:pt x="11" y="96"/>
                  </a:lnTo>
                  <a:lnTo>
                    <a:pt x="7" y="37"/>
                  </a:lnTo>
                  <a:lnTo>
                    <a:pt x="56" y="7"/>
                  </a:lnTo>
                  <a:lnTo>
                    <a:pt x="111" y="30"/>
                  </a:lnTo>
                  <a:lnTo>
                    <a:pt x="115" y="8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68" name="Freeform 1193"/>
            <p:cNvSpPr/>
            <p:nvPr/>
          </p:nvSpPr>
          <p:spPr bwMode="auto">
            <a:xfrm>
              <a:off x="4768850" y="4279901"/>
              <a:ext cx="11112" cy="352425"/>
            </a:xfrm>
            <a:custGeom>
              <a:avLst/>
              <a:gdLst>
                <a:gd name="T0" fmla="*/ 3 w 7"/>
                <a:gd name="T1" fmla="*/ 0 h 222"/>
                <a:gd name="T2" fmla="*/ 7 w 7"/>
                <a:gd name="T3" fmla="*/ 0 h 222"/>
                <a:gd name="T4" fmla="*/ 3 w 7"/>
                <a:gd name="T5" fmla="*/ 220 h 222"/>
                <a:gd name="T6" fmla="*/ 0 w 7"/>
                <a:gd name="T7" fmla="*/ 222 h 222"/>
                <a:gd name="T8" fmla="*/ 3 w 7"/>
                <a:gd name="T9" fmla="*/ 0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22">
                  <a:moveTo>
                    <a:pt x="3" y="0"/>
                  </a:moveTo>
                  <a:lnTo>
                    <a:pt x="7" y="0"/>
                  </a:lnTo>
                  <a:lnTo>
                    <a:pt x="3" y="220"/>
                  </a:lnTo>
                  <a:lnTo>
                    <a:pt x="0" y="222"/>
                  </a:ln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69" name="Freeform 1194"/>
            <p:cNvSpPr>
              <a:spLocks noEditPoints="1"/>
            </p:cNvSpPr>
            <p:nvPr/>
          </p:nvSpPr>
          <p:spPr bwMode="auto">
            <a:xfrm>
              <a:off x="5178425" y="4384676"/>
              <a:ext cx="187325" cy="203200"/>
            </a:xfrm>
            <a:custGeom>
              <a:avLst/>
              <a:gdLst>
                <a:gd name="T0" fmla="*/ 0 w 118"/>
                <a:gd name="T1" fmla="*/ 95 h 128"/>
                <a:gd name="T2" fmla="*/ 56 w 118"/>
                <a:gd name="T3" fmla="*/ 128 h 128"/>
                <a:gd name="T4" fmla="*/ 115 w 118"/>
                <a:gd name="T5" fmla="*/ 100 h 128"/>
                <a:gd name="T6" fmla="*/ 118 w 118"/>
                <a:gd name="T7" fmla="*/ 36 h 128"/>
                <a:gd name="T8" fmla="*/ 61 w 118"/>
                <a:gd name="T9" fmla="*/ 0 h 128"/>
                <a:gd name="T10" fmla="*/ 2 w 118"/>
                <a:gd name="T11" fmla="*/ 31 h 128"/>
                <a:gd name="T12" fmla="*/ 0 w 118"/>
                <a:gd name="T13" fmla="*/ 95 h 128"/>
                <a:gd name="T14" fmla="*/ 113 w 118"/>
                <a:gd name="T15" fmla="*/ 38 h 128"/>
                <a:gd name="T16" fmla="*/ 111 w 118"/>
                <a:gd name="T17" fmla="*/ 95 h 128"/>
                <a:gd name="T18" fmla="*/ 56 w 118"/>
                <a:gd name="T19" fmla="*/ 123 h 128"/>
                <a:gd name="T20" fmla="*/ 4 w 118"/>
                <a:gd name="T21" fmla="*/ 92 h 128"/>
                <a:gd name="T22" fmla="*/ 7 w 118"/>
                <a:gd name="T23" fmla="*/ 36 h 128"/>
                <a:gd name="T24" fmla="*/ 61 w 118"/>
                <a:gd name="T25" fmla="*/ 7 h 128"/>
                <a:gd name="T26" fmla="*/ 113 w 118"/>
                <a:gd name="T27" fmla="*/ 3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8" h="128">
                  <a:moveTo>
                    <a:pt x="0" y="95"/>
                  </a:moveTo>
                  <a:lnTo>
                    <a:pt x="56" y="128"/>
                  </a:lnTo>
                  <a:lnTo>
                    <a:pt x="115" y="100"/>
                  </a:lnTo>
                  <a:lnTo>
                    <a:pt x="118" y="36"/>
                  </a:lnTo>
                  <a:lnTo>
                    <a:pt x="61" y="0"/>
                  </a:lnTo>
                  <a:lnTo>
                    <a:pt x="2" y="31"/>
                  </a:lnTo>
                  <a:lnTo>
                    <a:pt x="0" y="95"/>
                  </a:lnTo>
                  <a:close/>
                  <a:moveTo>
                    <a:pt x="113" y="38"/>
                  </a:moveTo>
                  <a:lnTo>
                    <a:pt x="111" y="95"/>
                  </a:lnTo>
                  <a:lnTo>
                    <a:pt x="56" y="123"/>
                  </a:lnTo>
                  <a:lnTo>
                    <a:pt x="4" y="92"/>
                  </a:lnTo>
                  <a:lnTo>
                    <a:pt x="7" y="36"/>
                  </a:lnTo>
                  <a:lnTo>
                    <a:pt x="61" y="7"/>
                  </a:lnTo>
                  <a:lnTo>
                    <a:pt x="113" y="3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70" name="Freeform 1195"/>
            <p:cNvSpPr/>
            <p:nvPr/>
          </p:nvSpPr>
          <p:spPr bwMode="auto">
            <a:xfrm>
              <a:off x="4897438" y="4216401"/>
              <a:ext cx="292100" cy="220663"/>
            </a:xfrm>
            <a:custGeom>
              <a:avLst/>
              <a:gdLst>
                <a:gd name="T0" fmla="*/ 0 w 184"/>
                <a:gd name="T1" fmla="*/ 5 h 139"/>
                <a:gd name="T2" fmla="*/ 2 w 184"/>
                <a:gd name="T3" fmla="*/ 0 h 139"/>
                <a:gd name="T4" fmla="*/ 184 w 184"/>
                <a:gd name="T5" fmla="*/ 137 h 139"/>
                <a:gd name="T6" fmla="*/ 179 w 184"/>
                <a:gd name="T7" fmla="*/ 139 h 139"/>
                <a:gd name="T8" fmla="*/ 0 w 184"/>
                <a:gd name="T9" fmla="*/ 5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4" h="139">
                  <a:moveTo>
                    <a:pt x="0" y="5"/>
                  </a:moveTo>
                  <a:lnTo>
                    <a:pt x="2" y="0"/>
                  </a:lnTo>
                  <a:lnTo>
                    <a:pt x="184" y="137"/>
                  </a:lnTo>
                  <a:lnTo>
                    <a:pt x="179" y="139"/>
                  </a:lnTo>
                  <a:lnTo>
                    <a:pt x="0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71" name="Freeform 1196"/>
            <p:cNvSpPr>
              <a:spLocks noEditPoints="1"/>
            </p:cNvSpPr>
            <p:nvPr/>
          </p:nvSpPr>
          <p:spPr bwMode="auto">
            <a:xfrm>
              <a:off x="2058988" y="1868488"/>
              <a:ext cx="644525" cy="652463"/>
            </a:xfrm>
            <a:custGeom>
              <a:avLst/>
              <a:gdLst>
                <a:gd name="T0" fmla="*/ 406 w 406"/>
                <a:gd name="T1" fmla="*/ 125 h 411"/>
                <a:gd name="T2" fmla="*/ 231 w 406"/>
                <a:gd name="T3" fmla="*/ 0 h 411"/>
                <a:gd name="T4" fmla="*/ 28 w 406"/>
                <a:gd name="T5" fmla="*/ 78 h 411"/>
                <a:gd name="T6" fmla="*/ 0 w 406"/>
                <a:gd name="T7" fmla="*/ 284 h 411"/>
                <a:gd name="T8" fmla="*/ 174 w 406"/>
                <a:gd name="T9" fmla="*/ 411 h 411"/>
                <a:gd name="T10" fmla="*/ 375 w 406"/>
                <a:gd name="T11" fmla="*/ 331 h 411"/>
                <a:gd name="T12" fmla="*/ 406 w 406"/>
                <a:gd name="T13" fmla="*/ 125 h 411"/>
                <a:gd name="T14" fmla="*/ 21 w 406"/>
                <a:gd name="T15" fmla="*/ 277 h 411"/>
                <a:gd name="T16" fmla="*/ 47 w 406"/>
                <a:gd name="T17" fmla="*/ 92 h 411"/>
                <a:gd name="T18" fmla="*/ 226 w 406"/>
                <a:gd name="T19" fmla="*/ 21 h 411"/>
                <a:gd name="T20" fmla="*/ 382 w 406"/>
                <a:gd name="T21" fmla="*/ 135 h 411"/>
                <a:gd name="T22" fmla="*/ 359 w 406"/>
                <a:gd name="T23" fmla="*/ 319 h 411"/>
                <a:gd name="T24" fmla="*/ 177 w 406"/>
                <a:gd name="T25" fmla="*/ 388 h 411"/>
                <a:gd name="T26" fmla="*/ 21 w 406"/>
                <a:gd name="T27" fmla="*/ 277 h 4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6" h="411">
                  <a:moveTo>
                    <a:pt x="406" y="125"/>
                  </a:moveTo>
                  <a:lnTo>
                    <a:pt x="231" y="0"/>
                  </a:lnTo>
                  <a:lnTo>
                    <a:pt x="28" y="78"/>
                  </a:lnTo>
                  <a:lnTo>
                    <a:pt x="0" y="284"/>
                  </a:lnTo>
                  <a:lnTo>
                    <a:pt x="174" y="411"/>
                  </a:lnTo>
                  <a:lnTo>
                    <a:pt x="375" y="331"/>
                  </a:lnTo>
                  <a:lnTo>
                    <a:pt x="406" y="125"/>
                  </a:lnTo>
                  <a:close/>
                  <a:moveTo>
                    <a:pt x="21" y="277"/>
                  </a:moveTo>
                  <a:lnTo>
                    <a:pt x="47" y="92"/>
                  </a:lnTo>
                  <a:lnTo>
                    <a:pt x="226" y="21"/>
                  </a:lnTo>
                  <a:lnTo>
                    <a:pt x="382" y="135"/>
                  </a:lnTo>
                  <a:lnTo>
                    <a:pt x="359" y="319"/>
                  </a:lnTo>
                  <a:lnTo>
                    <a:pt x="177" y="388"/>
                  </a:lnTo>
                  <a:lnTo>
                    <a:pt x="21" y="27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72" name="Freeform 1197"/>
            <p:cNvSpPr/>
            <p:nvPr/>
          </p:nvSpPr>
          <p:spPr bwMode="auto">
            <a:xfrm>
              <a:off x="2628900" y="2382838"/>
              <a:ext cx="869950" cy="795338"/>
            </a:xfrm>
            <a:custGeom>
              <a:avLst/>
              <a:gdLst>
                <a:gd name="T0" fmla="*/ 548 w 548"/>
                <a:gd name="T1" fmla="*/ 491 h 501"/>
                <a:gd name="T2" fmla="*/ 541 w 548"/>
                <a:gd name="T3" fmla="*/ 501 h 501"/>
                <a:gd name="T4" fmla="*/ 0 w 548"/>
                <a:gd name="T5" fmla="*/ 7 h 501"/>
                <a:gd name="T6" fmla="*/ 9 w 548"/>
                <a:gd name="T7" fmla="*/ 0 h 501"/>
                <a:gd name="T8" fmla="*/ 548 w 548"/>
                <a:gd name="T9" fmla="*/ 491 h 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8" h="501">
                  <a:moveTo>
                    <a:pt x="548" y="491"/>
                  </a:moveTo>
                  <a:lnTo>
                    <a:pt x="541" y="501"/>
                  </a:lnTo>
                  <a:lnTo>
                    <a:pt x="0" y="7"/>
                  </a:lnTo>
                  <a:lnTo>
                    <a:pt x="9" y="0"/>
                  </a:lnTo>
                  <a:lnTo>
                    <a:pt x="548" y="4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73" name="Freeform 1198"/>
            <p:cNvSpPr>
              <a:spLocks noEditPoints="1"/>
            </p:cNvSpPr>
            <p:nvPr/>
          </p:nvSpPr>
          <p:spPr bwMode="auto">
            <a:xfrm>
              <a:off x="3221038" y="4789488"/>
              <a:ext cx="523875" cy="530225"/>
            </a:xfrm>
            <a:custGeom>
              <a:avLst/>
              <a:gdLst>
                <a:gd name="T0" fmla="*/ 31 w 330"/>
                <a:gd name="T1" fmla="*/ 57 h 334"/>
                <a:gd name="T2" fmla="*/ 0 w 330"/>
                <a:gd name="T3" fmla="*/ 222 h 334"/>
                <a:gd name="T4" fmla="*/ 137 w 330"/>
                <a:gd name="T5" fmla="*/ 334 h 334"/>
                <a:gd name="T6" fmla="*/ 300 w 330"/>
                <a:gd name="T7" fmla="*/ 277 h 334"/>
                <a:gd name="T8" fmla="*/ 330 w 330"/>
                <a:gd name="T9" fmla="*/ 109 h 334"/>
                <a:gd name="T10" fmla="*/ 196 w 330"/>
                <a:gd name="T11" fmla="*/ 0 h 334"/>
                <a:gd name="T12" fmla="*/ 31 w 330"/>
                <a:gd name="T13" fmla="*/ 57 h 334"/>
                <a:gd name="T14" fmla="*/ 286 w 330"/>
                <a:gd name="T15" fmla="*/ 263 h 334"/>
                <a:gd name="T16" fmla="*/ 139 w 330"/>
                <a:gd name="T17" fmla="*/ 315 h 334"/>
                <a:gd name="T18" fmla="*/ 19 w 330"/>
                <a:gd name="T19" fmla="*/ 218 h 334"/>
                <a:gd name="T20" fmla="*/ 47 w 330"/>
                <a:gd name="T21" fmla="*/ 69 h 334"/>
                <a:gd name="T22" fmla="*/ 193 w 330"/>
                <a:gd name="T23" fmla="*/ 19 h 334"/>
                <a:gd name="T24" fmla="*/ 312 w 330"/>
                <a:gd name="T25" fmla="*/ 116 h 334"/>
                <a:gd name="T26" fmla="*/ 286 w 330"/>
                <a:gd name="T27" fmla="*/ 263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30" h="334">
                  <a:moveTo>
                    <a:pt x="31" y="57"/>
                  </a:moveTo>
                  <a:lnTo>
                    <a:pt x="0" y="222"/>
                  </a:lnTo>
                  <a:lnTo>
                    <a:pt x="137" y="334"/>
                  </a:lnTo>
                  <a:lnTo>
                    <a:pt x="300" y="277"/>
                  </a:lnTo>
                  <a:lnTo>
                    <a:pt x="330" y="109"/>
                  </a:lnTo>
                  <a:lnTo>
                    <a:pt x="196" y="0"/>
                  </a:lnTo>
                  <a:lnTo>
                    <a:pt x="31" y="57"/>
                  </a:lnTo>
                  <a:close/>
                  <a:moveTo>
                    <a:pt x="286" y="263"/>
                  </a:moveTo>
                  <a:lnTo>
                    <a:pt x="139" y="315"/>
                  </a:lnTo>
                  <a:lnTo>
                    <a:pt x="19" y="218"/>
                  </a:lnTo>
                  <a:lnTo>
                    <a:pt x="47" y="69"/>
                  </a:lnTo>
                  <a:lnTo>
                    <a:pt x="193" y="19"/>
                  </a:lnTo>
                  <a:lnTo>
                    <a:pt x="312" y="116"/>
                  </a:lnTo>
                  <a:lnTo>
                    <a:pt x="286" y="26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74" name="Freeform 1199"/>
            <p:cNvSpPr/>
            <p:nvPr/>
          </p:nvSpPr>
          <p:spPr bwMode="auto">
            <a:xfrm>
              <a:off x="3527425" y="3930651"/>
              <a:ext cx="277812" cy="877888"/>
            </a:xfrm>
            <a:custGeom>
              <a:avLst/>
              <a:gdLst>
                <a:gd name="T0" fmla="*/ 166 w 175"/>
                <a:gd name="T1" fmla="*/ 0 h 553"/>
                <a:gd name="T2" fmla="*/ 175 w 175"/>
                <a:gd name="T3" fmla="*/ 3 h 553"/>
                <a:gd name="T4" fmla="*/ 10 w 175"/>
                <a:gd name="T5" fmla="*/ 553 h 553"/>
                <a:gd name="T6" fmla="*/ 0 w 175"/>
                <a:gd name="T7" fmla="*/ 551 h 553"/>
                <a:gd name="T8" fmla="*/ 166 w 175"/>
                <a:gd name="T9" fmla="*/ 0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5" h="553">
                  <a:moveTo>
                    <a:pt x="166" y="0"/>
                  </a:moveTo>
                  <a:lnTo>
                    <a:pt x="175" y="3"/>
                  </a:lnTo>
                  <a:lnTo>
                    <a:pt x="10" y="553"/>
                  </a:lnTo>
                  <a:lnTo>
                    <a:pt x="0" y="551"/>
                  </a:lnTo>
                  <a:lnTo>
                    <a:pt x="1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75" name="Freeform 1200"/>
            <p:cNvSpPr>
              <a:spLocks noEditPoints="1"/>
            </p:cNvSpPr>
            <p:nvPr/>
          </p:nvSpPr>
          <p:spPr bwMode="auto">
            <a:xfrm>
              <a:off x="4848225" y="2776538"/>
              <a:ext cx="314325" cy="330200"/>
            </a:xfrm>
            <a:custGeom>
              <a:avLst/>
              <a:gdLst>
                <a:gd name="T0" fmla="*/ 106 w 198"/>
                <a:gd name="T1" fmla="*/ 208 h 208"/>
                <a:gd name="T2" fmla="*/ 198 w 198"/>
                <a:gd name="T3" fmla="*/ 146 h 208"/>
                <a:gd name="T4" fmla="*/ 189 w 198"/>
                <a:gd name="T5" fmla="*/ 42 h 208"/>
                <a:gd name="T6" fmla="*/ 90 w 198"/>
                <a:gd name="T7" fmla="*/ 0 h 208"/>
                <a:gd name="T8" fmla="*/ 0 w 198"/>
                <a:gd name="T9" fmla="*/ 59 h 208"/>
                <a:gd name="T10" fmla="*/ 7 w 198"/>
                <a:gd name="T11" fmla="*/ 165 h 208"/>
                <a:gd name="T12" fmla="*/ 106 w 198"/>
                <a:gd name="T13" fmla="*/ 208 h 208"/>
                <a:gd name="T14" fmla="*/ 90 w 198"/>
                <a:gd name="T15" fmla="*/ 9 h 208"/>
                <a:gd name="T16" fmla="*/ 179 w 198"/>
                <a:gd name="T17" fmla="*/ 50 h 208"/>
                <a:gd name="T18" fmla="*/ 186 w 198"/>
                <a:gd name="T19" fmla="*/ 144 h 208"/>
                <a:gd name="T20" fmla="*/ 106 w 198"/>
                <a:gd name="T21" fmla="*/ 196 h 208"/>
                <a:gd name="T22" fmla="*/ 19 w 198"/>
                <a:gd name="T23" fmla="*/ 158 h 208"/>
                <a:gd name="T24" fmla="*/ 9 w 198"/>
                <a:gd name="T25" fmla="*/ 64 h 208"/>
                <a:gd name="T26" fmla="*/ 90 w 198"/>
                <a:gd name="T27" fmla="*/ 9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8" h="208">
                  <a:moveTo>
                    <a:pt x="106" y="208"/>
                  </a:moveTo>
                  <a:lnTo>
                    <a:pt x="198" y="146"/>
                  </a:lnTo>
                  <a:lnTo>
                    <a:pt x="189" y="42"/>
                  </a:lnTo>
                  <a:lnTo>
                    <a:pt x="90" y="0"/>
                  </a:lnTo>
                  <a:lnTo>
                    <a:pt x="0" y="59"/>
                  </a:lnTo>
                  <a:lnTo>
                    <a:pt x="7" y="165"/>
                  </a:lnTo>
                  <a:lnTo>
                    <a:pt x="106" y="208"/>
                  </a:lnTo>
                  <a:close/>
                  <a:moveTo>
                    <a:pt x="90" y="9"/>
                  </a:moveTo>
                  <a:lnTo>
                    <a:pt x="179" y="50"/>
                  </a:lnTo>
                  <a:lnTo>
                    <a:pt x="186" y="144"/>
                  </a:lnTo>
                  <a:lnTo>
                    <a:pt x="106" y="196"/>
                  </a:lnTo>
                  <a:lnTo>
                    <a:pt x="19" y="158"/>
                  </a:lnTo>
                  <a:lnTo>
                    <a:pt x="9" y="64"/>
                  </a:lnTo>
                  <a:lnTo>
                    <a:pt x="90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76" name="Freeform 1201"/>
            <p:cNvSpPr/>
            <p:nvPr/>
          </p:nvSpPr>
          <p:spPr bwMode="auto">
            <a:xfrm>
              <a:off x="4344988" y="3024188"/>
              <a:ext cx="525462" cy="284163"/>
            </a:xfrm>
            <a:custGeom>
              <a:avLst/>
              <a:gdLst>
                <a:gd name="T0" fmla="*/ 3 w 331"/>
                <a:gd name="T1" fmla="*/ 179 h 179"/>
                <a:gd name="T2" fmla="*/ 0 w 331"/>
                <a:gd name="T3" fmla="*/ 175 h 179"/>
                <a:gd name="T4" fmla="*/ 329 w 331"/>
                <a:gd name="T5" fmla="*/ 0 h 179"/>
                <a:gd name="T6" fmla="*/ 331 w 331"/>
                <a:gd name="T7" fmla="*/ 5 h 179"/>
                <a:gd name="T8" fmla="*/ 3 w 331"/>
                <a:gd name="T9" fmla="*/ 179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1" h="179">
                  <a:moveTo>
                    <a:pt x="3" y="179"/>
                  </a:moveTo>
                  <a:lnTo>
                    <a:pt x="0" y="175"/>
                  </a:lnTo>
                  <a:lnTo>
                    <a:pt x="329" y="0"/>
                  </a:lnTo>
                  <a:lnTo>
                    <a:pt x="331" y="5"/>
                  </a:lnTo>
                  <a:lnTo>
                    <a:pt x="3" y="17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77" name="Freeform 1202"/>
            <p:cNvSpPr>
              <a:spLocks noEditPoints="1"/>
            </p:cNvSpPr>
            <p:nvPr/>
          </p:nvSpPr>
          <p:spPr bwMode="auto">
            <a:xfrm>
              <a:off x="3851275" y="1846263"/>
              <a:ext cx="396875" cy="438150"/>
            </a:xfrm>
            <a:custGeom>
              <a:avLst/>
              <a:gdLst>
                <a:gd name="T0" fmla="*/ 248 w 250"/>
                <a:gd name="T1" fmla="*/ 210 h 276"/>
                <a:gd name="T2" fmla="*/ 250 w 250"/>
                <a:gd name="T3" fmla="*/ 73 h 276"/>
                <a:gd name="T4" fmla="*/ 125 w 250"/>
                <a:gd name="T5" fmla="*/ 0 h 276"/>
                <a:gd name="T6" fmla="*/ 2 w 250"/>
                <a:gd name="T7" fmla="*/ 66 h 276"/>
                <a:gd name="T8" fmla="*/ 0 w 250"/>
                <a:gd name="T9" fmla="*/ 206 h 276"/>
                <a:gd name="T10" fmla="*/ 122 w 250"/>
                <a:gd name="T11" fmla="*/ 276 h 276"/>
                <a:gd name="T12" fmla="*/ 248 w 250"/>
                <a:gd name="T13" fmla="*/ 210 h 276"/>
                <a:gd name="T14" fmla="*/ 14 w 250"/>
                <a:gd name="T15" fmla="*/ 76 h 276"/>
                <a:gd name="T16" fmla="*/ 125 w 250"/>
                <a:gd name="T17" fmla="*/ 17 h 276"/>
                <a:gd name="T18" fmla="*/ 236 w 250"/>
                <a:gd name="T19" fmla="*/ 80 h 276"/>
                <a:gd name="T20" fmla="*/ 233 w 250"/>
                <a:gd name="T21" fmla="*/ 203 h 276"/>
                <a:gd name="T22" fmla="*/ 122 w 250"/>
                <a:gd name="T23" fmla="*/ 262 h 276"/>
                <a:gd name="T24" fmla="*/ 11 w 250"/>
                <a:gd name="T25" fmla="*/ 198 h 276"/>
                <a:gd name="T26" fmla="*/ 14 w 250"/>
                <a:gd name="T27" fmla="*/ 76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50" h="276">
                  <a:moveTo>
                    <a:pt x="248" y="210"/>
                  </a:moveTo>
                  <a:lnTo>
                    <a:pt x="250" y="73"/>
                  </a:lnTo>
                  <a:lnTo>
                    <a:pt x="125" y="0"/>
                  </a:lnTo>
                  <a:lnTo>
                    <a:pt x="2" y="66"/>
                  </a:lnTo>
                  <a:lnTo>
                    <a:pt x="0" y="206"/>
                  </a:lnTo>
                  <a:lnTo>
                    <a:pt x="122" y="276"/>
                  </a:lnTo>
                  <a:lnTo>
                    <a:pt x="248" y="210"/>
                  </a:lnTo>
                  <a:close/>
                  <a:moveTo>
                    <a:pt x="14" y="76"/>
                  </a:moveTo>
                  <a:lnTo>
                    <a:pt x="125" y="17"/>
                  </a:lnTo>
                  <a:lnTo>
                    <a:pt x="236" y="80"/>
                  </a:lnTo>
                  <a:lnTo>
                    <a:pt x="233" y="203"/>
                  </a:lnTo>
                  <a:lnTo>
                    <a:pt x="122" y="262"/>
                  </a:lnTo>
                  <a:lnTo>
                    <a:pt x="11" y="198"/>
                  </a:lnTo>
                  <a:lnTo>
                    <a:pt x="14" y="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78" name="Freeform 1203"/>
            <p:cNvSpPr/>
            <p:nvPr/>
          </p:nvSpPr>
          <p:spPr bwMode="auto">
            <a:xfrm>
              <a:off x="3940175" y="2270126"/>
              <a:ext cx="104775" cy="742950"/>
            </a:xfrm>
            <a:custGeom>
              <a:avLst/>
              <a:gdLst>
                <a:gd name="T0" fmla="*/ 7 w 66"/>
                <a:gd name="T1" fmla="*/ 468 h 468"/>
                <a:gd name="T2" fmla="*/ 0 w 66"/>
                <a:gd name="T3" fmla="*/ 468 h 468"/>
                <a:gd name="T4" fmla="*/ 59 w 66"/>
                <a:gd name="T5" fmla="*/ 0 h 468"/>
                <a:gd name="T6" fmla="*/ 66 w 66"/>
                <a:gd name="T7" fmla="*/ 2 h 468"/>
                <a:gd name="T8" fmla="*/ 7 w 66"/>
                <a:gd name="T9" fmla="*/ 468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" h="468">
                  <a:moveTo>
                    <a:pt x="7" y="468"/>
                  </a:moveTo>
                  <a:lnTo>
                    <a:pt x="0" y="468"/>
                  </a:lnTo>
                  <a:lnTo>
                    <a:pt x="59" y="0"/>
                  </a:lnTo>
                  <a:lnTo>
                    <a:pt x="66" y="2"/>
                  </a:lnTo>
                  <a:lnTo>
                    <a:pt x="7" y="4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79" name="Freeform 1204"/>
            <p:cNvSpPr>
              <a:spLocks noEditPoints="1"/>
            </p:cNvSpPr>
            <p:nvPr/>
          </p:nvSpPr>
          <p:spPr bwMode="auto">
            <a:xfrm>
              <a:off x="2362200" y="3844926"/>
              <a:ext cx="404812" cy="439738"/>
            </a:xfrm>
            <a:custGeom>
              <a:avLst/>
              <a:gdLst>
                <a:gd name="T0" fmla="*/ 123 w 255"/>
                <a:gd name="T1" fmla="*/ 0 h 277"/>
                <a:gd name="T2" fmla="*/ 0 w 255"/>
                <a:gd name="T3" fmla="*/ 76 h 277"/>
                <a:gd name="T4" fmla="*/ 7 w 255"/>
                <a:gd name="T5" fmla="*/ 213 h 277"/>
                <a:gd name="T6" fmla="*/ 135 w 255"/>
                <a:gd name="T7" fmla="*/ 277 h 277"/>
                <a:gd name="T8" fmla="*/ 255 w 255"/>
                <a:gd name="T9" fmla="*/ 201 h 277"/>
                <a:gd name="T10" fmla="*/ 250 w 255"/>
                <a:gd name="T11" fmla="*/ 64 h 277"/>
                <a:gd name="T12" fmla="*/ 123 w 255"/>
                <a:gd name="T13" fmla="*/ 0 h 277"/>
                <a:gd name="T14" fmla="*/ 135 w 255"/>
                <a:gd name="T15" fmla="*/ 262 h 277"/>
                <a:gd name="T16" fmla="*/ 21 w 255"/>
                <a:gd name="T17" fmla="*/ 206 h 277"/>
                <a:gd name="T18" fmla="*/ 14 w 255"/>
                <a:gd name="T19" fmla="*/ 83 h 277"/>
                <a:gd name="T20" fmla="*/ 123 w 255"/>
                <a:gd name="T21" fmla="*/ 14 h 277"/>
                <a:gd name="T22" fmla="*/ 239 w 255"/>
                <a:gd name="T23" fmla="*/ 71 h 277"/>
                <a:gd name="T24" fmla="*/ 243 w 255"/>
                <a:gd name="T25" fmla="*/ 194 h 277"/>
                <a:gd name="T26" fmla="*/ 135 w 255"/>
                <a:gd name="T27" fmla="*/ 262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55" h="277">
                  <a:moveTo>
                    <a:pt x="123" y="0"/>
                  </a:moveTo>
                  <a:lnTo>
                    <a:pt x="0" y="76"/>
                  </a:lnTo>
                  <a:lnTo>
                    <a:pt x="7" y="213"/>
                  </a:lnTo>
                  <a:lnTo>
                    <a:pt x="135" y="277"/>
                  </a:lnTo>
                  <a:lnTo>
                    <a:pt x="255" y="201"/>
                  </a:lnTo>
                  <a:lnTo>
                    <a:pt x="250" y="64"/>
                  </a:lnTo>
                  <a:lnTo>
                    <a:pt x="123" y="0"/>
                  </a:lnTo>
                  <a:close/>
                  <a:moveTo>
                    <a:pt x="135" y="262"/>
                  </a:moveTo>
                  <a:lnTo>
                    <a:pt x="21" y="206"/>
                  </a:lnTo>
                  <a:lnTo>
                    <a:pt x="14" y="83"/>
                  </a:lnTo>
                  <a:lnTo>
                    <a:pt x="123" y="14"/>
                  </a:lnTo>
                  <a:lnTo>
                    <a:pt x="239" y="71"/>
                  </a:lnTo>
                  <a:lnTo>
                    <a:pt x="243" y="194"/>
                  </a:lnTo>
                  <a:lnTo>
                    <a:pt x="135" y="26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80" name="Freeform 1205"/>
            <p:cNvSpPr/>
            <p:nvPr/>
          </p:nvSpPr>
          <p:spPr bwMode="auto">
            <a:xfrm>
              <a:off x="2747963" y="3616326"/>
              <a:ext cx="701675" cy="344488"/>
            </a:xfrm>
            <a:custGeom>
              <a:avLst/>
              <a:gdLst>
                <a:gd name="T0" fmla="*/ 440 w 442"/>
                <a:gd name="T1" fmla="*/ 0 h 217"/>
                <a:gd name="T2" fmla="*/ 442 w 442"/>
                <a:gd name="T3" fmla="*/ 7 h 217"/>
                <a:gd name="T4" fmla="*/ 3 w 442"/>
                <a:gd name="T5" fmla="*/ 217 h 217"/>
                <a:gd name="T6" fmla="*/ 0 w 442"/>
                <a:gd name="T7" fmla="*/ 210 h 217"/>
                <a:gd name="T8" fmla="*/ 440 w 442"/>
                <a:gd name="T9" fmla="*/ 0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2" h="217">
                  <a:moveTo>
                    <a:pt x="440" y="0"/>
                  </a:moveTo>
                  <a:lnTo>
                    <a:pt x="442" y="7"/>
                  </a:lnTo>
                  <a:lnTo>
                    <a:pt x="3" y="217"/>
                  </a:lnTo>
                  <a:lnTo>
                    <a:pt x="0" y="210"/>
                  </a:lnTo>
                  <a:lnTo>
                    <a:pt x="44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</p:grpSp>
      <p:grpSp>
        <p:nvGrpSpPr>
          <p:cNvPr id="81" name="组合 80"/>
          <p:cNvGrpSpPr/>
          <p:nvPr/>
        </p:nvGrpSpPr>
        <p:grpSpPr>
          <a:xfrm rot="18496441">
            <a:off x="201620" y="5980564"/>
            <a:ext cx="846594" cy="825835"/>
            <a:chOff x="2058988" y="1846263"/>
            <a:chExt cx="3560762" cy="3473450"/>
          </a:xfrm>
          <a:solidFill>
            <a:schemeClr val="accent1"/>
          </a:solidFill>
        </p:grpSpPr>
        <p:sp>
          <p:nvSpPr>
            <p:cNvPr id="82" name="Freeform 1187"/>
            <p:cNvSpPr>
              <a:spLocks noEditPoints="1"/>
            </p:cNvSpPr>
            <p:nvPr/>
          </p:nvSpPr>
          <p:spPr bwMode="auto">
            <a:xfrm>
              <a:off x="3389313" y="2963863"/>
              <a:ext cx="993775" cy="993775"/>
            </a:xfrm>
            <a:custGeom>
              <a:avLst/>
              <a:gdLst>
                <a:gd name="T0" fmla="*/ 0 w 626"/>
                <a:gd name="T1" fmla="*/ 428 h 626"/>
                <a:gd name="T2" fmla="*/ 262 w 626"/>
                <a:gd name="T3" fmla="*/ 626 h 626"/>
                <a:gd name="T4" fmla="*/ 574 w 626"/>
                <a:gd name="T5" fmla="*/ 513 h 626"/>
                <a:gd name="T6" fmla="*/ 626 w 626"/>
                <a:gd name="T7" fmla="*/ 198 h 626"/>
                <a:gd name="T8" fmla="*/ 364 w 626"/>
                <a:gd name="T9" fmla="*/ 0 h 626"/>
                <a:gd name="T10" fmla="*/ 50 w 626"/>
                <a:gd name="T11" fmla="*/ 113 h 626"/>
                <a:gd name="T12" fmla="*/ 0 w 626"/>
                <a:gd name="T13" fmla="*/ 428 h 626"/>
                <a:gd name="T14" fmla="*/ 593 w 626"/>
                <a:gd name="T15" fmla="*/ 210 h 626"/>
                <a:gd name="T16" fmla="*/ 548 w 626"/>
                <a:gd name="T17" fmla="*/ 489 h 626"/>
                <a:gd name="T18" fmla="*/ 267 w 626"/>
                <a:gd name="T19" fmla="*/ 593 h 626"/>
                <a:gd name="T20" fmla="*/ 33 w 626"/>
                <a:gd name="T21" fmla="*/ 413 h 626"/>
                <a:gd name="T22" fmla="*/ 78 w 626"/>
                <a:gd name="T23" fmla="*/ 135 h 626"/>
                <a:gd name="T24" fmla="*/ 357 w 626"/>
                <a:gd name="T25" fmla="*/ 33 h 626"/>
                <a:gd name="T26" fmla="*/ 593 w 626"/>
                <a:gd name="T27" fmla="*/ 210 h 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26" h="626">
                  <a:moveTo>
                    <a:pt x="0" y="428"/>
                  </a:moveTo>
                  <a:lnTo>
                    <a:pt x="262" y="626"/>
                  </a:lnTo>
                  <a:lnTo>
                    <a:pt x="574" y="513"/>
                  </a:lnTo>
                  <a:lnTo>
                    <a:pt x="626" y="198"/>
                  </a:lnTo>
                  <a:lnTo>
                    <a:pt x="364" y="0"/>
                  </a:lnTo>
                  <a:lnTo>
                    <a:pt x="50" y="113"/>
                  </a:lnTo>
                  <a:lnTo>
                    <a:pt x="0" y="428"/>
                  </a:lnTo>
                  <a:close/>
                  <a:moveTo>
                    <a:pt x="593" y="210"/>
                  </a:moveTo>
                  <a:lnTo>
                    <a:pt x="548" y="489"/>
                  </a:lnTo>
                  <a:lnTo>
                    <a:pt x="267" y="593"/>
                  </a:lnTo>
                  <a:lnTo>
                    <a:pt x="33" y="413"/>
                  </a:lnTo>
                  <a:lnTo>
                    <a:pt x="78" y="135"/>
                  </a:lnTo>
                  <a:lnTo>
                    <a:pt x="357" y="33"/>
                  </a:lnTo>
                  <a:lnTo>
                    <a:pt x="593" y="2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83" name="Freeform 1188"/>
            <p:cNvSpPr>
              <a:spLocks noEditPoints="1"/>
            </p:cNvSpPr>
            <p:nvPr/>
          </p:nvSpPr>
          <p:spPr bwMode="auto">
            <a:xfrm>
              <a:off x="4649788" y="4002088"/>
              <a:ext cx="273050" cy="288925"/>
            </a:xfrm>
            <a:custGeom>
              <a:avLst/>
              <a:gdLst>
                <a:gd name="T0" fmla="*/ 0 w 172"/>
                <a:gd name="T1" fmla="*/ 133 h 182"/>
                <a:gd name="T2" fmla="*/ 80 w 172"/>
                <a:gd name="T3" fmla="*/ 182 h 182"/>
                <a:gd name="T4" fmla="*/ 165 w 172"/>
                <a:gd name="T5" fmla="*/ 142 h 182"/>
                <a:gd name="T6" fmla="*/ 172 w 172"/>
                <a:gd name="T7" fmla="*/ 50 h 182"/>
                <a:gd name="T8" fmla="*/ 92 w 172"/>
                <a:gd name="T9" fmla="*/ 0 h 182"/>
                <a:gd name="T10" fmla="*/ 4 w 172"/>
                <a:gd name="T11" fmla="*/ 41 h 182"/>
                <a:gd name="T12" fmla="*/ 0 w 172"/>
                <a:gd name="T13" fmla="*/ 133 h 182"/>
                <a:gd name="T14" fmla="*/ 163 w 172"/>
                <a:gd name="T15" fmla="*/ 55 h 182"/>
                <a:gd name="T16" fmla="*/ 158 w 172"/>
                <a:gd name="T17" fmla="*/ 135 h 182"/>
                <a:gd name="T18" fmla="*/ 80 w 172"/>
                <a:gd name="T19" fmla="*/ 173 h 182"/>
                <a:gd name="T20" fmla="*/ 9 w 172"/>
                <a:gd name="T21" fmla="*/ 128 h 182"/>
                <a:gd name="T22" fmla="*/ 14 w 172"/>
                <a:gd name="T23" fmla="*/ 48 h 182"/>
                <a:gd name="T24" fmla="*/ 92 w 172"/>
                <a:gd name="T25" fmla="*/ 10 h 182"/>
                <a:gd name="T26" fmla="*/ 163 w 172"/>
                <a:gd name="T27" fmla="*/ 55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2" h="182">
                  <a:moveTo>
                    <a:pt x="0" y="133"/>
                  </a:moveTo>
                  <a:lnTo>
                    <a:pt x="80" y="182"/>
                  </a:lnTo>
                  <a:lnTo>
                    <a:pt x="165" y="142"/>
                  </a:lnTo>
                  <a:lnTo>
                    <a:pt x="172" y="50"/>
                  </a:lnTo>
                  <a:lnTo>
                    <a:pt x="92" y="0"/>
                  </a:lnTo>
                  <a:lnTo>
                    <a:pt x="4" y="41"/>
                  </a:lnTo>
                  <a:lnTo>
                    <a:pt x="0" y="133"/>
                  </a:lnTo>
                  <a:close/>
                  <a:moveTo>
                    <a:pt x="163" y="55"/>
                  </a:moveTo>
                  <a:lnTo>
                    <a:pt x="158" y="135"/>
                  </a:lnTo>
                  <a:lnTo>
                    <a:pt x="80" y="173"/>
                  </a:lnTo>
                  <a:lnTo>
                    <a:pt x="9" y="128"/>
                  </a:lnTo>
                  <a:lnTo>
                    <a:pt x="14" y="48"/>
                  </a:lnTo>
                  <a:lnTo>
                    <a:pt x="92" y="10"/>
                  </a:lnTo>
                  <a:lnTo>
                    <a:pt x="163" y="5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84" name="Freeform 1189"/>
            <p:cNvSpPr/>
            <p:nvPr/>
          </p:nvSpPr>
          <p:spPr bwMode="auto">
            <a:xfrm>
              <a:off x="4262438" y="3751263"/>
              <a:ext cx="409575" cy="322263"/>
            </a:xfrm>
            <a:custGeom>
              <a:avLst/>
              <a:gdLst>
                <a:gd name="T0" fmla="*/ 0 w 258"/>
                <a:gd name="T1" fmla="*/ 5 h 203"/>
                <a:gd name="T2" fmla="*/ 5 w 258"/>
                <a:gd name="T3" fmla="*/ 0 h 203"/>
                <a:gd name="T4" fmla="*/ 258 w 258"/>
                <a:gd name="T5" fmla="*/ 199 h 203"/>
                <a:gd name="T6" fmla="*/ 253 w 258"/>
                <a:gd name="T7" fmla="*/ 203 h 203"/>
                <a:gd name="T8" fmla="*/ 0 w 258"/>
                <a:gd name="T9" fmla="*/ 5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8" h="203">
                  <a:moveTo>
                    <a:pt x="0" y="5"/>
                  </a:moveTo>
                  <a:lnTo>
                    <a:pt x="5" y="0"/>
                  </a:lnTo>
                  <a:lnTo>
                    <a:pt x="258" y="199"/>
                  </a:lnTo>
                  <a:lnTo>
                    <a:pt x="253" y="203"/>
                  </a:lnTo>
                  <a:lnTo>
                    <a:pt x="0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85" name="Freeform 1190"/>
            <p:cNvSpPr>
              <a:spLocks noEditPoints="1"/>
            </p:cNvSpPr>
            <p:nvPr/>
          </p:nvSpPr>
          <p:spPr bwMode="auto">
            <a:xfrm>
              <a:off x="5349875" y="3635376"/>
              <a:ext cx="269875" cy="288925"/>
            </a:xfrm>
            <a:custGeom>
              <a:avLst/>
              <a:gdLst>
                <a:gd name="T0" fmla="*/ 90 w 170"/>
                <a:gd name="T1" fmla="*/ 182 h 182"/>
                <a:gd name="T2" fmla="*/ 170 w 170"/>
                <a:gd name="T3" fmla="*/ 130 h 182"/>
                <a:gd name="T4" fmla="*/ 163 w 170"/>
                <a:gd name="T5" fmla="*/ 40 h 182"/>
                <a:gd name="T6" fmla="*/ 78 w 170"/>
                <a:gd name="T7" fmla="*/ 0 h 182"/>
                <a:gd name="T8" fmla="*/ 0 w 170"/>
                <a:gd name="T9" fmla="*/ 49 h 182"/>
                <a:gd name="T10" fmla="*/ 5 w 170"/>
                <a:gd name="T11" fmla="*/ 142 h 182"/>
                <a:gd name="T12" fmla="*/ 90 w 170"/>
                <a:gd name="T13" fmla="*/ 182 h 182"/>
                <a:gd name="T14" fmla="*/ 78 w 170"/>
                <a:gd name="T15" fmla="*/ 9 h 182"/>
                <a:gd name="T16" fmla="*/ 156 w 170"/>
                <a:gd name="T17" fmla="*/ 45 h 182"/>
                <a:gd name="T18" fmla="*/ 161 w 170"/>
                <a:gd name="T19" fmla="*/ 125 h 182"/>
                <a:gd name="T20" fmla="*/ 90 w 170"/>
                <a:gd name="T21" fmla="*/ 172 h 182"/>
                <a:gd name="T22" fmla="*/ 15 w 170"/>
                <a:gd name="T23" fmla="*/ 137 h 182"/>
                <a:gd name="T24" fmla="*/ 7 w 170"/>
                <a:gd name="T25" fmla="*/ 54 h 182"/>
                <a:gd name="T26" fmla="*/ 78 w 170"/>
                <a:gd name="T27" fmla="*/ 9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0" h="182">
                  <a:moveTo>
                    <a:pt x="90" y="182"/>
                  </a:moveTo>
                  <a:lnTo>
                    <a:pt x="170" y="130"/>
                  </a:lnTo>
                  <a:lnTo>
                    <a:pt x="163" y="40"/>
                  </a:lnTo>
                  <a:lnTo>
                    <a:pt x="78" y="0"/>
                  </a:lnTo>
                  <a:lnTo>
                    <a:pt x="0" y="49"/>
                  </a:lnTo>
                  <a:lnTo>
                    <a:pt x="5" y="142"/>
                  </a:lnTo>
                  <a:lnTo>
                    <a:pt x="90" y="182"/>
                  </a:lnTo>
                  <a:close/>
                  <a:moveTo>
                    <a:pt x="78" y="9"/>
                  </a:moveTo>
                  <a:lnTo>
                    <a:pt x="156" y="45"/>
                  </a:lnTo>
                  <a:lnTo>
                    <a:pt x="161" y="125"/>
                  </a:lnTo>
                  <a:lnTo>
                    <a:pt x="90" y="172"/>
                  </a:lnTo>
                  <a:lnTo>
                    <a:pt x="15" y="137"/>
                  </a:lnTo>
                  <a:lnTo>
                    <a:pt x="7" y="54"/>
                  </a:lnTo>
                  <a:lnTo>
                    <a:pt x="78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86" name="Freeform 1191"/>
            <p:cNvSpPr/>
            <p:nvPr/>
          </p:nvSpPr>
          <p:spPr bwMode="auto">
            <a:xfrm>
              <a:off x="4903788" y="3849688"/>
              <a:ext cx="461962" cy="239713"/>
            </a:xfrm>
            <a:custGeom>
              <a:avLst/>
              <a:gdLst>
                <a:gd name="T0" fmla="*/ 3 w 291"/>
                <a:gd name="T1" fmla="*/ 151 h 151"/>
                <a:gd name="T2" fmla="*/ 0 w 291"/>
                <a:gd name="T3" fmla="*/ 146 h 151"/>
                <a:gd name="T4" fmla="*/ 288 w 291"/>
                <a:gd name="T5" fmla="*/ 0 h 151"/>
                <a:gd name="T6" fmla="*/ 291 w 291"/>
                <a:gd name="T7" fmla="*/ 4 h 151"/>
                <a:gd name="T8" fmla="*/ 3 w 291"/>
                <a:gd name="T9" fmla="*/ 15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1" h="151">
                  <a:moveTo>
                    <a:pt x="3" y="151"/>
                  </a:moveTo>
                  <a:lnTo>
                    <a:pt x="0" y="146"/>
                  </a:lnTo>
                  <a:lnTo>
                    <a:pt x="288" y="0"/>
                  </a:lnTo>
                  <a:lnTo>
                    <a:pt x="291" y="4"/>
                  </a:lnTo>
                  <a:lnTo>
                    <a:pt x="3" y="15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87" name="Freeform 1192"/>
            <p:cNvSpPr>
              <a:spLocks noEditPoints="1"/>
            </p:cNvSpPr>
            <p:nvPr/>
          </p:nvSpPr>
          <p:spPr bwMode="auto">
            <a:xfrm>
              <a:off x="4679950" y="4625976"/>
              <a:ext cx="193675" cy="201613"/>
            </a:xfrm>
            <a:custGeom>
              <a:avLst/>
              <a:gdLst>
                <a:gd name="T0" fmla="*/ 0 w 122"/>
                <a:gd name="T1" fmla="*/ 35 h 127"/>
                <a:gd name="T2" fmla="*/ 7 w 122"/>
                <a:gd name="T3" fmla="*/ 99 h 127"/>
                <a:gd name="T4" fmla="*/ 68 w 122"/>
                <a:gd name="T5" fmla="*/ 127 h 127"/>
                <a:gd name="T6" fmla="*/ 122 w 122"/>
                <a:gd name="T7" fmla="*/ 92 h 127"/>
                <a:gd name="T8" fmla="*/ 118 w 122"/>
                <a:gd name="T9" fmla="*/ 25 h 127"/>
                <a:gd name="T10" fmla="*/ 56 w 122"/>
                <a:gd name="T11" fmla="*/ 0 h 127"/>
                <a:gd name="T12" fmla="*/ 0 w 122"/>
                <a:gd name="T13" fmla="*/ 35 h 127"/>
                <a:gd name="T14" fmla="*/ 115 w 122"/>
                <a:gd name="T15" fmla="*/ 87 h 127"/>
                <a:gd name="T16" fmla="*/ 66 w 122"/>
                <a:gd name="T17" fmla="*/ 120 h 127"/>
                <a:gd name="T18" fmla="*/ 11 w 122"/>
                <a:gd name="T19" fmla="*/ 96 h 127"/>
                <a:gd name="T20" fmla="*/ 7 w 122"/>
                <a:gd name="T21" fmla="*/ 37 h 127"/>
                <a:gd name="T22" fmla="*/ 56 w 122"/>
                <a:gd name="T23" fmla="*/ 7 h 127"/>
                <a:gd name="T24" fmla="*/ 111 w 122"/>
                <a:gd name="T25" fmla="*/ 30 h 127"/>
                <a:gd name="T26" fmla="*/ 115 w 122"/>
                <a:gd name="T27" fmla="*/ 87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2" h="127">
                  <a:moveTo>
                    <a:pt x="0" y="35"/>
                  </a:moveTo>
                  <a:lnTo>
                    <a:pt x="7" y="99"/>
                  </a:lnTo>
                  <a:lnTo>
                    <a:pt x="68" y="127"/>
                  </a:lnTo>
                  <a:lnTo>
                    <a:pt x="122" y="92"/>
                  </a:lnTo>
                  <a:lnTo>
                    <a:pt x="118" y="25"/>
                  </a:lnTo>
                  <a:lnTo>
                    <a:pt x="56" y="0"/>
                  </a:lnTo>
                  <a:lnTo>
                    <a:pt x="0" y="35"/>
                  </a:lnTo>
                  <a:close/>
                  <a:moveTo>
                    <a:pt x="115" y="87"/>
                  </a:moveTo>
                  <a:lnTo>
                    <a:pt x="66" y="120"/>
                  </a:lnTo>
                  <a:lnTo>
                    <a:pt x="11" y="96"/>
                  </a:lnTo>
                  <a:lnTo>
                    <a:pt x="7" y="37"/>
                  </a:lnTo>
                  <a:lnTo>
                    <a:pt x="56" y="7"/>
                  </a:lnTo>
                  <a:lnTo>
                    <a:pt x="111" y="30"/>
                  </a:lnTo>
                  <a:lnTo>
                    <a:pt x="115" y="8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88" name="Freeform 1193"/>
            <p:cNvSpPr/>
            <p:nvPr/>
          </p:nvSpPr>
          <p:spPr bwMode="auto">
            <a:xfrm>
              <a:off x="4768850" y="4279901"/>
              <a:ext cx="11112" cy="352425"/>
            </a:xfrm>
            <a:custGeom>
              <a:avLst/>
              <a:gdLst>
                <a:gd name="T0" fmla="*/ 3 w 7"/>
                <a:gd name="T1" fmla="*/ 0 h 222"/>
                <a:gd name="T2" fmla="*/ 7 w 7"/>
                <a:gd name="T3" fmla="*/ 0 h 222"/>
                <a:gd name="T4" fmla="*/ 3 w 7"/>
                <a:gd name="T5" fmla="*/ 220 h 222"/>
                <a:gd name="T6" fmla="*/ 0 w 7"/>
                <a:gd name="T7" fmla="*/ 222 h 222"/>
                <a:gd name="T8" fmla="*/ 3 w 7"/>
                <a:gd name="T9" fmla="*/ 0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22">
                  <a:moveTo>
                    <a:pt x="3" y="0"/>
                  </a:moveTo>
                  <a:lnTo>
                    <a:pt x="7" y="0"/>
                  </a:lnTo>
                  <a:lnTo>
                    <a:pt x="3" y="220"/>
                  </a:lnTo>
                  <a:lnTo>
                    <a:pt x="0" y="222"/>
                  </a:ln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89" name="Freeform 1194"/>
            <p:cNvSpPr>
              <a:spLocks noEditPoints="1"/>
            </p:cNvSpPr>
            <p:nvPr/>
          </p:nvSpPr>
          <p:spPr bwMode="auto">
            <a:xfrm>
              <a:off x="5178425" y="4384676"/>
              <a:ext cx="187325" cy="203200"/>
            </a:xfrm>
            <a:custGeom>
              <a:avLst/>
              <a:gdLst>
                <a:gd name="T0" fmla="*/ 0 w 118"/>
                <a:gd name="T1" fmla="*/ 95 h 128"/>
                <a:gd name="T2" fmla="*/ 56 w 118"/>
                <a:gd name="T3" fmla="*/ 128 h 128"/>
                <a:gd name="T4" fmla="*/ 115 w 118"/>
                <a:gd name="T5" fmla="*/ 100 h 128"/>
                <a:gd name="T6" fmla="*/ 118 w 118"/>
                <a:gd name="T7" fmla="*/ 36 h 128"/>
                <a:gd name="T8" fmla="*/ 61 w 118"/>
                <a:gd name="T9" fmla="*/ 0 h 128"/>
                <a:gd name="T10" fmla="*/ 2 w 118"/>
                <a:gd name="T11" fmla="*/ 31 h 128"/>
                <a:gd name="T12" fmla="*/ 0 w 118"/>
                <a:gd name="T13" fmla="*/ 95 h 128"/>
                <a:gd name="T14" fmla="*/ 113 w 118"/>
                <a:gd name="T15" fmla="*/ 38 h 128"/>
                <a:gd name="T16" fmla="*/ 111 w 118"/>
                <a:gd name="T17" fmla="*/ 95 h 128"/>
                <a:gd name="T18" fmla="*/ 56 w 118"/>
                <a:gd name="T19" fmla="*/ 123 h 128"/>
                <a:gd name="T20" fmla="*/ 4 w 118"/>
                <a:gd name="T21" fmla="*/ 92 h 128"/>
                <a:gd name="T22" fmla="*/ 7 w 118"/>
                <a:gd name="T23" fmla="*/ 36 h 128"/>
                <a:gd name="T24" fmla="*/ 61 w 118"/>
                <a:gd name="T25" fmla="*/ 7 h 128"/>
                <a:gd name="T26" fmla="*/ 113 w 118"/>
                <a:gd name="T27" fmla="*/ 3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8" h="128">
                  <a:moveTo>
                    <a:pt x="0" y="95"/>
                  </a:moveTo>
                  <a:lnTo>
                    <a:pt x="56" y="128"/>
                  </a:lnTo>
                  <a:lnTo>
                    <a:pt x="115" y="100"/>
                  </a:lnTo>
                  <a:lnTo>
                    <a:pt x="118" y="36"/>
                  </a:lnTo>
                  <a:lnTo>
                    <a:pt x="61" y="0"/>
                  </a:lnTo>
                  <a:lnTo>
                    <a:pt x="2" y="31"/>
                  </a:lnTo>
                  <a:lnTo>
                    <a:pt x="0" y="95"/>
                  </a:lnTo>
                  <a:close/>
                  <a:moveTo>
                    <a:pt x="113" y="38"/>
                  </a:moveTo>
                  <a:lnTo>
                    <a:pt x="111" y="95"/>
                  </a:lnTo>
                  <a:lnTo>
                    <a:pt x="56" y="123"/>
                  </a:lnTo>
                  <a:lnTo>
                    <a:pt x="4" y="92"/>
                  </a:lnTo>
                  <a:lnTo>
                    <a:pt x="7" y="36"/>
                  </a:lnTo>
                  <a:lnTo>
                    <a:pt x="61" y="7"/>
                  </a:lnTo>
                  <a:lnTo>
                    <a:pt x="113" y="3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90" name="Freeform 1195"/>
            <p:cNvSpPr/>
            <p:nvPr/>
          </p:nvSpPr>
          <p:spPr bwMode="auto">
            <a:xfrm>
              <a:off x="4897438" y="4216401"/>
              <a:ext cx="292100" cy="220663"/>
            </a:xfrm>
            <a:custGeom>
              <a:avLst/>
              <a:gdLst>
                <a:gd name="T0" fmla="*/ 0 w 184"/>
                <a:gd name="T1" fmla="*/ 5 h 139"/>
                <a:gd name="T2" fmla="*/ 2 w 184"/>
                <a:gd name="T3" fmla="*/ 0 h 139"/>
                <a:gd name="T4" fmla="*/ 184 w 184"/>
                <a:gd name="T5" fmla="*/ 137 h 139"/>
                <a:gd name="T6" fmla="*/ 179 w 184"/>
                <a:gd name="T7" fmla="*/ 139 h 139"/>
                <a:gd name="T8" fmla="*/ 0 w 184"/>
                <a:gd name="T9" fmla="*/ 5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4" h="139">
                  <a:moveTo>
                    <a:pt x="0" y="5"/>
                  </a:moveTo>
                  <a:lnTo>
                    <a:pt x="2" y="0"/>
                  </a:lnTo>
                  <a:lnTo>
                    <a:pt x="184" y="137"/>
                  </a:lnTo>
                  <a:lnTo>
                    <a:pt x="179" y="139"/>
                  </a:lnTo>
                  <a:lnTo>
                    <a:pt x="0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91" name="Freeform 1196"/>
            <p:cNvSpPr>
              <a:spLocks noEditPoints="1"/>
            </p:cNvSpPr>
            <p:nvPr/>
          </p:nvSpPr>
          <p:spPr bwMode="auto">
            <a:xfrm>
              <a:off x="2058988" y="1868488"/>
              <a:ext cx="644525" cy="652463"/>
            </a:xfrm>
            <a:custGeom>
              <a:avLst/>
              <a:gdLst>
                <a:gd name="T0" fmla="*/ 406 w 406"/>
                <a:gd name="T1" fmla="*/ 125 h 411"/>
                <a:gd name="T2" fmla="*/ 231 w 406"/>
                <a:gd name="T3" fmla="*/ 0 h 411"/>
                <a:gd name="T4" fmla="*/ 28 w 406"/>
                <a:gd name="T5" fmla="*/ 78 h 411"/>
                <a:gd name="T6" fmla="*/ 0 w 406"/>
                <a:gd name="T7" fmla="*/ 284 h 411"/>
                <a:gd name="T8" fmla="*/ 174 w 406"/>
                <a:gd name="T9" fmla="*/ 411 h 411"/>
                <a:gd name="T10" fmla="*/ 375 w 406"/>
                <a:gd name="T11" fmla="*/ 331 h 411"/>
                <a:gd name="T12" fmla="*/ 406 w 406"/>
                <a:gd name="T13" fmla="*/ 125 h 411"/>
                <a:gd name="T14" fmla="*/ 21 w 406"/>
                <a:gd name="T15" fmla="*/ 277 h 411"/>
                <a:gd name="T16" fmla="*/ 47 w 406"/>
                <a:gd name="T17" fmla="*/ 92 h 411"/>
                <a:gd name="T18" fmla="*/ 226 w 406"/>
                <a:gd name="T19" fmla="*/ 21 h 411"/>
                <a:gd name="T20" fmla="*/ 382 w 406"/>
                <a:gd name="T21" fmla="*/ 135 h 411"/>
                <a:gd name="T22" fmla="*/ 359 w 406"/>
                <a:gd name="T23" fmla="*/ 319 h 411"/>
                <a:gd name="T24" fmla="*/ 177 w 406"/>
                <a:gd name="T25" fmla="*/ 388 h 411"/>
                <a:gd name="T26" fmla="*/ 21 w 406"/>
                <a:gd name="T27" fmla="*/ 277 h 4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6" h="411">
                  <a:moveTo>
                    <a:pt x="406" y="125"/>
                  </a:moveTo>
                  <a:lnTo>
                    <a:pt x="231" y="0"/>
                  </a:lnTo>
                  <a:lnTo>
                    <a:pt x="28" y="78"/>
                  </a:lnTo>
                  <a:lnTo>
                    <a:pt x="0" y="284"/>
                  </a:lnTo>
                  <a:lnTo>
                    <a:pt x="174" y="411"/>
                  </a:lnTo>
                  <a:lnTo>
                    <a:pt x="375" y="331"/>
                  </a:lnTo>
                  <a:lnTo>
                    <a:pt x="406" y="125"/>
                  </a:lnTo>
                  <a:close/>
                  <a:moveTo>
                    <a:pt x="21" y="277"/>
                  </a:moveTo>
                  <a:lnTo>
                    <a:pt x="47" y="92"/>
                  </a:lnTo>
                  <a:lnTo>
                    <a:pt x="226" y="21"/>
                  </a:lnTo>
                  <a:lnTo>
                    <a:pt x="382" y="135"/>
                  </a:lnTo>
                  <a:lnTo>
                    <a:pt x="359" y="319"/>
                  </a:lnTo>
                  <a:lnTo>
                    <a:pt x="177" y="388"/>
                  </a:lnTo>
                  <a:lnTo>
                    <a:pt x="21" y="27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92" name="Freeform 1197"/>
            <p:cNvSpPr/>
            <p:nvPr/>
          </p:nvSpPr>
          <p:spPr bwMode="auto">
            <a:xfrm>
              <a:off x="2628900" y="2382838"/>
              <a:ext cx="869950" cy="795338"/>
            </a:xfrm>
            <a:custGeom>
              <a:avLst/>
              <a:gdLst>
                <a:gd name="T0" fmla="*/ 548 w 548"/>
                <a:gd name="T1" fmla="*/ 491 h 501"/>
                <a:gd name="T2" fmla="*/ 541 w 548"/>
                <a:gd name="T3" fmla="*/ 501 h 501"/>
                <a:gd name="T4" fmla="*/ 0 w 548"/>
                <a:gd name="T5" fmla="*/ 7 h 501"/>
                <a:gd name="T6" fmla="*/ 9 w 548"/>
                <a:gd name="T7" fmla="*/ 0 h 501"/>
                <a:gd name="T8" fmla="*/ 548 w 548"/>
                <a:gd name="T9" fmla="*/ 491 h 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8" h="501">
                  <a:moveTo>
                    <a:pt x="548" y="491"/>
                  </a:moveTo>
                  <a:lnTo>
                    <a:pt x="541" y="501"/>
                  </a:lnTo>
                  <a:lnTo>
                    <a:pt x="0" y="7"/>
                  </a:lnTo>
                  <a:lnTo>
                    <a:pt x="9" y="0"/>
                  </a:lnTo>
                  <a:lnTo>
                    <a:pt x="548" y="4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93" name="Freeform 1198"/>
            <p:cNvSpPr>
              <a:spLocks noEditPoints="1"/>
            </p:cNvSpPr>
            <p:nvPr/>
          </p:nvSpPr>
          <p:spPr bwMode="auto">
            <a:xfrm>
              <a:off x="3221038" y="4789488"/>
              <a:ext cx="523875" cy="530225"/>
            </a:xfrm>
            <a:custGeom>
              <a:avLst/>
              <a:gdLst>
                <a:gd name="T0" fmla="*/ 31 w 330"/>
                <a:gd name="T1" fmla="*/ 57 h 334"/>
                <a:gd name="T2" fmla="*/ 0 w 330"/>
                <a:gd name="T3" fmla="*/ 222 h 334"/>
                <a:gd name="T4" fmla="*/ 137 w 330"/>
                <a:gd name="T5" fmla="*/ 334 h 334"/>
                <a:gd name="T6" fmla="*/ 300 w 330"/>
                <a:gd name="T7" fmla="*/ 277 h 334"/>
                <a:gd name="T8" fmla="*/ 330 w 330"/>
                <a:gd name="T9" fmla="*/ 109 h 334"/>
                <a:gd name="T10" fmla="*/ 196 w 330"/>
                <a:gd name="T11" fmla="*/ 0 h 334"/>
                <a:gd name="T12" fmla="*/ 31 w 330"/>
                <a:gd name="T13" fmla="*/ 57 h 334"/>
                <a:gd name="T14" fmla="*/ 286 w 330"/>
                <a:gd name="T15" fmla="*/ 263 h 334"/>
                <a:gd name="T16" fmla="*/ 139 w 330"/>
                <a:gd name="T17" fmla="*/ 315 h 334"/>
                <a:gd name="T18" fmla="*/ 19 w 330"/>
                <a:gd name="T19" fmla="*/ 218 h 334"/>
                <a:gd name="T20" fmla="*/ 47 w 330"/>
                <a:gd name="T21" fmla="*/ 69 h 334"/>
                <a:gd name="T22" fmla="*/ 193 w 330"/>
                <a:gd name="T23" fmla="*/ 19 h 334"/>
                <a:gd name="T24" fmla="*/ 312 w 330"/>
                <a:gd name="T25" fmla="*/ 116 h 334"/>
                <a:gd name="T26" fmla="*/ 286 w 330"/>
                <a:gd name="T27" fmla="*/ 263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30" h="334">
                  <a:moveTo>
                    <a:pt x="31" y="57"/>
                  </a:moveTo>
                  <a:lnTo>
                    <a:pt x="0" y="222"/>
                  </a:lnTo>
                  <a:lnTo>
                    <a:pt x="137" y="334"/>
                  </a:lnTo>
                  <a:lnTo>
                    <a:pt x="300" y="277"/>
                  </a:lnTo>
                  <a:lnTo>
                    <a:pt x="330" y="109"/>
                  </a:lnTo>
                  <a:lnTo>
                    <a:pt x="196" y="0"/>
                  </a:lnTo>
                  <a:lnTo>
                    <a:pt x="31" y="57"/>
                  </a:lnTo>
                  <a:close/>
                  <a:moveTo>
                    <a:pt x="286" y="263"/>
                  </a:moveTo>
                  <a:lnTo>
                    <a:pt x="139" y="315"/>
                  </a:lnTo>
                  <a:lnTo>
                    <a:pt x="19" y="218"/>
                  </a:lnTo>
                  <a:lnTo>
                    <a:pt x="47" y="69"/>
                  </a:lnTo>
                  <a:lnTo>
                    <a:pt x="193" y="19"/>
                  </a:lnTo>
                  <a:lnTo>
                    <a:pt x="312" y="116"/>
                  </a:lnTo>
                  <a:lnTo>
                    <a:pt x="286" y="26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94" name="Freeform 1199"/>
            <p:cNvSpPr/>
            <p:nvPr/>
          </p:nvSpPr>
          <p:spPr bwMode="auto">
            <a:xfrm>
              <a:off x="3527425" y="3930651"/>
              <a:ext cx="277812" cy="877888"/>
            </a:xfrm>
            <a:custGeom>
              <a:avLst/>
              <a:gdLst>
                <a:gd name="T0" fmla="*/ 166 w 175"/>
                <a:gd name="T1" fmla="*/ 0 h 553"/>
                <a:gd name="T2" fmla="*/ 175 w 175"/>
                <a:gd name="T3" fmla="*/ 3 h 553"/>
                <a:gd name="T4" fmla="*/ 10 w 175"/>
                <a:gd name="T5" fmla="*/ 553 h 553"/>
                <a:gd name="T6" fmla="*/ 0 w 175"/>
                <a:gd name="T7" fmla="*/ 551 h 553"/>
                <a:gd name="T8" fmla="*/ 166 w 175"/>
                <a:gd name="T9" fmla="*/ 0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5" h="553">
                  <a:moveTo>
                    <a:pt x="166" y="0"/>
                  </a:moveTo>
                  <a:lnTo>
                    <a:pt x="175" y="3"/>
                  </a:lnTo>
                  <a:lnTo>
                    <a:pt x="10" y="553"/>
                  </a:lnTo>
                  <a:lnTo>
                    <a:pt x="0" y="551"/>
                  </a:lnTo>
                  <a:lnTo>
                    <a:pt x="1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95" name="Freeform 1200"/>
            <p:cNvSpPr>
              <a:spLocks noEditPoints="1"/>
            </p:cNvSpPr>
            <p:nvPr/>
          </p:nvSpPr>
          <p:spPr bwMode="auto">
            <a:xfrm>
              <a:off x="4848225" y="2776538"/>
              <a:ext cx="314325" cy="330200"/>
            </a:xfrm>
            <a:custGeom>
              <a:avLst/>
              <a:gdLst>
                <a:gd name="T0" fmla="*/ 106 w 198"/>
                <a:gd name="T1" fmla="*/ 208 h 208"/>
                <a:gd name="T2" fmla="*/ 198 w 198"/>
                <a:gd name="T3" fmla="*/ 146 h 208"/>
                <a:gd name="T4" fmla="*/ 189 w 198"/>
                <a:gd name="T5" fmla="*/ 42 h 208"/>
                <a:gd name="T6" fmla="*/ 90 w 198"/>
                <a:gd name="T7" fmla="*/ 0 h 208"/>
                <a:gd name="T8" fmla="*/ 0 w 198"/>
                <a:gd name="T9" fmla="*/ 59 h 208"/>
                <a:gd name="T10" fmla="*/ 7 w 198"/>
                <a:gd name="T11" fmla="*/ 165 h 208"/>
                <a:gd name="T12" fmla="*/ 106 w 198"/>
                <a:gd name="T13" fmla="*/ 208 h 208"/>
                <a:gd name="T14" fmla="*/ 90 w 198"/>
                <a:gd name="T15" fmla="*/ 9 h 208"/>
                <a:gd name="T16" fmla="*/ 179 w 198"/>
                <a:gd name="T17" fmla="*/ 50 h 208"/>
                <a:gd name="T18" fmla="*/ 186 w 198"/>
                <a:gd name="T19" fmla="*/ 144 h 208"/>
                <a:gd name="T20" fmla="*/ 106 w 198"/>
                <a:gd name="T21" fmla="*/ 196 h 208"/>
                <a:gd name="T22" fmla="*/ 19 w 198"/>
                <a:gd name="T23" fmla="*/ 158 h 208"/>
                <a:gd name="T24" fmla="*/ 9 w 198"/>
                <a:gd name="T25" fmla="*/ 64 h 208"/>
                <a:gd name="T26" fmla="*/ 90 w 198"/>
                <a:gd name="T27" fmla="*/ 9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8" h="208">
                  <a:moveTo>
                    <a:pt x="106" y="208"/>
                  </a:moveTo>
                  <a:lnTo>
                    <a:pt x="198" y="146"/>
                  </a:lnTo>
                  <a:lnTo>
                    <a:pt x="189" y="42"/>
                  </a:lnTo>
                  <a:lnTo>
                    <a:pt x="90" y="0"/>
                  </a:lnTo>
                  <a:lnTo>
                    <a:pt x="0" y="59"/>
                  </a:lnTo>
                  <a:lnTo>
                    <a:pt x="7" y="165"/>
                  </a:lnTo>
                  <a:lnTo>
                    <a:pt x="106" y="208"/>
                  </a:lnTo>
                  <a:close/>
                  <a:moveTo>
                    <a:pt x="90" y="9"/>
                  </a:moveTo>
                  <a:lnTo>
                    <a:pt x="179" y="50"/>
                  </a:lnTo>
                  <a:lnTo>
                    <a:pt x="186" y="144"/>
                  </a:lnTo>
                  <a:lnTo>
                    <a:pt x="106" y="196"/>
                  </a:lnTo>
                  <a:lnTo>
                    <a:pt x="19" y="158"/>
                  </a:lnTo>
                  <a:lnTo>
                    <a:pt x="9" y="64"/>
                  </a:lnTo>
                  <a:lnTo>
                    <a:pt x="90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96" name="Freeform 1201"/>
            <p:cNvSpPr/>
            <p:nvPr/>
          </p:nvSpPr>
          <p:spPr bwMode="auto">
            <a:xfrm>
              <a:off x="4344988" y="3024188"/>
              <a:ext cx="525462" cy="284163"/>
            </a:xfrm>
            <a:custGeom>
              <a:avLst/>
              <a:gdLst>
                <a:gd name="T0" fmla="*/ 3 w 331"/>
                <a:gd name="T1" fmla="*/ 179 h 179"/>
                <a:gd name="T2" fmla="*/ 0 w 331"/>
                <a:gd name="T3" fmla="*/ 175 h 179"/>
                <a:gd name="T4" fmla="*/ 329 w 331"/>
                <a:gd name="T5" fmla="*/ 0 h 179"/>
                <a:gd name="T6" fmla="*/ 331 w 331"/>
                <a:gd name="T7" fmla="*/ 5 h 179"/>
                <a:gd name="T8" fmla="*/ 3 w 331"/>
                <a:gd name="T9" fmla="*/ 179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1" h="179">
                  <a:moveTo>
                    <a:pt x="3" y="179"/>
                  </a:moveTo>
                  <a:lnTo>
                    <a:pt x="0" y="175"/>
                  </a:lnTo>
                  <a:lnTo>
                    <a:pt x="329" y="0"/>
                  </a:lnTo>
                  <a:lnTo>
                    <a:pt x="331" y="5"/>
                  </a:lnTo>
                  <a:lnTo>
                    <a:pt x="3" y="17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97" name="Freeform 1202"/>
            <p:cNvSpPr>
              <a:spLocks noEditPoints="1"/>
            </p:cNvSpPr>
            <p:nvPr/>
          </p:nvSpPr>
          <p:spPr bwMode="auto">
            <a:xfrm>
              <a:off x="3851275" y="1846263"/>
              <a:ext cx="396875" cy="438150"/>
            </a:xfrm>
            <a:custGeom>
              <a:avLst/>
              <a:gdLst>
                <a:gd name="T0" fmla="*/ 248 w 250"/>
                <a:gd name="T1" fmla="*/ 210 h 276"/>
                <a:gd name="T2" fmla="*/ 250 w 250"/>
                <a:gd name="T3" fmla="*/ 73 h 276"/>
                <a:gd name="T4" fmla="*/ 125 w 250"/>
                <a:gd name="T5" fmla="*/ 0 h 276"/>
                <a:gd name="T6" fmla="*/ 2 w 250"/>
                <a:gd name="T7" fmla="*/ 66 h 276"/>
                <a:gd name="T8" fmla="*/ 0 w 250"/>
                <a:gd name="T9" fmla="*/ 206 h 276"/>
                <a:gd name="T10" fmla="*/ 122 w 250"/>
                <a:gd name="T11" fmla="*/ 276 h 276"/>
                <a:gd name="T12" fmla="*/ 248 w 250"/>
                <a:gd name="T13" fmla="*/ 210 h 276"/>
                <a:gd name="T14" fmla="*/ 14 w 250"/>
                <a:gd name="T15" fmla="*/ 76 h 276"/>
                <a:gd name="T16" fmla="*/ 125 w 250"/>
                <a:gd name="T17" fmla="*/ 17 h 276"/>
                <a:gd name="T18" fmla="*/ 236 w 250"/>
                <a:gd name="T19" fmla="*/ 80 h 276"/>
                <a:gd name="T20" fmla="*/ 233 w 250"/>
                <a:gd name="T21" fmla="*/ 203 h 276"/>
                <a:gd name="T22" fmla="*/ 122 w 250"/>
                <a:gd name="T23" fmla="*/ 262 h 276"/>
                <a:gd name="T24" fmla="*/ 11 w 250"/>
                <a:gd name="T25" fmla="*/ 198 h 276"/>
                <a:gd name="T26" fmla="*/ 14 w 250"/>
                <a:gd name="T27" fmla="*/ 76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50" h="276">
                  <a:moveTo>
                    <a:pt x="248" y="210"/>
                  </a:moveTo>
                  <a:lnTo>
                    <a:pt x="250" y="73"/>
                  </a:lnTo>
                  <a:lnTo>
                    <a:pt x="125" y="0"/>
                  </a:lnTo>
                  <a:lnTo>
                    <a:pt x="2" y="66"/>
                  </a:lnTo>
                  <a:lnTo>
                    <a:pt x="0" y="206"/>
                  </a:lnTo>
                  <a:lnTo>
                    <a:pt x="122" y="276"/>
                  </a:lnTo>
                  <a:lnTo>
                    <a:pt x="248" y="210"/>
                  </a:lnTo>
                  <a:close/>
                  <a:moveTo>
                    <a:pt x="14" y="76"/>
                  </a:moveTo>
                  <a:lnTo>
                    <a:pt x="125" y="17"/>
                  </a:lnTo>
                  <a:lnTo>
                    <a:pt x="236" y="80"/>
                  </a:lnTo>
                  <a:lnTo>
                    <a:pt x="233" y="203"/>
                  </a:lnTo>
                  <a:lnTo>
                    <a:pt x="122" y="262"/>
                  </a:lnTo>
                  <a:lnTo>
                    <a:pt x="11" y="198"/>
                  </a:lnTo>
                  <a:lnTo>
                    <a:pt x="14" y="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98" name="Freeform 1203"/>
            <p:cNvSpPr/>
            <p:nvPr/>
          </p:nvSpPr>
          <p:spPr bwMode="auto">
            <a:xfrm>
              <a:off x="3940175" y="2270126"/>
              <a:ext cx="104775" cy="742950"/>
            </a:xfrm>
            <a:custGeom>
              <a:avLst/>
              <a:gdLst>
                <a:gd name="T0" fmla="*/ 7 w 66"/>
                <a:gd name="T1" fmla="*/ 468 h 468"/>
                <a:gd name="T2" fmla="*/ 0 w 66"/>
                <a:gd name="T3" fmla="*/ 468 h 468"/>
                <a:gd name="T4" fmla="*/ 59 w 66"/>
                <a:gd name="T5" fmla="*/ 0 h 468"/>
                <a:gd name="T6" fmla="*/ 66 w 66"/>
                <a:gd name="T7" fmla="*/ 2 h 468"/>
                <a:gd name="T8" fmla="*/ 7 w 66"/>
                <a:gd name="T9" fmla="*/ 468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" h="468">
                  <a:moveTo>
                    <a:pt x="7" y="468"/>
                  </a:moveTo>
                  <a:lnTo>
                    <a:pt x="0" y="468"/>
                  </a:lnTo>
                  <a:lnTo>
                    <a:pt x="59" y="0"/>
                  </a:lnTo>
                  <a:lnTo>
                    <a:pt x="66" y="2"/>
                  </a:lnTo>
                  <a:lnTo>
                    <a:pt x="7" y="4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99" name="Freeform 1204"/>
            <p:cNvSpPr>
              <a:spLocks noEditPoints="1"/>
            </p:cNvSpPr>
            <p:nvPr/>
          </p:nvSpPr>
          <p:spPr bwMode="auto">
            <a:xfrm>
              <a:off x="2362200" y="3844926"/>
              <a:ext cx="404812" cy="439738"/>
            </a:xfrm>
            <a:custGeom>
              <a:avLst/>
              <a:gdLst>
                <a:gd name="T0" fmla="*/ 123 w 255"/>
                <a:gd name="T1" fmla="*/ 0 h 277"/>
                <a:gd name="T2" fmla="*/ 0 w 255"/>
                <a:gd name="T3" fmla="*/ 76 h 277"/>
                <a:gd name="T4" fmla="*/ 7 w 255"/>
                <a:gd name="T5" fmla="*/ 213 h 277"/>
                <a:gd name="T6" fmla="*/ 135 w 255"/>
                <a:gd name="T7" fmla="*/ 277 h 277"/>
                <a:gd name="T8" fmla="*/ 255 w 255"/>
                <a:gd name="T9" fmla="*/ 201 h 277"/>
                <a:gd name="T10" fmla="*/ 250 w 255"/>
                <a:gd name="T11" fmla="*/ 64 h 277"/>
                <a:gd name="T12" fmla="*/ 123 w 255"/>
                <a:gd name="T13" fmla="*/ 0 h 277"/>
                <a:gd name="T14" fmla="*/ 135 w 255"/>
                <a:gd name="T15" fmla="*/ 262 h 277"/>
                <a:gd name="T16" fmla="*/ 21 w 255"/>
                <a:gd name="T17" fmla="*/ 206 h 277"/>
                <a:gd name="T18" fmla="*/ 14 w 255"/>
                <a:gd name="T19" fmla="*/ 83 h 277"/>
                <a:gd name="T20" fmla="*/ 123 w 255"/>
                <a:gd name="T21" fmla="*/ 14 h 277"/>
                <a:gd name="T22" fmla="*/ 239 w 255"/>
                <a:gd name="T23" fmla="*/ 71 h 277"/>
                <a:gd name="T24" fmla="*/ 243 w 255"/>
                <a:gd name="T25" fmla="*/ 194 h 277"/>
                <a:gd name="T26" fmla="*/ 135 w 255"/>
                <a:gd name="T27" fmla="*/ 262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55" h="277">
                  <a:moveTo>
                    <a:pt x="123" y="0"/>
                  </a:moveTo>
                  <a:lnTo>
                    <a:pt x="0" y="76"/>
                  </a:lnTo>
                  <a:lnTo>
                    <a:pt x="7" y="213"/>
                  </a:lnTo>
                  <a:lnTo>
                    <a:pt x="135" y="277"/>
                  </a:lnTo>
                  <a:lnTo>
                    <a:pt x="255" y="201"/>
                  </a:lnTo>
                  <a:lnTo>
                    <a:pt x="250" y="64"/>
                  </a:lnTo>
                  <a:lnTo>
                    <a:pt x="123" y="0"/>
                  </a:lnTo>
                  <a:close/>
                  <a:moveTo>
                    <a:pt x="135" y="262"/>
                  </a:moveTo>
                  <a:lnTo>
                    <a:pt x="21" y="206"/>
                  </a:lnTo>
                  <a:lnTo>
                    <a:pt x="14" y="83"/>
                  </a:lnTo>
                  <a:lnTo>
                    <a:pt x="123" y="14"/>
                  </a:lnTo>
                  <a:lnTo>
                    <a:pt x="239" y="71"/>
                  </a:lnTo>
                  <a:lnTo>
                    <a:pt x="243" y="194"/>
                  </a:lnTo>
                  <a:lnTo>
                    <a:pt x="135" y="26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100" name="Freeform 1205"/>
            <p:cNvSpPr/>
            <p:nvPr/>
          </p:nvSpPr>
          <p:spPr bwMode="auto">
            <a:xfrm>
              <a:off x="2747963" y="3616326"/>
              <a:ext cx="701675" cy="344488"/>
            </a:xfrm>
            <a:custGeom>
              <a:avLst/>
              <a:gdLst>
                <a:gd name="T0" fmla="*/ 440 w 442"/>
                <a:gd name="T1" fmla="*/ 0 h 217"/>
                <a:gd name="T2" fmla="*/ 442 w 442"/>
                <a:gd name="T3" fmla="*/ 7 h 217"/>
                <a:gd name="T4" fmla="*/ 3 w 442"/>
                <a:gd name="T5" fmla="*/ 217 h 217"/>
                <a:gd name="T6" fmla="*/ 0 w 442"/>
                <a:gd name="T7" fmla="*/ 210 h 217"/>
                <a:gd name="T8" fmla="*/ 440 w 442"/>
                <a:gd name="T9" fmla="*/ 0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2" h="217">
                  <a:moveTo>
                    <a:pt x="440" y="0"/>
                  </a:moveTo>
                  <a:lnTo>
                    <a:pt x="442" y="7"/>
                  </a:lnTo>
                  <a:lnTo>
                    <a:pt x="3" y="217"/>
                  </a:lnTo>
                  <a:lnTo>
                    <a:pt x="0" y="210"/>
                  </a:lnTo>
                  <a:lnTo>
                    <a:pt x="44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 advTm="8000">
        <p14:switch dir="r"/>
      </p:transition>
    </mc:Choice>
    <mc:Fallback>
      <p:transition spd="slow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399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899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399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8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9" dur="4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8" presetClass="emph" presetSubtype="0" repeatCount="3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41" dur="4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2" grpId="0" animBg="1"/>
      <p:bldP spid="14" grpId="0"/>
      <p:bldP spid="6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istrator\各行业\医疗\dsfds.gif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contrast="4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680" t="28181" r="19142" b="19107"/>
          <a:stretch>
            <a:fillRect/>
          </a:stretch>
        </p:blipFill>
        <p:spPr bwMode="auto">
          <a:xfrm>
            <a:off x="190550" y="172672"/>
            <a:ext cx="593194" cy="538357"/>
          </a:xfrm>
          <a:prstGeom prst="rect">
            <a:avLst/>
          </a:prstGeom>
          <a:noFill/>
          <a:effectLst>
            <a:outerShdw blurRad="215900" dist="1016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853346" y="204963"/>
            <a:ext cx="54006" cy="4340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</a:endParaRPr>
          </a:p>
        </p:txBody>
      </p:sp>
      <p:sp>
        <p:nvSpPr>
          <p:cNvPr id="5" name="文本框 25"/>
          <p:cNvSpPr txBox="1"/>
          <p:nvPr/>
        </p:nvSpPr>
        <p:spPr>
          <a:xfrm>
            <a:off x="945570" y="180723"/>
            <a:ext cx="4453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chemeClr val="accent1"/>
                </a:solidFill>
                <a:latin typeface="+mn-ea"/>
                <a:cs typeface="+mn-ea"/>
              </a:rPr>
              <a:t>请</a:t>
            </a:r>
            <a:r>
              <a:rPr lang="zh-CN" altLang="en-US" sz="3200" b="1" dirty="0" smtClean="0">
                <a:solidFill>
                  <a:schemeClr val="accent1"/>
                </a:solidFill>
                <a:latin typeface="+mn-ea"/>
                <a:cs typeface="+mn-ea"/>
              </a:rPr>
              <a:t>在此处添加目录标题</a:t>
            </a:r>
            <a:endParaRPr lang="zh-CN" altLang="en-US" sz="3200" b="1" dirty="0">
              <a:solidFill>
                <a:schemeClr val="accent1"/>
              </a:solidFill>
              <a:latin typeface="+mn-ea"/>
              <a:cs typeface="+mn-ea"/>
            </a:endParaRPr>
          </a:p>
        </p:txBody>
      </p:sp>
      <p:grpSp>
        <p:nvGrpSpPr>
          <p:cNvPr id="62" name="Group 232"/>
          <p:cNvGrpSpPr/>
          <p:nvPr/>
        </p:nvGrpSpPr>
        <p:grpSpPr>
          <a:xfrm>
            <a:off x="2790560" y="1332679"/>
            <a:ext cx="899843" cy="900163"/>
            <a:chOff x="864537" y="1822859"/>
            <a:chExt cx="971309" cy="971307"/>
          </a:xfrm>
        </p:grpSpPr>
        <p:sp>
          <p:nvSpPr>
            <p:cNvPr id="63" name="Oval 233"/>
            <p:cNvSpPr/>
            <p:nvPr/>
          </p:nvSpPr>
          <p:spPr>
            <a:xfrm>
              <a:off x="932451" y="1890773"/>
              <a:ext cx="835480" cy="83547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900" b="1" dirty="0">
                  <a:solidFill>
                    <a:schemeClr val="bg1"/>
                  </a:solidFill>
                  <a:cs typeface="+mn-ea"/>
                </a:rPr>
                <a:t>01</a:t>
              </a:r>
              <a:endParaRPr lang="en-US" sz="1900" b="1" dirty="0">
                <a:solidFill>
                  <a:schemeClr val="bg1"/>
                </a:solidFill>
                <a:cs typeface="+mn-ea"/>
              </a:endParaRPr>
            </a:p>
          </p:txBody>
        </p:sp>
        <p:sp>
          <p:nvSpPr>
            <p:cNvPr id="64" name="Oval 234"/>
            <p:cNvSpPr/>
            <p:nvPr/>
          </p:nvSpPr>
          <p:spPr>
            <a:xfrm>
              <a:off x="864537" y="1822859"/>
              <a:ext cx="971309" cy="971307"/>
            </a:xfrm>
            <a:prstGeom prst="ellipse">
              <a:avLst/>
            </a:prstGeom>
            <a:noFill/>
            <a:ln w="19050">
              <a:solidFill>
                <a:schemeClr val="accent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900" dirty="0">
                <a:solidFill>
                  <a:srgbClr val="FFC000"/>
                </a:solidFill>
                <a:cs typeface="+mn-ea"/>
              </a:endParaRPr>
            </a:p>
          </p:txBody>
        </p:sp>
      </p:grpSp>
      <p:grpSp>
        <p:nvGrpSpPr>
          <p:cNvPr id="65" name="Group 232"/>
          <p:cNvGrpSpPr/>
          <p:nvPr/>
        </p:nvGrpSpPr>
        <p:grpSpPr>
          <a:xfrm>
            <a:off x="2790560" y="5409951"/>
            <a:ext cx="899843" cy="900163"/>
            <a:chOff x="864537" y="1822859"/>
            <a:chExt cx="971309" cy="971307"/>
          </a:xfrm>
        </p:grpSpPr>
        <p:sp>
          <p:nvSpPr>
            <p:cNvPr id="66" name="Oval 43"/>
            <p:cNvSpPr/>
            <p:nvPr/>
          </p:nvSpPr>
          <p:spPr>
            <a:xfrm>
              <a:off x="932451" y="1890773"/>
              <a:ext cx="835480" cy="835478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900" b="1" dirty="0" smtClean="0">
                  <a:solidFill>
                    <a:schemeClr val="bg1"/>
                  </a:solidFill>
                  <a:cs typeface="+mn-ea"/>
                </a:rPr>
                <a:t>05</a:t>
              </a:r>
              <a:endParaRPr lang="en-US" sz="1900" b="1" dirty="0">
                <a:solidFill>
                  <a:schemeClr val="bg1"/>
                </a:solidFill>
                <a:cs typeface="+mn-ea"/>
              </a:endParaRPr>
            </a:p>
          </p:txBody>
        </p:sp>
        <p:sp>
          <p:nvSpPr>
            <p:cNvPr id="67" name="Oval 44"/>
            <p:cNvSpPr/>
            <p:nvPr/>
          </p:nvSpPr>
          <p:spPr>
            <a:xfrm>
              <a:off x="864537" y="1822859"/>
              <a:ext cx="971309" cy="971307"/>
            </a:xfrm>
            <a:prstGeom prst="ellipse">
              <a:avLst/>
            </a:prstGeom>
            <a:noFill/>
            <a:ln w="19050">
              <a:solidFill>
                <a:schemeClr val="accent5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900" dirty="0">
                <a:solidFill>
                  <a:srgbClr val="FFC000"/>
                </a:solidFill>
                <a:cs typeface="+mn-ea"/>
              </a:endParaRPr>
            </a:p>
          </p:txBody>
        </p:sp>
      </p:grpSp>
      <p:grpSp>
        <p:nvGrpSpPr>
          <p:cNvPr id="68" name="Group 232"/>
          <p:cNvGrpSpPr/>
          <p:nvPr/>
        </p:nvGrpSpPr>
        <p:grpSpPr>
          <a:xfrm>
            <a:off x="4176897" y="3410567"/>
            <a:ext cx="899843" cy="900163"/>
            <a:chOff x="864537" y="1822859"/>
            <a:chExt cx="971309" cy="971307"/>
          </a:xfrm>
        </p:grpSpPr>
        <p:sp>
          <p:nvSpPr>
            <p:cNvPr id="69" name="Oval 46"/>
            <p:cNvSpPr/>
            <p:nvPr/>
          </p:nvSpPr>
          <p:spPr>
            <a:xfrm>
              <a:off x="932451" y="1890773"/>
              <a:ext cx="835480" cy="835478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900" b="1" dirty="0" smtClean="0">
                  <a:solidFill>
                    <a:schemeClr val="bg1"/>
                  </a:solidFill>
                  <a:cs typeface="+mn-ea"/>
                </a:rPr>
                <a:t>03</a:t>
              </a:r>
              <a:endParaRPr lang="en-US" sz="1900" b="1" dirty="0">
                <a:solidFill>
                  <a:schemeClr val="bg1"/>
                </a:solidFill>
                <a:cs typeface="+mn-ea"/>
              </a:endParaRPr>
            </a:p>
          </p:txBody>
        </p:sp>
        <p:sp>
          <p:nvSpPr>
            <p:cNvPr id="70" name="Oval 47"/>
            <p:cNvSpPr/>
            <p:nvPr/>
          </p:nvSpPr>
          <p:spPr>
            <a:xfrm>
              <a:off x="864537" y="1822859"/>
              <a:ext cx="971309" cy="971307"/>
            </a:xfrm>
            <a:prstGeom prst="ellipse">
              <a:avLst/>
            </a:prstGeom>
            <a:noFill/>
            <a:ln w="19050">
              <a:solidFill>
                <a:schemeClr val="accent3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900" dirty="0">
                <a:solidFill>
                  <a:srgbClr val="FFC000"/>
                </a:solidFill>
                <a:cs typeface="+mn-ea"/>
              </a:endParaRPr>
            </a:p>
          </p:txBody>
        </p:sp>
      </p:grpSp>
      <p:grpSp>
        <p:nvGrpSpPr>
          <p:cNvPr id="71" name="Group 232"/>
          <p:cNvGrpSpPr/>
          <p:nvPr/>
        </p:nvGrpSpPr>
        <p:grpSpPr>
          <a:xfrm>
            <a:off x="3788268" y="2133182"/>
            <a:ext cx="899843" cy="900163"/>
            <a:chOff x="864537" y="1822859"/>
            <a:chExt cx="971309" cy="971307"/>
          </a:xfrm>
        </p:grpSpPr>
        <p:sp>
          <p:nvSpPr>
            <p:cNvPr id="72" name="Oval 49"/>
            <p:cNvSpPr/>
            <p:nvPr/>
          </p:nvSpPr>
          <p:spPr>
            <a:xfrm>
              <a:off x="932451" y="1890773"/>
              <a:ext cx="835480" cy="83547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900" b="1" dirty="0" smtClean="0">
                  <a:solidFill>
                    <a:schemeClr val="bg1"/>
                  </a:solidFill>
                  <a:cs typeface="+mn-ea"/>
                </a:rPr>
                <a:t>02</a:t>
              </a:r>
              <a:endParaRPr lang="en-US" sz="1900" b="1" dirty="0">
                <a:solidFill>
                  <a:schemeClr val="bg1"/>
                </a:solidFill>
                <a:cs typeface="+mn-ea"/>
              </a:endParaRPr>
            </a:p>
          </p:txBody>
        </p:sp>
        <p:sp>
          <p:nvSpPr>
            <p:cNvPr id="73" name="Oval 50"/>
            <p:cNvSpPr/>
            <p:nvPr/>
          </p:nvSpPr>
          <p:spPr>
            <a:xfrm>
              <a:off x="864537" y="1822859"/>
              <a:ext cx="971309" cy="971307"/>
            </a:xfrm>
            <a:prstGeom prst="ellipse">
              <a:avLst/>
            </a:prstGeom>
            <a:noFill/>
            <a:ln w="19050">
              <a:solidFill>
                <a:schemeClr val="accent2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900" dirty="0">
                <a:solidFill>
                  <a:srgbClr val="FFC000"/>
                </a:solidFill>
                <a:cs typeface="+mn-ea"/>
              </a:endParaRPr>
            </a:p>
          </p:txBody>
        </p:sp>
      </p:grpSp>
      <p:grpSp>
        <p:nvGrpSpPr>
          <p:cNvPr id="74" name="Group 232"/>
          <p:cNvGrpSpPr/>
          <p:nvPr/>
        </p:nvGrpSpPr>
        <p:grpSpPr>
          <a:xfrm>
            <a:off x="3788268" y="4572726"/>
            <a:ext cx="899843" cy="900163"/>
            <a:chOff x="864537" y="1822859"/>
            <a:chExt cx="971309" cy="971307"/>
          </a:xfrm>
        </p:grpSpPr>
        <p:sp>
          <p:nvSpPr>
            <p:cNvPr id="75" name="Oval 52"/>
            <p:cNvSpPr/>
            <p:nvPr/>
          </p:nvSpPr>
          <p:spPr>
            <a:xfrm>
              <a:off x="932451" y="1890773"/>
              <a:ext cx="835480" cy="835478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900" b="1" dirty="0" smtClean="0">
                  <a:solidFill>
                    <a:schemeClr val="bg1"/>
                  </a:solidFill>
                  <a:cs typeface="+mn-ea"/>
                </a:rPr>
                <a:t>04</a:t>
              </a:r>
              <a:endParaRPr lang="en-US" sz="1900" b="1" dirty="0">
                <a:solidFill>
                  <a:schemeClr val="bg1"/>
                </a:solidFill>
                <a:cs typeface="+mn-ea"/>
              </a:endParaRPr>
            </a:p>
          </p:txBody>
        </p:sp>
        <p:sp>
          <p:nvSpPr>
            <p:cNvPr id="76" name="Oval 53"/>
            <p:cNvSpPr/>
            <p:nvPr/>
          </p:nvSpPr>
          <p:spPr>
            <a:xfrm>
              <a:off x="864537" y="1822859"/>
              <a:ext cx="971309" cy="971307"/>
            </a:xfrm>
            <a:prstGeom prst="ellipse">
              <a:avLst/>
            </a:prstGeom>
            <a:noFill/>
            <a:ln w="19050">
              <a:solidFill>
                <a:schemeClr val="accent4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900" dirty="0">
                <a:solidFill>
                  <a:srgbClr val="FFC000"/>
                </a:solidFill>
                <a:cs typeface="+mn-ea"/>
              </a:endParaRPr>
            </a:p>
          </p:txBody>
        </p:sp>
      </p:grpSp>
      <p:grpSp>
        <p:nvGrpSpPr>
          <p:cNvPr id="77" name="Group 59"/>
          <p:cNvGrpSpPr/>
          <p:nvPr/>
        </p:nvGrpSpPr>
        <p:grpSpPr>
          <a:xfrm>
            <a:off x="4104574" y="1051000"/>
            <a:ext cx="5976662" cy="762897"/>
            <a:chOff x="7154105" y="3205032"/>
            <a:chExt cx="3047163" cy="572041"/>
          </a:xfrm>
        </p:grpSpPr>
        <p:sp>
          <p:nvSpPr>
            <p:cNvPr id="78" name="TextBox 77"/>
            <p:cNvSpPr txBox="1"/>
            <p:nvPr/>
          </p:nvSpPr>
          <p:spPr>
            <a:xfrm>
              <a:off x="7154105" y="3453982"/>
              <a:ext cx="3047163" cy="32309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lvl="0"/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时尚中黑简体" panose="01010104010101010101" charset="-122"/>
                  <a:cs typeface="+mn-ea"/>
                </a:rPr>
                <a:t>单击此处添加文字阐述，添加简短问题说明文字，具体说明文字在此处。单击此处添加文字阐述，添加简短</a:t>
              </a:r>
              <a:r>
                <a:rPr lang="zh-CN" altLang="en-US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时尚中黑简体" panose="01010104010101010101" charset="-122"/>
                  <a:cs typeface="+mn-ea"/>
                </a:rPr>
                <a:t>问题</a:t>
              </a:r>
              <a:endParaRPr lang="en-US" altLang="zh-CN" sz="13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</a:endParaRPr>
            </a:p>
          </p:txBody>
        </p:sp>
        <p:sp>
          <p:nvSpPr>
            <p:cNvPr id="79" name="Rectangle 62"/>
            <p:cNvSpPr/>
            <p:nvPr/>
          </p:nvSpPr>
          <p:spPr>
            <a:xfrm>
              <a:off x="8427677" y="3205032"/>
              <a:ext cx="592529" cy="207701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zh-CN" altLang="en-US" sz="18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</a:rPr>
                <a:t>文本标题一</a:t>
              </a:r>
              <a:endParaRPr lang="en-US" sz="18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</a:endParaRPr>
            </a:p>
          </p:txBody>
        </p:sp>
      </p:grpSp>
      <p:grpSp>
        <p:nvGrpSpPr>
          <p:cNvPr id="80" name="Group 59"/>
          <p:cNvGrpSpPr/>
          <p:nvPr/>
        </p:nvGrpSpPr>
        <p:grpSpPr>
          <a:xfrm>
            <a:off x="5013821" y="2133648"/>
            <a:ext cx="5705268" cy="738168"/>
            <a:chOff x="7154105" y="3223574"/>
            <a:chExt cx="2908795" cy="553499"/>
          </a:xfrm>
        </p:grpSpPr>
        <p:sp>
          <p:nvSpPr>
            <p:cNvPr id="81" name="TextBox 80"/>
            <p:cNvSpPr txBox="1"/>
            <p:nvPr/>
          </p:nvSpPr>
          <p:spPr>
            <a:xfrm>
              <a:off x="7154105" y="3453982"/>
              <a:ext cx="2908795" cy="32309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lvl="0"/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时尚中黑简体" panose="01010104010101010101" charset="-122"/>
                  <a:cs typeface="+mn-ea"/>
                </a:rPr>
                <a:t>单击此处添加文字阐述，添加简短问题说明文字，具体说明文字在此处。单击此处添加文字阐述，添加简短</a:t>
              </a:r>
              <a:r>
                <a:rPr lang="zh-CN" altLang="en-US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时尚中黑简体" panose="01010104010101010101" charset="-122"/>
                  <a:cs typeface="+mn-ea"/>
                </a:rPr>
                <a:t>问题</a:t>
              </a:r>
              <a:endParaRPr lang="en-US" altLang="zh-CN" sz="13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</a:endParaRPr>
            </a:p>
          </p:txBody>
        </p:sp>
        <p:sp>
          <p:nvSpPr>
            <p:cNvPr id="82" name="Rectangle 62"/>
            <p:cNvSpPr/>
            <p:nvPr/>
          </p:nvSpPr>
          <p:spPr>
            <a:xfrm>
              <a:off x="8320410" y="3223574"/>
              <a:ext cx="592529" cy="207702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zh-CN" altLang="en-US" sz="18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</a:rPr>
                <a:t>文本标题二</a:t>
              </a:r>
              <a:endParaRPr lang="en-US" sz="18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</a:endParaRPr>
            </a:p>
          </p:txBody>
        </p:sp>
      </p:grpSp>
      <p:grpSp>
        <p:nvGrpSpPr>
          <p:cNvPr id="83" name="Group 59"/>
          <p:cNvGrpSpPr/>
          <p:nvPr/>
        </p:nvGrpSpPr>
        <p:grpSpPr>
          <a:xfrm>
            <a:off x="5390498" y="3357785"/>
            <a:ext cx="5833349" cy="720081"/>
            <a:chOff x="7154105" y="3237137"/>
            <a:chExt cx="2276194" cy="539936"/>
          </a:xfrm>
        </p:grpSpPr>
        <p:sp>
          <p:nvSpPr>
            <p:cNvPr id="84" name="TextBox 83"/>
            <p:cNvSpPr txBox="1"/>
            <p:nvPr/>
          </p:nvSpPr>
          <p:spPr>
            <a:xfrm>
              <a:off x="7154105" y="3453982"/>
              <a:ext cx="2276194" cy="32309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lvl="0"/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时尚中黑简体" panose="01010104010101010101" charset="-122"/>
                  <a:cs typeface="+mn-ea"/>
                </a:rPr>
                <a:t>单击此处添加文字阐述，添加简短问题说明文字，具体说明文字在此处。单击此处添加文字阐述，添加简短</a:t>
              </a:r>
              <a:r>
                <a:rPr lang="zh-CN" altLang="en-US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时尚中黑简体" panose="01010104010101010101" charset="-122"/>
                  <a:cs typeface="+mn-ea"/>
                </a:rPr>
                <a:t>问题</a:t>
              </a:r>
              <a:endParaRPr lang="en-US" altLang="zh-CN" sz="13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</a:endParaRPr>
            </a:p>
          </p:txBody>
        </p:sp>
        <p:sp>
          <p:nvSpPr>
            <p:cNvPr id="85" name="Rectangle 62"/>
            <p:cNvSpPr/>
            <p:nvPr/>
          </p:nvSpPr>
          <p:spPr>
            <a:xfrm>
              <a:off x="7998499" y="3237137"/>
              <a:ext cx="453486" cy="207701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zh-CN" altLang="en-US" sz="18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</a:rPr>
                <a:t>文本标题三</a:t>
              </a:r>
              <a:endParaRPr lang="en-US" sz="18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</a:endParaRPr>
            </a:p>
          </p:txBody>
        </p:sp>
      </p:grpSp>
      <p:grpSp>
        <p:nvGrpSpPr>
          <p:cNvPr id="86" name="Group 59"/>
          <p:cNvGrpSpPr/>
          <p:nvPr/>
        </p:nvGrpSpPr>
        <p:grpSpPr>
          <a:xfrm>
            <a:off x="5181705" y="4570972"/>
            <a:ext cx="5433617" cy="728040"/>
            <a:chOff x="7024086" y="3250755"/>
            <a:chExt cx="2770295" cy="545904"/>
          </a:xfrm>
        </p:grpSpPr>
        <p:sp>
          <p:nvSpPr>
            <p:cNvPr id="87" name="TextBox 86"/>
            <p:cNvSpPr txBox="1"/>
            <p:nvPr/>
          </p:nvSpPr>
          <p:spPr>
            <a:xfrm>
              <a:off x="7024086" y="3473568"/>
              <a:ext cx="2770295" cy="32309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lvl="0"/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时尚中黑简体" panose="01010104010101010101" charset="-122"/>
                  <a:cs typeface="+mn-ea"/>
                </a:rPr>
                <a:t>单击此处添加文字阐述，添加简短问题说明文字，具体说明文字在此处。单击此处添加文字阐述，添加简短</a:t>
              </a:r>
              <a:r>
                <a:rPr lang="zh-CN" altLang="en-US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时尚中黑简体" panose="01010104010101010101" charset="-122"/>
                  <a:cs typeface="+mn-ea"/>
                </a:rPr>
                <a:t>问题</a:t>
              </a:r>
              <a:endParaRPr lang="en-US" altLang="zh-CN" sz="13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</a:endParaRPr>
            </a:p>
          </p:txBody>
        </p:sp>
        <p:sp>
          <p:nvSpPr>
            <p:cNvPr id="88" name="Rectangle 62"/>
            <p:cNvSpPr/>
            <p:nvPr/>
          </p:nvSpPr>
          <p:spPr>
            <a:xfrm>
              <a:off x="7998499" y="3250755"/>
              <a:ext cx="592529" cy="207701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zh-CN" altLang="en-US" sz="18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</a:rPr>
                <a:t>文本标题四</a:t>
              </a:r>
              <a:endParaRPr lang="en-US" sz="18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</a:endParaRPr>
            </a:p>
          </p:txBody>
        </p:sp>
      </p:grpSp>
      <p:grpSp>
        <p:nvGrpSpPr>
          <p:cNvPr id="89" name="Group 59"/>
          <p:cNvGrpSpPr/>
          <p:nvPr/>
        </p:nvGrpSpPr>
        <p:grpSpPr>
          <a:xfrm>
            <a:off x="4039538" y="5475829"/>
            <a:ext cx="6175493" cy="815089"/>
            <a:chOff x="6225170" y="3324438"/>
            <a:chExt cx="3148536" cy="611176"/>
          </a:xfrm>
        </p:grpSpPr>
        <p:sp>
          <p:nvSpPr>
            <p:cNvPr id="90" name="TextBox 89"/>
            <p:cNvSpPr txBox="1"/>
            <p:nvPr/>
          </p:nvSpPr>
          <p:spPr>
            <a:xfrm>
              <a:off x="6225170" y="3612523"/>
              <a:ext cx="3148536" cy="32309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lvl="0"/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时尚中黑简体" panose="01010104010101010101" charset="-122"/>
                  <a:cs typeface="+mn-ea"/>
                </a:rPr>
                <a:t>单击此处添加文字阐述，添加简短问题说明文字，具体说明文字在此处。单击此处添加文字阐述，添加简短</a:t>
              </a:r>
              <a:r>
                <a:rPr lang="zh-CN" altLang="en-US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时尚中黑简体" panose="01010104010101010101" charset="-122"/>
                  <a:cs typeface="+mn-ea"/>
                </a:rPr>
                <a:t>问题</a:t>
              </a:r>
              <a:endParaRPr lang="en-US" altLang="zh-CN" sz="13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</a:endParaRPr>
            </a:p>
          </p:txBody>
        </p:sp>
        <p:sp>
          <p:nvSpPr>
            <p:cNvPr id="91" name="Rectangle 62"/>
            <p:cNvSpPr/>
            <p:nvPr/>
          </p:nvSpPr>
          <p:spPr>
            <a:xfrm>
              <a:off x="7422804" y="3324438"/>
              <a:ext cx="592529" cy="207701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zh-CN" altLang="en-US" sz="18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</a:rPr>
                <a:t>文本标题五</a:t>
              </a:r>
              <a:endParaRPr lang="en-US" sz="18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</a:endParaRPr>
            </a:p>
          </p:txBody>
        </p:sp>
      </p:grpSp>
      <p:pic>
        <p:nvPicPr>
          <p:cNvPr id="36" name="Picture 3" descr="C:\Users\Administrator\各行业\医疗\sdadsa.gif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86" t="12256" r="17297" b="10572"/>
          <a:stretch>
            <a:fillRect/>
          </a:stretch>
        </p:blipFill>
        <p:spPr bwMode="auto">
          <a:xfrm>
            <a:off x="783744" y="2289769"/>
            <a:ext cx="2195474" cy="3141757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0">
        <p14:doors dir="vert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500"/>
                            </p:stCondLst>
                            <p:childTnLst>
                              <p:par>
                                <p:cTn id="5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0"/>
                            </p:stCondLst>
                            <p:childTnLst>
                              <p:par>
                                <p:cTn id="5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500"/>
                            </p:stCondLst>
                            <p:childTnLst>
                              <p:par>
                                <p:cTn id="6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6000"/>
                            </p:stCondLst>
                            <p:childTnLst>
                              <p:par>
                                <p:cTn id="7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6500"/>
                            </p:stCondLst>
                            <p:childTnLst>
                              <p:par>
                                <p:cTn id="7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7000"/>
                            </p:stCondLst>
                            <p:childTnLst>
                              <p:par>
                                <p:cTn id="8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istrator\各行业\医疗\dsfds.gif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contrast="4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680" t="28181" r="19142" b="19107"/>
          <a:stretch>
            <a:fillRect/>
          </a:stretch>
        </p:blipFill>
        <p:spPr bwMode="auto">
          <a:xfrm>
            <a:off x="190550" y="172672"/>
            <a:ext cx="593194" cy="538357"/>
          </a:xfrm>
          <a:prstGeom prst="rect">
            <a:avLst/>
          </a:prstGeom>
          <a:noFill/>
          <a:effectLst>
            <a:outerShdw blurRad="215900" dist="1016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853346" y="204963"/>
            <a:ext cx="54006" cy="4340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</a:endParaRPr>
          </a:p>
        </p:txBody>
      </p:sp>
      <p:sp>
        <p:nvSpPr>
          <p:cNvPr id="5" name="文本框 25"/>
          <p:cNvSpPr txBox="1"/>
          <p:nvPr/>
        </p:nvSpPr>
        <p:spPr>
          <a:xfrm>
            <a:off x="945570" y="180723"/>
            <a:ext cx="4453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chemeClr val="accent1"/>
                </a:solidFill>
                <a:latin typeface="+mn-ea"/>
                <a:cs typeface="+mn-ea"/>
              </a:rPr>
              <a:t>请</a:t>
            </a:r>
            <a:r>
              <a:rPr lang="zh-CN" altLang="en-US" sz="3200" b="1" dirty="0" smtClean="0">
                <a:solidFill>
                  <a:schemeClr val="accent1"/>
                </a:solidFill>
                <a:latin typeface="+mn-ea"/>
                <a:cs typeface="+mn-ea"/>
              </a:rPr>
              <a:t>在此处添加目录标题</a:t>
            </a:r>
            <a:endParaRPr lang="zh-CN" altLang="en-US" sz="3200" b="1" dirty="0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6" name="Text Placeholder 3"/>
          <p:cNvSpPr txBox="1"/>
          <p:nvPr/>
        </p:nvSpPr>
        <p:spPr>
          <a:xfrm>
            <a:off x="859603" y="1294461"/>
            <a:ext cx="1048493" cy="1107996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lvl1pPr marL="0" indent="0" algn="ctr">
              <a:buNone/>
              <a:defRPr sz="2800" b="1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defTabSz="1218565">
              <a:spcBef>
                <a:spcPct val="20000"/>
              </a:spcBef>
              <a:defRPr/>
            </a:pPr>
            <a:r>
              <a:rPr lang="en-US" sz="7200" dirty="0">
                <a:solidFill>
                  <a:schemeClr val="accent1"/>
                </a:solidFill>
                <a:cs typeface="+mn-ea"/>
              </a:rPr>
              <a:t>01</a:t>
            </a:r>
            <a:endParaRPr lang="en-US" sz="7200" dirty="0">
              <a:solidFill>
                <a:schemeClr val="accent1"/>
              </a:solidFill>
              <a:cs typeface="+mn-ea"/>
            </a:endParaRPr>
          </a:p>
        </p:txBody>
      </p:sp>
      <p:sp>
        <p:nvSpPr>
          <p:cNvPr id="7" name="Text Placeholder 3"/>
          <p:cNvSpPr txBox="1"/>
          <p:nvPr/>
        </p:nvSpPr>
        <p:spPr>
          <a:xfrm>
            <a:off x="4457736" y="1294461"/>
            <a:ext cx="1025922" cy="1107996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lvl1pPr marL="0" indent="0" algn="ctr">
              <a:buNone/>
              <a:defRPr sz="2800" b="1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defTabSz="1218565">
              <a:spcBef>
                <a:spcPct val="20000"/>
              </a:spcBef>
              <a:defRPr/>
            </a:pPr>
            <a:r>
              <a:rPr lang="en-US" sz="7200" dirty="0">
                <a:solidFill>
                  <a:schemeClr val="accent2"/>
                </a:solidFill>
                <a:cs typeface="+mn-ea"/>
              </a:rPr>
              <a:t>02</a:t>
            </a:r>
            <a:endParaRPr lang="en-US" sz="7200" dirty="0">
              <a:solidFill>
                <a:schemeClr val="accent2"/>
              </a:solidFill>
              <a:cs typeface="+mn-ea"/>
            </a:endParaRPr>
          </a:p>
        </p:txBody>
      </p:sp>
      <p:sp>
        <p:nvSpPr>
          <p:cNvPr id="8" name="Text Placeholder 3"/>
          <p:cNvSpPr txBox="1"/>
          <p:nvPr/>
        </p:nvSpPr>
        <p:spPr>
          <a:xfrm>
            <a:off x="8194869" y="1294461"/>
            <a:ext cx="1025922" cy="1107996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lvl1pPr marL="0" indent="0" algn="ctr">
              <a:buNone/>
              <a:defRPr sz="2800" b="1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defTabSz="1218565">
              <a:spcBef>
                <a:spcPct val="20000"/>
              </a:spcBef>
              <a:defRPr/>
            </a:pPr>
            <a:r>
              <a:rPr lang="en-US" sz="7200" dirty="0">
                <a:solidFill>
                  <a:schemeClr val="accent3"/>
                </a:solidFill>
                <a:cs typeface="+mn-ea"/>
              </a:rPr>
              <a:t>03</a:t>
            </a:r>
            <a:endParaRPr lang="en-US" sz="7200" dirty="0">
              <a:solidFill>
                <a:schemeClr val="accent3"/>
              </a:solidFill>
              <a:cs typeface="+mn-ea"/>
            </a:endParaRPr>
          </a:p>
        </p:txBody>
      </p:sp>
      <p:sp>
        <p:nvSpPr>
          <p:cNvPr id="9" name="Freeform 11"/>
          <p:cNvSpPr>
            <a:spLocks noEditPoints="1"/>
          </p:cNvSpPr>
          <p:nvPr/>
        </p:nvSpPr>
        <p:spPr bwMode="auto">
          <a:xfrm>
            <a:off x="4405622" y="2277388"/>
            <a:ext cx="1130153" cy="1039754"/>
          </a:xfrm>
          <a:custGeom>
            <a:avLst/>
            <a:gdLst/>
            <a:ahLst/>
            <a:cxnLst>
              <a:cxn ang="0">
                <a:pos x="102" y="42"/>
              </a:cxn>
              <a:cxn ang="0">
                <a:pos x="102" y="41"/>
              </a:cxn>
              <a:cxn ang="0">
                <a:pos x="102" y="41"/>
              </a:cxn>
              <a:cxn ang="0">
                <a:pos x="102" y="41"/>
              </a:cxn>
              <a:cxn ang="0">
                <a:pos x="86" y="35"/>
              </a:cxn>
              <a:cxn ang="0">
                <a:pos x="100" y="13"/>
              </a:cxn>
              <a:cxn ang="0">
                <a:pos x="99" y="4"/>
              </a:cxn>
              <a:cxn ang="0">
                <a:pos x="97" y="2"/>
              </a:cxn>
              <a:cxn ang="0">
                <a:pos x="88" y="3"/>
              </a:cxn>
              <a:cxn ang="0">
                <a:pos x="57" y="32"/>
              </a:cxn>
              <a:cxn ang="0">
                <a:pos x="51" y="32"/>
              </a:cxn>
              <a:cxn ang="0">
                <a:pos x="0" y="41"/>
              </a:cxn>
              <a:cxn ang="0">
                <a:pos x="0" y="41"/>
              </a:cxn>
              <a:cxn ang="0">
                <a:pos x="0" y="41"/>
              </a:cxn>
              <a:cxn ang="0">
                <a:pos x="0" y="42"/>
              </a:cxn>
              <a:cxn ang="0">
                <a:pos x="0" y="42"/>
              </a:cxn>
              <a:cxn ang="0">
                <a:pos x="0" y="42"/>
              </a:cxn>
              <a:cxn ang="0">
                <a:pos x="51" y="94"/>
              </a:cxn>
              <a:cxn ang="0">
                <a:pos x="102" y="42"/>
              </a:cxn>
              <a:cxn ang="0">
                <a:pos x="102" y="42"/>
              </a:cxn>
              <a:cxn ang="0">
                <a:pos x="102" y="42"/>
              </a:cxn>
              <a:cxn ang="0">
                <a:pos x="85" y="10"/>
              </a:cxn>
              <a:cxn ang="0">
                <a:pos x="88" y="13"/>
              </a:cxn>
              <a:cxn ang="0">
                <a:pos x="85" y="15"/>
              </a:cxn>
              <a:cxn ang="0">
                <a:pos x="83" y="13"/>
              </a:cxn>
              <a:cxn ang="0">
                <a:pos x="85" y="10"/>
              </a:cxn>
              <a:cxn ang="0">
                <a:pos x="79" y="16"/>
              </a:cxn>
              <a:cxn ang="0">
                <a:pos x="81" y="16"/>
              </a:cxn>
              <a:cxn ang="0">
                <a:pos x="81" y="18"/>
              </a:cxn>
              <a:cxn ang="0">
                <a:pos x="60" y="40"/>
              </a:cxn>
              <a:cxn ang="0">
                <a:pos x="58" y="41"/>
              </a:cxn>
              <a:cxn ang="0">
                <a:pos x="57" y="40"/>
              </a:cxn>
              <a:cxn ang="0">
                <a:pos x="57" y="38"/>
              </a:cxn>
              <a:cxn ang="0">
                <a:pos x="79" y="16"/>
              </a:cxn>
              <a:cxn ang="0">
                <a:pos x="51" y="51"/>
              </a:cxn>
              <a:cxn ang="0">
                <a:pos x="9" y="44"/>
              </a:cxn>
              <a:cxn ang="0">
                <a:pos x="51" y="37"/>
              </a:cxn>
              <a:cxn ang="0">
                <a:pos x="52" y="37"/>
              </a:cxn>
              <a:cxn ang="0">
                <a:pos x="42" y="47"/>
              </a:cxn>
              <a:cxn ang="0">
                <a:pos x="79" y="46"/>
              </a:cxn>
              <a:cxn ang="0">
                <a:pos x="83" y="39"/>
              </a:cxn>
              <a:cxn ang="0">
                <a:pos x="93" y="44"/>
              </a:cxn>
              <a:cxn ang="0">
                <a:pos x="51" y="51"/>
              </a:cxn>
              <a:cxn ang="0">
                <a:pos x="51" y="51"/>
              </a:cxn>
              <a:cxn ang="0">
                <a:pos x="51" y="51"/>
              </a:cxn>
            </a:cxnLst>
            <a:rect l="0" t="0" r="r" b="b"/>
            <a:pathLst>
              <a:path w="102" h="94">
                <a:moveTo>
                  <a:pt x="102" y="42"/>
                </a:moveTo>
                <a:cubicBezTo>
                  <a:pt x="102" y="42"/>
                  <a:pt x="102" y="42"/>
                  <a:pt x="102" y="41"/>
                </a:cubicBezTo>
                <a:cubicBezTo>
                  <a:pt x="102" y="41"/>
                  <a:pt x="102" y="41"/>
                  <a:pt x="102" y="41"/>
                </a:cubicBezTo>
                <a:cubicBezTo>
                  <a:pt x="102" y="41"/>
                  <a:pt x="102" y="41"/>
                  <a:pt x="102" y="41"/>
                </a:cubicBezTo>
                <a:cubicBezTo>
                  <a:pt x="101" y="39"/>
                  <a:pt x="95" y="37"/>
                  <a:pt x="86" y="35"/>
                </a:cubicBezTo>
                <a:cubicBezTo>
                  <a:pt x="100" y="13"/>
                  <a:pt x="100" y="13"/>
                  <a:pt x="100" y="13"/>
                </a:cubicBezTo>
                <a:cubicBezTo>
                  <a:pt x="102" y="10"/>
                  <a:pt x="101" y="6"/>
                  <a:pt x="99" y="4"/>
                </a:cubicBezTo>
                <a:cubicBezTo>
                  <a:pt x="97" y="2"/>
                  <a:pt x="97" y="2"/>
                  <a:pt x="97" y="2"/>
                </a:cubicBezTo>
                <a:cubicBezTo>
                  <a:pt x="94" y="0"/>
                  <a:pt x="90" y="1"/>
                  <a:pt x="88" y="3"/>
                </a:cubicBezTo>
                <a:cubicBezTo>
                  <a:pt x="57" y="32"/>
                  <a:pt x="57" y="32"/>
                  <a:pt x="57" y="32"/>
                </a:cubicBezTo>
                <a:cubicBezTo>
                  <a:pt x="55" y="32"/>
                  <a:pt x="53" y="32"/>
                  <a:pt x="51" y="32"/>
                </a:cubicBezTo>
                <a:cubicBezTo>
                  <a:pt x="24" y="32"/>
                  <a:pt x="2" y="36"/>
                  <a:pt x="0" y="41"/>
                </a:cubicBezTo>
                <a:cubicBezTo>
                  <a:pt x="0" y="41"/>
                  <a:pt x="0" y="41"/>
                  <a:pt x="0" y="41"/>
                </a:cubicBezTo>
                <a:cubicBezTo>
                  <a:pt x="0" y="41"/>
                  <a:pt x="0" y="41"/>
                  <a:pt x="0" y="41"/>
                </a:cubicBezTo>
                <a:cubicBezTo>
                  <a:pt x="0" y="42"/>
                  <a:pt x="0" y="42"/>
                  <a:pt x="0" y="42"/>
                </a:cubicBezTo>
                <a:cubicBezTo>
                  <a:pt x="0" y="42"/>
                  <a:pt x="0" y="42"/>
                  <a:pt x="0" y="42"/>
                </a:cubicBezTo>
                <a:cubicBezTo>
                  <a:pt x="0" y="42"/>
                  <a:pt x="0" y="42"/>
                  <a:pt x="0" y="42"/>
                </a:cubicBezTo>
                <a:cubicBezTo>
                  <a:pt x="0" y="71"/>
                  <a:pt x="23" y="94"/>
                  <a:pt x="51" y="94"/>
                </a:cubicBezTo>
                <a:cubicBezTo>
                  <a:pt x="79" y="94"/>
                  <a:pt x="102" y="70"/>
                  <a:pt x="102" y="42"/>
                </a:cubicBezTo>
                <a:cubicBezTo>
                  <a:pt x="102" y="42"/>
                  <a:pt x="102" y="42"/>
                  <a:pt x="102" y="42"/>
                </a:cubicBezTo>
                <a:cubicBezTo>
                  <a:pt x="102" y="42"/>
                  <a:pt x="102" y="42"/>
                  <a:pt x="102" y="42"/>
                </a:cubicBezTo>
                <a:close/>
                <a:moveTo>
                  <a:pt x="85" y="10"/>
                </a:moveTo>
                <a:cubicBezTo>
                  <a:pt x="87" y="10"/>
                  <a:pt x="88" y="11"/>
                  <a:pt x="88" y="13"/>
                </a:cubicBezTo>
                <a:cubicBezTo>
                  <a:pt x="88" y="14"/>
                  <a:pt x="87" y="15"/>
                  <a:pt x="85" y="15"/>
                </a:cubicBezTo>
                <a:cubicBezTo>
                  <a:pt x="84" y="15"/>
                  <a:pt x="83" y="14"/>
                  <a:pt x="83" y="13"/>
                </a:cubicBezTo>
                <a:cubicBezTo>
                  <a:pt x="83" y="11"/>
                  <a:pt x="84" y="10"/>
                  <a:pt x="85" y="10"/>
                </a:cubicBezTo>
                <a:close/>
                <a:moveTo>
                  <a:pt x="79" y="16"/>
                </a:moveTo>
                <a:cubicBezTo>
                  <a:pt x="79" y="15"/>
                  <a:pt x="81" y="15"/>
                  <a:pt x="81" y="16"/>
                </a:cubicBezTo>
                <a:cubicBezTo>
                  <a:pt x="82" y="17"/>
                  <a:pt x="82" y="18"/>
                  <a:pt x="81" y="18"/>
                </a:cubicBezTo>
                <a:cubicBezTo>
                  <a:pt x="60" y="40"/>
                  <a:pt x="60" y="40"/>
                  <a:pt x="60" y="40"/>
                </a:cubicBezTo>
                <a:cubicBezTo>
                  <a:pt x="59" y="41"/>
                  <a:pt x="59" y="41"/>
                  <a:pt x="58" y="41"/>
                </a:cubicBezTo>
                <a:cubicBezTo>
                  <a:pt x="58" y="41"/>
                  <a:pt x="57" y="41"/>
                  <a:pt x="57" y="40"/>
                </a:cubicBezTo>
                <a:cubicBezTo>
                  <a:pt x="56" y="40"/>
                  <a:pt x="56" y="38"/>
                  <a:pt x="57" y="38"/>
                </a:cubicBezTo>
                <a:lnTo>
                  <a:pt x="79" y="16"/>
                </a:lnTo>
                <a:close/>
                <a:moveTo>
                  <a:pt x="51" y="51"/>
                </a:moveTo>
                <a:cubicBezTo>
                  <a:pt x="28" y="51"/>
                  <a:pt x="9" y="48"/>
                  <a:pt x="9" y="44"/>
                </a:cubicBezTo>
                <a:cubicBezTo>
                  <a:pt x="9" y="40"/>
                  <a:pt x="28" y="37"/>
                  <a:pt x="51" y="37"/>
                </a:cubicBezTo>
                <a:cubicBezTo>
                  <a:pt x="51" y="37"/>
                  <a:pt x="52" y="37"/>
                  <a:pt x="52" y="37"/>
                </a:cubicBezTo>
                <a:cubicBezTo>
                  <a:pt x="42" y="47"/>
                  <a:pt x="42" y="47"/>
                  <a:pt x="42" y="47"/>
                </a:cubicBezTo>
                <a:cubicBezTo>
                  <a:pt x="42" y="47"/>
                  <a:pt x="61" y="49"/>
                  <a:pt x="79" y="46"/>
                </a:cubicBezTo>
                <a:cubicBezTo>
                  <a:pt x="83" y="39"/>
                  <a:pt x="83" y="39"/>
                  <a:pt x="83" y="39"/>
                </a:cubicBezTo>
                <a:cubicBezTo>
                  <a:pt x="89" y="41"/>
                  <a:pt x="93" y="42"/>
                  <a:pt x="93" y="44"/>
                </a:cubicBezTo>
                <a:cubicBezTo>
                  <a:pt x="93" y="48"/>
                  <a:pt x="74" y="51"/>
                  <a:pt x="51" y="51"/>
                </a:cubicBezTo>
                <a:close/>
                <a:moveTo>
                  <a:pt x="51" y="51"/>
                </a:moveTo>
                <a:cubicBezTo>
                  <a:pt x="51" y="51"/>
                  <a:pt x="51" y="51"/>
                  <a:pt x="51" y="51"/>
                </a:cubicBezTo>
              </a:path>
            </a:pathLst>
          </a:custGeom>
          <a:solidFill>
            <a:schemeClr val="accent2"/>
          </a:solidFill>
          <a:ln w="9525">
            <a:noFill/>
            <a:round/>
          </a:ln>
        </p:spPr>
        <p:txBody>
          <a:bodyPr vert="horz" wrap="square" lIns="121917" tIns="60958" rIns="121917" bIns="60958" numCol="1" anchor="t" anchorCtr="0" compatLnSpc="1"/>
          <a:lstStyle/>
          <a:p>
            <a:endParaRPr lang="en-US">
              <a:cs typeface="+mn-ea"/>
            </a:endParaRPr>
          </a:p>
        </p:txBody>
      </p:sp>
      <p:grpSp>
        <p:nvGrpSpPr>
          <p:cNvPr id="10" name="Group 14"/>
          <p:cNvGrpSpPr>
            <a:grpSpLocks noChangeAspect="1"/>
          </p:cNvGrpSpPr>
          <p:nvPr/>
        </p:nvGrpSpPr>
        <p:grpSpPr bwMode="auto">
          <a:xfrm>
            <a:off x="868508" y="2354215"/>
            <a:ext cx="1030683" cy="1031056"/>
            <a:chOff x="2761" y="1501"/>
            <a:chExt cx="487" cy="487"/>
          </a:xfrm>
          <a:solidFill>
            <a:schemeClr val="accent1"/>
          </a:solidFill>
        </p:grpSpPr>
        <p:sp>
          <p:nvSpPr>
            <p:cNvPr id="11" name="Freeform 15"/>
            <p:cNvSpPr>
              <a:spLocks noEditPoints="1"/>
            </p:cNvSpPr>
            <p:nvPr/>
          </p:nvSpPr>
          <p:spPr bwMode="auto">
            <a:xfrm>
              <a:off x="2761" y="1549"/>
              <a:ext cx="487" cy="439"/>
            </a:xfrm>
            <a:custGeom>
              <a:avLst/>
              <a:gdLst/>
              <a:ahLst/>
              <a:cxnLst>
                <a:cxn ang="0">
                  <a:pos x="64" y="30"/>
                </a:cxn>
                <a:cxn ang="0">
                  <a:pos x="76" y="36"/>
                </a:cxn>
                <a:cxn ang="0">
                  <a:pos x="93" y="41"/>
                </a:cxn>
                <a:cxn ang="0">
                  <a:pos x="102" y="40"/>
                </a:cxn>
                <a:cxn ang="0">
                  <a:pos x="102" y="4"/>
                </a:cxn>
                <a:cxn ang="0">
                  <a:pos x="97" y="0"/>
                </a:cxn>
                <a:cxn ang="0">
                  <a:pos x="85" y="0"/>
                </a:cxn>
                <a:cxn ang="0">
                  <a:pos x="80" y="4"/>
                </a:cxn>
                <a:cxn ang="0">
                  <a:pos x="80" y="10"/>
                </a:cxn>
                <a:cxn ang="0">
                  <a:pos x="76" y="14"/>
                </a:cxn>
                <a:cxn ang="0">
                  <a:pos x="26" y="14"/>
                </a:cxn>
                <a:cxn ang="0">
                  <a:pos x="22" y="10"/>
                </a:cxn>
                <a:cxn ang="0">
                  <a:pos x="22" y="4"/>
                </a:cxn>
                <a:cxn ang="0">
                  <a:pos x="17" y="0"/>
                </a:cxn>
                <a:cxn ang="0">
                  <a:pos x="4" y="0"/>
                </a:cxn>
                <a:cxn ang="0">
                  <a:pos x="0" y="4"/>
                </a:cxn>
                <a:cxn ang="0">
                  <a:pos x="0" y="75"/>
                </a:cxn>
                <a:cxn ang="0">
                  <a:pos x="6" y="70"/>
                </a:cxn>
                <a:cxn ang="0">
                  <a:pos x="8" y="67"/>
                </a:cxn>
                <a:cxn ang="0">
                  <a:pos x="17" y="52"/>
                </a:cxn>
                <a:cxn ang="0">
                  <a:pos x="16" y="50"/>
                </a:cxn>
                <a:cxn ang="0">
                  <a:pos x="16" y="50"/>
                </a:cxn>
                <a:cxn ang="0">
                  <a:pos x="16" y="50"/>
                </a:cxn>
                <a:cxn ang="0">
                  <a:pos x="20" y="41"/>
                </a:cxn>
                <a:cxn ang="0">
                  <a:pos x="35" y="41"/>
                </a:cxn>
                <a:cxn ang="0">
                  <a:pos x="38" y="46"/>
                </a:cxn>
                <a:cxn ang="0">
                  <a:pos x="45" y="53"/>
                </a:cxn>
                <a:cxn ang="0">
                  <a:pos x="49" y="56"/>
                </a:cxn>
                <a:cxn ang="0">
                  <a:pos x="49" y="72"/>
                </a:cxn>
                <a:cxn ang="0">
                  <a:pos x="36" y="74"/>
                </a:cxn>
                <a:cxn ang="0">
                  <a:pos x="19" y="80"/>
                </a:cxn>
                <a:cxn ang="0">
                  <a:pos x="6" y="92"/>
                </a:cxn>
                <a:cxn ang="0">
                  <a:pos x="97" y="92"/>
                </a:cxn>
                <a:cxn ang="0">
                  <a:pos x="102" y="87"/>
                </a:cxn>
                <a:cxn ang="0">
                  <a:pos x="102" y="57"/>
                </a:cxn>
                <a:cxn ang="0">
                  <a:pos x="98" y="57"/>
                </a:cxn>
                <a:cxn ang="0">
                  <a:pos x="94" y="58"/>
                </a:cxn>
                <a:cxn ang="0">
                  <a:pos x="78" y="65"/>
                </a:cxn>
                <a:cxn ang="0">
                  <a:pos x="78" y="67"/>
                </a:cxn>
                <a:cxn ang="0">
                  <a:pos x="77" y="67"/>
                </a:cxn>
                <a:cxn ang="0">
                  <a:pos x="77" y="67"/>
                </a:cxn>
                <a:cxn ang="0">
                  <a:pos x="69" y="72"/>
                </a:cxn>
                <a:cxn ang="0">
                  <a:pos x="57" y="63"/>
                </a:cxn>
                <a:cxn ang="0">
                  <a:pos x="58" y="57"/>
                </a:cxn>
                <a:cxn ang="0">
                  <a:pos x="56" y="47"/>
                </a:cxn>
                <a:cxn ang="0">
                  <a:pos x="55" y="42"/>
                </a:cxn>
                <a:cxn ang="0">
                  <a:pos x="64" y="30"/>
                </a:cxn>
                <a:cxn ang="0">
                  <a:pos x="48" y="46"/>
                </a:cxn>
                <a:cxn ang="0">
                  <a:pos x="39" y="39"/>
                </a:cxn>
                <a:cxn ang="0">
                  <a:pos x="49" y="31"/>
                </a:cxn>
                <a:cxn ang="0">
                  <a:pos x="48" y="46"/>
                </a:cxn>
                <a:cxn ang="0">
                  <a:pos x="48" y="46"/>
                </a:cxn>
                <a:cxn ang="0">
                  <a:pos x="48" y="46"/>
                </a:cxn>
              </a:cxnLst>
              <a:rect l="0" t="0" r="r" b="b"/>
              <a:pathLst>
                <a:path w="102" h="92">
                  <a:moveTo>
                    <a:pt x="64" y="30"/>
                  </a:moveTo>
                  <a:cubicBezTo>
                    <a:pt x="69" y="30"/>
                    <a:pt x="74" y="32"/>
                    <a:pt x="76" y="36"/>
                  </a:cubicBezTo>
                  <a:cubicBezTo>
                    <a:pt x="76" y="38"/>
                    <a:pt x="80" y="42"/>
                    <a:pt x="93" y="41"/>
                  </a:cubicBezTo>
                  <a:cubicBezTo>
                    <a:pt x="102" y="40"/>
                    <a:pt x="102" y="40"/>
                    <a:pt x="102" y="40"/>
                  </a:cubicBezTo>
                  <a:cubicBezTo>
                    <a:pt x="102" y="4"/>
                    <a:pt x="102" y="4"/>
                    <a:pt x="102" y="4"/>
                  </a:cubicBezTo>
                  <a:cubicBezTo>
                    <a:pt x="102" y="2"/>
                    <a:pt x="100" y="0"/>
                    <a:pt x="97" y="0"/>
                  </a:cubicBezTo>
                  <a:cubicBezTo>
                    <a:pt x="85" y="0"/>
                    <a:pt x="85" y="0"/>
                    <a:pt x="85" y="0"/>
                  </a:cubicBezTo>
                  <a:cubicBezTo>
                    <a:pt x="82" y="0"/>
                    <a:pt x="80" y="2"/>
                    <a:pt x="80" y="4"/>
                  </a:cubicBezTo>
                  <a:cubicBezTo>
                    <a:pt x="80" y="10"/>
                    <a:pt x="80" y="10"/>
                    <a:pt x="80" y="10"/>
                  </a:cubicBezTo>
                  <a:cubicBezTo>
                    <a:pt x="80" y="12"/>
                    <a:pt x="78" y="14"/>
                    <a:pt x="76" y="14"/>
                  </a:cubicBezTo>
                  <a:cubicBezTo>
                    <a:pt x="26" y="14"/>
                    <a:pt x="26" y="14"/>
                    <a:pt x="26" y="14"/>
                  </a:cubicBezTo>
                  <a:cubicBezTo>
                    <a:pt x="24" y="14"/>
                    <a:pt x="22" y="12"/>
                    <a:pt x="22" y="10"/>
                  </a:cubicBezTo>
                  <a:cubicBezTo>
                    <a:pt x="22" y="4"/>
                    <a:pt x="22" y="4"/>
                    <a:pt x="22" y="4"/>
                  </a:cubicBezTo>
                  <a:cubicBezTo>
                    <a:pt x="22" y="2"/>
                    <a:pt x="20" y="0"/>
                    <a:pt x="17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6" y="70"/>
                    <a:pt x="6" y="70"/>
                    <a:pt x="6" y="70"/>
                  </a:cubicBezTo>
                  <a:cubicBezTo>
                    <a:pt x="6" y="70"/>
                    <a:pt x="6" y="69"/>
                    <a:pt x="8" y="67"/>
                  </a:cubicBezTo>
                  <a:cubicBezTo>
                    <a:pt x="16" y="59"/>
                    <a:pt x="17" y="54"/>
                    <a:pt x="17" y="52"/>
                  </a:cubicBezTo>
                  <a:cubicBezTo>
                    <a:pt x="17" y="51"/>
                    <a:pt x="16" y="51"/>
                    <a:pt x="16" y="50"/>
                  </a:cubicBezTo>
                  <a:cubicBezTo>
                    <a:pt x="16" y="50"/>
                    <a:pt x="16" y="50"/>
                    <a:pt x="16" y="50"/>
                  </a:cubicBezTo>
                  <a:cubicBezTo>
                    <a:pt x="16" y="50"/>
                    <a:pt x="16" y="50"/>
                    <a:pt x="16" y="50"/>
                  </a:cubicBezTo>
                  <a:cubicBezTo>
                    <a:pt x="16" y="47"/>
                    <a:pt x="17" y="43"/>
                    <a:pt x="20" y="41"/>
                  </a:cubicBezTo>
                  <a:cubicBezTo>
                    <a:pt x="24" y="36"/>
                    <a:pt x="31" y="37"/>
                    <a:pt x="35" y="41"/>
                  </a:cubicBezTo>
                  <a:cubicBezTo>
                    <a:pt x="37" y="43"/>
                    <a:pt x="38" y="44"/>
                    <a:pt x="38" y="46"/>
                  </a:cubicBezTo>
                  <a:cubicBezTo>
                    <a:pt x="39" y="48"/>
                    <a:pt x="40" y="51"/>
                    <a:pt x="45" y="53"/>
                  </a:cubicBezTo>
                  <a:cubicBezTo>
                    <a:pt x="46" y="54"/>
                    <a:pt x="48" y="55"/>
                    <a:pt x="49" y="56"/>
                  </a:cubicBezTo>
                  <a:cubicBezTo>
                    <a:pt x="54" y="61"/>
                    <a:pt x="53" y="68"/>
                    <a:pt x="49" y="72"/>
                  </a:cubicBezTo>
                  <a:cubicBezTo>
                    <a:pt x="45" y="75"/>
                    <a:pt x="40" y="76"/>
                    <a:pt x="36" y="74"/>
                  </a:cubicBezTo>
                  <a:cubicBezTo>
                    <a:pt x="35" y="73"/>
                    <a:pt x="29" y="72"/>
                    <a:pt x="19" y="80"/>
                  </a:cubicBezTo>
                  <a:cubicBezTo>
                    <a:pt x="6" y="92"/>
                    <a:pt x="6" y="92"/>
                    <a:pt x="6" y="92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100" y="92"/>
                    <a:pt x="102" y="90"/>
                    <a:pt x="102" y="87"/>
                  </a:cubicBezTo>
                  <a:cubicBezTo>
                    <a:pt x="102" y="57"/>
                    <a:pt x="102" y="57"/>
                    <a:pt x="102" y="57"/>
                  </a:cubicBezTo>
                  <a:cubicBezTo>
                    <a:pt x="98" y="57"/>
                    <a:pt x="98" y="57"/>
                    <a:pt x="98" y="57"/>
                  </a:cubicBezTo>
                  <a:cubicBezTo>
                    <a:pt x="98" y="57"/>
                    <a:pt x="97" y="58"/>
                    <a:pt x="94" y="58"/>
                  </a:cubicBezTo>
                  <a:cubicBezTo>
                    <a:pt x="83" y="60"/>
                    <a:pt x="79" y="63"/>
                    <a:pt x="78" y="65"/>
                  </a:cubicBezTo>
                  <a:cubicBezTo>
                    <a:pt x="78" y="66"/>
                    <a:pt x="78" y="66"/>
                    <a:pt x="78" y="67"/>
                  </a:cubicBezTo>
                  <a:cubicBezTo>
                    <a:pt x="77" y="67"/>
                    <a:pt x="77" y="67"/>
                    <a:pt x="77" y="67"/>
                  </a:cubicBezTo>
                  <a:cubicBezTo>
                    <a:pt x="77" y="67"/>
                    <a:pt x="77" y="67"/>
                    <a:pt x="77" y="67"/>
                  </a:cubicBezTo>
                  <a:cubicBezTo>
                    <a:pt x="76" y="70"/>
                    <a:pt x="73" y="72"/>
                    <a:pt x="69" y="72"/>
                  </a:cubicBezTo>
                  <a:cubicBezTo>
                    <a:pt x="63" y="73"/>
                    <a:pt x="57" y="69"/>
                    <a:pt x="57" y="63"/>
                  </a:cubicBezTo>
                  <a:cubicBezTo>
                    <a:pt x="56" y="61"/>
                    <a:pt x="57" y="59"/>
                    <a:pt x="58" y="57"/>
                  </a:cubicBezTo>
                  <a:cubicBezTo>
                    <a:pt x="58" y="55"/>
                    <a:pt x="59" y="52"/>
                    <a:pt x="56" y="47"/>
                  </a:cubicBezTo>
                  <a:cubicBezTo>
                    <a:pt x="55" y="46"/>
                    <a:pt x="55" y="44"/>
                    <a:pt x="55" y="42"/>
                  </a:cubicBezTo>
                  <a:cubicBezTo>
                    <a:pt x="54" y="36"/>
                    <a:pt x="58" y="31"/>
                    <a:pt x="64" y="30"/>
                  </a:cubicBezTo>
                  <a:close/>
                  <a:moveTo>
                    <a:pt x="48" y="46"/>
                  </a:moveTo>
                  <a:cubicBezTo>
                    <a:pt x="45" y="47"/>
                    <a:pt x="39" y="39"/>
                    <a:pt x="39" y="39"/>
                  </a:cubicBezTo>
                  <a:cubicBezTo>
                    <a:pt x="35" y="34"/>
                    <a:pt x="47" y="30"/>
                    <a:pt x="49" y="31"/>
                  </a:cubicBezTo>
                  <a:cubicBezTo>
                    <a:pt x="51" y="33"/>
                    <a:pt x="51" y="46"/>
                    <a:pt x="48" y="46"/>
                  </a:cubicBezTo>
                  <a:close/>
                  <a:moveTo>
                    <a:pt x="48" y="46"/>
                  </a:moveTo>
                  <a:cubicBezTo>
                    <a:pt x="48" y="46"/>
                    <a:pt x="48" y="46"/>
                    <a:pt x="48" y="46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12" name="Freeform 16"/>
            <p:cNvSpPr>
              <a:spLocks noEditPoints="1"/>
            </p:cNvSpPr>
            <p:nvPr/>
          </p:nvSpPr>
          <p:spPr bwMode="auto">
            <a:xfrm>
              <a:off x="2890" y="1501"/>
              <a:ext cx="229" cy="91"/>
            </a:xfrm>
            <a:custGeom>
              <a:avLst/>
              <a:gdLst/>
              <a:ahLst/>
              <a:cxnLst>
                <a:cxn ang="0">
                  <a:pos x="48" y="4"/>
                </a:cxn>
                <a:cxn ang="0">
                  <a:pos x="44" y="0"/>
                </a:cxn>
                <a:cxn ang="0">
                  <a:pos x="4" y="0"/>
                </a:cxn>
                <a:cxn ang="0">
                  <a:pos x="0" y="4"/>
                </a:cxn>
                <a:cxn ang="0">
                  <a:pos x="0" y="15"/>
                </a:cxn>
                <a:cxn ang="0">
                  <a:pos x="4" y="19"/>
                </a:cxn>
                <a:cxn ang="0">
                  <a:pos x="44" y="19"/>
                </a:cxn>
                <a:cxn ang="0">
                  <a:pos x="48" y="15"/>
                </a:cxn>
                <a:cxn ang="0">
                  <a:pos x="48" y="4"/>
                </a:cxn>
                <a:cxn ang="0">
                  <a:pos x="48" y="4"/>
                </a:cxn>
                <a:cxn ang="0">
                  <a:pos x="48" y="4"/>
                </a:cxn>
              </a:cxnLst>
              <a:rect l="0" t="0" r="r" b="b"/>
              <a:pathLst>
                <a:path w="48" h="19">
                  <a:moveTo>
                    <a:pt x="48" y="4"/>
                  </a:moveTo>
                  <a:cubicBezTo>
                    <a:pt x="48" y="2"/>
                    <a:pt x="46" y="0"/>
                    <a:pt x="4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7"/>
                    <a:pt x="2" y="19"/>
                    <a:pt x="4" y="19"/>
                  </a:cubicBezTo>
                  <a:cubicBezTo>
                    <a:pt x="44" y="19"/>
                    <a:pt x="44" y="19"/>
                    <a:pt x="44" y="19"/>
                  </a:cubicBezTo>
                  <a:cubicBezTo>
                    <a:pt x="46" y="19"/>
                    <a:pt x="48" y="17"/>
                    <a:pt x="48" y="15"/>
                  </a:cubicBezTo>
                  <a:lnTo>
                    <a:pt x="48" y="4"/>
                  </a:lnTo>
                  <a:close/>
                  <a:moveTo>
                    <a:pt x="48" y="4"/>
                  </a:moveTo>
                  <a:cubicBezTo>
                    <a:pt x="48" y="4"/>
                    <a:pt x="48" y="4"/>
                    <a:pt x="48" y="4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</p:grpSp>
      <p:grpSp>
        <p:nvGrpSpPr>
          <p:cNvPr id="13" name="Group 19"/>
          <p:cNvGrpSpPr>
            <a:grpSpLocks noChangeAspect="1"/>
          </p:cNvGrpSpPr>
          <p:nvPr/>
        </p:nvGrpSpPr>
        <p:grpSpPr bwMode="auto">
          <a:xfrm>
            <a:off x="8168788" y="2444539"/>
            <a:ext cx="990402" cy="985255"/>
            <a:chOff x="3008" y="1466"/>
            <a:chExt cx="540" cy="537"/>
          </a:xfrm>
          <a:solidFill>
            <a:schemeClr val="accent1"/>
          </a:solidFill>
        </p:grpSpPr>
        <p:sp>
          <p:nvSpPr>
            <p:cNvPr id="14" name="Freeform 20"/>
            <p:cNvSpPr>
              <a:spLocks noEditPoints="1"/>
            </p:cNvSpPr>
            <p:nvPr/>
          </p:nvSpPr>
          <p:spPr bwMode="auto">
            <a:xfrm>
              <a:off x="3208" y="1594"/>
              <a:ext cx="340" cy="310"/>
            </a:xfrm>
            <a:custGeom>
              <a:avLst/>
              <a:gdLst/>
              <a:ahLst/>
              <a:cxnLst>
                <a:cxn ang="0">
                  <a:pos x="274" y="68"/>
                </a:cxn>
                <a:cxn ang="0">
                  <a:pos x="73" y="40"/>
                </a:cxn>
                <a:cxn ang="0">
                  <a:pos x="0" y="0"/>
                </a:cxn>
                <a:cxn ang="0">
                  <a:pos x="0" y="240"/>
                </a:cxn>
                <a:cxn ang="0">
                  <a:pos x="14" y="223"/>
                </a:cxn>
                <a:cxn ang="0">
                  <a:pos x="66" y="208"/>
                </a:cxn>
                <a:cxn ang="0">
                  <a:pos x="81" y="209"/>
                </a:cxn>
                <a:cxn ang="0">
                  <a:pos x="96" y="209"/>
                </a:cxn>
                <a:cxn ang="0">
                  <a:pos x="112" y="208"/>
                </a:cxn>
                <a:cxn ang="0">
                  <a:pos x="116" y="208"/>
                </a:cxn>
                <a:cxn ang="0">
                  <a:pos x="145" y="227"/>
                </a:cxn>
                <a:cxn ang="0">
                  <a:pos x="161" y="255"/>
                </a:cxn>
                <a:cxn ang="0">
                  <a:pos x="181" y="302"/>
                </a:cxn>
                <a:cxn ang="0">
                  <a:pos x="155" y="362"/>
                </a:cxn>
                <a:cxn ang="0">
                  <a:pos x="154" y="363"/>
                </a:cxn>
                <a:cxn ang="0">
                  <a:pos x="153" y="364"/>
                </a:cxn>
                <a:cxn ang="0">
                  <a:pos x="154" y="363"/>
                </a:cxn>
                <a:cxn ang="0">
                  <a:pos x="167" y="362"/>
                </a:cxn>
                <a:cxn ang="0">
                  <a:pos x="219" y="388"/>
                </a:cxn>
                <a:cxn ang="0">
                  <a:pos x="237" y="430"/>
                </a:cxn>
                <a:cxn ang="0">
                  <a:pos x="248" y="459"/>
                </a:cxn>
                <a:cxn ang="0">
                  <a:pos x="240" y="497"/>
                </a:cxn>
                <a:cxn ang="0">
                  <a:pos x="239" y="498"/>
                </a:cxn>
                <a:cxn ang="0">
                  <a:pos x="274" y="499"/>
                </a:cxn>
                <a:cxn ang="0">
                  <a:pos x="547" y="407"/>
                </a:cxn>
                <a:cxn ang="0">
                  <a:pos x="547" y="343"/>
                </a:cxn>
                <a:cxn ang="0">
                  <a:pos x="311" y="416"/>
                </a:cxn>
                <a:cxn ang="0">
                  <a:pos x="283" y="389"/>
                </a:cxn>
                <a:cxn ang="0">
                  <a:pos x="283" y="174"/>
                </a:cxn>
                <a:cxn ang="0">
                  <a:pos x="309" y="147"/>
                </a:cxn>
                <a:cxn ang="0">
                  <a:pos x="547" y="83"/>
                </a:cxn>
                <a:cxn ang="0">
                  <a:pos x="547" y="0"/>
                </a:cxn>
                <a:cxn ang="0">
                  <a:pos x="474" y="40"/>
                </a:cxn>
                <a:cxn ang="0">
                  <a:pos x="274" y="68"/>
                </a:cxn>
                <a:cxn ang="0">
                  <a:pos x="274" y="68"/>
                </a:cxn>
                <a:cxn ang="0">
                  <a:pos x="274" y="68"/>
                </a:cxn>
              </a:cxnLst>
              <a:rect l="0" t="0" r="r" b="b"/>
              <a:pathLst>
                <a:path w="547" h="499">
                  <a:moveTo>
                    <a:pt x="274" y="68"/>
                  </a:moveTo>
                  <a:cubicBezTo>
                    <a:pt x="198" y="68"/>
                    <a:pt x="127" y="58"/>
                    <a:pt x="73" y="40"/>
                  </a:cubicBezTo>
                  <a:cubicBezTo>
                    <a:pt x="37" y="28"/>
                    <a:pt x="14" y="14"/>
                    <a:pt x="0" y="0"/>
                  </a:cubicBezTo>
                  <a:cubicBezTo>
                    <a:pt x="0" y="240"/>
                    <a:pt x="0" y="240"/>
                    <a:pt x="0" y="240"/>
                  </a:cubicBezTo>
                  <a:cubicBezTo>
                    <a:pt x="4" y="234"/>
                    <a:pt x="8" y="228"/>
                    <a:pt x="14" y="223"/>
                  </a:cubicBezTo>
                  <a:cubicBezTo>
                    <a:pt x="30" y="210"/>
                    <a:pt x="49" y="208"/>
                    <a:pt x="66" y="208"/>
                  </a:cubicBezTo>
                  <a:cubicBezTo>
                    <a:pt x="71" y="208"/>
                    <a:pt x="76" y="209"/>
                    <a:pt x="81" y="209"/>
                  </a:cubicBezTo>
                  <a:cubicBezTo>
                    <a:pt x="86" y="209"/>
                    <a:pt x="91" y="209"/>
                    <a:pt x="96" y="209"/>
                  </a:cubicBezTo>
                  <a:cubicBezTo>
                    <a:pt x="102" y="209"/>
                    <a:pt x="107" y="209"/>
                    <a:pt x="112" y="208"/>
                  </a:cubicBezTo>
                  <a:cubicBezTo>
                    <a:pt x="114" y="208"/>
                    <a:pt x="115" y="208"/>
                    <a:pt x="116" y="208"/>
                  </a:cubicBezTo>
                  <a:cubicBezTo>
                    <a:pt x="129" y="208"/>
                    <a:pt x="141" y="216"/>
                    <a:pt x="145" y="227"/>
                  </a:cubicBezTo>
                  <a:cubicBezTo>
                    <a:pt x="149" y="237"/>
                    <a:pt x="155" y="246"/>
                    <a:pt x="161" y="255"/>
                  </a:cubicBezTo>
                  <a:cubicBezTo>
                    <a:pt x="170" y="269"/>
                    <a:pt x="179" y="284"/>
                    <a:pt x="181" y="302"/>
                  </a:cubicBezTo>
                  <a:cubicBezTo>
                    <a:pt x="184" y="324"/>
                    <a:pt x="175" y="344"/>
                    <a:pt x="155" y="362"/>
                  </a:cubicBezTo>
                  <a:cubicBezTo>
                    <a:pt x="155" y="362"/>
                    <a:pt x="154" y="362"/>
                    <a:pt x="154" y="363"/>
                  </a:cubicBezTo>
                  <a:cubicBezTo>
                    <a:pt x="153" y="363"/>
                    <a:pt x="153" y="363"/>
                    <a:pt x="153" y="364"/>
                  </a:cubicBezTo>
                  <a:cubicBezTo>
                    <a:pt x="153" y="364"/>
                    <a:pt x="153" y="363"/>
                    <a:pt x="154" y="363"/>
                  </a:cubicBezTo>
                  <a:cubicBezTo>
                    <a:pt x="158" y="363"/>
                    <a:pt x="163" y="362"/>
                    <a:pt x="167" y="362"/>
                  </a:cubicBezTo>
                  <a:cubicBezTo>
                    <a:pt x="190" y="362"/>
                    <a:pt x="207" y="371"/>
                    <a:pt x="219" y="388"/>
                  </a:cubicBezTo>
                  <a:cubicBezTo>
                    <a:pt x="228" y="400"/>
                    <a:pt x="233" y="415"/>
                    <a:pt x="237" y="430"/>
                  </a:cubicBezTo>
                  <a:cubicBezTo>
                    <a:pt x="241" y="441"/>
                    <a:pt x="244" y="451"/>
                    <a:pt x="248" y="459"/>
                  </a:cubicBezTo>
                  <a:cubicBezTo>
                    <a:pt x="254" y="472"/>
                    <a:pt x="251" y="488"/>
                    <a:pt x="240" y="497"/>
                  </a:cubicBezTo>
                  <a:cubicBezTo>
                    <a:pt x="240" y="498"/>
                    <a:pt x="240" y="498"/>
                    <a:pt x="239" y="498"/>
                  </a:cubicBezTo>
                  <a:cubicBezTo>
                    <a:pt x="251" y="499"/>
                    <a:pt x="262" y="499"/>
                    <a:pt x="274" y="499"/>
                  </a:cubicBezTo>
                  <a:cubicBezTo>
                    <a:pt x="425" y="499"/>
                    <a:pt x="547" y="458"/>
                    <a:pt x="547" y="407"/>
                  </a:cubicBezTo>
                  <a:cubicBezTo>
                    <a:pt x="547" y="343"/>
                    <a:pt x="547" y="343"/>
                    <a:pt x="547" y="343"/>
                  </a:cubicBezTo>
                  <a:cubicBezTo>
                    <a:pt x="496" y="406"/>
                    <a:pt x="367" y="415"/>
                    <a:pt x="311" y="416"/>
                  </a:cubicBezTo>
                  <a:cubicBezTo>
                    <a:pt x="296" y="416"/>
                    <a:pt x="283" y="404"/>
                    <a:pt x="283" y="389"/>
                  </a:cubicBezTo>
                  <a:cubicBezTo>
                    <a:pt x="283" y="174"/>
                    <a:pt x="283" y="174"/>
                    <a:pt x="283" y="174"/>
                  </a:cubicBezTo>
                  <a:cubicBezTo>
                    <a:pt x="283" y="160"/>
                    <a:pt x="295" y="148"/>
                    <a:pt x="309" y="147"/>
                  </a:cubicBezTo>
                  <a:cubicBezTo>
                    <a:pt x="367" y="144"/>
                    <a:pt x="505" y="131"/>
                    <a:pt x="547" y="83"/>
                  </a:cubicBezTo>
                  <a:cubicBezTo>
                    <a:pt x="547" y="0"/>
                    <a:pt x="547" y="0"/>
                    <a:pt x="547" y="0"/>
                  </a:cubicBezTo>
                  <a:cubicBezTo>
                    <a:pt x="533" y="14"/>
                    <a:pt x="510" y="28"/>
                    <a:pt x="474" y="40"/>
                  </a:cubicBezTo>
                  <a:cubicBezTo>
                    <a:pt x="420" y="58"/>
                    <a:pt x="349" y="68"/>
                    <a:pt x="274" y="68"/>
                  </a:cubicBezTo>
                  <a:close/>
                  <a:moveTo>
                    <a:pt x="274" y="68"/>
                  </a:moveTo>
                  <a:cubicBezTo>
                    <a:pt x="274" y="68"/>
                    <a:pt x="274" y="68"/>
                    <a:pt x="274" y="68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15" name="Freeform 21"/>
            <p:cNvSpPr>
              <a:spLocks noEditPoints="1"/>
            </p:cNvSpPr>
            <p:nvPr/>
          </p:nvSpPr>
          <p:spPr bwMode="auto">
            <a:xfrm>
              <a:off x="3211" y="1466"/>
              <a:ext cx="335" cy="103"/>
            </a:xfrm>
            <a:custGeom>
              <a:avLst/>
              <a:gdLst/>
              <a:ahLst/>
              <a:cxnLst>
                <a:cxn ang="0">
                  <a:pos x="270" y="0"/>
                </a:cxn>
                <a:cxn ang="0">
                  <a:pos x="0" y="77"/>
                </a:cxn>
                <a:cxn ang="0">
                  <a:pos x="74" y="137"/>
                </a:cxn>
                <a:cxn ang="0">
                  <a:pos x="206" y="165"/>
                </a:cxn>
                <a:cxn ang="0">
                  <a:pos x="269" y="167"/>
                </a:cxn>
                <a:cxn ang="0">
                  <a:pos x="333" y="165"/>
                </a:cxn>
                <a:cxn ang="0">
                  <a:pos x="465" y="137"/>
                </a:cxn>
                <a:cxn ang="0">
                  <a:pos x="539" y="77"/>
                </a:cxn>
                <a:cxn ang="0">
                  <a:pos x="270" y="0"/>
                </a:cxn>
                <a:cxn ang="0">
                  <a:pos x="270" y="0"/>
                </a:cxn>
                <a:cxn ang="0">
                  <a:pos x="270" y="0"/>
                </a:cxn>
              </a:cxnLst>
              <a:rect l="0" t="0" r="r" b="b"/>
              <a:pathLst>
                <a:path w="539" h="167">
                  <a:moveTo>
                    <a:pt x="270" y="0"/>
                  </a:moveTo>
                  <a:cubicBezTo>
                    <a:pt x="133" y="0"/>
                    <a:pt x="20" y="34"/>
                    <a:pt x="0" y="77"/>
                  </a:cubicBezTo>
                  <a:cubicBezTo>
                    <a:pt x="2" y="98"/>
                    <a:pt x="30" y="120"/>
                    <a:pt x="74" y="137"/>
                  </a:cubicBezTo>
                  <a:cubicBezTo>
                    <a:pt x="111" y="151"/>
                    <a:pt x="157" y="160"/>
                    <a:pt x="206" y="165"/>
                  </a:cubicBezTo>
                  <a:cubicBezTo>
                    <a:pt x="227" y="166"/>
                    <a:pt x="248" y="167"/>
                    <a:pt x="269" y="167"/>
                  </a:cubicBezTo>
                  <a:cubicBezTo>
                    <a:pt x="291" y="167"/>
                    <a:pt x="312" y="166"/>
                    <a:pt x="333" y="165"/>
                  </a:cubicBezTo>
                  <a:cubicBezTo>
                    <a:pt x="382" y="160"/>
                    <a:pt x="428" y="151"/>
                    <a:pt x="465" y="137"/>
                  </a:cubicBezTo>
                  <a:cubicBezTo>
                    <a:pt x="509" y="120"/>
                    <a:pt x="537" y="98"/>
                    <a:pt x="539" y="77"/>
                  </a:cubicBezTo>
                  <a:cubicBezTo>
                    <a:pt x="519" y="34"/>
                    <a:pt x="406" y="0"/>
                    <a:pt x="270" y="0"/>
                  </a:cubicBezTo>
                  <a:close/>
                  <a:moveTo>
                    <a:pt x="270" y="0"/>
                  </a:moveTo>
                  <a:cubicBezTo>
                    <a:pt x="270" y="0"/>
                    <a:pt x="270" y="0"/>
                    <a:pt x="270" y="0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16" name="Freeform 22"/>
            <p:cNvSpPr>
              <a:spLocks noEditPoints="1"/>
            </p:cNvSpPr>
            <p:nvPr/>
          </p:nvSpPr>
          <p:spPr bwMode="auto">
            <a:xfrm>
              <a:off x="3208" y="1538"/>
              <a:ext cx="340" cy="84"/>
            </a:xfrm>
            <a:custGeom>
              <a:avLst/>
              <a:gdLst/>
              <a:ahLst/>
              <a:cxnLst>
                <a:cxn ang="0">
                  <a:pos x="476" y="42"/>
                </a:cxn>
                <a:cxn ang="0">
                  <a:pos x="456" y="49"/>
                </a:cxn>
                <a:cxn ang="0">
                  <a:pos x="274" y="74"/>
                </a:cxn>
                <a:cxn ang="0">
                  <a:pos x="91" y="49"/>
                </a:cxn>
                <a:cxn ang="0">
                  <a:pos x="71" y="42"/>
                </a:cxn>
                <a:cxn ang="0">
                  <a:pos x="0" y="0"/>
                </a:cxn>
                <a:cxn ang="0">
                  <a:pos x="0" y="45"/>
                </a:cxn>
                <a:cxn ang="0">
                  <a:pos x="0" y="49"/>
                </a:cxn>
                <a:cxn ang="0">
                  <a:pos x="274" y="136"/>
                </a:cxn>
                <a:cxn ang="0">
                  <a:pos x="547" y="49"/>
                </a:cxn>
                <a:cxn ang="0">
                  <a:pos x="547" y="45"/>
                </a:cxn>
                <a:cxn ang="0">
                  <a:pos x="547" y="0"/>
                </a:cxn>
                <a:cxn ang="0">
                  <a:pos x="476" y="42"/>
                </a:cxn>
                <a:cxn ang="0">
                  <a:pos x="476" y="42"/>
                </a:cxn>
                <a:cxn ang="0">
                  <a:pos x="476" y="42"/>
                </a:cxn>
              </a:cxnLst>
              <a:rect l="0" t="0" r="r" b="b"/>
              <a:pathLst>
                <a:path w="547" h="136">
                  <a:moveTo>
                    <a:pt x="476" y="42"/>
                  </a:moveTo>
                  <a:cubicBezTo>
                    <a:pt x="470" y="44"/>
                    <a:pt x="463" y="47"/>
                    <a:pt x="456" y="49"/>
                  </a:cubicBezTo>
                  <a:cubicBezTo>
                    <a:pt x="405" y="65"/>
                    <a:pt x="341" y="74"/>
                    <a:pt x="274" y="74"/>
                  </a:cubicBezTo>
                  <a:cubicBezTo>
                    <a:pt x="207" y="74"/>
                    <a:pt x="142" y="65"/>
                    <a:pt x="91" y="49"/>
                  </a:cubicBezTo>
                  <a:cubicBezTo>
                    <a:pt x="84" y="47"/>
                    <a:pt x="77" y="44"/>
                    <a:pt x="71" y="42"/>
                  </a:cubicBezTo>
                  <a:cubicBezTo>
                    <a:pt x="39" y="30"/>
                    <a:pt x="15" y="16"/>
                    <a:pt x="0" y="0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0" y="46"/>
                    <a:pt x="0" y="47"/>
                    <a:pt x="0" y="49"/>
                  </a:cubicBezTo>
                  <a:cubicBezTo>
                    <a:pt x="6" y="98"/>
                    <a:pt x="126" y="136"/>
                    <a:pt x="274" y="136"/>
                  </a:cubicBezTo>
                  <a:cubicBezTo>
                    <a:pt x="421" y="136"/>
                    <a:pt x="541" y="97"/>
                    <a:pt x="547" y="49"/>
                  </a:cubicBezTo>
                  <a:cubicBezTo>
                    <a:pt x="547" y="47"/>
                    <a:pt x="547" y="46"/>
                    <a:pt x="547" y="45"/>
                  </a:cubicBezTo>
                  <a:cubicBezTo>
                    <a:pt x="547" y="0"/>
                    <a:pt x="547" y="0"/>
                    <a:pt x="547" y="0"/>
                  </a:cubicBezTo>
                  <a:cubicBezTo>
                    <a:pt x="532" y="16"/>
                    <a:pt x="508" y="30"/>
                    <a:pt x="476" y="42"/>
                  </a:cubicBezTo>
                  <a:close/>
                  <a:moveTo>
                    <a:pt x="476" y="42"/>
                  </a:moveTo>
                  <a:cubicBezTo>
                    <a:pt x="476" y="42"/>
                    <a:pt x="476" y="42"/>
                    <a:pt x="476" y="42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17" name="Freeform 23"/>
            <p:cNvSpPr>
              <a:spLocks noEditPoints="1"/>
            </p:cNvSpPr>
            <p:nvPr/>
          </p:nvSpPr>
          <p:spPr bwMode="auto">
            <a:xfrm>
              <a:off x="3085" y="1705"/>
              <a:ext cx="31" cy="31"/>
            </a:xfrm>
            <a:custGeom>
              <a:avLst/>
              <a:gdLst/>
              <a:ahLst/>
              <a:cxnLst>
                <a:cxn ang="0">
                  <a:pos x="15" y="44"/>
                </a:cxn>
                <a:cxn ang="0">
                  <a:pos x="45" y="35"/>
                </a:cxn>
                <a:cxn ang="0">
                  <a:pos x="35" y="5"/>
                </a:cxn>
                <a:cxn ang="0">
                  <a:pos x="6" y="15"/>
                </a:cxn>
                <a:cxn ang="0">
                  <a:pos x="15" y="44"/>
                </a:cxn>
                <a:cxn ang="0">
                  <a:pos x="15" y="44"/>
                </a:cxn>
                <a:cxn ang="0">
                  <a:pos x="15" y="44"/>
                </a:cxn>
              </a:cxnLst>
              <a:rect l="0" t="0" r="r" b="b"/>
              <a:pathLst>
                <a:path w="50" h="50">
                  <a:moveTo>
                    <a:pt x="15" y="44"/>
                  </a:moveTo>
                  <a:cubicBezTo>
                    <a:pt x="26" y="50"/>
                    <a:pt x="39" y="45"/>
                    <a:pt x="45" y="35"/>
                  </a:cubicBezTo>
                  <a:cubicBezTo>
                    <a:pt x="50" y="24"/>
                    <a:pt x="46" y="11"/>
                    <a:pt x="35" y="5"/>
                  </a:cubicBezTo>
                  <a:cubicBezTo>
                    <a:pt x="24" y="0"/>
                    <a:pt x="11" y="4"/>
                    <a:pt x="6" y="15"/>
                  </a:cubicBezTo>
                  <a:cubicBezTo>
                    <a:pt x="0" y="25"/>
                    <a:pt x="5" y="39"/>
                    <a:pt x="15" y="44"/>
                  </a:cubicBezTo>
                  <a:close/>
                  <a:moveTo>
                    <a:pt x="15" y="44"/>
                  </a:moveTo>
                  <a:cubicBezTo>
                    <a:pt x="15" y="44"/>
                    <a:pt x="15" y="44"/>
                    <a:pt x="15" y="44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18" name="Freeform 24"/>
            <p:cNvSpPr>
              <a:spLocks noEditPoints="1"/>
            </p:cNvSpPr>
            <p:nvPr/>
          </p:nvSpPr>
          <p:spPr bwMode="auto">
            <a:xfrm>
              <a:off x="3008" y="1662"/>
              <a:ext cx="75" cy="72"/>
            </a:xfrm>
            <a:custGeom>
              <a:avLst/>
              <a:gdLst/>
              <a:ahLst/>
              <a:cxnLst>
                <a:cxn ang="0">
                  <a:pos x="45" y="115"/>
                </a:cxn>
                <a:cxn ang="0">
                  <a:pos x="110" y="100"/>
                </a:cxn>
                <a:cxn ang="0">
                  <a:pos x="113" y="96"/>
                </a:cxn>
                <a:cxn ang="0">
                  <a:pos x="109" y="86"/>
                </a:cxn>
                <a:cxn ang="0">
                  <a:pos x="59" y="67"/>
                </a:cxn>
                <a:cxn ang="0">
                  <a:pos x="59" y="66"/>
                </a:cxn>
                <a:cxn ang="0">
                  <a:pos x="59" y="66"/>
                </a:cxn>
                <a:cxn ang="0">
                  <a:pos x="111" y="78"/>
                </a:cxn>
                <a:cxn ang="0">
                  <a:pos x="120" y="72"/>
                </a:cxn>
                <a:cxn ang="0">
                  <a:pos x="120" y="67"/>
                </a:cxn>
                <a:cxn ang="0">
                  <a:pos x="74" y="18"/>
                </a:cxn>
                <a:cxn ang="0">
                  <a:pos x="21" y="29"/>
                </a:cxn>
                <a:cxn ang="0">
                  <a:pos x="3" y="46"/>
                </a:cxn>
                <a:cxn ang="0">
                  <a:pos x="1" y="49"/>
                </a:cxn>
                <a:cxn ang="0">
                  <a:pos x="1" y="53"/>
                </a:cxn>
                <a:cxn ang="0">
                  <a:pos x="7" y="76"/>
                </a:cxn>
                <a:cxn ang="0">
                  <a:pos x="45" y="115"/>
                </a:cxn>
                <a:cxn ang="0">
                  <a:pos x="45" y="115"/>
                </a:cxn>
                <a:cxn ang="0">
                  <a:pos x="45" y="115"/>
                </a:cxn>
              </a:cxnLst>
              <a:rect l="0" t="0" r="r" b="b"/>
              <a:pathLst>
                <a:path w="121" h="116">
                  <a:moveTo>
                    <a:pt x="45" y="115"/>
                  </a:moveTo>
                  <a:cubicBezTo>
                    <a:pt x="54" y="115"/>
                    <a:pt x="93" y="110"/>
                    <a:pt x="110" y="100"/>
                  </a:cubicBezTo>
                  <a:cubicBezTo>
                    <a:pt x="112" y="99"/>
                    <a:pt x="113" y="98"/>
                    <a:pt x="113" y="96"/>
                  </a:cubicBezTo>
                  <a:cubicBezTo>
                    <a:pt x="115" y="92"/>
                    <a:pt x="113" y="88"/>
                    <a:pt x="109" y="86"/>
                  </a:cubicBezTo>
                  <a:cubicBezTo>
                    <a:pt x="59" y="67"/>
                    <a:pt x="59" y="67"/>
                    <a:pt x="59" y="67"/>
                  </a:cubicBezTo>
                  <a:cubicBezTo>
                    <a:pt x="59" y="67"/>
                    <a:pt x="58" y="67"/>
                    <a:pt x="59" y="66"/>
                  </a:cubicBezTo>
                  <a:cubicBezTo>
                    <a:pt x="59" y="66"/>
                    <a:pt x="59" y="66"/>
                    <a:pt x="59" y="66"/>
                  </a:cubicBezTo>
                  <a:cubicBezTo>
                    <a:pt x="111" y="78"/>
                    <a:pt x="111" y="78"/>
                    <a:pt x="111" y="78"/>
                  </a:cubicBezTo>
                  <a:cubicBezTo>
                    <a:pt x="115" y="78"/>
                    <a:pt x="119" y="76"/>
                    <a:pt x="120" y="72"/>
                  </a:cubicBezTo>
                  <a:cubicBezTo>
                    <a:pt x="121" y="71"/>
                    <a:pt x="121" y="69"/>
                    <a:pt x="120" y="67"/>
                  </a:cubicBezTo>
                  <a:cubicBezTo>
                    <a:pt x="112" y="49"/>
                    <a:pt x="82" y="23"/>
                    <a:pt x="74" y="18"/>
                  </a:cubicBezTo>
                  <a:cubicBezTo>
                    <a:pt x="50" y="0"/>
                    <a:pt x="36" y="14"/>
                    <a:pt x="21" y="29"/>
                  </a:cubicBezTo>
                  <a:cubicBezTo>
                    <a:pt x="16" y="35"/>
                    <a:pt x="10" y="41"/>
                    <a:pt x="3" y="46"/>
                  </a:cubicBezTo>
                  <a:cubicBezTo>
                    <a:pt x="2" y="46"/>
                    <a:pt x="1" y="47"/>
                    <a:pt x="1" y="49"/>
                  </a:cubicBezTo>
                  <a:cubicBezTo>
                    <a:pt x="0" y="50"/>
                    <a:pt x="0" y="52"/>
                    <a:pt x="1" y="53"/>
                  </a:cubicBezTo>
                  <a:cubicBezTo>
                    <a:pt x="4" y="61"/>
                    <a:pt x="6" y="69"/>
                    <a:pt x="7" y="76"/>
                  </a:cubicBezTo>
                  <a:cubicBezTo>
                    <a:pt x="11" y="97"/>
                    <a:pt x="15" y="116"/>
                    <a:pt x="45" y="115"/>
                  </a:cubicBezTo>
                  <a:close/>
                  <a:moveTo>
                    <a:pt x="45" y="115"/>
                  </a:moveTo>
                  <a:cubicBezTo>
                    <a:pt x="45" y="115"/>
                    <a:pt x="45" y="115"/>
                    <a:pt x="45" y="115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19" name="Freeform 25"/>
            <p:cNvSpPr>
              <a:spLocks noEditPoints="1"/>
            </p:cNvSpPr>
            <p:nvPr/>
          </p:nvSpPr>
          <p:spPr bwMode="auto">
            <a:xfrm>
              <a:off x="3029" y="1733"/>
              <a:ext cx="68" cy="72"/>
            </a:xfrm>
            <a:custGeom>
              <a:avLst/>
              <a:gdLst/>
              <a:ahLst/>
              <a:cxnLst>
                <a:cxn ang="0">
                  <a:pos x="98" y="88"/>
                </a:cxn>
                <a:cxn ang="0">
                  <a:pos x="99" y="87"/>
                </a:cxn>
                <a:cxn ang="0">
                  <a:pos x="106" y="58"/>
                </a:cxn>
                <a:cxn ang="0">
                  <a:pos x="109" y="22"/>
                </a:cxn>
                <a:cxn ang="0">
                  <a:pos x="103" y="16"/>
                </a:cxn>
                <a:cxn ang="0">
                  <a:pos x="95" y="18"/>
                </a:cxn>
                <a:cxn ang="0">
                  <a:pos x="59" y="57"/>
                </a:cxn>
                <a:cxn ang="0">
                  <a:pos x="58" y="57"/>
                </a:cxn>
                <a:cxn ang="0">
                  <a:pos x="58" y="56"/>
                </a:cxn>
                <a:cxn ang="0">
                  <a:pos x="58" y="56"/>
                </a:cxn>
                <a:cxn ang="0">
                  <a:pos x="89" y="12"/>
                </a:cxn>
                <a:cxn ang="0">
                  <a:pos x="90" y="10"/>
                </a:cxn>
                <a:cxn ang="0">
                  <a:pos x="88" y="3"/>
                </a:cxn>
                <a:cxn ang="0">
                  <a:pos x="82" y="0"/>
                </a:cxn>
                <a:cxn ang="0">
                  <a:pos x="19" y="24"/>
                </a:cxn>
                <a:cxn ang="0">
                  <a:pos x="3" y="42"/>
                </a:cxn>
                <a:cxn ang="0">
                  <a:pos x="10" y="77"/>
                </a:cxn>
                <a:cxn ang="0">
                  <a:pos x="18" y="100"/>
                </a:cxn>
                <a:cxn ang="0">
                  <a:pos x="24" y="105"/>
                </a:cxn>
                <a:cxn ang="0">
                  <a:pos x="48" y="108"/>
                </a:cxn>
                <a:cxn ang="0">
                  <a:pos x="98" y="88"/>
                </a:cxn>
                <a:cxn ang="0">
                  <a:pos x="98" y="88"/>
                </a:cxn>
                <a:cxn ang="0">
                  <a:pos x="98" y="88"/>
                </a:cxn>
              </a:cxnLst>
              <a:rect l="0" t="0" r="r" b="b"/>
              <a:pathLst>
                <a:path w="110" h="116">
                  <a:moveTo>
                    <a:pt x="98" y="88"/>
                  </a:moveTo>
                  <a:cubicBezTo>
                    <a:pt x="98" y="88"/>
                    <a:pt x="99" y="88"/>
                    <a:pt x="99" y="87"/>
                  </a:cubicBezTo>
                  <a:cubicBezTo>
                    <a:pt x="100" y="83"/>
                    <a:pt x="103" y="72"/>
                    <a:pt x="106" y="58"/>
                  </a:cubicBezTo>
                  <a:cubicBezTo>
                    <a:pt x="108" y="47"/>
                    <a:pt x="110" y="32"/>
                    <a:pt x="109" y="22"/>
                  </a:cubicBezTo>
                  <a:cubicBezTo>
                    <a:pt x="108" y="19"/>
                    <a:pt x="106" y="16"/>
                    <a:pt x="103" y="16"/>
                  </a:cubicBezTo>
                  <a:cubicBezTo>
                    <a:pt x="100" y="15"/>
                    <a:pt x="97" y="16"/>
                    <a:pt x="95" y="18"/>
                  </a:cubicBezTo>
                  <a:cubicBezTo>
                    <a:pt x="59" y="57"/>
                    <a:pt x="59" y="57"/>
                    <a:pt x="59" y="57"/>
                  </a:cubicBezTo>
                  <a:cubicBezTo>
                    <a:pt x="59" y="57"/>
                    <a:pt x="59" y="57"/>
                    <a:pt x="58" y="57"/>
                  </a:cubicBezTo>
                  <a:cubicBezTo>
                    <a:pt x="58" y="57"/>
                    <a:pt x="58" y="57"/>
                    <a:pt x="58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89" y="12"/>
                    <a:pt x="89" y="12"/>
                    <a:pt x="89" y="12"/>
                  </a:cubicBezTo>
                  <a:cubicBezTo>
                    <a:pt x="89" y="12"/>
                    <a:pt x="89" y="11"/>
                    <a:pt x="90" y="10"/>
                  </a:cubicBezTo>
                  <a:cubicBezTo>
                    <a:pt x="90" y="8"/>
                    <a:pt x="90" y="5"/>
                    <a:pt x="88" y="3"/>
                  </a:cubicBezTo>
                  <a:cubicBezTo>
                    <a:pt x="87" y="1"/>
                    <a:pt x="85" y="0"/>
                    <a:pt x="82" y="0"/>
                  </a:cubicBezTo>
                  <a:cubicBezTo>
                    <a:pt x="62" y="1"/>
                    <a:pt x="27" y="19"/>
                    <a:pt x="19" y="24"/>
                  </a:cubicBezTo>
                  <a:cubicBezTo>
                    <a:pt x="11" y="29"/>
                    <a:pt x="6" y="35"/>
                    <a:pt x="3" y="42"/>
                  </a:cubicBezTo>
                  <a:cubicBezTo>
                    <a:pt x="0" y="53"/>
                    <a:pt x="5" y="65"/>
                    <a:pt x="10" y="77"/>
                  </a:cubicBezTo>
                  <a:cubicBezTo>
                    <a:pt x="13" y="85"/>
                    <a:pt x="16" y="92"/>
                    <a:pt x="18" y="100"/>
                  </a:cubicBezTo>
                  <a:cubicBezTo>
                    <a:pt x="19" y="103"/>
                    <a:pt x="21" y="105"/>
                    <a:pt x="24" y="105"/>
                  </a:cubicBezTo>
                  <a:cubicBezTo>
                    <a:pt x="32" y="105"/>
                    <a:pt x="40" y="107"/>
                    <a:pt x="48" y="108"/>
                  </a:cubicBezTo>
                  <a:cubicBezTo>
                    <a:pt x="69" y="112"/>
                    <a:pt x="88" y="116"/>
                    <a:pt x="98" y="88"/>
                  </a:cubicBezTo>
                  <a:close/>
                  <a:moveTo>
                    <a:pt x="98" y="88"/>
                  </a:moveTo>
                  <a:cubicBezTo>
                    <a:pt x="98" y="88"/>
                    <a:pt x="98" y="88"/>
                    <a:pt x="98" y="88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20" name="Freeform 26"/>
            <p:cNvSpPr>
              <a:spLocks noEditPoints="1"/>
            </p:cNvSpPr>
            <p:nvPr/>
          </p:nvSpPr>
          <p:spPr bwMode="auto">
            <a:xfrm>
              <a:off x="3121" y="1660"/>
              <a:ext cx="74" cy="70"/>
            </a:xfrm>
            <a:custGeom>
              <a:avLst/>
              <a:gdLst/>
              <a:ahLst/>
              <a:cxnLst>
                <a:cxn ang="0">
                  <a:pos x="62" y="67"/>
                </a:cxn>
                <a:cxn ang="0">
                  <a:pos x="13" y="89"/>
                </a:cxn>
                <a:cxn ang="0">
                  <a:pos x="9" y="94"/>
                </a:cxn>
                <a:cxn ang="0">
                  <a:pos x="13" y="103"/>
                </a:cxn>
                <a:cxn ang="0">
                  <a:pos x="79" y="114"/>
                </a:cxn>
                <a:cxn ang="0">
                  <a:pos x="110" y="94"/>
                </a:cxn>
                <a:cxn ang="0">
                  <a:pos x="114" y="73"/>
                </a:cxn>
                <a:cxn ang="0">
                  <a:pos x="119" y="50"/>
                </a:cxn>
                <a:cxn ang="0">
                  <a:pos x="116" y="42"/>
                </a:cxn>
                <a:cxn ang="0">
                  <a:pos x="97" y="27"/>
                </a:cxn>
                <a:cxn ang="0">
                  <a:pos x="44" y="19"/>
                </a:cxn>
                <a:cxn ang="0">
                  <a:pos x="1" y="71"/>
                </a:cxn>
                <a:cxn ang="0">
                  <a:pos x="3" y="79"/>
                </a:cxn>
                <a:cxn ang="0">
                  <a:pos x="10" y="81"/>
                </a:cxn>
                <a:cxn ang="0">
                  <a:pos x="62" y="66"/>
                </a:cxn>
                <a:cxn ang="0">
                  <a:pos x="62" y="66"/>
                </a:cxn>
                <a:cxn ang="0">
                  <a:pos x="62" y="67"/>
                </a:cxn>
                <a:cxn ang="0">
                  <a:pos x="62" y="67"/>
                </a:cxn>
                <a:cxn ang="0">
                  <a:pos x="62" y="67"/>
                </a:cxn>
                <a:cxn ang="0">
                  <a:pos x="62" y="67"/>
                </a:cxn>
              </a:cxnLst>
              <a:rect l="0" t="0" r="r" b="b"/>
              <a:pathLst>
                <a:path w="120" h="114">
                  <a:moveTo>
                    <a:pt x="62" y="67"/>
                  </a:moveTo>
                  <a:cubicBezTo>
                    <a:pt x="13" y="89"/>
                    <a:pt x="13" y="89"/>
                    <a:pt x="13" y="89"/>
                  </a:cubicBezTo>
                  <a:cubicBezTo>
                    <a:pt x="11" y="90"/>
                    <a:pt x="10" y="92"/>
                    <a:pt x="9" y="94"/>
                  </a:cubicBezTo>
                  <a:cubicBezTo>
                    <a:pt x="8" y="97"/>
                    <a:pt x="10" y="101"/>
                    <a:pt x="13" y="103"/>
                  </a:cubicBezTo>
                  <a:cubicBezTo>
                    <a:pt x="30" y="112"/>
                    <a:pt x="70" y="114"/>
                    <a:pt x="79" y="114"/>
                  </a:cubicBezTo>
                  <a:cubicBezTo>
                    <a:pt x="96" y="114"/>
                    <a:pt x="105" y="108"/>
                    <a:pt x="110" y="94"/>
                  </a:cubicBezTo>
                  <a:cubicBezTo>
                    <a:pt x="112" y="88"/>
                    <a:pt x="113" y="81"/>
                    <a:pt x="114" y="73"/>
                  </a:cubicBezTo>
                  <a:cubicBezTo>
                    <a:pt x="115" y="65"/>
                    <a:pt x="116" y="57"/>
                    <a:pt x="119" y="50"/>
                  </a:cubicBezTo>
                  <a:cubicBezTo>
                    <a:pt x="120" y="47"/>
                    <a:pt x="119" y="44"/>
                    <a:pt x="116" y="42"/>
                  </a:cubicBezTo>
                  <a:cubicBezTo>
                    <a:pt x="109" y="38"/>
                    <a:pt x="103" y="33"/>
                    <a:pt x="97" y="27"/>
                  </a:cubicBezTo>
                  <a:cubicBezTo>
                    <a:pt x="81" y="13"/>
                    <a:pt x="67" y="0"/>
                    <a:pt x="44" y="19"/>
                  </a:cubicBezTo>
                  <a:cubicBezTo>
                    <a:pt x="37" y="25"/>
                    <a:pt x="8" y="52"/>
                    <a:pt x="1" y="71"/>
                  </a:cubicBezTo>
                  <a:cubicBezTo>
                    <a:pt x="0" y="73"/>
                    <a:pt x="1" y="76"/>
                    <a:pt x="3" y="79"/>
                  </a:cubicBezTo>
                  <a:cubicBezTo>
                    <a:pt x="5" y="81"/>
                    <a:pt x="8" y="82"/>
                    <a:pt x="10" y="81"/>
                  </a:cubicBezTo>
                  <a:cubicBezTo>
                    <a:pt x="62" y="66"/>
                    <a:pt x="62" y="66"/>
                    <a:pt x="62" y="66"/>
                  </a:cubicBezTo>
                  <a:cubicBezTo>
                    <a:pt x="62" y="66"/>
                    <a:pt x="62" y="66"/>
                    <a:pt x="62" y="66"/>
                  </a:cubicBezTo>
                  <a:cubicBezTo>
                    <a:pt x="62" y="66"/>
                    <a:pt x="62" y="66"/>
                    <a:pt x="62" y="67"/>
                  </a:cubicBezTo>
                  <a:cubicBezTo>
                    <a:pt x="62" y="67"/>
                    <a:pt x="62" y="67"/>
                    <a:pt x="62" y="67"/>
                  </a:cubicBezTo>
                  <a:close/>
                  <a:moveTo>
                    <a:pt x="62" y="67"/>
                  </a:moveTo>
                  <a:cubicBezTo>
                    <a:pt x="62" y="67"/>
                    <a:pt x="62" y="67"/>
                    <a:pt x="62" y="67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21" name="Freeform 27"/>
            <p:cNvSpPr>
              <a:spLocks noEditPoints="1"/>
            </p:cNvSpPr>
            <p:nvPr/>
          </p:nvSpPr>
          <p:spPr bwMode="auto">
            <a:xfrm>
              <a:off x="3067" y="1623"/>
              <a:ext cx="72" cy="76"/>
            </a:xfrm>
            <a:custGeom>
              <a:avLst/>
              <a:gdLst/>
              <a:ahLst/>
              <a:cxnLst>
                <a:cxn ang="0">
                  <a:pos x="78" y="13"/>
                </a:cxn>
                <a:cxn ang="0">
                  <a:pos x="57" y="1"/>
                </a:cxn>
                <a:cxn ang="0">
                  <a:pos x="49" y="2"/>
                </a:cxn>
                <a:cxn ang="0">
                  <a:pos x="29" y="15"/>
                </a:cxn>
                <a:cxn ang="0">
                  <a:pos x="2" y="39"/>
                </a:cxn>
                <a:cxn ang="0">
                  <a:pos x="4" y="63"/>
                </a:cxn>
                <a:cxn ang="0">
                  <a:pos x="39" y="120"/>
                </a:cxn>
                <a:cxn ang="0">
                  <a:pos x="46" y="121"/>
                </a:cxn>
                <a:cxn ang="0">
                  <a:pos x="51" y="116"/>
                </a:cxn>
                <a:cxn ang="0">
                  <a:pos x="52" y="114"/>
                </a:cxn>
                <a:cxn ang="0">
                  <a:pos x="55" y="61"/>
                </a:cxn>
                <a:cxn ang="0">
                  <a:pos x="55" y="61"/>
                </a:cxn>
                <a:cxn ang="0">
                  <a:pos x="55" y="60"/>
                </a:cxn>
                <a:cxn ang="0">
                  <a:pos x="55" y="61"/>
                </a:cxn>
                <a:cxn ang="0">
                  <a:pos x="61" y="114"/>
                </a:cxn>
                <a:cxn ang="0">
                  <a:pos x="66" y="121"/>
                </a:cxn>
                <a:cxn ang="0">
                  <a:pos x="74" y="119"/>
                </a:cxn>
                <a:cxn ang="0">
                  <a:pos x="94" y="89"/>
                </a:cxn>
                <a:cxn ang="0">
                  <a:pos x="106" y="61"/>
                </a:cxn>
                <a:cxn ang="0">
                  <a:pos x="106" y="60"/>
                </a:cxn>
                <a:cxn ang="0">
                  <a:pos x="78" y="13"/>
                </a:cxn>
                <a:cxn ang="0">
                  <a:pos x="78" y="13"/>
                </a:cxn>
                <a:cxn ang="0">
                  <a:pos x="78" y="13"/>
                </a:cxn>
              </a:cxnLst>
              <a:rect l="0" t="0" r="r" b="b"/>
              <a:pathLst>
                <a:path w="115" h="122">
                  <a:moveTo>
                    <a:pt x="78" y="13"/>
                  </a:moveTo>
                  <a:cubicBezTo>
                    <a:pt x="71" y="10"/>
                    <a:pt x="64" y="6"/>
                    <a:pt x="57" y="1"/>
                  </a:cubicBezTo>
                  <a:cubicBezTo>
                    <a:pt x="55" y="0"/>
                    <a:pt x="52" y="0"/>
                    <a:pt x="49" y="2"/>
                  </a:cubicBezTo>
                  <a:cubicBezTo>
                    <a:pt x="43" y="7"/>
                    <a:pt x="36" y="11"/>
                    <a:pt x="29" y="15"/>
                  </a:cubicBezTo>
                  <a:cubicBezTo>
                    <a:pt x="17" y="22"/>
                    <a:pt x="6" y="28"/>
                    <a:pt x="2" y="39"/>
                  </a:cubicBezTo>
                  <a:cubicBezTo>
                    <a:pt x="0" y="46"/>
                    <a:pt x="1" y="53"/>
                    <a:pt x="4" y="63"/>
                  </a:cubicBezTo>
                  <a:cubicBezTo>
                    <a:pt x="7" y="71"/>
                    <a:pt x="24" y="107"/>
                    <a:pt x="39" y="120"/>
                  </a:cubicBezTo>
                  <a:cubicBezTo>
                    <a:pt x="41" y="122"/>
                    <a:pt x="44" y="122"/>
                    <a:pt x="46" y="121"/>
                  </a:cubicBezTo>
                  <a:cubicBezTo>
                    <a:pt x="49" y="121"/>
                    <a:pt x="51" y="119"/>
                    <a:pt x="51" y="116"/>
                  </a:cubicBezTo>
                  <a:cubicBezTo>
                    <a:pt x="52" y="116"/>
                    <a:pt x="52" y="115"/>
                    <a:pt x="52" y="114"/>
                  </a:cubicBezTo>
                  <a:cubicBezTo>
                    <a:pt x="55" y="61"/>
                    <a:pt x="55" y="61"/>
                    <a:pt x="55" y="61"/>
                  </a:cubicBezTo>
                  <a:cubicBezTo>
                    <a:pt x="55" y="61"/>
                    <a:pt x="55" y="61"/>
                    <a:pt x="55" y="61"/>
                  </a:cubicBezTo>
                  <a:cubicBezTo>
                    <a:pt x="55" y="60"/>
                    <a:pt x="55" y="60"/>
                    <a:pt x="55" y="60"/>
                  </a:cubicBezTo>
                  <a:cubicBezTo>
                    <a:pt x="55" y="60"/>
                    <a:pt x="55" y="61"/>
                    <a:pt x="55" y="61"/>
                  </a:cubicBezTo>
                  <a:cubicBezTo>
                    <a:pt x="61" y="114"/>
                    <a:pt x="61" y="114"/>
                    <a:pt x="61" y="114"/>
                  </a:cubicBezTo>
                  <a:cubicBezTo>
                    <a:pt x="61" y="117"/>
                    <a:pt x="63" y="119"/>
                    <a:pt x="66" y="121"/>
                  </a:cubicBezTo>
                  <a:cubicBezTo>
                    <a:pt x="68" y="122"/>
                    <a:pt x="72" y="121"/>
                    <a:pt x="74" y="119"/>
                  </a:cubicBezTo>
                  <a:cubicBezTo>
                    <a:pt x="81" y="112"/>
                    <a:pt x="89" y="99"/>
                    <a:pt x="94" y="89"/>
                  </a:cubicBezTo>
                  <a:cubicBezTo>
                    <a:pt x="100" y="76"/>
                    <a:pt x="104" y="65"/>
                    <a:pt x="106" y="61"/>
                  </a:cubicBezTo>
                  <a:cubicBezTo>
                    <a:pt x="106" y="60"/>
                    <a:pt x="106" y="60"/>
                    <a:pt x="106" y="60"/>
                  </a:cubicBezTo>
                  <a:cubicBezTo>
                    <a:pt x="115" y="32"/>
                    <a:pt x="97" y="23"/>
                    <a:pt x="78" y="13"/>
                  </a:cubicBezTo>
                  <a:close/>
                  <a:moveTo>
                    <a:pt x="78" y="13"/>
                  </a:moveTo>
                  <a:cubicBezTo>
                    <a:pt x="78" y="13"/>
                    <a:pt x="78" y="13"/>
                    <a:pt x="78" y="13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22" name="Freeform 28"/>
            <p:cNvSpPr>
              <a:spLocks noEditPoints="1"/>
            </p:cNvSpPr>
            <p:nvPr/>
          </p:nvSpPr>
          <p:spPr bwMode="auto">
            <a:xfrm>
              <a:off x="3096" y="1745"/>
              <a:ext cx="107" cy="100"/>
            </a:xfrm>
            <a:custGeom>
              <a:avLst/>
              <a:gdLst/>
              <a:ahLst/>
              <a:cxnLst>
                <a:cxn ang="0">
                  <a:pos x="92" y="80"/>
                </a:cxn>
                <a:cxn ang="0">
                  <a:pos x="92" y="79"/>
                </a:cxn>
                <a:cxn ang="0">
                  <a:pos x="93" y="80"/>
                </a:cxn>
                <a:cxn ang="0">
                  <a:pos x="148" y="134"/>
                </a:cxn>
                <a:cxn ang="0">
                  <a:pos x="156" y="137"/>
                </a:cxn>
                <a:cxn ang="0">
                  <a:pos x="163" y="134"/>
                </a:cxn>
                <a:cxn ang="0">
                  <a:pos x="167" y="127"/>
                </a:cxn>
                <a:cxn ang="0">
                  <a:pos x="148" y="32"/>
                </a:cxn>
                <a:cxn ang="0">
                  <a:pos x="107" y="0"/>
                </a:cxn>
                <a:cxn ang="0">
                  <a:pos x="74" y="6"/>
                </a:cxn>
                <a:cxn ang="0">
                  <a:pos x="39" y="12"/>
                </a:cxn>
                <a:cxn ang="0">
                  <a:pos x="34" y="14"/>
                </a:cxn>
                <a:cxn ang="0">
                  <a:pos x="31" y="20"/>
                </a:cxn>
                <a:cxn ang="0">
                  <a:pos x="21" y="53"/>
                </a:cxn>
                <a:cxn ang="0">
                  <a:pos x="37" y="130"/>
                </a:cxn>
                <a:cxn ang="0">
                  <a:pos x="130" y="160"/>
                </a:cxn>
                <a:cxn ang="0">
                  <a:pos x="130" y="160"/>
                </a:cxn>
                <a:cxn ang="0">
                  <a:pos x="137" y="158"/>
                </a:cxn>
                <a:cxn ang="0">
                  <a:pos x="139" y="142"/>
                </a:cxn>
                <a:cxn ang="0">
                  <a:pos x="92" y="80"/>
                </a:cxn>
                <a:cxn ang="0">
                  <a:pos x="92" y="80"/>
                </a:cxn>
                <a:cxn ang="0">
                  <a:pos x="92" y="80"/>
                </a:cxn>
                <a:cxn ang="0">
                  <a:pos x="92" y="80"/>
                </a:cxn>
              </a:cxnLst>
              <a:rect l="0" t="0" r="r" b="b"/>
              <a:pathLst>
                <a:path w="171" h="160">
                  <a:moveTo>
                    <a:pt x="92" y="80"/>
                  </a:moveTo>
                  <a:cubicBezTo>
                    <a:pt x="92" y="79"/>
                    <a:pt x="92" y="79"/>
                    <a:pt x="92" y="79"/>
                  </a:cubicBezTo>
                  <a:cubicBezTo>
                    <a:pt x="92" y="79"/>
                    <a:pt x="93" y="79"/>
                    <a:pt x="93" y="80"/>
                  </a:cubicBezTo>
                  <a:cubicBezTo>
                    <a:pt x="148" y="134"/>
                    <a:pt x="148" y="134"/>
                    <a:pt x="148" y="134"/>
                  </a:cubicBezTo>
                  <a:cubicBezTo>
                    <a:pt x="150" y="136"/>
                    <a:pt x="153" y="137"/>
                    <a:pt x="156" y="137"/>
                  </a:cubicBezTo>
                  <a:cubicBezTo>
                    <a:pt x="159" y="137"/>
                    <a:pt x="161" y="136"/>
                    <a:pt x="163" y="134"/>
                  </a:cubicBezTo>
                  <a:cubicBezTo>
                    <a:pt x="166" y="133"/>
                    <a:pt x="167" y="130"/>
                    <a:pt x="167" y="127"/>
                  </a:cubicBezTo>
                  <a:cubicBezTo>
                    <a:pt x="171" y="99"/>
                    <a:pt x="153" y="44"/>
                    <a:pt x="148" y="32"/>
                  </a:cubicBezTo>
                  <a:cubicBezTo>
                    <a:pt x="138" y="7"/>
                    <a:pt x="123" y="0"/>
                    <a:pt x="107" y="0"/>
                  </a:cubicBezTo>
                  <a:cubicBezTo>
                    <a:pt x="97" y="0"/>
                    <a:pt x="85" y="3"/>
                    <a:pt x="74" y="6"/>
                  </a:cubicBezTo>
                  <a:cubicBezTo>
                    <a:pt x="63" y="9"/>
                    <a:pt x="51" y="11"/>
                    <a:pt x="39" y="12"/>
                  </a:cubicBezTo>
                  <a:cubicBezTo>
                    <a:pt x="37" y="12"/>
                    <a:pt x="36" y="13"/>
                    <a:pt x="34" y="14"/>
                  </a:cubicBezTo>
                  <a:cubicBezTo>
                    <a:pt x="33" y="16"/>
                    <a:pt x="31" y="18"/>
                    <a:pt x="31" y="20"/>
                  </a:cubicBezTo>
                  <a:cubicBezTo>
                    <a:pt x="29" y="31"/>
                    <a:pt x="25" y="42"/>
                    <a:pt x="21" y="53"/>
                  </a:cubicBezTo>
                  <a:cubicBezTo>
                    <a:pt x="10" y="82"/>
                    <a:pt x="0" y="109"/>
                    <a:pt x="37" y="130"/>
                  </a:cubicBezTo>
                  <a:cubicBezTo>
                    <a:pt x="50" y="136"/>
                    <a:pt x="101" y="160"/>
                    <a:pt x="130" y="160"/>
                  </a:cubicBezTo>
                  <a:cubicBezTo>
                    <a:pt x="130" y="160"/>
                    <a:pt x="130" y="160"/>
                    <a:pt x="130" y="160"/>
                  </a:cubicBezTo>
                  <a:cubicBezTo>
                    <a:pt x="133" y="160"/>
                    <a:pt x="135" y="159"/>
                    <a:pt x="137" y="158"/>
                  </a:cubicBezTo>
                  <a:cubicBezTo>
                    <a:pt x="142" y="154"/>
                    <a:pt x="143" y="147"/>
                    <a:pt x="139" y="142"/>
                  </a:cubicBezTo>
                  <a:cubicBezTo>
                    <a:pt x="92" y="80"/>
                    <a:pt x="92" y="80"/>
                    <a:pt x="92" y="80"/>
                  </a:cubicBezTo>
                  <a:cubicBezTo>
                    <a:pt x="92" y="80"/>
                    <a:pt x="92" y="80"/>
                    <a:pt x="92" y="80"/>
                  </a:cubicBezTo>
                  <a:close/>
                  <a:moveTo>
                    <a:pt x="92" y="80"/>
                  </a:moveTo>
                  <a:cubicBezTo>
                    <a:pt x="92" y="80"/>
                    <a:pt x="92" y="80"/>
                    <a:pt x="92" y="80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23" name="Freeform 29"/>
            <p:cNvSpPr>
              <a:spLocks noEditPoints="1"/>
            </p:cNvSpPr>
            <p:nvPr/>
          </p:nvSpPr>
          <p:spPr bwMode="auto">
            <a:xfrm>
              <a:off x="3160" y="1893"/>
              <a:ext cx="105" cy="110"/>
            </a:xfrm>
            <a:custGeom>
              <a:avLst/>
              <a:gdLst/>
              <a:ahLst/>
              <a:cxnLst>
                <a:cxn ang="0">
                  <a:pos x="111" y="2"/>
                </a:cxn>
                <a:cxn ang="0">
                  <a:pos x="104" y="0"/>
                </a:cxn>
                <a:cxn ang="0">
                  <a:pos x="97" y="2"/>
                </a:cxn>
                <a:cxn ang="0">
                  <a:pos x="93" y="10"/>
                </a:cxn>
                <a:cxn ang="0">
                  <a:pos x="88" y="88"/>
                </a:cxn>
                <a:cxn ang="0">
                  <a:pos x="88" y="88"/>
                </a:cxn>
                <a:cxn ang="0">
                  <a:pos x="87" y="88"/>
                </a:cxn>
                <a:cxn ang="0">
                  <a:pos x="87" y="88"/>
                </a:cxn>
                <a:cxn ang="0">
                  <a:pos x="87" y="88"/>
                </a:cxn>
                <a:cxn ang="0">
                  <a:pos x="80" y="10"/>
                </a:cxn>
                <a:cxn ang="0">
                  <a:pos x="73" y="1"/>
                </a:cxn>
                <a:cxn ang="0">
                  <a:pos x="69" y="0"/>
                </a:cxn>
                <a:cxn ang="0">
                  <a:pos x="61" y="3"/>
                </a:cxn>
                <a:cxn ang="0">
                  <a:pos x="13" y="88"/>
                </a:cxn>
                <a:cxn ang="0">
                  <a:pos x="52" y="156"/>
                </a:cxn>
                <a:cxn ang="0">
                  <a:pos x="83" y="174"/>
                </a:cxn>
                <a:cxn ang="0">
                  <a:pos x="88" y="176"/>
                </a:cxn>
                <a:cxn ang="0">
                  <a:pos x="94" y="174"/>
                </a:cxn>
                <a:cxn ang="0">
                  <a:pos x="124" y="155"/>
                </a:cxn>
                <a:cxn ang="0">
                  <a:pos x="150" y="139"/>
                </a:cxn>
                <a:cxn ang="0">
                  <a:pos x="161" y="86"/>
                </a:cxn>
                <a:cxn ang="0">
                  <a:pos x="111" y="2"/>
                </a:cxn>
                <a:cxn ang="0">
                  <a:pos x="111" y="2"/>
                </a:cxn>
                <a:cxn ang="0">
                  <a:pos x="111" y="2"/>
                </a:cxn>
              </a:cxnLst>
              <a:rect l="0" t="0" r="r" b="b"/>
              <a:pathLst>
                <a:path w="169" h="176">
                  <a:moveTo>
                    <a:pt x="111" y="2"/>
                  </a:moveTo>
                  <a:cubicBezTo>
                    <a:pt x="109" y="1"/>
                    <a:pt x="106" y="0"/>
                    <a:pt x="104" y="0"/>
                  </a:cubicBezTo>
                  <a:cubicBezTo>
                    <a:pt x="101" y="0"/>
                    <a:pt x="99" y="1"/>
                    <a:pt x="97" y="2"/>
                  </a:cubicBezTo>
                  <a:cubicBezTo>
                    <a:pt x="94" y="4"/>
                    <a:pt x="93" y="7"/>
                    <a:pt x="93" y="10"/>
                  </a:cubicBezTo>
                  <a:cubicBezTo>
                    <a:pt x="88" y="88"/>
                    <a:pt x="88" y="88"/>
                    <a:pt x="88" y="88"/>
                  </a:cubicBezTo>
                  <a:cubicBezTo>
                    <a:pt x="88" y="88"/>
                    <a:pt x="88" y="88"/>
                    <a:pt x="88" y="88"/>
                  </a:cubicBezTo>
                  <a:cubicBezTo>
                    <a:pt x="87" y="88"/>
                    <a:pt x="87" y="88"/>
                    <a:pt x="87" y="88"/>
                  </a:cubicBezTo>
                  <a:cubicBezTo>
                    <a:pt x="87" y="88"/>
                    <a:pt x="87" y="88"/>
                    <a:pt x="87" y="88"/>
                  </a:cubicBezTo>
                  <a:cubicBezTo>
                    <a:pt x="87" y="88"/>
                    <a:pt x="87" y="88"/>
                    <a:pt x="87" y="88"/>
                  </a:cubicBezTo>
                  <a:cubicBezTo>
                    <a:pt x="80" y="10"/>
                    <a:pt x="80" y="10"/>
                    <a:pt x="80" y="10"/>
                  </a:cubicBezTo>
                  <a:cubicBezTo>
                    <a:pt x="79" y="6"/>
                    <a:pt x="77" y="3"/>
                    <a:pt x="73" y="1"/>
                  </a:cubicBezTo>
                  <a:cubicBezTo>
                    <a:pt x="72" y="0"/>
                    <a:pt x="70" y="0"/>
                    <a:pt x="69" y="0"/>
                  </a:cubicBezTo>
                  <a:cubicBezTo>
                    <a:pt x="66" y="0"/>
                    <a:pt x="63" y="1"/>
                    <a:pt x="61" y="3"/>
                  </a:cubicBezTo>
                  <a:cubicBezTo>
                    <a:pt x="40" y="22"/>
                    <a:pt x="18" y="75"/>
                    <a:pt x="13" y="88"/>
                  </a:cubicBezTo>
                  <a:cubicBezTo>
                    <a:pt x="0" y="128"/>
                    <a:pt x="25" y="142"/>
                    <a:pt x="52" y="156"/>
                  </a:cubicBezTo>
                  <a:cubicBezTo>
                    <a:pt x="63" y="161"/>
                    <a:pt x="73" y="167"/>
                    <a:pt x="83" y="174"/>
                  </a:cubicBezTo>
                  <a:cubicBezTo>
                    <a:pt x="84" y="175"/>
                    <a:pt x="86" y="176"/>
                    <a:pt x="88" y="176"/>
                  </a:cubicBezTo>
                  <a:cubicBezTo>
                    <a:pt x="90" y="176"/>
                    <a:pt x="92" y="175"/>
                    <a:pt x="94" y="174"/>
                  </a:cubicBezTo>
                  <a:cubicBezTo>
                    <a:pt x="103" y="166"/>
                    <a:pt x="113" y="161"/>
                    <a:pt x="124" y="155"/>
                  </a:cubicBezTo>
                  <a:cubicBezTo>
                    <a:pt x="133" y="150"/>
                    <a:pt x="142" y="145"/>
                    <a:pt x="150" y="139"/>
                  </a:cubicBezTo>
                  <a:cubicBezTo>
                    <a:pt x="166" y="125"/>
                    <a:pt x="169" y="109"/>
                    <a:pt x="161" y="86"/>
                  </a:cubicBezTo>
                  <a:cubicBezTo>
                    <a:pt x="156" y="73"/>
                    <a:pt x="133" y="21"/>
                    <a:pt x="111" y="2"/>
                  </a:cubicBezTo>
                  <a:close/>
                  <a:moveTo>
                    <a:pt x="111" y="2"/>
                  </a:moveTo>
                  <a:cubicBezTo>
                    <a:pt x="111" y="2"/>
                    <a:pt x="111" y="2"/>
                    <a:pt x="111" y="2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24" name="Freeform 30"/>
            <p:cNvSpPr>
              <a:spLocks noEditPoints="1"/>
            </p:cNvSpPr>
            <p:nvPr/>
          </p:nvSpPr>
          <p:spPr bwMode="auto">
            <a:xfrm>
              <a:off x="3077" y="1847"/>
              <a:ext cx="108" cy="95"/>
            </a:xfrm>
            <a:custGeom>
              <a:avLst/>
              <a:gdLst/>
              <a:ahLst/>
              <a:cxnLst>
                <a:cxn ang="0">
                  <a:pos x="171" y="54"/>
                </a:cxn>
                <a:cxn ang="0">
                  <a:pos x="162" y="50"/>
                </a:cxn>
                <a:cxn ang="0">
                  <a:pos x="159" y="50"/>
                </a:cxn>
                <a:cxn ang="0">
                  <a:pos x="84" y="71"/>
                </a:cxn>
                <a:cxn ang="0">
                  <a:pos x="84" y="71"/>
                </a:cxn>
                <a:cxn ang="0">
                  <a:pos x="84" y="71"/>
                </a:cxn>
                <a:cxn ang="0">
                  <a:pos x="84" y="70"/>
                </a:cxn>
                <a:cxn ang="0">
                  <a:pos x="84" y="70"/>
                </a:cxn>
                <a:cxn ang="0">
                  <a:pos x="155" y="39"/>
                </a:cxn>
                <a:cxn ang="0">
                  <a:pos x="158" y="37"/>
                </a:cxn>
                <a:cxn ang="0">
                  <a:pos x="162" y="27"/>
                </a:cxn>
                <a:cxn ang="0">
                  <a:pos x="156" y="18"/>
                </a:cxn>
                <a:cxn ang="0">
                  <a:pos x="60" y="0"/>
                </a:cxn>
                <a:cxn ang="0">
                  <a:pos x="60" y="0"/>
                </a:cxn>
                <a:cxn ang="0">
                  <a:pos x="27" y="10"/>
                </a:cxn>
                <a:cxn ang="0">
                  <a:pos x="8" y="59"/>
                </a:cxn>
                <a:cxn ang="0">
                  <a:pos x="1" y="94"/>
                </a:cxn>
                <a:cxn ang="0">
                  <a:pos x="5" y="104"/>
                </a:cxn>
                <a:cxn ang="0">
                  <a:pos x="32" y="126"/>
                </a:cxn>
                <a:cxn ang="0">
                  <a:pos x="78" y="153"/>
                </a:cxn>
                <a:cxn ang="0">
                  <a:pos x="109" y="140"/>
                </a:cxn>
                <a:cxn ang="0">
                  <a:pos x="110" y="139"/>
                </a:cxn>
                <a:cxn ang="0">
                  <a:pos x="142" y="108"/>
                </a:cxn>
                <a:cxn ang="0">
                  <a:pos x="172" y="66"/>
                </a:cxn>
                <a:cxn ang="0">
                  <a:pos x="171" y="54"/>
                </a:cxn>
                <a:cxn ang="0">
                  <a:pos x="171" y="54"/>
                </a:cxn>
                <a:cxn ang="0">
                  <a:pos x="171" y="54"/>
                </a:cxn>
              </a:cxnLst>
              <a:rect l="0" t="0" r="r" b="b"/>
              <a:pathLst>
                <a:path w="174" h="153">
                  <a:moveTo>
                    <a:pt x="171" y="54"/>
                  </a:moveTo>
                  <a:cubicBezTo>
                    <a:pt x="169" y="51"/>
                    <a:pt x="165" y="50"/>
                    <a:pt x="162" y="50"/>
                  </a:cubicBezTo>
                  <a:cubicBezTo>
                    <a:pt x="161" y="50"/>
                    <a:pt x="160" y="50"/>
                    <a:pt x="159" y="50"/>
                  </a:cubicBezTo>
                  <a:cubicBezTo>
                    <a:pt x="84" y="71"/>
                    <a:pt x="84" y="71"/>
                    <a:pt x="84" y="71"/>
                  </a:cubicBezTo>
                  <a:cubicBezTo>
                    <a:pt x="84" y="71"/>
                    <a:pt x="84" y="71"/>
                    <a:pt x="84" y="71"/>
                  </a:cubicBezTo>
                  <a:cubicBezTo>
                    <a:pt x="84" y="71"/>
                    <a:pt x="84" y="71"/>
                    <a:pt x="84" y="71"/>
                  </a:cubicBezTo>
                  <a:cubicBezTo>
                    <a:pt x="84" y="71"/>
                    <a:pt x="83" y="70"/>
                    <a:pt x="84" y="70"/>
                  </a:cubicBezTo>
                  <a:cubicBezTo>
                    <a:pt x="84" y="70"/>
                    <a:pt x="84" y="70"/>
                    <a:pt x="84" y="70"/>
                  </a:cubicBezTo>
                  <a:cubicBezTo>
                    <a:pt x="155" y="39"/>
                    <a:pt x="155" y="39"/>
                    <a:pt x="155" y="39"/>
                  </a:cubicBezTo>
                  <a:cubicBezTo>
                    <a:pt x="156" y="38"/>
                    <a:pt x="157" y="38"/>
                    <a:pt x="158" y="37"/>
                  </a:cubicBezTo>
                  <a:cubicBezTo>
                    <a:pt x="161" y="35"/>
                    <a:pt x="162" y="31"/>
                    <a:pt x="162" y="27"/>
                  </a:cubicBezTo>
                  <a:cubicBezTo>
                    <a:pt x="161" y="23"/>
                    <a:pt x="159" y="20"/>
                    <a:pt x="156" y="18"/>
                  </a:cubicBezTo>
                  <a:cubicBezTo>
                    <a:pt x="131" y="5"/>
                    <a:pt x="74" y="0"/>
                    <a:pt x="60" y="0"/>
                  </a:cubicBezTo>
                  <a:cubicBezTo>
                    <a:pt x="60" y="0"/>
                    <a:pt x="60" y="0"/>
                    <a:pt x="60" y="0"/>
                  </a:cubicBezTo>
                  <a:cubicBezTo>
                    <a:pt x="46" y="0"/>
                    <a:pt x="35" y="4"/>
                    <a:pt x="27" y="10"/>
                  </a:cubicBezTo>
                  <a:cubicBezTo>
                    <a:pt x="14" y="21"/>
                    <a:pt x="11" y="40"/>
                    <a:pt x="8" y="59"/>
                  </a:cubicBezTo>
                  <a:cubicBezTo>
                    <a:pt x="7" y="71"/>
                    <a:pt x="5" y="82"/>
                    <a:pt x="1" y="94"/>
                  </a:cubicBezTo>
                  <a:cubicBezTo>
                    <a:pt x="0" y="98"/>
                    <a:pt x="1" y="102"/>
                    <a:pt x="5" y="104"/>
                  </a:cubicBezTo>
                  <a:cubicBezTo>
                    <a:pt x="15" y="111"/>
                    <a:pt x="24" y="119"/>
                    <a:pt x="32" y="126"/>
                  </a:cubicBezTo>
                  <a:cubicBezTo>
                    <a:pt x="47" y="140"/>
                    <a:pt x="61" y="153"/>
                    <a:pt x="78" y="153"/>
                  </a:cubicBezTo>
                  <a:cubicBezTo>
                    <a:pt x="87" y="153"/>
                    <a:pt x="97" y="149"/>
                    <a:pt x="109" y="140"/>
                  </a:cubicBezTo>
                  <a:cubicBezTo>
                    <a:pt x="109" y="140"/>
                    <a:pt x="110" y="139"/>
                    <a:pt x="110" y="139"/>
                  </a:cubicBezTo>
                  <a:cubicBezTo>
                    <a:pt x="115" y="135"/>
                    <a:pt x="128" y="123"/>
                    <a:pt x="142" y="108"/>
                  </a:cubicBezTo>
                  <a:cubicBezTo>
                    <a:pt x="153" y="97"/>
                    <a:pt x="167" y="80"/>
                    <a:pt x="172" y="66"/>
                  </a:cubicBezTo>
                  <a:cubicBezTo>
                    <a:pt x="174" y="62"/>
                    <a:pt x="174" y="57"/>
                    <a:pt x="171" y="54"/>
                  </a:cubicBezTo>
                  <a:close/>
                  <a:moveTo>
                    <a:pt x="171" y="54"/>
                  </a:moveTo>
                  <a:cubicBezTo>
                    <a:pt x="171" y="54"/>
                    <a:pt x="171" y="54"/>
                    <a:pt x="171" y="54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25" name="Freeform 31"/>
            <p:cNvSpPr>
              <a:spLocks noEditPoints="1"/>
            </p:cNvSpPr>
            <p:nvPr/>
          </p:nvSpPr>
          <p:spPr bwMode="auto">
            <a:xfrm>
              <a:off x="3211" y="1737"/>
              <a:ext cx="105" cy="102"/>
            </a:xfrm>
            <a:custGeom>
              <a:avLst/>
              <a:gdLst/>
              <a:ahLst/>
              <a:cxnLst>
                <a:cxn ang="0">
                  <a:pos x="40" y="148"/>
                </a:cxn>
                <a:cxn ang="0">
                  <a:pos x="41" y="159"/>
                </a:cxn>
                <a:cxn ang="0">
                  <a:pos x="49" y="164"/>
                </a:cxn>
                <a:cxn ang="0">
                  <a:pos x="52" y="163"/>
                </a:cxn>
                <a:cxn ang="0">
                  <a:pos x="99" y="141"/>
                </a:cxn>
                <a:cxn ang="0">
                  <a:pos x="135" y="116"/>
                </a:cxn>
                <a:cxn ang="0">
                  <a:pos x="136" y="115"/>
                </a:cxn>
                <a:cxn ang="0">
                  <a:pos x="138" y="37"/>
                </a:cxn>
                <a:cxn ang="0">
                  <a:pos x="121" y="6"/>
                </a:cxn>
                <a:cxn ang="0">
                  <a:pos x="112" y="0"/>
                </a:cxn>
                <a:cxn ang="0">
                  <a:pos x="111" y="0"/>
                </a:cxn>
                <a:cxn ang="0">
                  <a:pos x="92" y="1"/>
                </a:cxn>
                <a:cxn ang="0">
                  <a:pos x="76" y="1"/>
                </a:cxn>
                <a:cxn ang="0">
                  <a:pos x="62" y="1"/>
                </a:cxn>
                <a:cxn ang="0">
                  <a:pos x="24" y="10"/>
                </a:cxn>
                <a:cxn ang="0">
                  <a:pos x="9" y="41"/>
                </a:cxn>
                <a:cxn ang="0">
                  <a:pos x="9" y="138"/>
                </a:cxn>
                <a:cxn ang="0">
                  <a:pos x="16" y="145"/>
                </a:cxn>
                <a:cxn ang="0">
                  <a:pos x="19" y="146"/>
                </a:cxn>
                <a:cxn ang="0">
                  <a:pos x="27" y="143"/>
                </a:cxn>
                <a:cxn ang="0">
                  <a:pos x="29" y="141"/>
                </a:cxn>
                <a:cxn ang="0">
                  <a:pos x="72" y="77"/>
                </a:cxn>
                <a:cxn ang="0">
                  <a:pos x="73" y="77"/>
                </a:cxn>
                <a:cxn ang="0">
                  <a:pos x="73" y="77"/>
                </a:cxn>
                <a:cxn ang="0">
                  <a:pos x="73" y="77"/>
                </a:cxn>
                <a:cxn ang="0">
                  <a:pos x="73" y="78"/>
                </a:cxn>
                <a:cxn ang="0">
                  <a:pos x="40" y="148"/>
                </a:cxn>
                <a:cxn ang="0">
                  <a:pos x="40" y="148"/>
                </a:cxn>
                <a:cxn ang="0">
                  <a:pos x="40" y="148"/>
                </a:cxn>
              </a:cxnLst>
              <a:rect l="0" t="0" r="r" b="b"/>
              <a:pathLst>
                <a:path w="169" h="164">
                  <a:moveTo>
                    <a:pt x="40" y="148"/>
                  </a:moveTo>
                  <a:cubicBezTo>
                    <a:pt x="38" y="152"/>
                    <a:pt x="38" y="156"/>
                    <a:pt x="41" y="159"/>
                  </a:cubicBezTo>
                  <a:cubicBezTo>
                    <a:pt x="43" y="162"/>
                    <a:pt x="46" y="164"/>
                    <a:pt x="49" y="164"/>
                  </a:cubicBezTo>
                  <a:cubicBezTo>
                    <a:pt x="50" y="164"/>
                    <a:pt x="51" y="164"/>
                    <a:pt x="52" y="163"/>
                  </a:cubicBezTo>
                  <a:cubicBezTo>
                    <a:pt x="67" y="160"/>
                    <a:pt x="86" y="150"/>
                    <a:pt x="99" y="141"/>
                  </a:cubicBezTo>
                  <a:cubicBezTo>
                    <a:pt x="116" y="130"/>
                    <a:pt x="130" y="120"/>
                    <a:pt x="135" y="116"/>
                  </a:cubicBezTo>
                  <a:cubicBezTo>
                    <a:pt x="136" y="115"/>
                    <a:pt x="136" y="115"/>
                    <a:pt x="136" y="115"/>
                  </a:cubicBezTo>
                  <a:cubicBezTo>
                    <a:pt x="169" y="87"/>
                    <a:pt x="154" y="62"/>
                    <a:pt x="138" y="37"/>
                  </a:cubicBezTo>
                  <a:cubicBezTo>
                    <a:pt x="132" y="27"/>
                    <a:pt x="125" y="17"/>
                    <a:pt x="121" y="6"/>
                  </a:cubicBezTo>
                  <a:cubicBezTo>
                    <a:pt x="119" y="2"/>
                    <a:pt x="116" y="0"/>
                    <a:pt x="112" y="0"/>
                  </a:cubicBezTo>
                  <a:cubicBezTo>
                    <a:pt x="112" y="0"/>
                    <a:pt x="112" y="0"/>
                    <a:pt x="111" y="0"/>
                  </a:cubicBezTo>
                  <a:cubicBezTo>
                    <a:pt x="105" y="1"/>
                    <a:pt x="98" y="1"/>
                    <a:pt x="92" y="1"/>
                  </a:cubicBezTo>
                  <a:cubicBezTo>
                    <a:pt x="86" y="1"/>
                    <a:pt x="81" y="1"/>
                    <a:pt x="76" y="1"/>
                  </a:cubicBezTo>
                  <a:cubicBezTo>
                    <a:pt x="71" y="1"/>
                    <a:pt x="66" y="1"/>
                    <a:pt x="62" y="1"/>
                  </a:cubicBezTo>
                  <a:cubicBezTo>
                    <a:pt x="47" y="1"/>
                    <a:pt x="34" y="2"/>
                    <a:pt x="24" y="10"/>
                  </a:cubicBezTo>
                  <a:cubicBezTo>
                    <a:pt x="17" y="17"/>
                    <a:pt x="11" y="27"/>
                    <a:pt x="9" y="41"/>
                  </a:cubicBezTo>
                  <a:cubicBezTo>
                    <a:pt x="6" y="54"/>
                    <a:pt x="0" y="111"/>
                    <a:pt x="9" y="138"/>
                  </a:cubicBezTo>
                  <a:cubicBezTo>
                    <a:pt x="10" y="142"/>
                    <a:pt x="13" y="145"/>
                    <a:pt x="16" y="145"/>
                  </a:cubicBezTo>
                  <a:cubicBezTo>
                    <a:pt x="17" y="146"/>
                    <a:pt x="18" y="146"/>
                    <a:pt x="19" y="146"/>
                  </a:cubicBezTo>
                  <a:cubicBezTo>
                    <a:pt x="22" y="146"/>
                    <a:pt x="24" y="145"/>
                    <a:pt x="27" y="143"/>
                  </a:cubicBezTo>
                  <a:cubicBezTo>
                    <a:pt x="27" y="143"/>
                    <a:pt x="28" y="142"/>
                    <a:pt x="29" y="141"/>
                  </a:cubicBezTo>
                  <a:cubicBezTo>
                    <a:pt x="72" y="77"/>
                    <a:pt x="72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4" y="77"/>
                    <a:pt x="74" y="77"/>
                    <a:pt x="73" y="78"/>
                  </a:cubicBezTo>
                  <a:lnTo>
                    <a:pt x="40" y="148"/>
                  </a:lnTo>
                  <a:close/>
                  <a:moveTo>
                    <a:pt x="40" y="148"/>
                  </a:moveTo>
                  <a:cubicBezTo>
                    <a:pt x="40" y="148"/>
                    <a:pt x="40" y="148"/>
                    <a:pt x="40" y="148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26" name="Freeform 32"/>
            <p:cNvSpPr>
              <a:spLocks noEditPoints="1"/>
            </p:cNvSpPr>
            <p:nvPr/>
          </p:nvSpPr>
          <p:spPr bwMode="auto">
            <a:xfrm>
              <a:off x="3241" y="1834"/>
              <a:ext cx="110" cy="95"/>
            </a:xfrm>
            <a:custGeom>
              <a:avLst/>
              <a:gdLst/>
              <a:ahLst/>
              <a:cxnLst>
                <a:cxn ang="0">
                  <a:pos x="163" y="52"/>
                </a:cxn>
                <a:cxn ang="0">
                  <a:pos x="114" y="0"/>
                </a:cxn>
                <a:cxn ang="0">
                  <a:pos x="104" y="1"/>
                </a:cxn>
                <a:cxn ang="0">
                  <a:pos x="11" y="32"/>
                </a:cxn>
                <a:cxn ang="0">
                  <a:pos x="7" y="43"/>
                </a:cxn>
                <a:cxn ang="0">
                  <a:pos x="15" y="52"/>
                </a:cxn>
                <a:cxn ang="0">
                  <a:pos x="90" y="73"/>
                </a:cxn>
                <a:cxn ang="0">
                  <a:pos x="90" y="73"/>
                </a:cxn>
                <a:cxn ang="0">
                  <a:pos x="90" y="74"/>
                </a:cxn>
                <a:cxn ang="0">
                  <a:pos x="90" y="74"/>
                </a:cxn>
                <a:cxn ang="0">
                  <a:pos x="90" y="74"/>
                </a:cxn>
                <a:cxn ang="0">
                  <a:pos x="13" y="64"/>
                </a:cxn>
                <a:cxn ang="0">
                  <a:pos x="11" y="64"/>
                </a:cxn>
                <a:cxn ang="0">
                  <a:pos x="4" y="67"/>
                </a:cxn>
                <a:cxn ang="0">
                  <a:pos x="0" y="77"/>
                </a:cxn>
                <a:cxn ang="0">
                  <a:pos x="1" y="81"/>
                </a:cxn>
                <a:cxn ang="0">
                  <a:pos x="75" y="145"/>
                </a:cxn>
                <a:cxn ang="0">
                  <a:pos x="102" y="154"/>
                </a:cxn>
                <a:cxn ang="0">
                  <a:pos x="128" y="144"/>
                </a:cxn>
                <a:cxn ang="0">
                  <a:pos x="149" y="121"/>
                </a:cxn>
                <a:cxn ang="0">
                  <a:pos x="157" y="112"/>
                </a:cxn>
                <a:cxn ang="0">
                  <a:pos x="173" y="96"/>
                </a:cxn>
                <a:cxn ang="0">
                  <a:pos x="175" y="85"/>
                </a:cxn>
                <a:cxn ang="0">
                  <a:pos x="163" y="52"/>
                </a:cxn>
                <a:cxn ang="0">
                  <a:pos x="163" y="52"/>
                </a:cxn>
                <a:cxn ang="0">
                  <a:pos x="163" y="52"/>
                </a:cxn>
              </a:cxnLst>
              <a:rect l="0" t="0" r="r" b="b"/>
              <a:pathLst>
                <a:path w="177" h="154">
                  <a:moveTo>
                    <a:pt x="163" y="52"/>
                  </a:moveTo>
                  <a:cubicBezTo>
                    <a:pt x="155" y="25"/>
                    <a:pt x="147" y="0"/>
                    <a:pt x="114" y="0"/>
                  </a:cubicBezTo>
                  <a:cubicBezTo>
                    <a:pt x="111" y="0"/>
                    <a:pt x="107" y="0"/>
                    <a:pt x="104" y="1"/>
                  </a:cubicBezTo>
                  <a:cubicBezTo>
                    <a:pt x="90" y="3"/>
                    <a:pt x="34" y="15"/>
                    <a:pt x="11" y="32"/>
                  </a:cubicBezTo>
                  <a:cubicBezTo>
                    <a:pt x="8" y="35"/>
                    <a:pt x="6" y="39"/>
                    <a:pt x="7" y="43"/>
                  </a:cubicBezTo>
                  <a:cubicBezTo>
                    <a:pt x="8" y="47"/>
                    <a:pt x="11" y="51"/>
                    <a:pt x="15" y="52"/>
                  </a:cubicBezTo>
                  <a:cubicBezTo>
                    <a:pt x="90" y="73"/>
                    <a:pt x="90" y="73"/>
                    <a:pt x="90" y="73"/>
                  </a:cubicBezTo>
                  <a:cubicBezTo>
                    <a:pt x="90" y="73"/>
                    <a:pt x="90" y="73"/>
                    <a:pt x="90" y="73"/>
                  </a:cubicBezTo>
                  <a:cubicBezTo>
                    <a:pt x="90" y="73"/>
                    <a:pt x="90" y="73"/>
                    <a:pt x="90" y="74"/>
                  </a:cubicBezTo>
                  <a:cubicBezTo>
                    <a:pt x="90" y="74"/>
                    <a:pt x="90" y="74"/>
                    <a:pt x="90" y="74"/>
                  </a:cubicBezTo>
                  <a:cubicBezTo>
                    <a:pt x="90" y="74"/>
                    <a:pt x="90" y="74"/>
                    <a:pt x="90" y="74"/>
                  </a:cubicBezTo>
                  <a:cubicBezTo>
                    <a:pt x="13" y="64"/>
                    <a:pt x="13" y="64"/>
                    <a:pt x="13" y="64"/>
                  </a:cubicBezTo>
                  <a:cubicBezTo>
                    <a:pt x="12" y="64"/>
                    <a:pt x="12" y="64"/>
                    <a:pt x="11" y="64"/>
                  </a:cubicBezTo>
                  <a:cubicBezTo>
                    <a:pt x="9" y="64"/>
                    <a:pt x="6" y="65"/>
                    <a:pt x="4" y="67"/>
                  </a:cubicBezTo>
                  <a:cubicBezTo>
                    <a:pt x="1" y="69"/>
                    <a:pt x="0" y="73"/>
                    <a:pt x="0" y="77"/>
                  </a:cubicBezTo>
                  <a:cubicBezTo>
                    <a:pt x="0" y="78"/>
                    <a:pt x="1" y="80"/>
                    <a:pt x="1" y="81"/>
                  </a:cubicBezTo>
                  <a:cubicBezTo>
                    <a:pt x="16" y="106"/>
                    <a:pt x="63" y="138"/>
                    <a:pt x="75" y="145"/>
                  </a:cubicBezTo>
                  <a:cubicBezTo>
                    <a:pt x="85" y="151"/>
                    <a:pt x="94" y="154"/>
                    <a:pt x="102" y="154"/>
                  </a:cubicBezTo>
                  <a:cubicBezTo>
                    <a:pt x="111" y="154"/>
                    <a:pt x="120" y="151"/>
                    <a:pt x="128" y="144"/>
                  </a:cubicBezTo>
                  <a:cubicBezTo>
                    <a:pt x="135" y="138"/>
                    <a:pt x="142" y="130"/>
                    <a:pt x="149" y="121"/>
                  </a:cubicBezTo>
                  <a:cubicBezTo>
                    <a:pt x="152" y="118"/>
                    <a:pt x="154" y="115"/>
                    <a:pt x="157" y="112"/>
                  </a:cubicBezTo>
                  <a:cubicBezTo>
                    <a:pt x="162" y="106"/>
                    <a:pt x="167" y="101"/>
                    <a:pt x="173" y="96"/>
                  </a:cubicBezTo>
                  <a:cubicBezTo>
                    <a:pt x="176" y="93"/>
                    <a:pt x="177" y="88"/>
                    <a:pt x="175" y="85"/>
                  </a:cubicBezTo>
                  <a:cubicBezTo>
                    <a:pt x="170" y="74"/>
                    <a:pt x="166" y="63"/>
                    <a:pt x="163" y="52"/>
                  </a:cubicBezTo>
                  <a:close/>
                  <a:moveTo>
                    <a:pt x="163" y="52"/>
                  </a:moveTo>
                  <a:cubicBezTo>
                    <a:pt x="163" y="52"/>
                    <a:pt x="163" y="52"/>
                    <a:pt x="163" y="52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27" name="Freeform 33"/>
            <p:cNvSpPr>
              <a:spLocks noEditPoints="1"/>
            </p:cNvSpPr>
            <p:nvPr/>
          </p:nvSpPr>
          <p:spPr bwMode="auto">
            <a:xfrm>
              <a:off x="3188" y="1839"/>
              <a:ext cx="43" cy="39"/>
            </a:xfrm>
            <a:custGeom>
              <a:avLst/>
              <a:gdLst/>
              <a:ahLst/>
              <a:cxnLst>
                <a:cxn ang="0">
                  <a:pos x="33" y="0"/>
                </a:cxn>
                <a:cxn ang="0">
                  <a:pos x="20" y="4"/>
                </a:cxn>
                <a:cxn ang="0">
                  <a:pos x="9" y="48"/>
                </a:cxn>
                <a:cxn ang="0">
                  <a:pos x="36" y="63"/>
                </a:cxn>
                <a:cxn ang="0">
                  <a:pos x="52" y="59"/>
                </a:cxn>
                <a:cxn ang="0">
                  <a:pos x="59" y="53"/>
                </a:cxn>
                <a:cxn ang="0">
                  <a:pos x="63" y="15"/>
                </a:cxn>
                <a:cxn ang="0">
                  <a:pos x="36" y="0"/>
                </a:cxn>
                <a:cxn ang="0">
                  <a:pos x="33" y="0"/>
                </a:cxn>
                <a:cxn ang="0">
                  <a:pos x="33" y="0"/>
                </a:cxn>
                <a:cxn ang="0">
                  <a:pos x="33" y="0"/>
                </a:cxn>
              </a:cxnLst>
              <a:rect l="0" t="0" r="r" b="b"/>
              <a:pathLst>
                <a:path w="70" h="63">
                  <a:moveTo>
                    <a:pt x="33" y="0"/>
                  </a:moveTo>
                  <a:cubicBezTo>
                    <a:pt x="28" y="0"/>
                    <a:pt x="24" y="2"/>
                    <a:pt x="20" y="4"/>
                  </a:cubicBezTo>
                  <a:cubicBezTo>
                    <a:pt x="5" y="13"/>
                    <a:pt x="0" y="33"/>
                    <a:pt x="9" y="48"/>
                  </a:cubicBezTo>
                  <a:cubicBezTo>
                    <a:pt x="15" y="58"/>
                    <a:pt x="25" y="63"/>
                    <a:pt x="36" y="63"/>
                  </a:cubicBezTo>
                  <a:cubicBezTo>
                    <a:pt x="41" y="63"/>
                    <a:pt x="47" y="62"/>
                    <a:pt x="52" y="59"/>
                  </a:cubicBezTo>
                  <a:cubicBezTo>
                    <a:pt x="55" y="57"/>
                    <a:pt x="57" y="55"/>
                    <a:pt x="59" y="53"/>
                  </a:cubicBezTo>
                  <a:cubicBezTo>
                    <a:pt x="68" y="43"/>
                    <a:pt x="70" y="27"/>
                    <a:pt x="63" y="15"/>
                  </a:cubicBezTo>
                  <a:cubicBezTo>
                    <a:pt x="57" y="5"/>
                    <a:pt x="46" y="0"/>
                    <a:pt x="36" y="0"/>
                  </a:cubicBezTo>
                  <a:cubicBezTo>
                    <a:pt x="35" y="0"/>
                    <a:pt x="34" y="0"/>
                    <a:pt x="33" y="0"/>
                  </a:cubicBezTo>
                  <a:close/>
                  <a:moveTo>
                    <a:pt x="33" y="0"/>
                  </a:moveTo>
                  <a:cubicBezTo>
                    <a:pt x="33" y="0"/>
                    <a:pt x="33" y="0"/>
                    <a:pt x="33" y="0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</p:grpSp>
      <p:grpSp>
        <p:nvGrpSpPr>
          <p:cNvPr id="28" name="Group 29"/>
          <p:cNvGrpSpPr/>
          <p:nvPr/>
        </p:nvGrpSpPr>
        <p:grpSpPr>
          <a:xfrm>
            <a:off x="2101642" y="1585941"/>
            <a:ext cx="1996784" cy="1600513"/>
            <a:chOff x="798970" y="1704791"/>
            <a:chExt cx="826143" cy="1200107"/>
          </a:xfrm>
        </p:grpSpPr>
        <p:sp>
          <p:nvSpPr>
            <p:cNvPr id="29" name="Text Placeholder 3"/>
            <p:cNvSpPr txBox="1"/>
            <p:nvPr/>
          </p:nvSpPr>
          <p:spPr>
            <a:xfrm>
              <a:off x="798970" y="1704791"/>
              <a:ext cx="509354" cy="184623"/>
            </a:xfrm>
            <a:prstGeom prst="rect">
              <a:avLst/>
            </a:prstGeom>
          </p:spPr>
          <p:txBody>
            <a:bodyPr wrap="none" lIns="0" tIns="0" rIns="0" bIns="0" anchor="t" anchorCtr="0">
              <a:spAutoFit/>
            </a:bodyPr>
            <a:lstStyle>
              <a:lvl1pPr marL="0" indent="0" algn="ctr">
                <a:buNone/>
                <a:defRPr sz="1400" baseline="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algn="l" defTabSz="1218565">
                <a:spcBef>
                  <a:spcPct val="20000"/>
                </a:spcBef>
                <a:defRPr/>
              </a:pPr>
              <a:r>
                <a:rPr lang="zh-CN" altLang="en-US" sz="1600" b="1" dirty="0" smtClean="0">
                  <a:solidFill>
                    <a:schemeClr val="accent1"/>
                  </a:solidFill>
                  <a:cs typeface="+mn-ea"/>
                </a:rPr>
                <a:t>添加文本标题</a:t>
              </a:r>
              <a:endParaRPr lang="en-US" sz="1600" b="1" dirty="0">
                <a:solidFill>
                  <a:schemeClr val="accent1"/>
                </a:solidFill>
                <a:cs typeface="+mn-ea"/>
              </a:endParaRPr>
            </a:p>
          </p:txBody>
        </p:sp>
        <p:sp>
          <p:nvSpPr>
            <p:cNvPr id="30" name="Text Placeholder 3"/>
            <p:cNvSpPr txBox="1"/>
            <p:nvPr/>
          </p:nvSpPr>
          <p:spPr>
            <a:xfrm>
              <a:off x="798971" y="1935626"/>
              <a:ext cx="826142" cy="969272"/>
            </a:xfrm>
            <a:prstGeom prst="rect">
              <a:avLst/>
            </a:prstGeom>
          </p:spPr>
          <p:txBody>
            <a:bodyPr wrap="square" lIns="0" tIns="0" rIns="0" bIns="0" anchor="t" anchorCtr="0">
              <a:spAutoFit/>
            </a:bodyPr>
            <a:lstStyle>
              <a:lvl1pPr marL="0" indent="0" algn="ctr">
                <a:buNone/>
                <a:defRPr sz="1600" baseline="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algn="just"/>
              <a:r>
                <a:rPr lang="zh-CN" altLang="en-US" sz="14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时尚中黑简体" panose="01010104010101010101" charset="-122"/>
                  <a:cs typeface="+mn-ea"/>
                </a:rPr>
                <a:t>单击此处添加文字阐述，添加简短问题说明文字，具体说明文字在此处。单击此处添加文字阐述，添加简短问题单击此处添加文字</a:t>
              </a:r>
              <a:r>
                <a:rPr lang="zh-CN" altLang="en-US" sz="140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时尚中黑简体" panose="01010104010101010101" charset="-122"/>
                  <a:cs typeface="+mn-ea"/>
                </a:rPr>
                <a:t>阐述</a:t>
              </a:r>
              <a:endParaRPr lang="en-US" sz="1100" dirty="0">
                <a:solidFill>
                  <a:schemeClr val="tx2">
                    <a:lumMod val="50000"/>
                    <a:lumOff val="50000"/>
                  </a:schemeClr>
                </a:solidFill>
                <a:cs typeface="+mn-ea"/>
              </a:endParaRPr>
            </a:p>
          </p:txBody>
        </p:sp>
      </p:grpSp>
      <p:grpSp>
        <p:nvGrpSpPr>
          <p:cNvPr id="31" name="Group 29"/>
          <p:cNvGrpSpPr/>
          <p:nvPr/>
        </p:nvGrpSpPr>
        <p:grpSpPr>
          <a:xfrm>
            <a:off x="5690495" y="1585943"/>
            <a:ext cx="1996784" cy="1600512"/>
            <a:chOff x="798970" y="1704791"/>
            <a:chExt cx="826143" cy="1200106"/>
          </a:xfrm>
        </p:grpSpPr>
        <p:sp>
          <p:nvSpPr>
            <p:cNvPr id="32" name="Text Placeholder 3"/>
            <p:cNvSpPr txBox="1"/>
            <p:nvPr/>
          </p:nvSpPr>
          <p:spPr>
            <a:xfrm>
              <a:off x="798970" y="1704791"/>
              <a:ext cx="513174" cy="184623"/>
            </a:xfrm>
            <a:prstGeom prst="rect">
              <a:avLst/>
            </a:prstGeom>
          </p:spPr>
          <p:txBody>
            <a:bodyPr wrap="none" lIns="0" tIns="0" rIns="0" bIns="0" anchor="t" anchorCtr="0">
              <a:spAutoFit/>
            </a:bodyPr>
            <a:lstStyle>
              <a:lvl1pPr marL="0" indent="0" algn="ctr">
                <a:buNone/>
                <a:defRPr sz="1400" baseline="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algn="l" defTabSz="1218565">
                <a:spcBef>
                  <a:spcPct val="20000"/>
                </a:spcBef>
                <a:defRPr/>
              </a:pPr>
              <a:r>
                <a:rPr lang="zh-CN" altLang="en-US" sz="1600" b="1" dirty="0">
                  <a:solidFill>
                    <a:schemeClr val="accent2"/>
                  </a:solidFill>
                  <a:cs typeface="+mn-ea"/>
                </a:rPr>
                <a:t>添加文本标题</a:t>
              </a:r>
              <a:endParaRPr lang="zh-CN" altLang="en-US" sz="1600" b="1" dirty="0">
                <a:solidFill>
                  <a:schemeClr val="accent2"/>
                </a:solidFill>
                <a:cs typeface="+mn-ea"/>
              </a:endParaRPr>
            </a:p>
          </p:txBody>
        </p:sp>
        <p:sp>
          <p:nvSpPr>
            <p:cNvPr id="33" name="Text Placeholder 3"/>
            <p:cNvSpPr txBox="1"/>
            <p:nvPr/>
          </p:nvSpPr>
          <p:spPr>
            <a:xfrm>
              <a:off x="798971" y="1935625"/>
              <a:ext cx="826142" cy="969272"/>
            </a:xfrm>
            <a:prstGeom prst="rect">
              <a:avLst/>
            </a:prstGeom>
          </p:spPr>
          <p:txBody>
            <a:bodyPr wrap="square" lIns="0" tIns="0" rIns="0" bIns="0" anchor="t" anchorCtr="0">
              <a:spAutoFit/>
            </a:bodyPr>
            <a:lstStyle>
              <a:lvl1pPr marL="0" indent="0" algn="ctr">
                <a:buNone/>
                <a:defRPr sz="1600" baseline="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lvl="0" algn="just"/>
              <a:r>
                <a:rPr lang="zh-CN" altLang="en-US" sz="14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时尚中黑简体" panose="01010104010101010101" charset="-122"/>
                  <a:cs typeface="+mn-ea"/>
                </a:rPr>
                <a:t>单击此处添加文字阐述，添加简短问题说明文字，具体说明文字在此处。单击此处添加文字阐述，添加简短问题单击此处添加文字阐述</a:t>
              </a:r>
              <a:endParaRPr lang="en-US" altLang="zh-CN" sz="1100" dirty="0">
                <a:solidFill>
                  <a:srgbClr val="5A6378">
                    <a:lumMod val="50000"/>
                    <a:lumOff val="50000"/>
                  </a:srgbClr>
                </a:solidFill>
                <a:cs typeface="+mn-ea"/>
              </a:endParaRPr>
            </a:p>
          </p:txBody>
        </p:sp>
      </p:grpSp>
      <p:grpSp>
        <p:nvGrpSpPr>
          <p:cNvPr id="34" name="Group 29"/>
          <p:cNvGrpSpPr/>
          <p:nvPr/>
        </p:nvGrpSpPr>
        <p:grpSpPr>
          <a:xfrm>
            <a:off x="9279349" y="1585943"/>
            <a:ext cx="1996784" cy="1600512"/>
            <a:chOff x="798970" y="1704791"/>
            <a:chExt cx="826143" cy="1200106"/>
          </a:xfrm>
        </p:grpSpPr>
        <p:sp>
          <p:nvSpPr>
            <p:cNvPr id="35" name="Text Placeholder 3"/>
            <p:cNvSpPr txBox="1"/>
            <p:nvPr/>
          </p:nvSpPr>
          <p:spPr>
            <a:xfrm>
              <a:off x="798970" y="1704791"/>
              <a:ext cx="513333" cy="184623"/>
            </a:xfrm>
            <a:prstGeom prst="rect">
              <a:avLst/>
            </a:prstGeom>
          </p:spPr>
          <p:txBody>
            <a:bodyPr wrap="none" lIns="0" tIns="0" rIns="0" bIns="0" anchor="t" anchorCtr="0">
              <a:spAutoFit/>
            </a:bodyPr>
            <a:lstStyle>
              <a:lvl1pPr marL="0" indent="0" algn="ctr">
                <a:buNone/>
                <a:defRPr sz="1400" baseline="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algn="l" defTabSz="1218565">
                <a:spcBef>
                  <a:spcPct val="20000"/>
                </a:spcBef>
                <a:defRPr/>
              </a:pPr>
              <a:r>
                <a:rPr lang="zh-CN" altLang="en-US" sz="1600" b="1" dirty="0">
                  <a:solidFill>
                    <a:schemeClr val="accent3"/>
                  </a:solidFill>
                  <a:cs typeface="+mn-ea"/>
                </a:rPr>
                <a:t>添加文本标题</a:t>
              </a:r>
              <a:endParaRPr lang="zh-CN" altLang="en-US" sz="1600" b="1" dirty="0">
                <a:solidFill>
                  <a:schemeClr val="accent3"/>
                </a:solidFill>
                <a:cs typeface="+mn-ea"/>
              </a:endParaRPr>
            </a:p>
          </p:txBody>
        </p:sp>
        <p:sp>
          <p:nvSpPr>
            <p:cNvPr id="36" name="Text Placeholder 3"/>
            <p:cNvSpPr txBox="1"/>
            <p:nvPr/>
          </p:nvSpPr>
          <p:spPr>
            <a:xfrm>
              <a:off x="798971" y="1935625"/>
              <a:ext cx="826142" cy="969272"/>
            </a:xfrm>
            <a:prstGeom prst="rect">
              <a:avLst/>
            </a:prstGeom>
          </p:spPr>
          <p:txBody>
            <a:bodyPr wrap="square" lIns="0" tIns="0" rIns="0" bIns="0" anchor="t" anchorCtr="0">
              <a:spAutoFit/>
            </a:bodyPr>
            <a:lstStyle>
              <a:lvl1pPr marL="0" indent="0" algn="ctr">
                <a:buNone/>
                <a:defRPr sz="1600" baseline="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lvl="0" algn="just"/>
              <a:r>
                <a:rPr lang="zh-CN" altLang="en-US" sz="14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时尚中黑简体" panose="01010104010101010101" charset="-122"/>
                  <a:cs typeface="+mn-ea"/>
                </a:rPr>
                <a:t>单击此处添加文字阐述，添加简短问题说明文字，具体说明文字在此处。单击此处添加文字阐述，添加简短问题单击此处添加文字阐述</a:t>
              </a:r>
              <a:endParaRPr lang="en-US" altLang="zh-CN" sz="1100" dirty="0">
                <a:solidFill>
                  <a:srgbClr val="5A6378">
                    <a:lumMod val="50000"/>
                    <a:lumOff val="50000"/>
                  </a:srgbClr>
                </a:solidFill>
                <a:cs typeface="+mn-ea"/>
              </a:endParaRPr>
            </a:p>
          </p:txBody>
        </p:sp>
      </p:grpSp>
      <p:sp>
        <p:nvSpPr>
          <p:cNvPr id="37" name="Text Placeholder 3"/>
          <p:cNvSpPr txBox="1"/>
          <p:nvPr/>
        </p:nvSpPr>
        <p:spPr>
          <a:xfrm>
            <a:off x="870888" y="3850254"/>
            <a:ext cx="1025922" cy="1107996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lvl1pPr marL="0" indent="0" algn="ctr">
              <a:buNone/>
              <a:defRPr sz="2800" b="1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defTabSz="1218565">
              <a:spcBef>
                <a:spcPct val="20000"/>
              </a:spcBef>
              <a:defRPr/>
            </a:pPr>
            <a:r>
              <a:rPr lang="en-US" sz="7200" dirty="0">
                <a:solidFill>
                  <a:schemeClr val="accent2"/>
                </a:solidFill>
                <a:cs typeface="+mn-ea"/>
              </a:rPr>
              <a:t>04</a:t>
            </a:r>
            <a:endParaRPr lang="en-US" sz="7200" dirty="0">
              <a:solidFill>
                <a:schemeClr val="accent2"/>
              </a:solidFill>
              <a:cs typeface="+mn-ea"/>
            </a:endParaRPr>
          </a:p>
        </p:txBody>
      </p:sp>
      <p:sp>
        <p:nvSpPr>
          <p:cNvPr id="38" name="Text Placeholder 3"/>
          <p:cNvSpPr txBox="1"/>
          <p:nvPr/>
        </p:nvSpPr>
        <p:spPr>
          <a:xfrm>
            <a:off x="4457736" y="3850254"/>
            <a:ext cx="1025922" cy="1107996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lvl1pPr marL="0" indent="0" algn="ctr">
              <a:buNone/>
              <a:defRPr sz="2800" b="1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defTabSz="1218565">
              <a:spcBef>
                <a:spcPct val="20000"/>
              </a:spcBef>
              <a:defRPr/>
            </a:pPr>
            <a:r>
              <a:rPr lang="en-US" sz="7200" dirty="0">
                <a:solidFill>
                  <a:schemeClr val="accent5"/>
                </a:solidFill>
                <a:cs typeface="+mn-ea"/>
              </a:rPr>
              <a:t>05</a:t>
            </a:r>
            <a:endParaRPr lang="en-US" sz="7200" dirty="0">
              <a:solidFill>
                <a:schemeClr val="accent5"/>
              </a:solidFill>
              <a:cs typeface="+mn-ea"/>
            </a:endParaRPr>
          </a:p>
        </p:txBody>
      </p:sp>
      <p:sp>
        <p:nvSpPr>
          <p:cNvPr id="39" name="Text Placeholder 3"/>
          <p:cNvSpPr txBox="1"/>
          <p:nvPr/>
        </p:nvSpPr>
        <p:spPr>
          <a:xfrm>
            <a:off x="8194869" y="3850254"/>
            <a:ext cx="1025922" cy="1107996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lvl1pPr marL="0" indent="0" algn="ctr">
              <a:buNone/>
              <a:defRPr sz="2800" b="1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defTabSz="1218565">
              <a:spcBef>
                <a:spcPct val="20000"/>
              </a:spcBef>
              <a:defRPr/>
            </a:pPr>
            <a:r>
              <a:rPr lang="en-US" sz="7200" dirty="0">
                <a:solidFill>
                  <a:schemeClr val="accent6"/>
                </a:solidFill>
                <a:cs typeface="+mn-ea"/>
              </a:rPr>
              <a:t>06</a:t>
            </a:r>
            <a:endParaRPr lang="en-US" sz="7200" dirty="0">
              <a:solidFill>
                <a:schemeClr val="accent6"/>
              </a:solidFill>
              <a:cs typeface="+mn-ea"/>
            </a:endParaRPr>
          </a:p>
        </p:txBody>
      </p:sp>
      <p:grpSp>
        <p:nvGrpSpPr>
          <p:cNvPr id="40" name="Group 29"/>
          <p:cNvGrpSpPr/>
          <p:nvPr/>
        </p:nvGrpSpPr>
        <p:grpSpPr>
          <a:xfrm>
            <a:off x="2101642" y="4141736"/>
            <a:ext cx="1996784" cy="1600512"/>
            <a:chOff x="798970" y="1704791"/>
            <a:chExt cx="826143" cy="1200106"/>
          </a:xfrm>
        </p:grpSpPr>
        <p:sp>
          <p:nvSpPr>
            <p:cNvPr id="41" name="Text Placeholder 3"/>
            <p:cNvSpPr txBox="1"/>
            <p:nvPr/>
          </p:nvSpPr>
          <p:spPr>
            <a:xfrm>
              <a:off x="798970" y="1704791"/>
              <a:ext cx="513333" cy="184623"/>
            </a:xfrm>
            <a:prstGeom prst="rect">
              <a:avLst/>
            </a:prstGeom>
          </p:spPr>
          <p:txBody>
            <a:bodyPr wrap="none" lIns="0" tIns="0" rIns="0" bIns="0" anchor="t" anchorCtr="0">
              <a:spAutoFit/>
            </a:bodyPr>
            <a:lstStyle>
              <a:lvl1pPr marL="0" indent="0" algn="ctr">
                <a:buNone/>
                <a:defRPr sz="1400" baseline="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algn="l" defTabSz="1218565">
                <a:spcBef>
                  <a:spcPct val="20000"/>
                </a:spcBef>
                <a:defRPr/>
              </a:pPr>
              <a:r>
                <a:rPr lang="zh-CN" altLang="en-US" sz="1600" b="1" dirty="0">
                  <a:solidFill>
                    <a:schemeClr val="accent2"/>
                  </a:solidFill>
                  <a:cs typeface="+mn-ea"/>
                </a:rPr>
                <a:t>添加文本标题</a:t>
              </a:r>
              <a:endParaRPr lang="zh-CN" altLang="en-US" sz="1600" b="1" dirty="0">
                <a:solidFill>
                  <a:schemeClr val="accent2"/>
                </a:solidFill>
                <a:cs typeface="+mn-ea"/>
              </a:endParaRPr>
            </a:p>
          </p:txBody>
        </p:sp>
        <p:sp>
          <p:nvSpPr>
            <p:cNvPr id="42" name="Text Placeholder 3"/>
            <p:cNvSpPr txBox="1"/>
            <p:nvPr/>
          </p:nvSpPr>
          <p:spPr>
            <a:xfrm>
              <a:off x="798971" y="1935625"/>
              <a:ext cx="826142" cy="969272"/>
            </a:xfrm>
            <a:prstGeom prst="rect">
              <a:avLst/>
            </a:prstGeom>
          </p:spPr>
          <p:txBody>
            <a:bodyPr wrap="square" lIns="0" tIns="0" rIns="0" bIns="0" anchor="t" anchorCtr="0">
              <a:spAutoFit/>
            </a:bodyPr>
            <a:lstStyle>
              <a:lvl1pPr marL="0" indent="0" algn="ctr">
                <a:buNone/>
                <a:defRPr sz="1600" baseline="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lvl="0" algn="just"/>
              <a:r>
                <a:rPr lang="zh-CN" altLang="en-US" sz="14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时尚中黑简体" panose="01010104010101010101" charset="-122"/>
                  <a:cs typeface="+mn-ea"/>
                </a:rPr>
                <a:t>单击此处添加文字阐述，添加简短问题说明文字，具体说明文字在此处。单击此处添加文字阐述，添加简短问题单击此处添加文字阐述</a:t>
              </a:r>
              <a:endParaRPr lang="en-US" altLang="zh-CN" sz="1100" dirty="0">
                <a:solidFill>
                  <a:srgbClr val="5A6378">
                    <a:lumMod val="50000"/>
                    <a:lumOff val="50000"/>
                  </a:srgbClr>
                </a:solidFill>
                <a:cs typeface="+mn-ea"/>
              </a:endParaRPr>
            </a:p>
          </p:txBody>
        </p:sp>
      </p:grpSp>
      <p:grpSp>
        <p:nvGrpSpPr>
          <p:cNvPr id="43" name="Group 29"/>
          <p:cNvGrpSpPr/>
          <p:nvPr/>
        </p:nvGrpSpPr>
        <p:grpSpPr>
          <a:xfrm>
            <a:off x="5690495" y="4141736"/>
            <a:ext cx="1996784" cy="1600512"/>
            <a:chOff x="798970" y="1704791"/>
            <a:chExt cx="826143" cy="1200106"/>
          </a:xfrm>
        </p:grpSpPr>
        <p:sp>
          <p:nvSpPr>
            <p:cNvPr id="44" name="Text Placeholder 3"/>
            <p:cNvSpPr txBox="1"/>
            <p:nvPr/>
          </p:nvSpPr>
          <p:spPr>
            <a:xfrm>
              <a:off x="798970" y="1704791"/>
              <a:ext cx="509354" cy="184623"/>
            </a:xfrm>
            <a:prstGeom prst="rect">
              <a:avLst/>
            </a:prstGeom>
          </p:spPr>
          <p:txBody>
            <a:bodyPr wrap="none" lIns="0" tIns="0" rIns="0" bIns="0" anchor="t" anchorCtr="0">
              <a:spAutoFit/>
            </a:bodyPr>
            <a:lstStyle>
              <a:lvl1pPr marL="0" indent="0" algn="ctr">
                <a:buNone/>
                <a:defRPr sz="1400" baseline="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algn="l" defTabSz="1218565">
                <a:spcBef>
                  <a:spcPct val="20000"/>
                </a:spcBef>
                <a:defRPr/>
              </a:pPr>
              <a:r>
                <a:rPr lang="zh-CN" altLang="en-US" sz="1600" b="1" dirty="0">
                  <a:solidFill>
                    <a:schemeClr val="accent5"/>
                  </a:solidFill>
                  <a:cs typeface="+mn-ea"/>
                </a:rPr>
                <a:t>添加文本标题</a:t>
              </a:r>
              <a:endParaRPr lang="zh-CN" altLang="en-US" sz="1600" b="1" dirty="0">
                <a:solidFill>
                  <a:schemeClr val="accent5"/>
                </a:solidFill>
                <a:cs typeface="+mn-ea"/>
              </a:endParaRPr>
            </a:p>
          </p:txBody>
        </p:sp>
        <p:sp>
          <p:nvSpPr>
            <p:cNvPr id="45" name="Text Placeholder 3"/>
            <p:cNvSpPr txBox="1"/>
            <p:nvPr/>
          </p:nvSpPr>
          <p:spPr>
            <a:xfrm>
              <a:off x="798971" y="1935625"/>
              <a:ext cx="826142" cy="969272"/>
            </a:xfrm>
            <a:prstGeom prst="rect">
              <a:avLst/>
            </a:prstGeom>
          </p:spPr>
          <p:txBody>
            <a:bodyPr wrap="square" lIns="0" tIns="0" rIns="0" bIns="0" anchor="t" anchorCtr="0">
              <a:spAutoFit/>
            </a:bodyPr>
            <a:lstStyle>
              <a:lvl1pPr marL="0" indent="0" algn="ctr">
                <a:buNone/>
                <a:defRPr sz="1600" baseline="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lvl="0" algn="just"/>
              <a:r>
                <a:rPr lang="zh-CN" altLang="en-US" sz="14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时尚中黑简体" panose="01010104010101010101" charset="-122"/>
                  <a:cs typeface="+mn-ea"/>
                </a:rPr>
                <a:t>单击此处添加文字阐述，添加简短问题说明文字，具体说明文字在此处。单击此处添加文字阐述，添加简短问题单击此处添加文字阐述</a:t>
              </a:r>
              <a:endParaRPr lang="en-US" altLang="zh-CN" sz="1100" dirty="0">
                <a:solidFill>
                  <a:srgbClr val="5A6378">
                    <a:lumMod val="50000"/>
                    <a:lumOff val="50000"/>
                  </a:srgbClr>
                </a:solidFill>
                <a:cs typeface="+mn-ea"/>
              </a:endParaRPr>
            </a:p>
          </p:txBody>
        </p:sp>
      </p:grpSp>
      <p:grpSp>
        <p:nvGrpSpPr>
          <p:cNvPr id="46" name="Group 29"/>
          <p:cNvGrpSpPr/>
          <p:nvPr/>
        </p:nvGrpSpPr>
        <p:grpSpPr>
          <a:xfrm>
            <a:off x="9279349" y="4141736"/>
            <a:ext cx="1996784" cy="1600512"/>
            <a:chOff x="798970" y="1704791"/>
            <a:chExt cx="826143" cy="1200106"/>
          </a:xfrm>
        </p:grpSpPr>
        <p:sp>
          <p:nvSpPr>
            <p:cNvPr id="47" name="Text Placeholder 3"/>
            <p:cNvSpPr txBox="1"/>
            <p:nvPr/>
          </p:nvSpPr>
          <p:spPr>
            <a:xfrm>
              <a:off x="798970" y="1704791"/>
              <a:ext cx="509354" cy="184623"/>
            </a:xfrm>
            <a:prstGeom prst="rect">
              <a:avLst/>
            </a:prstGeom>
          </p:spPr>
          <p:txBody>
            <a:bodyPr wrap="none" lIns="0" tIns="0" rIns="0" bIns="0" anchor="t" anchorCtr="0">
              <a:spAutoFit/>
            </a:bodyPr>
            <a:lstStyle>
              <a:lvl1pPr marL="0" indent="0" algn="ctr">
                <a:buNone/>
                <a:defRPr sz="1400" baseline="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algn="l" defTabSz="1218565">
                <a:spcBef>
                  <a:spcPct val="20000"/>
                </a:spcBef>
                <a:defRPr/>
              </a:pPr>
              <a:r>
                <a:rPr lang="zh-CN" altLang="en-US" sz="1600" b="1" dirty="0">
                  <a:solidFill>
                    <a:schemeClr val="accent6"/>
                  </a:solidFill>
                  <a:cs typeface="+mn-ea"/>
                </a:rPr>
                <a:t>添加文本标题</a:t>
              </a:r>
              <a:endParaRPr lang="zh-CN" altLang="en-US" sz="1600" b="1" dirty="0">
                <a:solidFill>
                  <a:schemeClr val="accent6"/>
                </a:solidFill>
                <a:cs typeface="+mn-ea"/>
              </a:endParaRPr>
            </a:p>
          </p:txBody>
        </p:sp>
        <p:sp>
          <p:nvSpPr>
            <p:cNvPr id="48" name="Text Placeholder 3"/>
            <p:cNvSpPr txBox="1"/>
            <p:nvPr/>
          </p:nvSpPr>
          <p:spPr>
            <a:xfrm>
              <a:off x="798971" y="1935625"/>
              <a:ext cx="826142" cy="969272"/>
            </a:xfrm>
            <a:prstGeom prst="rect">
              <a:avLst/>
            </a:prstGeom>
          </p:spPr>
          <p:txBody>
            <a:bodyPr wrap="square" lIns="0" tIns="0" rIns="0" bIns="0" anchor="t" anchorCtr="0">
              <a:spAutoFit/>
            </a:bodyPr>
            <a:lstStyle>
              <a:lvl1pPr marL="0" indent="0" algn="ctr">
                <a:buNone/>
                <a:defRPr sz="1600" baseline="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lvl="0" algn="just"/>
              <a:r>
                <a:rPr lang="zh-CN" altLang="en-US" sz="14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时尚中黑简体" panose="01010104010101010101" charset="-122"/>
                  <a:cs typeface="+mn-ea"/>
                </a:rPr>
                <a:t>单击此处添加文字阐述，添加简短问题说明文字，具体说明文字在此处。单击此处添加文字阐述，添加简短问题单击此处添加文字阐述</a:t>
              </a:r>
              <a:endParaRPr lang="en-US" altLang="zh-CN" sz="1100" dirty="0">
                <a:solidFill>
                  <a:srgbClr val="5A6378">
                    <a:lumMod val="50000"/>
                    <a:lumOff val="50000"/>
                  </a:srgbClr>
                </a:solidFill>
                <a:cs typeface="+mn-ea"/>
              </a:endParaRPr>
            </a:p>
          </p:txBody>
        </p:sp>
      </p:grpSp>
      <p:grpSp>
        <p:nvGrpSpPr>
          <p:cNvPr id="49" name="Group 36"/>
          <p:cNvGrpSpPr>
            <a:grpSpLocks noChangeAspect="1"/>
          </p:cNvGrpSpPr>
          <p:nvPr/>
        </p:nvGrpSpPr>
        <p:grpSpPr bwMode="auto">
          <a:xfrm>
            <a:off x="952376" y="4892639"/>
            <a:ext cx="1007402" cy="928259"/>
            <a:chOff x="419" y="2309"/>
            <a:chExt cx="507" cy="467"/>
          </a:xfrm>
          <a:solidFill>
            <a:schemeClr val="accent2"/>
          </a:solidFill>
        </p:grpSpPr>
        <p:sp>
          <p:nvSpPr>
            <p:cNvPr id="50" name="Freeform 37"/>
            <p:cNvSpPr>
              <a:spLocks noEditPoints="1"/>
            </p:cNvSpPr>
            <p:nvPr/>
          </p:nvSpPr>
          <p:spPr bwMode="auto">
            <a:xfrm>
              <a:off x="445" y="2309"/>
              <a:ext cx="481" cy="467"/>
            </a:xfrm>
            <a:custGeom>
              <a:avLst/>
              <a:gdLst/>
              <a:ahLst/>
              <a:cxnLst>
                <a:cxn ang="0">
                  <a:pos x="465" y="361"/>
                </a:cxn>
                <a:cxn ang="0">
                  <a:pos x="439" y="387"/>
                </a:cxn>
                <a:cxn ang="0">
                  <a:pos x="360" y="308"/>
                </a:cxn>
                <a:cxn ang="0">
                  <a:pos x="406" y="261"/>
                </a:cxn>
                <a:cxn ang="0">
                  <a:pos x="384" y="236"/>
                </a:cxn>
                <a:cxn ang="0">
                  <a:pos x="356" y="264"/>
                </a:cxn>
                <a:cxn ang="0">
                  <a:pos x="162" y="71"/>
                </a:cxn>
                <a:cxn ang="0">
                  <a:pos x="148" y="83"/>
                </a:cxn>
                <a:cxn ang="0">
                  <a:pos x="136" y="70"/>
                </a:cxn>
                <a:cxn ang="0">
                  <a:pos x="118" y="87"/>
                </a:cxn>
                <a:cxn ang="0">
                  <a:pos x="31" y="0"/>
                </a:cxn>
                <a:cxn ang="0">
                  <a:pos x="0" y="2"/>
                </a:cxn>
                <a:cxn ang="0">
                  <a:pos x="103" y="104"/>
                </a:cxn>
                <a:cxn ang="0">
                  <a:pos x="85" y="120"/>
                </a:cxn>
                <a:cxn ang="0">
                  <a:pos x="99" y="134"/>
                </a:cxn>
                <a:cxn ang="0">
                  <a:pos x="85" y="146"/>
                </a:cxn>
                <a:cxn ang="0">
                  <a:pos x="280" y="341"/>
                </a:cxn>
                <a:cxn ang="0">
                  <a:pos x="252" y="368"/>
                </a:cxn>
                <a:cxn ang="0">
                  <a:pos x="274" y="391"/>
                </a:cxn>
                <a:cxn ang="0">
                  <a:pos x="321" y="344"/>
                </a:cxn>
                <a:cxn ang="0">
                  <a:pos x="403" y="424"/>
                </a:cxn>
                <a:cxn ang="0">
                  <a:pos x="377" y="450"/>
                </a:cxn>
                <a:cxn ang="0">
                  <a:pos x="394" y="467"/>
                </a:cxn>
                <a:cxn ang="0">
                  <a:pos x="481" y="379"/>
                </a:cxn>
                <a:cxn ang="0">
                  <a:pos x="465" y="361"/>
                </a:cxn>
                <a:cxn ang="0">
                  <a:pos x="290" y="318"/>
                </a:cxn>
                <a:cxn ang="0">
                  <a:pos x="217" y="245"/>
                </a:cxn>
                <a:cxn ang="0">
                  <a:pos x="261" y="203"/>
                </a:cxn>
                <a:cxn ang="0">
                  <a:pos x="333" y="275"/>
                </a:cxn>
                <a:cxn ang="0">
                  <a:pos x="290" y="318"/>
                </a:cxn>
                <a:cxn ang="0">
                  <a:pos x="290" y="318"/>
                </a:cxn>
                <a:cxn ang="0">
                  <a:pos x="290" y="318"/>
                </a:cxn>
              </a:cxnLst>
              <a:rect l="0" t="0" r="r" b="b"/>
              <a:pathLst>
                <a:path w="481" h="467">
                  <a:moveTo>
                    <a:pt x="465" y="361"/>
                  </a:moveTo>
                  <a:lnTo>
                    <a:pt x="439" y="387"/>
                  </a:lnTo>
                  <a:lnTo>
                    <a:pt x="360" y="308"/>
                  </a:lnTo>
                  <a:lnTo>
                    <a:pt x="406" y="261"/>
                  </a:lnTo>
                  <a:lnTo>
                    <a:pt x="384" y="236"/>
                  </a:lnTo>
                  <a:lnTo>
                    <a:pt x="356" y="264"/>
                  </a:lnTo>
                  <a:lnTo>
                    <a:pt x="162" y="71"/>
                  </a:lnTo>
                  <a:lnTo>
                    <a:pt x="148" y="83"/>
                  </a:lnTo>
                  <a:lnTo>
                    <a:pt x="136" y="70"/>
                  </a:lnTo>
                  <a:lnTo>
                    <a:pt x="118" y="87"/>
                  </a:lnTo>
                  <a:lnTo>
                    <a:pt x="31" y="0"/>
                  </a:lnTo>
                  <a:lnTo>
                    <a:pt x="0" y="2"/>
                  </a:lnTo>
                  <a:lnTo>
                    <a:pt x="103" y="104"/>
                  </a:lnTo>
                  <a:lnTo>
                    <a:pt x="85" y="120"/>
                  </a:lnTo>
                  <a:lnTo>
                    <a:pt x="99" y="134"/>
                  </a:lnTo>
                  <a:lnTo>
                    <a:pt x="85" y="146"/>
                  </a:lnTo>
                  <a:lnTo>
                    <a:pt x="280" y="341"/>
                  </a:lnTo>
                  <a:lnTo>
                    <a:pt x="252" y="368"/>
                  </a:lnTo>
                  <a:lnTo>
                    <a:pt x="274" y="391"/>
                  </a:lnTo>
                  <a:lnTo>
                    <a:pt x="321" y="344"/>
                  </a:lnTo>
                  <a:lnTo>
                    <a:pt x="403" y="424"/>
                  </a:lnTo>
                  <a:lnTo>
                    <a:pt x="377" y="450"/>
                  </a:lnTo>
                  <a:lnTo>
                    <a:pt x="394" y="467"/>
                  </a:lnTo>
                  <a:lnTo>
                    <a:pt x="481" y="379"/>
                  </a:lnTo>
                  <a:lnTo>
                    <a:pt x="465" y="361"/>
                  </a:lnTo>
                  <a:close/>
                  <a:moveTo>
                    <a:pt x="290" y="318"/>
                  </a:moveTo>
                  <a:lnTo>
                    <a:pt x="217" y="245"/>
                  </a:lnTo>
                  <a:lnTo>
                    <a:pt x="261" y="203"/>
                  </a:lnTo>
                  <a:lnTo>
                    <a:pt x="333" y="275"/>
                  </a:lnTo>
                  <a:lnTo>
                    <a:pt x="290" y="318"/>
                  </a:lnTo>
                  <a:close/>
                  <a:moveTo>
                    <a:pt x="290" y="318"/>
                  </a:moveTo>
                  <a:lnTo>
                    <a:pt x="290" y="318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51" name="Freeform 38"/>
            <p:cNvSpPr>
              <a:spLocks noEditPoints="1"/>
            </p:cNvSpPr>
            <p:nvPr/>
          </p:nvSpPr>
          <p:spPr bwMode="auto">
            <a:xfrm>
              <a:off x="445" y="2309"/>
              <a:ext cx="481" cy="467"/>
            </a:xfrm>
            <a:custGeom>
              <a:avLst/>
              <a:gdLst/>
              <a:ahLst/>
              <a:cxnLst>
                <a:cxn ang="0">
                  <a:pos x="465" y="361"/>
                </a:cxn>
                <a:cxn ang="0">
                  <a:pos x="439" y="387"/>
                </a:cxn>
                <a:cxn ang="0">
                  <a:pos x="360" y="308"/>
                </a:cxn>
                <a:cxn ang="0">
                  <a:pos x="406" y="261"/>
                </a:cxn>
                <a:cxn ang="0">
                  <a:pos x="384" y="236"/>
                </a:cxn>
                <a:cxn ang="0">
                  <a:pos x="356" y="264"/>
                </a:cxn>
                <a:cxn ang="0">
                  <a:pos x="162" y="71"/>
                </a:cxn>
                <a:cxn ang="0">
                  <a:pos x="148" y="83"/>
                </a:cxn>
                <a:cxn ang="0">
                  <a:pos x="136" y="70"/>
                </a:cxn>
                <a:cxn ang="0">
                  <a:pos x="118" y="87"/>
                </a:cxn>
                <a:cxn ang="0">
                  <a:pos x="31" y="0"/>
                </a:cxn>
                <a:cxn ang="0">
                  <a:pos x="0" y="2"/>
                </a:cxn>
                <a:cxn ang="0">
                  <a:pos x="103" y="104"/>
                </a:cxn>
                <a:cxn ang="0">
                  <a:pos x="85" y="120"/>
                </a:cxn>
                <a:cxn ang="0">
                  <a:pos x="99" y="134"/>
                </a:cxn>
                <a:cxn ang="0">
                  <a:pos x="85" y="146"/>
                </a:cxn>
                <a:cxn ang="0">
                  <a:pos x="280" y="341"/>
                </a:cxn>
                <a:cxn ang="0">
                  <a:pos x="252" y="368"/>
                </a:cxn>
                <a:cxn ang="0">
                  <a:pos x="274" y="391"/>
                </a:cxn>
                <a:cxn ang="0">
                  <a:pos x="321" y="344"/>
                </a:cxn>
                <a:cxn ang="0">
                  <a:pos x="403" y="424"/>
                </a:cxn>
                <a:cxn ang="0">
                  <a:pos x="377" y="450"/>
                </a:cxn>
                <a:cxn ang="0">
                  <a:pos x="394" y="467"/>
                </a:cxn>
                <a:cxn ang="0">
                  <a:pos x="481" y="379"/>
                </a:cxn>
                <a:cxn ang="0">
                  <a:pos x="465" y="361"/>
                </a:cxn>
                <a:cxn ang="0">
                  <a:pos x="290" y="318"/>
                </a:cxn>
                <a:cxn ang="0">
                  <a:pos x="217" y="245"/>
                </a:cxn>
                <a:cxn ang="0">
                  <a:pos x="261" y="203"/>
                </a:cxn>
                <a:cxn ang="0">
                  <a:pos x="333" y="275"/>
                </a:cxn>
                <a:cxn ang="0">
                  <a:pos x="290" y="318"/>
                </a:cxn>
                <a:cxn ang="0">
                  <a:pos x="290" y="318"/>
                </a:cxn>
                <a:cxn ang="0">
                  <a:pos x="290" y="318"/>
                </a:cxn>
              </a:cxnLst>
              <a:rect l="0" t="0" r="r" b="b"/>
              <a:pathLst>
                <a:path w="481" h="467">
                  <a:moveTo>
                    <a:pt x="465" y="361"/>
                  </a:moveTo>
                  <a:lnTo>
                    <a:pt x="439" y="387"/>
                  </a:lnTo>
                  <a:lnTo>
                    <a:pt x="360" y="308"/>
                  </a:lnTo>
                  <a:lnTo>
                    <a:pt x="406" y="261"/>
                  </a:lnTo>
                  <a:lnTo>
                    <a:pt x="384" y="236"/>
                  </a:lnTo>
                  <a:lnTo>
                    <a:pt x="356" y="264"/>
                  </a:lnTo>
                  <a:lnTo>
                    <a:pt x="162" y="71"/>
                  </a:lnTo>
                  <a:lnTo>
                    <a:pt x="148" y="83"/>
                  </a:lnTo>
                  <a:lnTo>
                    <a:pt x="136" y="70"/>
                  </a:lnTo>
                  <a:lnTo>
                    <a:pt x="118" y="87"/>
                  </a:lnTo>
                  <a:lnTo>
                    <a:pt x="31" y="0"/>
                  </a:lnTo>
                  <a:lnTo>
                    <a:pt x="0" y="2"/>
                  </a:lnTo>
                  <a:lnTo>
                    <a:pt x="103" y="104"/>
                  </a:lnTo>
                  <a:lnTo>
                    <a:pt x="85" y="120"/>
                  </a:lnTo>
                  <a:lnTo>
                    <a:pt x="99" y="134"/>
                  </a:lnTo>
                  <a:lnTo>
                    <a:pt x="85" y="146"/>
                  </a:lnTo>
                  <a:lnTo>
                    <a:pt x="280" y="341"/>
                  </a:lnTo>
                  <a:lnTo>
                    <a:pt x="252" y="368"/>
                  </a:lnTo>
                  <a:lnTo>
                    <a:pt x="274" y="391"/>
                  </a:lnTo>
                  <a:lnTo>
                    <a:pt x="321" y="344"/>
                  </a:lnTo>
                  <a:lnTo>
                    <a:pt x="403" y="424"/>
                  </a:lnTo>
                  <a:lnTo>
                    <a:pt x="377" y="450"/>
                  </a:lnTo>
                  <a:lnTo>
                    <a:pt x="394" y="467"/>
                  </a:lnTo>
                  <a:lnTo>
                    <a:pt x="481" y="379"/>
                  </a:lnTo>
                  <a:lnTo>
                    <a:pt x="465" y="361"/>
                  </a:lnTo>
                  <a:moveTo>
                    <a:pt x="290" y="318"/>
                  </a:moveTo>
                  <a:lnTo>
                    <a:pt x="217" y="245"/>
                  </a:lnTo>
                  <a:lnTo>
                    <a:pt x="261" y="203"/>
                  </a:lnTo>
                  <a:lnTo>
                    <a:pt x="333" y="275"/>
                  </a:lnTo>
                  <a:lnTo>
                    <a:pt x="290" y="318"/>
                  </a:lnTo>
                  <a:moveTo>
                    <a:pt x="290" y="318"/>
                  </a:moveTo>
                  <a:lnTo>
                    <a:pt x="290" y="318"/>
                  </a:ln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52" name="Freeform 39"/>
            <p:cNvSpPr>
              <a:spLocks noEditPoints="1"/>
            </p:cNvSpPr>
            <p:nvPr/>
          </p:nvSpPr>
          <p:spPr bwMode="auto">
            <a:xfrm>
              <a:off x="419" y="2321"/>
              <a:ext cx="49" cy="101"/>
            </a:xfrm>
            <a:custGeom>
              <a:avLst/>
              <a:gdLst/>
              <a:ahLst/>
              <a:cxnLst>
                <a:cxn ang="0">
                  <a:pos x="0" y="35"/>
                </a:cxn>
                <a:cxn ang="0">
                  <a:pos x="14" y="58"/>
                </a:cxn>
                <a:cxn ang="0">
                  <a:pos x="28" y="35"/>
                </a:cxn>
                <a:cxn ang="0">
                  <a:pos x="14" y="0"/>
                </a:cxn>
                <a:cxn ang="0">
                  <a:pos x="0" y="35"/>
                </a:cxn>
                <a:cxn ang="0">
                  <a:pos x="0" y="35"/>
                </a:cxn>
                <a:cxn ang="0">
                  <a:pos x="0" y="35"/>
                </a:cxn>
              </a:cxnLst>
              <a:rect l="0" t="0" r="r" b="b"/>
              <a:pathLst>
                <a:path w="28" h="58">
                  <a:moveTo>
                    <a:pt x="0" y="35"/>
                  </a:moveTo>
                  <a:cubicBezTo>
                    <a:pt x="0" y="51"/>
                    <a:pt x="6" y="58"/>
                    <a:pt x="14" y="58"/>
                  </a:cubicBezTo>
                  <a:cubicBezTo>
                    <a:pt x="22" y="58"/>
                    <a:pt x="28" y="51"/>
                    <a:pt x="28" y="35"/>
                  </a:cubicBezTo>
                  <a:cubicBezTo>
                    <a:pt x="28" y="18"/>
                    <a:pt x="14" y="0"/>
                    <a:pt x="14" y="0"/>
                  </a:cubicBezTo>
                  <a:cubicBezTo>
                    <a:pt x="14" y="0"/>
                    <a:pt x="0" y="18"/>
                    <a:pt x="0" y="35"/>
                  </a:cubicBezTo>
                  <a:close/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</p:grpSp>
      <p:grpSp>
        <p:nvGrpSpPr>
          <p:cNvPr id="53" name="Group 42"/>
          <p:cNvGrpSpPr>
            <a:grpSpLocks noChangeAspect="1"/>
          </p:cNvGrpSpPr>
          <p:nvPr/>
        </p:nvGrpSpPr>
        <p:grpSpPr bwMode="auto">
          <a:xfrm>
            <a:off x="4467703" y="4899938"/>
            <a:ext cx="1026450" cy="978128"/>
            <a:chOff x="2111" y="2341"/>
            <a:chExt cx="485" cy="462"/>
          </a:xfrm>
          <a:solidFill>
            <a:schemeClr val="accent5"/>
          </a:solidFill>
        </p:grpSpPr>
        <p:sp>
          <p:nvSpPr>
            <p:cNvPr id="54" name="Freeform 43"/>
            <p:cNvSpPr>
              <a:spLocks noEditPoints="1"/>
            </p:cNvSpPr>
            <p:nvPr/>
          </p:nvSpPr>
          <p:spPr bwMode="auto">
            <a:xfrm>
              <a:off x="2111" y="2341"/>
              <a:ext cx="485" cy="462"/>
            </a:xfrm>
            <a:custGeom>
              <a:avLst/>
              <a:gdLst/>
              <a:ahLst/>
              <a:cxnLst>
                <a:cxn ang="0">
                  <a:pos x="45" y="0"/>
                </a:cxn>
                <a:cxn ang="0">
                  <a:pos x="39" y="6"/>
                </a:cxn>
                <a:cxn ang="0">
                  <a:pos x="39" y="58"/>
                </a:cxn>
                <a:cxn ang="0">
                  <a:pos x="45" y="64"/>
                </a:cxn>
                <a:cxn ang="0">
                  <a:pos x="71" y="64"/>
                </a:cxn>
                <a:cxn ang="0">
                  <a:pos x="65" y="84"/>
                </a:cxn>
                <a:cxn ang="0">
                  <a:pos x="38" y="89"/>
                </a:cxn>
                <a:cxn ang="0">
                  <a:pos x="32" y="89"/>
                </a:cxn>
                <a:cxn ang="0">
                  <a:pos x="16" y="73"/>
                </a:cxn>
                <a:cxn ang="0">
                  <a:pos x="16" y="61"/>
                </a:cxn>
                <a:cxn ang="0">
                  <a:pos x="25" y="45"/>
                </a:cxn>
                <a:cxn ang="0">
                  <a:pos x="12" y="29"/>
                </a:cxn>
                <a:cxn ang="0">
                  <a:pos x="0" y="45"/>
                </a:cxn>
                <a:cxn ang="0">
                  <a:pos x="9" y="61"/>
                </a:cxn>
                <a:cxn ang="0">
                  <a:pos x="9" y="73"/>
                </a:cxn>
                <a:cxn ang="0">
                  <a:pos x="32" y="97"/>
                </a:cxn>
                <a:cxn ang="0">
                  <a:pos x="38" y="97"/>
                </a:cxn>
                <a:cxn ang="0">
                  <a:pos x="43" y="97"/>
                </a:cxn>
                <a:cxn ang="0">
                  <a:pos x="70" y="89"/>
                </a:cxn>
                <a:cxn ang="0">
                  <a:pos x="78" y="64"/>
                </a:cxn>
                <a:cxn ang="0">
                  <a:pos x="96" y="64"/>
                </a:cxn>
                <a:cxn ang="0">
                  <a:pos x="102" y="58"/>
                </a:cxn>
                <a:cxn ang="0">
                  <a:pos x="102" y="6"/>
                </a:cxn>
                <a:cxn ang="0">
                  <a:pos x="96" y="0"/>
                </a:cxn>
                <a:cxn ang="0">
                  <a:pos x="45" y="0"/>
                </a:cxn>
                <a:cxn ang="0">
                  <a:pos x="72" y="54"/>
                </a:cxn>
                <a:cxn ang="0">
                  <a:pos x="49" y="32"/>
                </a:cxn>
                <a:cxn ang="0">
                  <a:pos x="72" y="10"/>
                </a:cxn>
                <a:cxn ang="0">
                  <a:pos x="94" y="32"/>
                </a:cxn>
                <a:cxn ang="0">
                  <a:pos x="72" y="54"/>
                </a:cxn>
                <a:cxn ang="0">
                  <a:pos x="72" y="54"/>
                </a:cxn>
                <a:cxn ang="0">
                  <a:pos x="72" y="54"/>
                </a:cxn>
              </a:cxnLst>
              <a:rect l="0" t="0" r="r" b="b"/>
              <a:pathLst>
                <a:path w="102" h="97">
                  <a:moveTo>
                    <a:pt x="45" y="0"/>
                  </a:moveTo>
                  <a:cubicBezTo>
                    <a:pt x="42" y="0"/>
                    <a:pt x="39" y="3"/>
                    <a:pt x="39" y="6"/>
                  </a:cubicBezTo>
                  <a:cubicBezTo>
                    <a:pt x="39" y="58"/>
                    <a:pt x="39" y="58"/>
                    <a:pt x="39" y="58"/>
                  </a:cubicBezTo>
                  <a:cubicBezTo>
                    <a:pt x="39" y="61"/>
                    <a:pt x="42" y="64"/>
                    <a:pt x="45" y="64"/>
                  </a:cubicBezTo>
                  <a:cubicBezTo>
                    <a:pt x="71" y="64"/>
                    <a:pt x="71" y="64"/>
                    <a:pt x="71" y="64"/>
                  </a:cubicBezTo>
                  <a:cubicBezTo>
                    <a:pt x="71" y="73"/>
                    <a:pt x="69" y="80"/>
                    <a:pt x="65" y="84"/>
                  </a:cubicBezTo>
                  <a:cubicBezTo>
                    <a:pt x="59" y="90"/>
                    <a:pt x="48" y="90"/>
                    <a:pt x="38" y="89"/>
                  </a:cubicBezTo>
                  <a:cubicBezTo>
                    <a:pt x="36" y="89"/>
                    <a:pt x="34" y="89"/>
                    <a:pt x="32" y="89"/>
                  </a:cubicBezTo>
                  <a:cubicBezTo>
                    <a:pt x="17" y="89"/>
                    <a:pt x="16" y="74"/>
                    <a:pt x="16" y="73"/>
                  </a:cubicBezTo>
                  <a:cubicBezTo>
                    <a:pt x="16" y="61"/>
                    <a:pt x="16" y="61"/>
                    <a:pt x="16" y="61"/>
                  </a:cubicBezTo>
                  <a:cubicBezTo>
                    <a:pt x="21" y="59"/>
                    <a:pt x="25" y="53"/>
                    <a:pt x="25" y="45"/>
                  </a:cubicBezTo>
                  <a:cubicBezTo>
                    <a:pt x="25" y="36"/>
                    <a:pt x="19" y="29"/>
                    <a:pt x="12" y="29"/>
                  </a:cubicBezTo>
                  <a:cubicBezTo>
                    <a:pt x="6" y="29"/>
                    <a:pt x="0" y="36"/>
                    <a:pt x="0" y="45"/>
                  </a:cubicBezTo>
                  <a:cubicBezTo>
                    <a:pt x="0" y="52"/>
                    <a:pt x="4" y="58"/>
                    <a:pt x="9" y="61"/>
                  </a:cubicBezTo>
                  <a:cubicBezTo>
                    <a:pt x="9" y="73"/>
                    <a:pt x="9" y="73"/>
                    <a:pt x="9" y="73"/>
                  </a:cubicBezTo>
                  <a:cubicBezTo>
                    <a:pt x="9" y="81"/>
                    <a:pt x="14" y="97"/>
                    <a:pt x="32" y="97"/>
                  </a:cubicBezTo>
                  <a:cubicBezTo>
                    <a:pt x="34" y="97"/>
                    <a:pt x="36" y="97"/>
                    <a:pt x="38" y="97"/>
                  </a:cubicBezTo>
                  <a:cubicBezTo>
                    <a:pt x="39" y="97"/>
                    <a:pt x="41" y="97"/>
                    <a:pt x="43" y="97"/>
                  </a:cubicBezTo>
                  <a:cubicBezTo>
                    <a:pt x="53" y="97"/>
                    <a:pt x="63" y="96"/>
                    <a:pt x="70" y="89"/>
                  </a:cubicBezTo>
                  <a:cubicBezTo>
                    <a:pt x="75" y="84"/>
                    <a:pt x="78" y="76"/>
                    <a:pt x="78" y="64"/>
                  </a:cubicBezTo>
                  <a:cubicBezTo>
                    <a:pt x="96" y="64"/>
                    <a:pt x="96" y="64"/>
                    <a:pt x="96" y="64"/>
                  </a:cubicBezTo>
                  <a:cubicBezTo>
                    <a:pt x="100" y="64"/>
                    <a:pt x="102" y="61"/>
                    <a:pt x="102" y="58"/>
                  </a:cubicBezTo>
                  <a:cubicBezTo>
                    <a:pt x="102" y="6"/>
                    <a:pt x="102" y="6"/>
                    <a:pt x="102" y="6"/>
                  </a:cubicBezTo>
                  <a:cubicBezTo>
                    <a:pt x="102" y="3"/>
                    <a:pt x="100" y="0"/>
                    <a:pt x="96" y="0"/>
                  </a:cubicBezTo>
                  <a:lnTo>
                    <a:pt x="45" y="0"/>
                  </a:lnTo>
                  <a:close/>
                  <a:moveTo>
                    <a:pt x="72" y="54"/>
                  </a:moveTo>
                  <a:cubicBezTo>
                    <a:pt x="59" y="54"/>
                    <a:pt x="49" y="44"/>
                    <a:pt x="49" y="32"/>
                  </a:cubicBezTo>
                  <a:cubicBezTo>
                    <a:pt x="49" y="20"/>
                    <a:pt x="59" y="10"/>
                    <a:pt x="72" y="10"/>
                  </a:cubicBezTo>
                  <a:cubicBezTo>
                    <a:pt x="84" y="10"/>
                    <a:pt x="94" y="20"/>
                    <a:pt x="94" y="32"/>
                  </a:cubicBezTo>
                  <a:cubicBezTo>
                    <a:pt x="94" y="44"/>
                    <a:pt x="84" y="54"/>
                    <a:pt x="72" y="54"/>
                  </a:cubicBezTo>
                  <a:close/>
                  <a:moveTo>
                    <a:pt x="72" y="54"/>
                  </a:moveTo>
                  <a:cubicBezTo>
                    <a:pt x="72" y="54"/>
                    <a:pt x="72" y="54"/>
                    <a:pt x="72" y="54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55" name="Freeform 44"/>
            <p:cNvSpPr>
              <a:spLocks noEditPoints="1"/>
            </p:cNvSpPr>
            <p:nvPr/>
          </p:nvSpPr>
          <p:spPr bwMode="auto">
            <a:xfrm>
              <a:off x="2372" y="2413"/>
              <a:ext cx="162" cy="161"/>
            </a:xfrm>
            <a:custGeom>
              <a:avLst/>
              <a:gdLst/>
              <a:ahLst/>
              <a:cxnLst>
                <a:cxn ang="0">
                  <a:pos x="17" y="0"/>
                </a:cxn>
                <a:cxn ang="0">
                  <a:pos x="0" y="17"/>
                </a:cxn>
                <a:cxn ang="0">
                  <a:pos x="17" y="34"/>
                </a:cxn>
                <a:cxn ang="0">
                  <a:pos x="34" y="17"/>
                </a:cxn>
                <a:cxn ang="0">
                  <a:pos x="17" y="0"/>
                </a:cxn>
                <a:cxn ang="0">
                  <a:pos x="17" y="30"/>
                </a:cxn>
                <a:cxn ang="0">
                  <a:pos x="4" y="17"/>
                </a:cxn>
                <a:cxn ang="0">
                  <a:pos x="17" y="4"/>
                </a:cxn>
                <a:cxn ang="0">
                  <a:pos x="30" y="17"/>
                </a:cxn>
                <a:cxn ang="0">
                  <a:pos x="17" y="30"/>
                </a:cxn>
                <a:cxn ang="0">
                  <a:pos x="17" y="30"/>
                </a:cxn>
                <a:cxn ang="0">
                  <a:pos x="17" y="30"/>
                </a:cxn>
              </a:cxnLst>
              <a:rect l="0" t="0" r="r" b="b"/>
              <a:pathLst>
                <a:path w="34" h="34">
                  <a:moveTo>
                    <a:pt x="17" y="0"/>
                  </a:moveTo>
                  <a:cubicBezTo>
                    <a:pt x="7" y="0"/>
                    <a:pt x="0" y="8"/>
                    <a:pt x="0" y="17"/>
                  </a:cubicBezTo>
                  <a:cubicBezTo>
                    <a:pt x="0" y="26"/>
                    <a:pt x="7" y="34"/>
                    <a:pt x="17" y="34"/>
                  </a:cubicBezTo>
                  <a:cubicBezTo>
                    <a:pt x="26" y="34"/>
                    <a:pt x="34" y="26"/>
                    <a:pt x="34" y="17"/>
                  </a:cubicBezTo>
                  <a:cubicBezTo>
                    <a:pt x="34" y="8"/>
                    <a:pt x="26" y="0"/>
                    <a:pt x="17" y="0"/>
                  </a:cubicBezTo>
                  <a:close/>
                  <a:moveTo>
                    <a:pt x="17" y="30"/>
                  </a:moveTo>
                  <a:cubicBezTo>
                    <a:pt x="10" y="30"/>
                    <a:pt x="4" y="24"/>
                    <a:pt x="4" y="17"/>
                  </a:cubicBezTo>
                  <a:cubicBezTo>
                    <a:pt x="4" y="10"/>
                    <a:pt x="10" y="4"/>
                    <a:pt x="17" y="4"/>
                  </a:cubicBezTo>
                  <a:cubicBezTo>
                    <a:pt x="24" y="4"/>
                    <a:pt x="30" y="10"/>
                    <a:pt x="30" y="17"/>
                  </a:cubicBezTo>
                  <a:cubicBezTo>
                    <a:pt x="30" y="24"/>
                    <a:pt x="24" y="30"/>
                    <a:pt x="17" y="30"/>
                  </a:cubicBezTo>
                  <a:close/>
                  <a:moveTo>
                    <a:pt x="17" y="30"/>
                  </a:moveTo>
                  <a:cubicBezTo>
                    <a:pt x="17" y="30"/>
                    <a:pt x="17" y="30"/>
                    <a:pt x="17" y="30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56" name="Freeform 45"/>
            <p:cNvSpPr>
              <a:spLocks noEditPoints="1"/>
            </p:cNvSpPr>
            <p:nvPr/>
          </p:nvSpPr>
          <p:spPr bwMode="auto">
            <a:xfrm>
              <a:off x="2482" y="2451"/>
              <a:ext cx="9" cy="14"/>
            </a:xfrm>
            <a:custGeom>
              <a:avLst/>
              <a:gdLst/>
              <a:ahLst/>
              <a:cxnLst>
                <a:cxn ang="0">
                  <a:pos x="2" y="2"/>
                </a:cxn>
                <a:cxn ang="0">
                  <a:pos x="1" y="3"/>
                </a:cxn>
                <a:cxn ang="0">
                  <a:pos x="0" y="2"/>
                </a:cxn>
                <a:cxn ang="0">
                  <a:pos x="1" y="0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2" y="2"/>
                </a:cxn>
              </a:cxnLst>
              <a:rect l="0" t="0" r="r" b="b"/>
              <a:pathLst>
                <a:path w="2" h="3">
                  <a:moveTo>
                    <a:pt x="2" y="2"/>
                  </a:moveTo>
                  <a:cubicBezTo>
                    <a:pt x="2" y="2"/>
                    <a:pt x="2" y="3"/>
                    <a:pt x="1" y="3"/>
                  </a:cubicBezTo>
                  <a:cubicBezTo>
                    <a:pt x="1" y="3"/>
                    <a:pt x="0" y="2"/>
                    <a:pt x="0" y="2"/>
                  </a:cubicBezTo>
                  <a:cubicBezTo>
                    <a:pt x="0" y="1"/>
                    <a:pt x="1" y="0"/>
                    <a:pt x="1" y="0"/>
                  </a:cubicBezTo>
                  <a:cubicBezTo>
                    <a:pt x="2" y="0"/>
                    <a:pt x="2" y="1"/>
                    <a:pt x="2" y="2"/>
                  </a:cubicBezTo>
                  <a:close/>
                  <a:moveTo>
                    <a:pt x="2" y="2"/>
                  </a:moveTo>
                  <a:cubicBezTo>
                    <a:pt x="2" y="2"/>
                    <a:pt x="2" y="2"/>
                    <a:pt x="2" y="2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57" name="Freeform 46"/>
            <p:cNvSpPr>
              <a:spLocks noEditPoints="1"/>
            </p:cNvSpPr>
            <p:nvPr/>
          </p:nvSpPr>
          <p:spPr bwMode="auto">
            <a:xfrm>
              <a:off x="2410" y="2522"/>
              <a:ext cx="10" cy="10"/>
            </a:xfrm>
            <a:custGeom>
              <a:avLst/>
              <a:gdLst/>
              <a:ahLst/>
              <a:cxnLst>
                <a:cxn ang="0">
                  <a:pos x="1" y="1"/>
                </a:cxn>
                <a:cxn ang="0">
                  <a:pos x="1" y="2"/>
                </a:cxn>
                <a:cxn ang="0">
                  <a:pos x="2" y="2"/>
                </a:cxn>
                <a:cxn ang="0">
                  <a:pos x="2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</a:cxnLst>
              <a:rect l="0" t="0" r="r" b="b"/>
              <a:pathLst>
                <a:path w="2" h="2">
                  <a:moveTo>
                    <a:pt x="1" y="1"/>
                  </a:moveTo>
                  <a:cubicBezTo>
                    <a:pt x="0" y="1"/>
                    <a:pt x="0" y="2"/>
                    <a:pt x="1" y="2"/>
                  </a:cubicBezTo>
                  <a:cubicBezTo>
                    <a:pt x="1" y="2"/>
                    <a:pt x="2" y="2"/>
                    <a:pt x="2" y="2"/>
                  </a:cubicBezTo>
                  <a:cubicBezTo>
                    <a:pt x="2" y="2"/>
                    <a:pt x="2" y="1"/>
                    <a:pt x="2" y="1"/>
                  </a:cubicBezTo>
                  <a:cubicBezTo>
                    <a:pt x="2" y="0"/>
                    <a:pt x="1" y="0"/>
                    <a:pt x="1" y="1"/>
                  </a:cubicBezTo>
                  <a:close/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58" name="Freeform 47"/>
            <p:cNvSpPr>
              <a:spLocks noEditPoints="1"/>
            </p:cNvSpPr>
            <p:nvPr/>
          </p:nvSpPr>
          <p:spPr bwMode="auto">
            <a:xfrm>
              <a:off x="2496" y="2489"/>
              <a:ext cx="9" cy="9"/>
            </a:xfrm>
            <a:custGeom>
              <a:avLst/>
              <a:gdLst/>
              <a:ahLst/>
              <a:cxnLst>
                <a:cxn ang="0">
                  <a:pos x="2" y="1"/>
                </a:cxn>
                <a:cxn ang="0">
                  <a:pos x="1" y="2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</a:cxnLst>
              <a:rect l="0" t="0" r="r" b="b"/>
              <a:pathLst>
                <a:path w="2" h="2">
                  <a:moveTo>
                    <a:pt x="2" y="1"/>
                  </a:moveTo>
                  <a:cubicBezTo>
                    <a:pt x="2" y="1"/>
                    <a:pt x="2" y="2"/>
                    <a:pt x="1" y="2"/>
                  </a:cubicBezTo>
                  <a:cubicBezTo>
                    <a:pt x="1" y="2"/>
                    <a:pt x="0" y="1"/>
                    <a:pt x="0" y="1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2" y="0"/>
                    <a:pt x="2" y="0"/>
                    <a:pt x="2" y="1"/>
                  </a:cubicBezTo>
                  <a:close/>
                  <a:moveTo>
                    <a:pt x="2" y="1"/>
                  </a:moveTo>
                  <a:cubicBezTo>
                    <a:pt x="2" y="1"/>
                    <a:pt x="2" y="1"/>
                    <a:pt x="2" y="1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59" name="Freeform 48"/>
            <p:cNvSpPr>
              <a:spLocks noEditPoints="1"/>
            </p:cNvSpPr>
            <p:nvPr/>
          </p:nvSpPr>
          <p:spPr bwMode="auto">
            <a:xfrm>
              <a:off x="2396" y="2489"/>
              <a:ext cx="10" cy="9"/>
            </a:xfrm>
            <a:custGeom>
              <a:avLst/>
              <a:gdLst/>
              <a:ahLst/>
              <a:cxnLst>
                <a:cxn ang="0">
                  <a:pos x="2" y="1"/>
                </a:cxn>
                <a:cxn ang="0">
                  <a:pos x="1" y="2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</a:cxnLst>
              <a:rect l="0" t="0" r="r" b="b"/>
              <a:pathLst>
                <a:path w="2" h="2">
                  <a:moveTo>
                    <a:pt x="2" y="1"/>
                  </a:moveTo>
                  <a:cubicBezTo>
                    <a:pt x="2" y="1"/>
                    <a:pt x="2" y="2"/>
                    <a:pt x="1" y="2"/>
                  </a:cubicBezTo>
                  <a:cubicBezTo>
                    <a:pt x="1" y="2"/>
                    <a:pt x="0" y="1"/>
                    <a:pt x="0" y="1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2" y="0"/>
                    <a:pt x="2" y="0"/>
                    <a:pt x="2" y="1"/>
                  </a:cubicBezTo>
                  <a:close/>
                  <a:moveTo>
                    <a:pt x="2" y="1"/>
                  </a:moveTo>
                  <a:cubicBezTo>
                    <a:pt x="2" y="1"/>
                    <a:pt x="2" y="1"/>
                    <a:pt x="2" y="1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60" name="Freeform 49"/>
            <p:cNvSpPr>
              <a:spLocks noEditPoints="1"/>
            </p:cNvSpPr>
            <p:nvPr/>
          </p:nvSpPr>
          <p:spPr bwMode="auto">
            <a:xfrm>
              <a:off x="2482" y="2522"/>
              <a:ext cx="9" cy="10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2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</a:cxnLst>
              <a:rect l="0" t="0" r="r" b="b"/>
              <a:pathLst>
                <a:path w="2" h="2">
                  <a:moveTo>
                    <a:pt x="0" y="1"/>
                  </a:moveTo>
                  <a:cubicBezTo>
                    <a:pt x="0" y="1"/>
                    <a:pt x="0" y="2"/>
                    <a:pt x="0" y="2"/>
                  </a:cubicBezTo>
                  <a:cubicBezTo>
                    <a:pt x="1" y="2"/>
                    <a:pt x="1" y="2"/>
                    <a:pt x="2" y="2"/>
                  </a:cubicBezTo>
                  <a:cubicBezTo>
                    <a:pt x="2" y="2"/>
                    <a:pt x="2" y="1"/>
                    <a:pt x="2" y="1"/>
                  </a:cubicBezTo>
                  <a:cubicBezTo>
                    <a:pt x="1" y="0"/>
                    <a:pt x="1" y="0"/>
                    <a:pt x="0" y="1"/>
                  </a:cubicBezTo>
                  <a:close/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61" name="Freeform 50"/>
            <p:cNvSpPr>
              <a:spLocks noEditPoints="1"/>
            </p:cNvSpPr>
            <p:nvPr/>
          </p:nvSpPr>
          <p:spPr bwMode="auto">
            <a:xfrm>
              <a:off x="2410" y="2451"/>
              <a:ext cx="10" cy="14"/>
            </a:xfrm>
            <a:custGeom>
              <a:avLst/>
              <a:gdLst/>
              <a:ahLst/>
              <a:cxnLst>
                <a:cxn ang="0">
                  <a:pos x="2" y="2"/>
                </a:cxn>
                <a:cxn ang="0">
                  <a:pos x="1" y="3"/>
                </a:cxn>
                <a:cxn ang="0">
                  <a:pos x="0" y="2"/>
                </a:cxn>
                <a:cxn ang="0">
                  <a:pos x="1" y="0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2" y="2"/>
                </a:cxn>
              </a:cxnLst>
              <a:rect l="0" t="0" r="r" b="b"/>
              <a:pathLst>
                <a:path w="2" h="3">
                  <a:moveTo>
                    <a:pt x="2" y="2"/>
                  </a:moveTo>
                  <a:cubicBezTo>
                    <a:pt x="2" y="2"/>
                    <a:pt x="2" y="3"/>
                    <a:pt x="1" y="3"/>
                  </a:cubicBezTo>
                  <a:cubicBezTo>
                    <a:pt x="1" y="3"/>
                    <a:pt x="0" y="2"/>
                    <a:pt x="0" y="2"/>
                  </a:cubicBezTo>
                  <a:cubicBezTo>
                    <a:pt x="0" y="1"/>
                    <a:pt x="1" y="0"/>
                    <a:pt x="1" y="0"/>
                  </a:cubicBezTo>
                  <a:cubicBezTo>
                    <a:pt x="2" y="0"/>
                    <a:pt x="2" y="1"/>
                    <a:pt x="2" y="2"/>
                  </a:cubicBezTo>
                  <a:close/>
                  <a:moveTo>
                    <a:pt x="2" y="2"/>
                  </a:moveTo>
                  <a:cubicBezTo>
                    <a:pt x="2" y="2"/>
                    <a:pt x="2" y="2"/>
                    <a:pt x="2" y="2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62" name="Freeform 51"/>
            <p:cNvSpPr>
              <a:spLocks noEditPoints="1"/>
            </p:cNvSpPr>
            <p:nvPr/>
          </p:nvSpPr>
          <p:spPr bwMode="auto">
            <a:xfrm>
              <a:off x="2439" y="2455"/>
              <a:ext cx="28" cy="53"/>
            </a:xfrm>
            <a:custGeom>
              <a:avLst/>
              <a:gdLst/>
              <a:ahLst/>
              <a:cxnLst>
                <a:cxn ang="0">
                  <a:pos x="4" y="5"/>
                </a:cxn>
                <a:cxn ang="0">
                  <a:pos x="4" y="2"/>
                </a:cxn>
                <a:cxn ang="0">
                  <a:pos x="3" y="0"/>
                </a:cxn>
                <a:cxn ang="0">
                  <a:pos x="2" y="2"/>
                </a:cxn>
                <a:cxn ang="0">
                  <a:pos x="2" y="5"/>
                </a:cxn>
                <a:cxn ang="0">
                  <a:pos x="0" y="8"/>
                </a:cxn>
                <a:cxn ang="0">
                  <a:pos x="3" y="11"/>
                </a:cxn>
                <a:cxn ang="0">
                  <a:pos x="6" y="8"/>
                </a:cxn>
                <a:cxn ang="0">
                  <a:pos x="4" y="5"/>
                </a:cxn>
                <a:cxn ang="0">
                  <a:pos x="4" y="5"/>
                </a:cxn>
                <a:cxn ang="0">
                  <a:pos x="4" y="5"/>
                </a:cxn>
              </a:cxnLst>
              <a:rect l="0" t="0" r="r" b="b"/>
              <a:pathLst>
                <a:path w="6" h="11">
                  <a:moveTo>
                    <a:pt x="4" y="5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1"/>
                    <a:pt x="4" y="0"/>
                    <a:pt x="3" y="0"/>
                  </a:cubicBezTo>
                  <a:cubicBezTo>
                    <a:pt x="2" y="0"/>
                    <a:pt x="2" y="1"/>
                    <a:pt x="2" y="2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0" y="6"/>
                    <a:pt x="0" y="7"/>
                    <a:pt x="0" y="8"/>
                  </a:cubicBezTo>
                  <a:cubicBezTo>
                    <a:pt x="0" y="10"/>
                    <a:pt x="1" y="11"/>
                    <a:pt x="3" y="11"/>
                  </a:cubicBezTo>
                  <a:cubicBezTo>
                    <a:pt x="4" y="11"/>
                    <a:pt x="6" y="10"/>
                    <a:pt x="6" y="8"/>
                  </a:cubicBezTo>
                  <a:cubicBezTo>
                    <a:pt x="6" y="7"/>
                    <a:pt x="5" y="6"/>
                    <a:pt x="4" y="5"/>
                  </a:cubicBezTo>
                  <a:close/>
                  <a:moveTo>
                    <a:pt x="4" y="5"/>
                  </a:moveTo>
                  <a:cubicBezTo>
                    <a:pt x="4" y="5"/>
                    <a:pt x="4" y="5"/>
                    <a:pt x="4" y="5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63" name="Freeform 52"/>
            <p:cNvSpPr>
              <a:spLocks noEditPoints="1"/>
            </p:cNvSpPr>
            <p:nvPr/>
          </p:nvSpPr>
          <p:spPr bwMode="auto">
            <a:xfrm>
              <a:off x="2448" y="2436"/>
              <a:ext cx="10" cy="10"/>
            </a:xfrm>
            <a:custGeom>
              <a:avLst/>
              <a:gdLst/>
              <a:ahLst/>
              <a:cxnLst>
                <a:cxn ang="0">
                  <a:pos x="2" y="1"/>
                </a:cxn>
                <a:cxn ang="0">
                  <a:pos x="1" y="2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</a:cxnLst>
              <a:rect l="0" t="0" r="r" b="b"/>
              <a:pathLst>
                <a:path w="2" h="2">
                  <a:moveTo>
                    <a:pt x="2" y="1"/>
                  </a:moveTo>
                  <a:cubicBezTo>
                    <a:pt x="2" y="2"/>
                    <a:pt x="1" y="2"/>
                    <a:pt x="1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1" y="0"/>
                    <a:pt x="2" y="1"/>
                    <a:pt x="2" y="1"/>
                  </a:cubicBezTo>
                  <a:close/>
                  <a:moveTo>
                    <a:pt x="2" y="1"/>
                  </a:moveTo>
                  <a:cubicBezTo>
                    <a:pt x="2" y="1"/>
                    <a:pt x="2" y="1"/>
                    <a:pt x="2" y="1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64" name="Freeform 53"/>
            <p:cNvSpPr>
              <a:spLocks noEditPoints="1"/>
            </p:cNvSpPr>
            <p:nvPr/>
          </p:nvSpPr>
          <p:spPr bwMode="auto">
            <a:xfrm>
              <a:off x="2448" y="2536"/>
              <a:ext cx="10" cy="10"/>
            </a:xfrm>
            <a:custGeom>
              <a:avLst/>
              <a:gdLst/>
              <a:ahLst/>
              <a:cxnLst>
                <a:cxn ang="0">
                  <a:pos x="2" y="1"/>
                </a:cxn>
                <a:cxn ang="0">
                  <a:pos x="1" y="2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</a:cxnLst>
              <a:rect l="0" t="0" r="r" b="b"/>
              <a:pathLst>
                <a:path w="2" h="2">
                  <a:moveTo>
                    <a:pt x="2" y="1"/>
                  </a:moveTo>
                  <a:cubicBezTo>
                    <a:pt x="2" y="2"/>
                    <a:pt x="1" y="2"/>
                    <a:pt x="1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1" y="0"/>
                    <a:pt x="2" y="1"/>
                    <a:pt x="2" y="1"/>
                  </a:cubicBezTo>
                  <a:close/>
                  <a:moveTo>
                    <a:pt x="2" y="1"/>
                  </a:moveTo>
                  <a:cubicBezTo>
                    <a:pt x="2" y="1"/>
                    <a:pt x="2" y="1"/>
                    <a:pt x="2" y="1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</p:grpSp>
      <p:grpSp>
        <p:nvGrpSpPr>
          <p:cNvPr id="65" name="Group 107"/>
          <p:cNvGrpSpPr/>
          <p:nvPr/>
        </p:nvGrpSpPr>
        <p:grpSpPr>
          <a:xfrm>
            <a:off x="8260807" y="4978270"/>
            <a:ext cx="894717" cy="899792"/>
            <a:chOff x="7839075" y="1611313"/>
            <a:chExt cx="896938" cy="901700"/>
          </a:xfrm>
          <a:solidFill>
            <a:schemeClr val="accent6"/>
          </a:solidFill>
        </p:grpSpPr>
        <p:sp>
          <p:nvSpPr>
            <p:cNvPr id="66" name="Freeform 73"/>
            <p:cNvSpPr>
              <a:spLocks noEditPoints="1"/>
            </p:cNvSpPr>
            <p:nvPr/>
          </p:nvSpPr>
          <p:spPr bwMode="auto">
            <a:xfrm>
              <a:off x="7839075" y="1611313"/>
              <a:ext cx="896938" cy="901700"/>
            </a:xfrm>
            <a:custGeom>
              <a:avLst/>
              <a:gdLst/>
              <a:ahLst/>
              <a:cxnLst>
                <a:cxn ang="0">
                  <a:pos x="289" y="212"/>
                </a:cxn>
                <a:cxn ang="0">
                  <a:pos x="105" y="28"/>
                </a:cxn>
                <a:cxn ang="0">
                  <a:pos x="111" y="22"/>
                </a:cxn>
                <a:cxn ang="0">
                  <a:pos x="89" y="0"/>
                </a:cxn>
                <a:cxn ang="0">
                  <a:pos x="0" y="89"/>
                </a:cxn>
                <a:cxn ang="0">
                  <a:pos x="22" y="111"/>
                </a:cxn>
                <a:cxn ang="0">
                  <a:pos x="28" y="105"/>
                </a:cxn>
                <a:cxn ang="0">
                  <a:pos x="212" y="290"/>
                </a:cxn>
                <a:cxn ang="0">
                  <a:pos x="289" y="290"/>
                </a:cxn>
                <a:cxn ang="0">
                  <a:pos x="289" y="212"/>
                </a:cxn>
                <a:cxn ang="0">
                  <a:pos x="273" y="273"/>
                </a:cxn>
                <a:cxn ang="0">
                  <a:pos x="226" y="273"/>
                </a:cxn>
                <a:cxn ang="0">
                  <a:pos x="52" y="99"/>
                </a:cxn>
                <a:cxn ang="0">
                  <a:pos x="99" y="52"/>
                </a:cxn>
                <a:cxn ang="0">
                  <a:pos x="273" y="226"/>
                </a:cxn>
                <a:cxn ang="0">
                  <a:pos x="273" y="273"/>
                </a:cxn>
                <a:cxn ang="0">
                  <a:pos x="273" y="273"/>
                </a:cxn>
                <a:cxn ang="0">
                  <a:pos x="273" y="273"/>
                </a:cxn>
              </a:cxnLst>
              <a:rect l="0" t="0" r="r" b="b"/>
              <a:pathLst>
                <a:path w="310" h="311">
                  <a:moveTo>
                    <a:pt x="289" y="212"/>
                  </a:moveTo>
                  <a:cubicBezTo>
                    <a:pt x="105" y="28"/>
                    <a:pt x="105" y="28"/>
                    <a:pt x="105" y="28"/>
                  </a:cubicBezTo>
                  <a:cubicBezTo>
                    <a:pt x="111" y="22"/>
                    <a:pt x="111" y="22"/>
                    <a:pt x="111" y="22"/>
                  </a:cubicBezTo>
                  <a:cubicBezTo>
                    <a:pt x="89" y="0"/>
                    <a:pt x="89" y="0"/>
                    <a:pt x="89" y="0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22" y="111"/>
                    <a:pt x="22" y="111"/>
                    <a:pt x="22" y="111"/>
                  </a:cubicBezTo>
                  <a:cubicBezTo>
                    <a:pt x="28" y="105"/>
                    <a:pt x="28" y="105"/>
                    <a:pt x="28" y="105"/>
                  </a:cubicBezTo>
                  <a:cubicBezTo>
                    <a:pt x="212" y="290"/>
                    <a:pt x="212" y="290"/>
                    <a:pt x="212" y="290"/>
                  </a:cubicBezTo>
                  <a:cubicBezTo>
                    <a:pt x="233" y="311"/>
                    <a:pt x="268" y="311"/>
                    <a:pt x="289" y="290"/>
                  </a:cubicBezTo>
                  <a:cubicBezTo>
                    <a:pt x="310" y="268"/>
                    <a:pt x="310" y="234"/>
                    <a:pt x="289" y="212"/>
                  </a:cubicBezTo>
                  <a:close/>
                  <a:moveTo>
                    <a:pt x="273" y="273"/>
                  </a:moveTo>
                  <a:cubicBezTo>
                    <a:pt x="260" y="286"/>
                    <a:pt x="239" y="286"/>
                    <a:pt x="226" y="273"/>
                  </a:cubicBezTo>
                  <a:cubicBezTo>
                    <a:pt x="52" y="99"/>
                    <a:pt x="52" y="99"/>
                    <a:pt x="52" y="99"/>
                  </a:cubicBezTo>
                  <a:cubicBezTo>
                    <a:pt x="99" y="52"/>
                    <a:pt x="99" y="52"/>
                    <a:pt x="99" y="52"/>
                  </a:cubicBezTo>
                  <a:cubicBezTo>
                    <a:pt x="273" y="226"/>
                    <a:pt x="273" y="226"/>
                    <a:pt x="273" y="226"/>
                  </a:cubicBezTo>
                  <a:cubicBezTo>
                    <a:pt x="286" y="239"/>
                    <a:pt x="286" y="260"/>
                    <a:pt x="273" y="273"/>
                  </a:cubicBezTo>
                  <a:close/>
                  <a:moveTo>
                    <a:pt x="273" y="273"/>
                  </a:moveTo>
                  <a:cubicBezTo>
                    <a:pt x="273" y="273"/>
                    <a:pt x="273" y="273"/>
                    <a:pt x="273" y="273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67" name="Freeform 74"/>
            <p:cNvSpPr>
              <a:spLocks noEditPoints="1"/>
            </p:cNvSpPr>
            <p:nvPr/>
          </p:nvSpPr>
          <p:spPr bwMode="auto">
            <a:xfrm>
              <a:off x="8175625" y="1993900"/>
              <a:ext cx="447675" cy="403225"/>
            </a:xfrm>
            <a:custGeom>
              <a:avLst/>
              <a:gdLst/>
              <a:ahLst/>
              <a:cxnLst>
                <a:cxn ang="0">
                  <a:pos x="56" y="13"/>
                </a:cxn>
                <a:cxn ang="0">
                  <a:pos x="31" y="9"/>
                </a:cxn>
                <a:cxn ang="0">
                  <a:pos x="0" y="12"/>
                </a:cxn>
                <a:cxn ang="0">
                  <a:pos x="120" y="131"/>
                </a:cxn>
                <a:cxn ang="0">
                  <a:pos x="147" y="131"/>
                </a:cxn>
                <a:cxn ang="0">
                  <a:pos x="147" y="104"/>
                </a:cxn>
                <a:cxn ang="0">
                  <a:pos x="56" y="13"/>
                </a:cxn>
                <a:cxn ang="0">
                  <a:pos x="56" y="13"/>
                </a:cxn>
                <a:cxn ang="0">
                  <a:pos x="56" y="13"/>
                </a:cxn>
              </a:cxnLst>
              <a:rect l="0" t="0" r="r" b="b"/>
              <a:pathLst>
                <a:path w="155" h="139">
                  <a:moveTo>
                    <a:pt x="56" y="13"/>
                  </a:moveTo>
                  <a:cubicBezTo>
                    <a:pt x="56" y="13"/>
                    <a:pt x="42" y="0"/>
                    <a:pt x="31" y="9"/>
                  </a:cubicBezTo>
                  <a:cubicBezTo>
                    <a:pt x="19" y="18"/>
                    <a:pt x="0" y="12"/>
                    <a:pt x="0" y="12"/>
                  </a:cubicBezTo>
                  <a:cubicBezTo>
                    <a:pt x="120" y="131"/>
                    <a:pt x="120" y="131"/>
                    <a:pt x="120" y="131"/>
                  </a:cubicBezTo>
                  <a:cubicBezTo>
                    <a:pt x="127" y="139"/>
                    <a:pt x="139" y="139"/>
                    <a:pt x="147" y="131"/>
                  </a:cubicBezTo>
                  <a:cubicBezTo>
                    <a:pt x="155" y="124"/>
                    <a:pt x="155" y="111"/>
                    <a:pt x="147" y="104"/>
                  </a:cubicBezTo>
                  <a:lnTo>
                    <a:pt x="56" y="13"/>
                  </a:lnTo>
                  <a:close/>
                  <a:moveTo>
                    <a:pt x="56" y="13"/>
                  </a:moveTo>
                  <a:cubicBezTo>
                    <a:pt x="56" y="13"/>
                    <a:pt x="56" y="13"/>
                    <a:pt x="56" y="13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0">
        <p14:doors dir="vert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" presetClass="entr" presetSubtype="2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" presetClass="entr" presetSubtype="2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" presetClass="entr" presetSubtype="2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0"/>
                            </p:stCondLst>
                            <p:childTnLst>
                              <p:par>
                                <p:cTn id="68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500"/>
                            </p:stCondLst>
                            <p:childTnLst>
                              <p:par>
                                <p:cTn id="7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" presetClass="entr" presetSubtype="2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6000"/>
                            </p:stCondLst>
                            <p:childTnLst>
                              <p:par>
                                <p:cTn id="83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6500"/>
                            </p:stCondLst>
                            <p:childTnLst>
                              <p:par>
                                <p:cTn id="8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" presetClass="entr" presetSubtype="2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7000"/>
                            </p:stCondLst>
                            <p:childTnLst>
                              <p:par>
                                <p:cTn id="98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7500"/>
                            </p:stCondLst>
                            <p:childTnLst>
                              <p:par>
                                <p:cTn id="10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" presetClass="entr" presetSubtype="2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7" grpId="0"/>
      <p:bldP spid="8" grpId="0"/>
      <p:bldP spid="9" grpId="0" animBg="1"/>
      <p:bldP spid="37" grpId="0"/>
      <p:bldP spid="38" grpId="0"/>
      <p:bldP spid="3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istrator\各行业\医疗\dsfds.gif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contrast="4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680" t="28181" r="19142" b="19107"/>
          <a:stretch>
            <a:fillRect/>
          </a:stretch>
        </p:blipFill>
        <p:spPr bwMode="auto">
          <a:xfrm>
            <a:off x="190550" y="172672"/>
            <a:ext cx="593194" cy="538357"/>
          </a:xfrm>
          <a:prstGeom prst="rect">
            <a:avLst/>
          </a:prstGeom>
          <a:noFill/>
          <a:effectLst>
            <a:outerShdw blurRad="215900" dist="1016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853346" y="204963"/>
            <a:ext cx="54006" cy="4340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</a:endParaRPr>
          </a:p>
        </p:txBody>
      </p:sp>
      <p:sp>
        <p:nvSpPr>
          <p:cNvPr id="5" name="文本框 25"/>
          <p:cNvSpPr txBox="1"/>
          <p:nvPr/>
        </p:nvSpPr>
        <p:spPr>
          <a:xfrm>
            <a:off x="945570" y="180723"/>
            <a:ext cx="4453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chemeClr val="accent1"/>
                </a:solidFill>
                <a:latin typeface="+mn-ea"/>
                <a:cs typeface="+mn-ea"/>
              </a:rPr>
              <a:t>请</a:t>
            </a:r>
            <a:r>
              <a:rPr lang="zh-CN" altLang="en-US" sz="3200" b="1" dirty="0" smtClean="0">
                <a:solidFill>
                  <a:schemeClr val="accent1"/>
                </a:solidFill>
                <a:latin typeface="+mn-ea"/>
                <a:cs typeface="+mn-ea"/>
              </a:rPr>
              <a:t>在此处添加目录标题</a:t>
            </a:r>
            <a:endParaRPr lang="zh-CN" altLang="en-US" sz="3200" b="1" dirty="0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6" name="Round Diagonal Corner Rectangle 34"/>
          <p:cNvSpPr/>
          <p:nvPr/>
        </p:nvSpPr>
        <p:spPr>
          <a:xfrm>
            <a:off x="886159" y="2287529"/>
            <a:ext cx="2303980" cy="2458468"/>
          </a:xfrm>
          <a:prstGeom prst="round2Diag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 dirty="0">
              <a:cs typeface="+mn-ea"/>
            </a:endParaRPr>
          </a:p>
        </p:txBody>
      </p:sp>
      <p:sp>
        <p:nvSpPr>
          <p:cNvPr id="7" name="Round Diagonal Corner Rectangle 35"/>
          <p:cNvSpPr/>
          <p:nvPr/>
        </p:nvSpPr>
        <p:spPr>
          <a:xfrm>
            <a:off x="3603766" y="2287529"/>
            <a:ext cx="2303980" cy="2458468"/>
          </a:xfrm>
          <a:prstGeom prst="round2Diag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 dirty="0">
              <a:cs typeface="+mn-ea"/>
            </a:endParaRPr>
          </a:p>
        </p:txBody>
      </p:sp>
      <p:sp>
        <p:nvSpPr>
          <p:cNvPr id="8" name="Round Diagonal Corner Rectangle 36"/>
          <p:cNvSpPr/>
          <p:nvPr/>
        </p:nvSpPr>
        <p:spPr>
          <a:xfrm>
            <a:off x="6308972" y="2287529"/>
            <a:ext cx="2303980" cy="2458468"/>
          </a:xfrm>
          <a:prstGeom prst="round2Diag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 dirty="0">
              <a:cs typeface="+mn-ea"/>
            </a:endParaRPr>
          </a:p>
        </p:txBody>
      </p:sp>
      <p:sp>
        <p:nvSpPr>
          <p:cNvPr id="9" name="Round Diagonal Corner Rectangle 37"/>
          <p:cNvSpPr/>
          <p:nvPr/>
        </p:nvSpPr>
        <p:spPr>
          <a:xfrm>
            <a:off x="9013581" y="2287529"/>
            <a:ext cx="2303980" cy="2458468"/>
          </a:xfrm>
          <a:prstGeom prst="round2Diag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 dirty="0">
              <a:cs typeface="+mn-ea"/>
            </a:endParaRPr>
          </a:p>
        </p:txBody>
      </p:sp>
      <p:grpSp>
        <p:nvGrpSpPr>
          <p:cNvPr id="10" name="Group 78"/>
          <p:cNvGrpSpPr/>
          <p:nvPr/>
        </p:nvGrpSpPr>
        <p:grpSpPr>
          <a:xfrm>
            <a:off x="4422504" y="2576819"/>
            <a:ext cx="666503" cy="917802"/>
            <a:chOff x="3291055" y="1604118"/>
            <a:chExt cx="552452" cy="760475"/>
          </a:xfrm>
          <a:solidFill>
            <a:schemeClr val="bg1"/>
          </a:solidFill>
        </p:grpSpPr>
        <p:sp>
          <p:nvSpPr>
            <p:cNvPr id="11" name="Freeform 5"/>
            <p:cNvSpPr>
              <a:spLocks noEditPoints="1"/>
            </p:cNvSpPr>
            <p:nvPr/>
          </p:nvSpPr>
          <p:spPr bwMode="auto">
            <a:xfrm>
              <a:off x="3291055" y="1604118"/>
              <a:ext cx="552452" cy="760475"/>
            </a:xfrm>
            <a:custGeom>
              <a:avLst/>
              <a:gdLst/>
              <a:ahLst/>
              <a:cxnLst>
                <a:cxn ang="0">
                  <a:pos x="55" y="19"/>
                </a:cxn>
                <a:cxn ang="0">
                  <a:pos x="55" y="17"/>
                </a:cxn>
                <a:cxn ang="0">
                  <a:pos x="51" y="13"/>
                </a:cxn>
                <a:cxn ang="0">
                  <a:pos x="43" y="13"/>
                </a:cxn>
                <a:cxn ang="0">
                  <a:pos x="44" y="9"/>
                </a:cxn>
                <a:cxn ang="0">
                  <a:pos x="36" y="0"/>
                </a:cxn>
                <a:cxn ang="0">
                  <a:pos x="27" y="9"/>
                </a:cxn>
                <a:cxn ang="0">
                  <a:pos x="28" y="13"/>
                </a:cxn>
                <a:cxn ang="0">
                  <a:pos x="22" y="13"/>
                </a:cxn>
                <a:cxn ang="0">
                  <a:pos x="17" y="17"/>
                </a:cxn>
                <a:cxn ang="0">
                  <a:pos x="17" y="19"/>
                </a:cxn>
                <a:cxn ang="0">
                  <a:pos x="7" y="19"/>
                </a:cxn>
                <a:cxn ang="0">
                  <a:pos x="0" y="26"/>
                </a:cxn>
                <a:cxn ang="0">
                  <a:pos x="0" y="95"/>
                </a:cxn>
                <a:cxn ang="0">
                  <a:pos x="7" y="102"/>
                </a:cxn>
                <a:cxn ang="0">
                  <a:pos x="66" y="102"/>
                </a:cxn>
                <a:cxn ang="0">
                  <a:pos x="73" y="95"/>
                </a:cxn>
                <a:cxn ang="0">
                  <a:pos x="73" y="26"/>
                </a:cxn>
                <a:cxn ang="0">
                  <a:pos x="66" y="19"/>
                </a:cxn>
                <a:cxn ang="0">
                  <a:pos x="55" y="19"/>
                </a:cxn>
                <a:cxn ang="0">
                  <a:pos x="31" y="9"/>
                </a:cxn>
                <a:cxn ang="0">
                  <a:pos x="36" y="3"/>
                </a:cxn>
                <a:cxn ang="0">
                  <a:pos x="41" y="9"/>
                </a:cxn>
                <a:cxn ang="0">
                  <a:pos x="39" y="13"/>
                </a:cxn>
                <a:cxn ang="0">
                  <a:pos x="32" y="13"/>
                </a:cxn>
                <a:cxn ang="0">
                  <a:pos x="31" y="9"/>
                </a:cxn>
                <a:cxn ang="0">
                  <a:pos x="66" y="91"/>
                </a:cxn>
                <a:cxn ang="0">
                  <a:pos x="61" y="95"/>
                </a:cxn>
                <a:cxn ang="0">
                  <a:pos x="11" y="95"/>
                </a:cxn>
                <a:cxn ang="0">
                  <a:pos x="7" y="91"/>
                </a:cxn>
                <a:cxn ang="0">
                  <a:pos x="7" y="31"/>
                </a:cxn>
                <a:cxn ang="0">
                  <a:pos x="11" y="26"/>
                </a:cxn>
                <a:cxn ang="0">
                  <a:pos x="17" y="26"/>
                </a:cxn>
                <a:cxn ang="0">
                  <a:pos x="21" y="30"/>
                </a:cxn>
                <a:cxn ang="0">
                  <a:pos x="52" y="30"/>
                </a:cxn>
                <a:cxn ang="0">
                  <a:pos x="55" y="26"/>
                </a:cxn>
                <a:cxn ang="0">
                  <a:pos x="61" y="26"/>
                </a:cxn>
                <a:cxn ang="0">
                  <a:pos x="66" y="31"/>
                </a:cxn>
                <a:cxn ang="0">
                  <a:pos x="66" y="91"/>
                </a:cxn>
                <a:cxn ang="0">
                  <a:pos x="66" y="91"/>
                </a:cxn>
                <a:cxn ang="0">
                  <a:pos x="66" y="91"/>
                </a:cxn>
              </a:cxnLst>
              <a:rect l="0" t="0" r="r" b="b"/>
              <a:pathLst>
                <a:path w="73" h="102">
                  <a:moveTo>
                    <a:pt x="55" y="19"/>
                  </a:moveTo>
                  <a:cubicBezTo>
                    <a:pt x="55" y="17"/>
                    <a:pt x="55" y="17"/>
                    <a:pt x="55" y="17"/>
                  </a:cubicBezTo>
                  <a:cubicBezTo>
                    <a:pt x="55" y="15"/>
                    <a:pt x="53" y="13"/>
                    <a:pt x="51" y="13"/>
                  </a:cubicBezTo>
                  <a:cubicBezTo>
                    <a:pt x="43" y="13"/>
                    <a:pt x="43" y="13"/>
                    <a:pt x="43" y="13"/>
                  </a:cubicBezTo>
                  <a:cubicBezTo>
                    <a:pt x="44" y="11"/>
                    <a:pt x="44" y="10"/>
                    <a:pt x="44" y="9"/>
                  </a:cubicBezTo>
                  <a:cubicBezTo>
                    <a:pt x="44" y="4"/>
                    <a:pt x="40" y="0"/>
                    <a:pt x="36" y="0"/>
                  </a:cubicBezTo>
                  <a:cubicBezTo>
                    <a:pt x="31" y="0"/>
                    <a:pt x="27" y="4"/>
                    <a:pt x="27" y="9"/>
                  </a:cubicBezTo>
                  <a:cubicBezTo>
                    <a:pt x="27" y="10"/>
                    <a:pt x="27" y="11"/>
                    <a:pt x="28" y="13"/>
                  </a:cubicBezTo>
                  <a:cubicBezTo>
                    <a:pt x="22" y="13"/>
                    <a:pt x="22" y="13"/>
                    <a:pt x="22" y="13"/>
                  </a:cubicBezTo>
                  <a:cubicBezTo>
                    <a:pt x="19" y="13"/>
                    <a:pt x="17" y="15"/>
                    <a:pt x="17" y="17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3" y="19"/>
                    <a:pt x="0" y="23"/>
                    <a:pt x="0" y="26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9"/>
                    <a:pt x="3" y="102"/>
                    <a:pt x="7" y="102"/>
                  </a:cubicBezTo>
                  <a:cubicBezTo>
                    <a:pt x="66" y="102"/>
                    <a:pt x="66" y="102"/>
                    <a:pt x="66" y="102"/>
                  </a:cubicBezTo>
                  <a:cubicBezTo>
                    <a:pt x="70" y="102"/>
                    <a:pt x="73" y="99"/>
                    <a:pt x="73" y="95"/>
                  </a:cubicBezTo>
                  <a:cubicBezTo>
                    <a:pt x="73" y="26"/>
                    <a:pt x="73" y="26"/>
                    <a:pt x="73" y="26"/>
                  </a:cubicBezTo>
                  <a:cubicBezTo>
                    <a:pt x="73" y="23"/>
                    <a:pt x="70" y="19"/>
                    <a:pt x="66" y="19"/>
                  </a:cubicBezTo>
                  <a:lnTo>
                    <a:pt x="55" y="19"/>
                  </a:lnTo>
                  <a:close/>
                  <a:moveTo>
                    <a:pt x="31" y="9"/>
                  </a:moveTo>
                  <a:cubicBezTo>
                    <a:pt x="31" y="6"/>
                    <a:pt x="33" y="3"/>
                    <a:pt x="36" y="3"/>
                  </a:cubicBezTo>
                  <a:cubicBezTo>
                    <a:pt x="38" y="3"/>
                    <a:pt x="41" y="6"/>
                    <a:pt x="41" y="9"/>
                  </a:cubicBezTo>
                  <a:cubicBezTo>
                    <a:pt x="41" y="10"/>
                    <a:pt x="40" y="12"/>
                    <a:pt x="39" y="13"/>
                  </a:cubicBezTo>
                  <a:cubicBezTo>
                    <a:pt x="32" y="13"/>
                    <a:pt x="32" y="13"/>
                    <a:pt x="32" y="13"/>
                  </a:cubicBezTo>
                  <a:cubicBezTo>
                    <a:pt x="31" y="12"/>
                    <a:pt x="31" y="10"/>
                    <a:pt x="31" y="9"/>
                  </a:cubicBezTo>
                  <a:close/>
                  <a:moveTo>
                    <a:pt x="66" y="91"/>
                  </a:moveTo>
                  <a:cubicBezTo>
                    <a:pt x="66" y="94"/>
                    <a:pt x="64" y="95"/>
                    <a:pt x="61" y="95"/>
                  </a:cubicBezTo>
                  <a:cubicBezTo>
                    <a:pt x="11" y="95"/>
                    <a:pt x="11" y="95"/>
                    <a:pt x="11" y="95"/>
                  </a:cubicBezTo>
                  <a:cubicBezTo>
                    <a:pt x="9" y="95"/>
                    <a:pt x="7" y="94"/>
                    <a:pt x="7" y="91"/>
                  </a:cubicBezTo>
                  <a:cubicBezTo>
                    <a:pt x="7" y="31"/>
                    <a:pt x="7" y="31"/>
                    <a:pt x="7" y="31"/>
                  </a:cubicBezTo>
                  <a:cubicBezTo>
                    <a:pt x="7" y="28"/>
                    <a:pt x="9" y="26"/>
                    <a:pt x="11" y="26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7" y="28"/>
                    <a:pt x="19" y="30"/>
                    <a:pt x="21" y="30"/>
                  </a:cubicBezTo>
                  <a:cubicBezTo>
                    <a:pt x="52" y="30"/>
                    <a:pt x="52" y="30"/>
                    <a:pt x="52" y="30"/>
                  </a:cubicBezTo>
                  <a:cubicBezTo>
                    <a:pt x="54" y="30"/>
                    <a:pt x="55" y="28"/>
                    <a:pt x="55" y="26"/>
                  </a:cubicBezTo>
                  <a:cubicBezTo>
                    <a:pt x="61" y="26"/>
                    <a:pt x="61" y="26"/>
                    <a:pt x="61" y="26"/>
                  </a:cubicBezTo>
                  <a:cubicBezTo>
                    <a:pt x="64" y="26"/>
                    <a:pt x="66" y="28"/>
                    <a:pt x="66" y="31"/>
                  </a:cubicBezTo>
                  <a:lnTo>
                    <a:pt x="66" y="91"/>
                  </a:lnTo>
                  <a:close/>
                  <a:moveTo>
                    <a:pt x="66" y="91"/>
                  </a:moveTo>
                  <a:cubicBezTo>
                    <a:pt x="66" y="91"/>
                    <a:pt x="66" y="91"/>
                    <a:pt x="66" y="91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12" name="Freeform 6"/>
            <p:cNvSpPr>
              <a:spLocks noEditPoints="1"/>
            </p:cNvSpPr>
            <p:nvPr/>
          </p:nvSpPr>
          <p:spPr bwMode="auto">
            <a:xfrm>
              <a:off x="3396771" y="1872387"/>
              <a:ext cx="90939" cy="89802"/>
            </a:xfrm>
            <a:custGeom>
              <a:avLst/>
              <a:gdLst/>
              <a:ahLst/>
              <a:cxnLst>
                <a:cxn ang="0">
                  <a:pos x="12" y="6"/>
                </a:cxn>
                <a:cxn ang="0">
                  <a:pos x="6" y="12"/>
                </a:cxn>
                <a:cxn ang="0">
                  <a:pos x="0" y="6"/>
                </a:cxn>
                <a:cxn ang="0">
                  <a:pos x="6" y="0"/>
                </a:cxn>
                <a:cxn ang="0">
                  <a:pos x="12" y="6"/>
                </a:cxn>
                <a:cxn ang="0">
                  <a:pos x="12" y="6"/>
                </a:cxn>
                <a:cxn ang="0">
                  <a:pos x="12" y="6"/>
                </a:cxn>
              </a:cxnLst>
              <a:rect l="0" t="0" r="r" b="b"/>
              <a:pathLst>
                <a:path w="12" h="12">
                  <a:moveTo>
                    <a:pt x="12" y="6"/>
                  </a:moveTo>
                  <a:cubicBezTo>
                    <a:pt x="12" y="9"/>
                    <a:pt x="9" y="12"/>
                    <a:pt x="6" y="12"/>
                  </a:cubicBezTo>
                  <a:cubicBezTo>
                    <a:pt x="3" y="12"/>
                    <a:pt x="0" y="9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9" y="0"/>
                    <a:pt x="12" y="3"/>
                    <a:pt x="12" y="6"/>
                  </a:cubicBezTo>
                  <a:close/>
                  <a:moveTo>
                    <a:pt x="12" y="6"/>
                  </a:moveTo>
                  <a:cubicBezTo>
                    <a:pt x="12" y="6"/>
                    <a:pt x="12" y="6"/>
                    <a:pt x="12" y="6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13" name="Freeform 7"/>
            <p:cNvSpPr>
              <a:spLocks noEditPoints="1"/>
            </p:cNvSpPr>
            <p:nvPr/>
          </p:nvSpPr>
          <p:spPr bwMode="auto">
            <a:xfrm>
              <a:off x="3518402" y="1895122"/>
              <a:ext cx="211432" cy="44333"/>
            </a:xfrm>
            <a:custGeom>
              <a:avLst/>
              <a:gdLst/>
              <a:ahLst/>
              <a:cxnLst>
                <a:cxn ang="0">
                  <a:pos x="24" y="0"/>
                </a:cxn>
                <a:cxn ang="0">
                  <a:pos x="4" y="0"/>
                </a:cxn>
                <a:cxn ang="0">
                  <a:pos x="0" y="3"/>
                </a:cxn>
                <a:cxn ang="0">
                  <a:pos x="4" y="6"/>
                </a:cxn>
                <a:cxn ang="0">
                  <a:pos x="24" y="6"/>
                </a:cxn>
                <a:cxn ang="0">
                  <a:pos x="28" y="3"/>
                </a:cxn>
                <a:cxn ang="0">
                  <a:pos x="24" y="0"/>
                </a:cxn>
                <a:cxn ang="0">
                  <a:pos x="24" y="0"/>
                </a:cxn>
                <a:cxn ang="0">
                  <a:pos x="24" y="0"/>
                </a:cxn>
              </a:cxnLst>
              <a:rect l="0" t="0" r="r" b="b"/>
              <a:pathLst>
                <a:path w="28" h="6">
                  <a:moveTo>
                    <a:pt x="2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5"/>
                    <a:pt x="2" y="6"/>
                    <a:pt x="4" y="6"/>
                  </a:cubicBezTo>
                  <a:cubicBezTo>
                    <a:pt x="24" y="6"/>
                    <a:pt x="24" y="6"/>
                    <a:pt x="24" y="6"/>
                  </a:cubicBezTo>
                  <a:cubicBezTo>
                    <a:pt x="26" y="6"/>
                    <a:pt x="28" y="5"/>
                    <a:pt x="28" y="3"/>
                  </a:cubicBezTo>
                  <a:cubicBezTo>
                    <a:pt x="28" y="1"/>
                    <a:pt x="26" y="0"/>
                    <a:pt x="24" y="0"/>
                  </a:cubicBezTo>
                  <a:close/>
                  <a:moveTo>
                    <a:pt x="24" y="0"/>
                  </a:moveTo>
                  <a:cubicBezTo>
                    <a:pt x="24" y="0"/>
                    <a:pt x="24" y="0"/>
                    <a:pt x="24" y="0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14" name="Freeform 8"/>
            <p:cNvSpPr>
              <a:spLocks noEditPoints="1"/>
            </p:cNvSpPr>
            <p:nvPr/>
          </p:nvSpPr>
          <p:spPr bwMode="auto">
            <a:xfrm>
              <a:off x="3396771" y="1999701"/>
              <a:ext cx="90939" cy="89802"/>
            </a:xfrm>
            <a:custGeom>
              <a:avLst/>
              <a:gdLst/>
              <a:ahLst/>
              <a:cxnLst>
                <a:cxn ang="0">
                  <a:pos x="12" y="6"/>
                </a:cxn>
                <a:cxn ang="0">
                  <a:pos x="6" y="12"/>
                </a:cxn>
                <a:cxn ang="0">
                  <a:pos x="0" y="6"/>
                </a:cxn>
                <a:cxn ang="0">
                  <a:pos x="6" y="0"/>
                </a:cxn>
                <a:cxn ang="0">
                  <a:pos x="12" y="6"/>
                </a:cxn>
                <a:cxn ang="0">
                  <a:pos x="12" y="6"/>
                </a:cxn>
                <a:cxn ang="0">
                  <a:pos x="12" y="6"/>
                </a:cxn>
              </a:cxnLst>
              <a:rect l="0" t="0" r="r" b="b"/>
              <a:pathLst>
                <a:path w="12" h="12">
                  <a:moveTo>
                    <a:pt x="12" y="6"/>
                  </a:moveTo>
                  <a:cubicBezTo>
                    <a:pt x="12" y="10"/>
                    <a:pt x="9" y="12"/>
                    <a:pt x="6" y="12"/>
                  </a:cubicBezTo>
                  <a:cubicBezTo>
                    <a:pt x="3" y="12"/>
                    <a:pt x="0" y="10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9" y="0"/>
                    <a:pt x="12" y="3"/>
                    <a:pt x="12" y="6"/>
                  </a:cubicBezTo>
                  <a:close/>
                  <a:moveTo>
                    <a:pt x="12" y="6"/>
                  </a:moveTo>
                  <a:cubicBezTo>
                    <a:pt x="12" y="6"/>
                    <a:pt x="12" y="6"/>
                    <a:pt x="12" y="6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15" name="Freeform 9"/>
            <p:cNvSpPr>
              <a:spLocks noEditPoints="1"/>
            </p:cNvSpPr>
            <p:nvPr/>
          </p:nvSpPr>
          <p:spPr bwMode="auto">
            <a:xfrm>
              <a:off x="3518402" y="2021299"/>
              <a:ext cx="211432" cy="52290"/>
            </a:xfrm>
            <a:custGeom>
              <a:avLst/>
              <a:gdLst/>
              <a:ahLst/>
              <a:cxnLst>
                <a:cxn ang="0">
                  <a:pos x="24" y="0"/>
                </a:cxn>
                <a:cxn ang="0">
                  <a:pos x="4" y="0"/>
                </a:cxn>
                <a:cxn ang="0">
                  <a:pos x="0" y="3"/>
                </a:cxn>
                <a:cxn ang="0">
                  <a:pos x="4" y="7"/>
                </a:cxn>
                <a:cxn ang="0">
                  <a:pos x="24" y="7"/>
                </a:cxn>
                <a:cxn ang="0">
                  <a:pos x="28" y="3"/>
                </a:cxn>
                <a:cxn ang="0">
                  <a:pos x="24" y="0"/>
                </a:cxn>
                <a:cxn ang="0">
                  <a:pos x="24" y="0"/>
                </a:cxn>
                <a:cxn ang="0">
                  <a:pos x="24" y="0"/>
                </a:cxn>
              </a:cxnLst>
              <a:rect l="0" t="0" r="r" b="b"/>
              <a:pathLst>
                <a:path w="28" h="7">
                  <a:moveTo>
                    <a:pt x="2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5"/>
                    <a:pt x="2" y="7"/>
                    <a:pt x="4" y="7"/>
                  </a:cubicBezTo>
                  <a:cubicBezTo>
                    <a:pt x="24" y="7"/>
                    <a:pt x="24" y="7"/>
                    <a:pt x="24" y="7"/>
                  </a:cubicBezTo>
                  <a:cubicBezTo>
                    <a:pt x="26" y="7"/>
                    <a:pt x="28" y="5"/>
                    <a:pt x="28" y="3"/>
                  </a:cubicBezTo>
                  <a:cubicBezTo>
                    <a:pt x="28" y="1"/>
                    <a:pt x="26" y="0"/>
                    <a:pt x="24" y="0"/>
                  </a:cubicBezTo>
                  <a:close/>
                  <a:moveTo>
                    <a:pt x="24" y="0"/>
                  </a:moveTo>
                  <a:cubicBezTo>
                    <a:pt x="24" y="0"/>
                    <a:pt x="24" y="0"/>
                    <a:pt x="24" y="0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16" name="Freeform 10"/>
            <p:cNvSpPr>
              <a:spLocks noEditPoints="1"/>
            </p:cNvSpPr>
            <p:nvPr/>
          </p:nvSpPr>
          <p:spPr bwMode="auto">
            <a:xfrm>
              <a:off x="3396771" y="2133836"/>
              <a:ext cx="90939" cy="96622"/>
            </a:xfrm>
            <a:custGeom>
              <a:avLst/>
              <a:gdLst/>
              <a:ahLst/>
              <a:cxnLst>
                <a:cxn ang="0">
                  <a:pos x="12" y="7"/>
                </a:cxn>
                <a:cxn ang="0">
                  <a:pos x="6" y="13"/>
                </a:cxn>
                <a:cxn ang="0">
                  <a:pos x="0" y="7"/>
                </a:cxn>
                <a:cxn ang="0">
                  <a:pos x="6" y="0"/>
                </a:cxn>
                <a:cxn ang="0">
                  <a:pos x="12" y="7"/>
                </a:cxn>
                <a:cxn ang="0">
                  <a:pos x="12" y="7"/>
                </a:cxn>
                <a:cxn ang="0">
                  <a:pos x="12" y="7"/>
                </a:cxn>
              </a:cxnLst>
              <a:rect l="0" t="0" r="r" b="b"/>
              <a:pathLst>
                <a:path w="12" h="13">
                  <a:moveTo>
                    <a:pt x="12" y="7"/>
                  </a:moveTo>
                  <a:cubicBezTo>
                    <a:pt x="12" y="10"/>
                    <a:pt x="9" y="13"/>
                    <a:pt x="6" y="13"/>
                  </a:cubicBezTo>
                  <a:cubicBezTo>
                    <a:pt x="3" y="13"/>
                    <a:pt x="0" y="10"/>
                    <a:pt x="0" y="7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9" y="0"/>
                    <a:pt x="12" y="3"/>
                    <a:pt x="12" y="7"/>
                  </a:cubicBezTo>
                  <a:close/>
                  <a:moveTo>
                    <a:pt x="12" y="7"/>
                  </a:moveTo>
                  <a:cubicBezTo>
                    <a:pt x="12" y="7"/>
                    <a:pt x="12" y="7"/>
                    <a:pt x="12" y="7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17" name="Freeform 11"/>
            <p:cNvSpPr>
              <a:spLocks noEditPoints="1"/>
            </p:cNvSpPr>
            <p:nvPr/>
          </p:nvSpPr>
          <p:spPr bwMode="auto">
            <a:xfrm>
              <a:off x="3518402" y="2156571"/>
              <a:ext cx="211432" cy="52290"/>
            </a:xfrm>
            <a:custGeom>
              <a:avLst/>
              <a:gdLst/>
              <a:ahLst/>
              <a:cxnLst>
                <a:cxn ang="0">
                  <a:pos x="24" y="0"/>
                </a:cxn>
                <a:cxn ang="0">
                  <a:pos x="4" y="0"/>
                </a:cxn>
                <a:cxn ang="0">
                  <a:pos x="0" y="4"/>
                </a:cxn>
                <a:cxn ang="0">
                  <a:pos x="4" y="7"/>
                </a:cxn>
                <a:cxn ang="0">
                  <a:pos x="24" y="7"/>
                </a:cxn>
                <a:cxn ang="0">
                  <a:pos x="28" y="4"/>
                </a:cxn>
                <a:cxn ang="0">
                  <a:pos x="24" y="0"/>
                </a:cxn>
                <a:cxn ang="0">
                  <a:pos x="24" y="0"/>
                </a:cxn>
                <a:cxn ang="0">
                  <a:pos x="24" y="0"/>
                </a:cxn>
              </a:cxnLst>
              <a:rect l="0" t="0" r="r" b="b"/>
              <a:pathLst>
                <a:path w="28" h="7">
                  <a:moveTo>
                    <a:pt x="2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5"/>
                    <a:pt x="2" y="7"/>
                    <a:pt x="4" y="7"/>
                  </a:cubicBezTo>
                  <a:cubicBezTo>
                    <a:pt x="24" y="7"/>
                    <a:pt x="24" y="7"/>
                    <a:pt x="24" y="7"/>
                  </a:cubicBezTo>
                  <a:cubicBezTo>
                    <a:pt x="26" y="7"/>
                    <a:pt x="28" y="5"/>
                    <a:pt x="28" y="4"/>
                  </a:cubicBezTo>
                  <a:cubicBezTo>
                    <a:pt x="28" y="2"/>
                    <a:pt x="26" y="0"/>
                    <a:pt x="24" y="0"/>
                  </a:cubicBezTo>
                  <a:close/>
                  <a:moveTo>
                    <a:pt x="24" y="0"/>
                  </a:moveTo>
                  <a:cubicBezTo>
                    <a:pt x="24" y="0"/>
                    <a:pt x="24" y="0"/>
                    <a:pt x="24" y="0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</p:grpSp>
      <p:grpSp>
        <p:nvGrpSpPr>
          <p:cNvPr id="18" name="Group 79"/>
          <p:cNvGrpSpPr/>
          <p:nvPr/>
        </p:nvGrpSpPr>
        <p:grpSpPr>
          <a:xfrm>
            <a:off x="1611660" y="2596735"/>
            <a:ext cx="852981" cy="877973"/>
            <a:chOff x="1222376" y="1701801"/>
            <a:chExt cx="768350" cy="790576"/>
          </a:xfrm>
          <a:solidFill>
            <a:schemeClr val="bg1"/>
          </a:solidFill>
        </p:grpSpPr>
        <p:sp>
          <p:nvSpPr>
            <p:cNvPr id="19" name="Freeform 15"/>
            <p:cNvSpPr>
              <a:spLocks noEditPoints="1"/>
            </p:cNvSpPr>
            <p:nvPr/>
          </p:nvSpPr>
          <p:spPr bwMode="auto">
            <a:xfrm>
              <a:off x="1222376" y="1701801"/>
              <a:ext cx="419100" cy="688975"/>
            </a:xfrm>
            <a:custGeom>
              <a:avLst/>
              <a:gdLst/>
              <a:ahLst/>
              <a:cxnLst>
                <a:cxn ang="0">
                  <a:pos x="26" y="61"/>
                </a:cxn>
                <a:cxn ang="0">
                  <a:pos x="35" y="38"/>
                </a:cxn>
                <a:cxn ang="0">
                  <a:pos x="54" y="29"/>
                </a:cxn>
                <a:cxn ang="0">
                  <a:pos x="38" y="3"/>
                </a:cxn>
                <a:cxn ang="0">
                  <a:pos x="32" y="0"/>
                </a:cxn>
                <a:cxn ang="0">
                  <a:pos x="27" y="3"/>
                </a:cxn>
                <a:cxn ang="0">
                  <a:pos x="0" y="56"/>
                </a:cxn>
                <a:cxn ang="0">
                  <a:pos x="32" y="89"/>
                </a:cxn>
                <a:cxn ang="0">
                  <a:pos x="40" y="87"/>
                </a:cxn>
                <a:cxn ang="0">
                  <a:pos x="35" y="83"/>
                </a:cxn>
                <a:cxn ang="0">
                  <a:pos x="26" y="61"/>
                </a:cxn>
                <a:cxn ang="0">
                  <a:pos x="21" y="74"/>
                </a:cxn>
                <a:cxn ang="0">
                  <a:pos x="18" y="76"/>
                </a:cxn>
                <a:cxn ang="0">
                  <a:pos x="15" y="75"/>
                </a:cxn>
                <a:cxn ang="0">
                  <a:pos x="7" y="48"/>
                </a:cxn>
                <a:cxn ang="0">
                  <a:pos x="12" y="45"/>
                </a:cxn>
                <a:cxn ang="0">
                  <a:pos x="15" y="50"/>
                </a:cxn>
                <a:cxn ang="0">
                  <a:pos x="20" y="68"/>
                </a:cxn>
                <a:cxn ang="0">
                  <a:pos x="21" y="74"/>
                </a:cxn>
                <a:cxn ang="0">
                  <a:pos x="21" y="74"/>
                </a:cxn>
                <a:cxn ang="0">
                  <a:pos x="21" y="74"/>
                </a:cxn>
              </a:cxnLst>
              <a:rect l="0" t="0" r="r" b="b"/>
              <a:pathLst>
                <a:path w="54" h="89">
                  <a:moveTo>
                    <a:pt x="26" y="61"/>
                  </a:moveTo>
                  <a:cubicBezTo>
                    <a:pt x="26" y="52"/>
                    <a:pt x="29" y="44"/>
                    <a:pt x="35" y="38"/>
                  </a:cubicBezTo>
                  <a:cubicBezTo>
                    <a:pt x="40" y="33"/>
                    <a:pt x="47" y="30"/>
                    <a:pt x="54" y="29"/>
                  </a:cubicBezTo>
                  <a:cubicBezTo>
                    <a:pt x="49" y="19"/>
                    <a:pt x="42" y="9"/>
                    <a:pt x="38" y="3"/>
                  </a:cubicBezTo>
                  <a:cubicBezTo>
                    <a:pt x="36" y="1"/>
                    <a:pt x="34" y="0"/>
                    <a:pt x="32" y="0"/>
                  </a:cubicBezTo>
                  <a:cubicBezTo>
                    <a:pt x="30" y="0"/>
                    <a:pt x="28" y="1"/>
                    <a:pt x="27" y="3"/>
                  </a:cubicBezTo>
                  <a:cubicBezTo>
                    <a:pt x="18" y="16"/>
                    <a:pt x="0" y="43"/>
                    <a:pt x="0" y="56"/>
                  </a:cubicBezTo>
                  <a:cubicBezTo>
                    <a:pt x="0" y="74"/>
                    <a:pt x="14" y="89"/>
                    <a:pt x="32" y="89"/>
                  </a:cubicBezTo>
                  <a:cubicBezTo>
                    <a:pt x="35" y="89"/>
                    <a:pt x="38" y="88"/>
                    <a:pt x="40" y="87"/>
                  </a:cubicBezTo>
                  <a:cubicBezTo>
                    <a:pt x="39" y="86"/>
                    <a:pt x="37" y="85"/>
                    <a:pt x="35" y="83"/>
                  </a:cubicBezTo>
                  <a:cubicBezTo>
                    <a:pt x="29" y="77"/>
                    <a:pt x="26" y="69"/>
                    <a:pt x="26" y="61"/>
                  </a:cubicBezTo>
                  <a:close/>
                  <a:moveTo>
                    <a:pt x="21" y="74"/>
                  </a:moveTo>
                  <a:cubicBezTo>
                    <a:pt x="20" y="76"/>
                    <a:pt x="19" y="76"/>
                    <a:pt x="18" y="76"/>
                  </a:cubicBezTo>
                  <a:cubicBezTo>
                    <a:pt x="17" y="76"/>
                    <a:pt x="15" y="76"/>
                    <a:pt x="15" y="75"/>
                  </a:cubicBezTo>
                  <a:cubicBezTo>
                    <a:pt x="2" y="64"/>
                    <a:pt x="6" y="48"/>
                    <a:pt x="7" y="48"/>
                  </a:cubicBezTo>
                  <a:cubicBezTo>
                    <a:pt x="7" y="45"/>
                    <a:pt x="10" y="44"/>
                    <a:pt x="12" y="45"/>
                  </a:cubicBezTo>
                  <a:cubicBezTo>
                    <a:pt x="14" y="45"/>
                    <a:pt x="16" y="48"/>
                    <a:pt x="15" y="50"/>
                  </a:cubicBezTo>
                  <a:cubicBezTo>
                    <a:pt x="15" y="51"/>
                    <a:pt x="12" y="61"/>
                    <a:pt x="20" y="68"/>
                  </a:cubicBezTo>
                  <a:cubicBezTo>
                    <a:pt x="22" y="70"/>
                    <a:pt x="23" y="73"/>
                    <a:pt x="21" y="74"/>
                  </a:cubicBezTo>
                  <a:close/>
                  <a:moveTo>
                    <a:pt x="21" y="74"/>
                  </a:moveTo>
                  <a:cubicBezTo>
                    <a:pt x="21" y="74"/>
                    <a:pt x="21" y="74"/>
                    <a:pt x="21" y="74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20" name="Freeform 16"/>
            <p:cNvSpPr>
              <a:spLocks noEditPoints="1"/>
            </p:cNvSpPr>
            <p:nvPr/>
          </p:nvSpPr>
          <p:spPr bwMode="auto">
            <a:xfrm>
              <a:off x="1547814" y="2174876"/>
              <a:ext cx="133350" cy="123825"/>
            </a:xfrm>
            <a:custGeom>
              <a:avLst/>
              <a:gdLst/>
              <a:ahLst/>
              <a:cxnLst>
                <a:cxn ang="0">
                  <a:pos x="14" y="11"/>
                </a:cxn>
                <a:cxn ang="0">
                  <a:pos x="5" y="2"/>
                </a:cxn>
                <a:cxn ang="0">
                  <a:pos x="2" y="0"/>
                </a:cxn>
                <a:cxn ang="0">
                  <a:pos x="0" y="4"/>
                </a:cxn>
                <a:cxn ang="0">
                  <a:pos x="13" y="16"/>
                </a:cxn>
                <a:cxn ang="0">
                  <a:pos x="14" y="16"/>
                </a:cxn>
                <a:cxn ang="0">
                  <a:pos x="16" y="14"/>
                </a:cxn>
                <a:cxn ang="0">
                  <a:pos x="14" y="11"/>
                </a:cxn>
                <a:cxn ang="0">
                  <a:pos x="14" y="11"/>
                </a:cxn>
                <a:cxn ang="0">
                  <a:pos x="14" y="11"/>
                </a:cxn>
              </a:cxnLst>
              <a:rect l="0" t="0" r="r" b="b"/>
              <a:pathLst>
                <a:path w="17" h="16">
                  <a:moveTo>
                    <a:pt x="14" y="11"/>
                  </a:moveTo>
                  <a:cubicBezTo>
                    <a:pt x="7" y="9"/>
                    <a:pt x="5" y="3"/>
                    <a:pt x="5" y="2"/>
                  </a:cubicBezTo>
                  <a:cubicBezTo>
                    <a:pt x="5" y="1"/>
                    <a:pt x="4" y="0"/>
                    <a:pt x="2" y="0"/>
                  </a:cubicBezTo>
                  <a:cubicBezTo>
                    <a:pt x="1" y="1"/>
                    <a:pt x="0" y="2"/>
                    <a:pt x="0" y="4"/>
                  </a:cubicBezTo>
                  <a:cubicBezTo>
                    <a:pt x="0" y="4"/>
                    <a:pt x="3" y="14"/>
                    <a:pt x="13" y="16"/>
                  </a:cubicBezTo>
                  <a:cubicBezTo>
                    <a:pt x="13" y="16"/>
                    <a:pt x="14" y="16"/>
                    <a:pt x="14" y="16"/>
                  </a:cubicBezTo>
                  <a:cubicBezTo>
                    <a:pt x="15" y="16"/>
                    <a:pt x="16" y="15"/>
                    <a:pt x="16" y="14"/>
                  </a:cubicBezTo>
                  <a:cubicBezTo>
                    <a:pt x="17" y="12"/>
                    <a:pt x="16" y="11"/>
                    <a:pt x="14" y="11"/>
                  </a:cubicBezTo>
                  <a:close/>
                  <a:moveTo>
                    <a:pt x="14" y="11"/>
                  </a:moveTo>
                  <a:cubicBezTo>
                    <a:pt x="14" y="11"/>
                    <a:pt x="14" y="11"/>
                    <a:pt x="14" y="11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21" name="Freeform 17"/>
            <p:cNvSpPr>
              <a:spLocks noEditPoints="1"/>
            </p:cNvSpPr>
            <p:nvPr/>
          </p:nvSpPr>
          <p:spPr bwMode="auto">
            <a:xfrm>
              <a:off x="1470026" y="1973264"/>
              <a:ext cx="520700" cy="519113"/>
            </a:xfrm>
            <a:custGeom>
              <a:avLst/>
              <a:gdLst/>
              <a:ahLst/>
              <a:cxnLst>
                <a:cxn ang="0">
                  <a:pos x="66" y="54"/>
                </a:cxn>
                <a:cxn ang="0">
                  <a:pos x="55" y="44"/>
                </a:cxn>
                <a:cxn ang="0">
                  <a:pos x="50" y="44"/>
                </a:cxn>
                <a:cxn ang="0">
                  <a:pos x="47" y="41"/>
                </a:cxn>
                <a:cxn ang="0">
                  <a:pos x="44" y="7"/>
                </a:cxn>
                <a:cxn ang="0">
                  <a:pos x="26" y="0"/>
                </a:cxn>
                <a:cxn ang="0">
                  <a:pos x="7" y="7"/>
                </a:cxn>
                <a:cxn ang="0">
                  <a:pos x="0" y="26"/>
                </a:cxn>
                <a:cxn ang="0">
                  <a:pos x="7" y="44"/>
                </a:cxn>
                <a:cxn ang="0">
                  <a:pos x="26" y="52"/>
                </a:cxn>
                <a:cxn ang="0">
                  <a:pos x="41" y="47"/>
                </a:cxn>
                <a:cxn ang="0">
                  <a:pos x="44" y="50"/>
                </a:cxn>
                <a:cxn ang="0">
                  <a:pos x="44" y="55"/>
                </a:cxn>
                <a:cxn ang="0">
                  <a:pos x="54" y="66"/>
                </a:cxn>
                <a:cxn ang="0">
                  <a:pos x="60" y="66"/>
                </a:cxn>
                <a:cxn ang="0">
                  <a:pos x="66" y="60"/>
                </a:cxn>
                <a:cxn ang="0">
                  <a:pos x="67" y="57"/>
                </a:cxn>
                <a:cxn ang="0">
                  <a:pos x="66" y="54"/>
                </a:cxn>
                <a:cxn ang="0">
                  <a:pos x="39" y="39"/>
                </a:cxn>
                <a:cxn ang="0">
                  <a:pos x="26" y="44"/>
                </a:cxn>
                <a:cxn ang="0">
                  <a:pos x="13" y="39"/>
                </a:cxn>
                <a:cxn ang="0">
                  <a:pos x="8" y="26"/>
                </a:cxn>
                <a:cxn ang="0">
                  <a:pos x="10" y="17"/>
                </a:cxn>
                <a:cxn ang="0">
                  <a:pos x="13" y="13"/>
                </a:cxn>
                <a:cxn ang="0">
                  <a:pos x="14" y="13"/>
                </a:cxn>
                <a:cxn ang="0">
                  <a:pos x="26" y="8"/>
                </a:cxn>
                <a:cxn ang="0">
                  <a:pos x="39" y="13"/>
                </a:cxn>
                <a:cxn ang="0">
                  <a:pos x="40" y="15"/>
                </a:cxn>
                <a:cxn ang="0">
                  <a:pos x="39" y="39"/>
                </a:cxn>
                <a:cxn ang="0">
                  <a:pos x="39" y="39"/>
                </a:cxn>
                <a:cxn ang="0">
                  <a:pos x="39" y="39"/>
                </a:cxn>
              </a:cxnLst>
              <a:rect l="0" t="0" r="r" b="b"/>
              <a:pathLst>
                <a:path w="67" h="67">
                  <a:moveTo>
                    <a:pt x="66" y="54"/>
                  </a:moveTo>
                  <a:cubicBezTo>
                    <a:pt x="55" y="44"/>
                    <a:pt x="55" y="44"/>
                    <a:pt x="55" y="44"/>
                  </a:cubicBezTo>
                  <a:cubicBezTo>
                    <a:pt x="54" y="42"/>
                    <a:pt x="51" y="42"/>
                    <a:pt x="50" y="44"/>
                  </a:cubicBezTo>
                  <a:cubicBezTo>
                    <a:pt x="47" y="41"/>
                    <a:pt x="47" y="41"/>
                    <a:pt x="47" y="41"/>
                  </a:cubicBezTo>
                  <a:cubicBezTo>
                    <a:pt x="54" y="31"/>
                    <a:pt x="53" y="17"/>
                    <a:pt x="44" y="7"/>
                  </a:cubicBezTo>
                  <a:cubicBezTo>
                    <a:pt x="39" y="2"/>
                    <a:pt x="33" y="0"/>
                    <a:pt x="26" y="0"/>
                  </a:cubicBezTo>
                  <a:cubicBezTo>
                    <a:pt x="19" y="0"/>
                    <a:pt x="12" y="2"/>
                    <a:pt x="7" y="7"/>
                  </a:cubicBezTo>
                  <a:cubicBezTo>
                    <a:pt x="2" y="12"/>
                    <a:pt x="0" y="19"/>
                    <a:pt x="0" y="26"/>
                  </a:cubicBezTo>
                  <a:cubicBezTo>
                    <a:pt x="0" y="33"/>
                    <a:pt x="2" y="39"/>
                    <a:pt x="7" y="44"/>
                  </a:cubicBezTo>
                  <a:cubicBezTo>
                    <a:pt x="12" y="49"/>
                    <a:pt x="19" y="52"/>
                    <a:pt x="26" y="52"/>
                  </a:cubicBezTo>
                  <a:cubicBezTo>
                    <a:pt x="31" y="52"/>
                    <a:pt x="37" y="50"/>
                    <a:pt x="41" y="47"/>
                  </a:cubicBezTo>
                  <a:cubicBezTo>
                    <a:pt x="44" y="50"/>
                    <a:pt x="44" y="50"/>
                    <a:pt x="44" y="50"/>
                  </a:cubicBezTo>
                  <a:cubicBezTo>
                    <a:pt x="42" y="51"/>
                    <a:pt x="42" y="54"/>
                    <a:pt x="44" y="55"/>
                  </a:cubicBezTo>
                  <a:cubicBezTo>
                    <a:pt x="54" y="66"/>
                    <a:pt x="54" y="66"/>
                    <a:pt x="54" y="66"/>
                  </a:cubicBezTo>
                  <a:cubicBezTo>
                    <a:pt x="56" y="67"/>
                    <a:pt x="59" y="67"/>
                    <a:pt x="60" y="66"/>
                  </a:cubicBezTo>
                  <a:cubicBezTo>
                    <a:pt x="66" y="60"/>
                    <a:pt x="66" y="60"/>
                    <a:pt x="66" y="60"/>
                  </a:cubicBezTo>
                  <a:cubicBezTo>
                    <a:pt x="66" y="60"/>
                    <a:pt x="67" y="59"/>
                    <a:pt x="67" y="57"/>
                  </a:cubicBezTo>
                  <a:cubicBezTo>
                    <a:pt x="67" y="56"/>
                    <a:pt x="66" y="55"/>
                    <a:pt x="66" y="54"/>
                  </a:cubicBezTo>
                  <a:close/>
                  <a:moveTo>
                    <a:pt x="39" y="39"/>
                  </a:moveTo>
                  <a:cubicBezTo>
                    <a:pt x="35" y="42"/>
                    <a:pt x="31" y="44"/>
                    <a:pt x="26" y="44"/>
                  </a:cubicBezTo>
                  <a:cubicBezTo>
                    <a:pt x="21" y="44"/>
                    <a:pt x="16" y="42"/>
                    <a:pt x="13" y="39"/>
                  </a:cubicBezTo>
                  <a:cubicBezTo>
                    <a:pt x="10" y="35"/>
                    <a:pt x="8" y="31"/>
                    <a:pt x="8" y="26"/>
                  </a:cubicBezTo>
                  <a:cubicBezTo>
                    <a:pt x="8" y="23"/>
                    <a:pt x="8" y="20"/>
                    <a:pt x="10" y="17"/>
                  </a:cubicBezTo>
                  <a:cubicBezTo>
                    <a:pt x="11" y="16"/>
                    <a:pt x="12" y="14"/>
                    <a:pt x="13" y="13"/>
                  </a:cubicBezTo>
                  <a:cubicBezTo>
                    <a:pt x="13" y="13"/>
                    <a:pt x="13" y="13"/>
                    <a:pt x="14" y="13"/>
                  </a:cubicBezTo>
                  <a:cubicBezTo>
                    <a:pt x="17" y="9"/>
                    <a:pt x="21" y="8"/>
                    <a:pt x="26" y="8"/>
                  </a:cubicBezTo>
                  <a:cubicBezTo>
                    <a:pt x="31" y="8"/>
                    <a:pt x="35" y="10"/>
                    <a:pt x="39" y="13"/>
                  </a:cubicBezTo>
                  <a:cubicBezTo>
                    <a:pt x="39" y="14"/>
                    <a:pt x="40" y="14"/>
                    <a:pt x="40" y="15"/>
                  </a:cubicBezTo>
                  <a:cubicBezTo>
                    <a:pt x="45" y="22"/>
                    <a:pt x="45" y="32"/>
                    <a:pt x="39" y="39"/>
                  </a:cubicBezTo>
                  <a:close/>
                  <a:moveTo>
                    <a:pt x="39" y="39"/>
                  </a:moveTo>
                  <a:cubicBezTo>
                    <a:pt x="39" y="39"/>
                    <a:pt x="39" y="39"/>
                    <a:pt x="39" y="39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22" name="Freeform 18"/>
            <p:cNvSpPr>
              <a:spLocks noEditPoints="1"/>
            </p:cNvSpPr>
            <p:nvPr/>
          </p:nvSpPr>
          <p:spPr bwMode="auto">
            <a:xfrm>
              <a:off x="1555751" y="2112964"/>
              <a:ext cx="39688" cy="46038"/>
            </a:xfrm>
            <a:custGeom>
              <a:avLst/>
              <a:gdLst/>
              <a:ahLst/>
              <a:cxnLst>
                <a:cxn ang="0">
                  <a:pos x="5" y="3"/>
                </a:cxn>
                <a:cxn ang="0">
                  <a:pos x="2" y="6"/>
                </a:cxn>
                <a:cxn ang="0">
                  <a:pos x="0" y="3"/>
                </a:cxn>
                <a:cxn ang="0">
                  <a:pos x="2" y="0"/>
                </a:cxn>
                <a:cxn ang="0">
                  <a:pos x="5" y="3"/>
                </a:cxn>
                <a:cxn ang="0">
                  <a:pos x="5" y="3"/>
                </a:cxn>
                <a:cxn ang="0">
                  <a:pos x="5" y="3"/>
                </a:cxn>
              </a:cxnLst>
              <a:rect l="0" t="0" r="r" b="b"/>
              <a:pathLst>
                <a:path w="5" h="6">
                  <a:moveTo>
                    <a:pt x="5" y="3"/>
                  </a:moveTo>
                  <a:cubicBezTo>
                    <a:pt x="5" y="4"/>
                    <a:pt x="4" y="6"/>
                    <a:pt x="2" y="6"/>
                  </a:cubicBezTo>
                  <a:cubicBezTo>
                    <a:pt x="1" y="6"/>
                    <a:pt x="0" y="4"/>
                    <a:pt x="0" y="3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4" y="0"/>
                    <a:pt x="5" y="1"/>
                    <a:pt x="5" y="3"/>
                  </a:cubicBezTo>
                  <a:close/>
                  <a:moveTo>
                    <a:pt x="5" y="3"/>
                  </a:moveTo>
                  <a:cubicBezTo>
                    <a:pt x="5" y="3"/>
                    <a:pt x="5" y="3"/>
                    <a:pt x="5" y="3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</p:grpSp>
      <p:grpSp>
        <p:nvGrpSpPr>
          <p:cNvPr id="23" name="Group 72"/>
          <p:cNvGrpSpPr/>
          <p:nvPr/>
        </p:nvGrpSpPr>
        <p:grpSpPr>
          <a:xfrm>
            <a:off x="6878152" y="2477850"/>
            <a:ext cx="1165022" cy="1115741"/>
            <a:chOff x="5105401" y="1701801"/>
            <a:chExt cx="873880" cy="836612"/>
          </a:xfrm>
          <a:solidFill>
            <a:schemeClr val="bg1"/>
          </a:solidFill>
        </p:grpSpPr>
        <p:sp>
          <p:nvSpPr>
            <p:cNvPr id="24" name="Freeform 22"/>
            <p:cNvSpPr>
              <a:spLocks noEditPoints="1"/>
            </p:cNvSpPr>
            <p:nvPr/>
          </p:nvSpPr>
          <p:spPr bwMode="auto">
            <a:xfrm>
              <a:off x="5105401" y="1701801"/>
              <a:ext cx="873880" cy="836612"/>
            </a:xfrm>
            <a:custGeom>
              <a:avLst/>
              <a:gdLst/>
              <a:ahLst/>
              <a:cxnLst>
                <a:cxn ang="0">
                  <a:pos x="174" y="144"/>
                </a:cxn>
                <a:cxn ang="0">
                  <a:pos x="230" y="95"/>
                </a:cxn>
                <a:cxn ang="0">
                  <a:pos x="318" y="39"/>
                </a:cxn>
                <a:cxn ang="0">
                  <a:pos x="224" y="91"/>
                </a:cxn>
                <a:cxn ang="0">
                  <a:pos x="174" y="141"/>
                </a:cxn>
                <a:cxn ang="0">
                  <a:pos x="221" y="88"/>
                </a:cxn>
                <a:cxn ang="0">
                  <a:pos x="281" y="76"/>
                </a:cxn>
                <a:cxn ang="0">
                  <a:pos x="223" y="75"/>
                </a:cxn>
                <a:cxn ang="0">
                  <a:pos x="174" y="137"/>
                </a:cxn>
                <a:cxn ang="0">
                  <a:pos x="185" y="96"/>
                </a:cxn>
                <a:cxn ang="0">
                  <a:pos x="165" y="78"/>
                </a:cxn>
                <a:cxn ang="0">
                  <a:pos x="145" y="96"/>
                </a:cxn>
                <a:cxn ang="0">
                  <a:pos x="157" y="137"/>
                </a:cxn>
                <a:cxn ang="0">
                  <a:pos x="108" y="75"/>
                </a:cxn>
                <a:cxn ang="0">
                  <a:pos x="50" y="76"/>
                </a:cxn>
                <a:cxn ang="0">
                  <a:pos x="110" y="88"/>
                </a:cxn>
                <a:cxn ang="0">
                  <a:pos x="157" y="141"/>
                </a:cxn>
                <a:cxn ang="0">
                  <a:pos x="106" y="91"/>
                </a:cxn>
                <a:cxn ang="0">
                  <a:pos x="13" y="39"/>
                </a:cxn>
                <a:cxn ang="0">
                  <a:pos x="101" y="95"/>
                </a:cxn>
                <a:cxn ang="0">
                  <a:pos x="157" y="144"/>
                </a:cxn>
                <a:cxn ang="0">
                  <a:pos x="23" y="87"/>
                </a:cxn>
                <a:cxn ang="0">
                  <a:pos x="38" y="113"/>
                </a:cxn>
                <a:cxn ang="0">
                  <a:pos x="157" y="145"/>
                </a:cxn>
                <a:cxn ang="0">
                  <a:pos x="156" y="193"/>
                </a:cxn>
                <a:cxn ang="0">
                  <a:pos x="151" y="160"/>
                </a:cxn>
                <a:cxn ang="0">
                  <a:pos x="143" y="147"/>
                </a:cxn>
                <a:cxn ang="0">
                  <a:pos x="143" y="197"/>
                </a:cxn>
                <a:cxn ang="0">
                  <a:pos x="144" y="232"/>
                </a:cxn>
                <a:cxn ang="0">
                  <a:pos x="145" y="260"/>
                </a:cxn>
                <a:cxn ang="0">
                  <a:pos x="152" y="289"/>
                </a:cxn>
                <a:cxn ang="0">
                  <a:pos x="157" y="290"/>
                </a:cxn>
                <a:cxn ang="0">
                  <a:pos x="157" y="298"/>
                </a:cxn>
                <a:cxn ang="0">
                  <a:pos x="163" y="316"/>
                </a:cxn>
                <a:cxn ang="0">
                  <a:pos x="169" y="314"/>
                </a:cxn>
                <a:cxn ang="0">
                  <a:pos x="174" y="297"/>
                </a:cxn>
                <a:cxn ang="0">
                  <a:pos x="175" y="290"/>
                </a:cxn>
                <a:cxn ang="0">
                  <a:pos x="190" y="271"/>
                </a:cxn>
                <a:cxn ang="0">
                  <a:pos x="195" y="244"/>
                </a:cxn>
                <a:cxn ang="0">
                  <a:pos x="199" y="210"/>
                </a:cxn>
                <a:cxn ang="0">
                  <a:pos x="202" y="158"/>
                </a:cxn>
                <a:cxn ang="0">
                  <a:pos x="175" y="155"/>
                </a:cxn>
                <a:cxn ang="0">
                  <a:pos x="191" y="163"/>
                </a:cxn>
                <a:cxn ang="0">
                  <a:pos x="174" y="193"/>
                </a:cxn>
                <a:cxn ang="0">
                  <a:pos x="234" y="109"/>
                </a:cxn>
                <a:cxn ang="0">
                  <a:pos x="306" y="90"/>
                </a:cxn>
                <a:cxn ang="0">
                  <a:pos x="232" y="102"/>
                </a:cxn>
                <a:cxn ang="0">
                  <a:pos x="153" y="271"/>
                </a:cxn>
                <a:cxn ang="0">
                  <a:pos x="157" y="277"/>
                </a:cxn>
                <a:cxn ang="0">
                  <a:pos x="148" y="245"/>
                </a:cxn>
                <a:cxn ang="0">
                  <a:pos x="157" y="254"/>
                </a:cxn>
                <a:cxn ang="0">
                  <a:pos x="143" y="212"/>
                </a:cxn>
                <a:cxn ang="0">
                  <a:pos x="157" y="227"/>
                </a:cxn>
                <a:cxn ang="0">
                  <a:pos x="174" y="266"/>
                </a:cxn>
                <a:cxn ang="0">
                  <a:pos x="174" y="277"/>
                </a:cxn>
                <a:cxn ang="0">
                  <a:pos x="174" y="238"/>
                </a:cxn>
                <a:cxn ang="0">
                  <a:pos x="174" y="254"/>
                </a:cxn>
                <a:cxn ang="0">
                  <a:pos x="174" y="227"/>
                </a:cxn>
                <a:cxn ang="0">
                  <a:pos x="188" y="212"/>
                </a:cxn>
                <a:cxn ang="0">
                  <a:pos x="188" y="212"/>
                </a:cxn>
              </a:cxnLst>
              <a:rect l="0" t="0" r="r" b="b"/>
              <a:pathLst>
                <a:path w="330" h="316">
                  <a:moveTo>
                    <a:pt x="232" y="102"/>
                  </a:moveTo>
                  <a:cubicBezTo>
                    <a:pt x="207" y="132"/>
                    <a:pt x="185" y="142"/>
                    <a:pt x="174" y="144"/>
                  </a:cubicBezTo>
                  <a:cubicBezTo>
                    <a:pt x="174" y="141"/>
                    <a:pt x="174" y="141"/>
                    <a:pt x="174" y="141"/>
                  </a:cubicBezTo>
                  <a:cubicBezTo>
                    <a:pt x="209" y="131"/>
                    <a:pt x="230" y="95"/>
                    <a:pt x="230" y="95"/>
                  </a:cubicBezTo>
                  <a:cubicBezTo>
                    <a:pt x="254" y="104"/>
                    <a:pt x="277" y="99"/>
                    <a:pt x="277" y="99"/>
                  </a:cubicBezTo>
                  <a:cubicBezTo>
                    <a:pt x="319" y="88"/>
                    <a:pt x="318" y="39"/>
                    <a:pt x="318" y="39"/>
                  </a:cubicBezTo>
                  <a:cubicBezTo>
                    <a:pt x="299" y="99"/>
                    <a:pt x="233" y="89"/>
                    <a:pt x="229" y="88"/>
                  </a:cubicBezTo>
                  <a:cubicBezTo>
                    <a:pt x="225" y="87"/>
                    <a:pt x="224" y="91"/>
                    <a:pt x="224" y="91"/>
                  </a:cubicBezTo>
                  <a:cubicBezTo>
                    <a:pt x="222" y="95"/>
                    <a:pt x="222" y="95"/>
                    <a:pt x="222" y="95"/>
                  </a:cubicBezTo>
                  <a:cubicBezTo>
                    <a:pt x="207" y="125"/>
                    <a:pt x="186" y="136"/>
                    <a:pt x="174" y="141"/>
                  </a:cubicBezTo>
                  <a:cubicBezTo>
                    <a:pt x="174" y="138"/>
                    <a:pt x="174" y="138"/>
                    <a:pt x="174" y="138"/>
                  </a:cubicBezTo>
                  <a:cubicBezTo>
                    <a:pt x="203" y="125"/>
                    <a:pt x="219" y="92"/>
                    <a:pt x="221" y="88"/>
                  </a:cubicBezTo>
                  <a:cubicBezTo>
                    <a:pt x="223" y="83"/>
                    <a:pt x="225" y="84"/>
                    <a:pt x="225" y="84"/>
                  </a:cubicBezTo>
                  <a:cubicBezTo>
                    <a:pt x="260" y="87"/>
                    <a:pt x="281" y="76"/>
                    <a:pt x="281" y="76"/>
                  </a:cubicBezTo>
                  <a:cubicBezTo>
                    <a:pt x="330" y="51"/>
                    <a:pt x="305" y="0"/>
                    <a:pt x="305" y="0"/>
                  </a:cubicBezTo>
                  <a:cubicBezTo>
                    <a:pt x="306" y="70"/>
                    <a:pt x="229" y="74"/>
                    <a:pt x="223" y="75"/>
                  </a:cubicBezTo>
                  <a:cubicBezTo>
                    <a:pt x="216" y="76"/>
                    <a:pt x="215" y="83"/>
                    <a:pt x="215" y="83"/>
                  </a:cubicBezTo>
                  <a:cubicBezTo>
                    <a:pt x="206" y="115"/>
                    <a:pt x="186" y="130"/>
                    <a:pt x="174" y="137"/>
                  </a:cubicBezTo>
                  <a:cubicBezTo>
                    <a:pt x="174" y="113"/>
                    <a:pt x="174" y="113"/>
                    <a:pt x="174" y="113"/>
                  </a:cubicBezTo>
                  <a:cubicBezTo>
                    <a:pt x="181" y="110"/>
                    <a:pt x="185" y="104"/>
                    <a:pt x="185" y="96"/>
                  </a:cubicBezTo>
                  <a:cubicBezTo>
                    <a:pt x="185" y="85"/>
                    <a:pt x="175" y="78"/>
                    <a:pt x="165" y="78"/>
                  </a:cubicBezTo>
                  <a:cubicBezTo>
                    <a:pt x="165" y="78"/>
                    <a:pt x="165" y="78"/>
                    <a:pt x="165" y="78"/>
                  </a:cubicBezTo>
                  <a:cubicBezTo>
                    <a:pt x="165" y="78"/>
                    <a:pt x="165" y="78"/>
                    <a:pt x="165" y="78"/>
                  </a:cubicBezTo>
                  <a:cubicBezTo>
                    <a:pt x="155" y="78"/>
                    <a:pt x="145" y="85"/>
                    <a:pt x="145" y="96"/>
                  </a:cubicBezTo>
                  <a:cubicBezTo>
                    <a:pt x="145" y="104"/>
                    <a:pt x="150" y="110"/>
                    <a:pt x="157" y="113"/>
                  </a:cubicBezTo>
                  <a:cubicBezTo>
                    <a:pt x="157" y="137"/>
                    <a:pt x="157" y="137"/>
                    <a:pt x="157" y="137"/>
                  </a:cubicBezTo>
                  <a:cubicBezTo>
                    <a:pt x="145" y="130"/>
                    <a:pt x="125" y="115"/>
                    <a:pt x="115" y="83"/>
                  </a:cubicBezTo>
                  <a:cubicBezTo>
                    <a:pt x="115" y="83"/>
                    <a:pt x="114" y="76"/>
                    <a:pt x="108" y="75"/>
                  </a:cubicBezTo>
                  <a:cubicBezTo>
                    <a:pt x="101" y="74"/>
                    <a:pt x="24" y="70"/>
                    <a:pt x="26" y="0"/>
                  </a:cubicBezTo>
                  <a:cubicBezTo>
                    <a:pt x="26" y="0"/>
                    <a:pt x="0" y="51"/>
                    <a:pt x="50" y="76"/>
                  </a:cubicBezTo>
                  <a:cubicBezTo>
                    <a:pt x="50" y="76"/>
                    <a:pt x="71" y="87"/>
                    <a:pt x="105" y="84"/>
                  </a:cubicBezTo>
                  <a:cubicBezTo>
                    <a:pt x="105" y="84"/>
                    <a:pt x="108" y="83"/>
                    <a:pt x="110" y="88"/>
                  </a:cubicBezTo>
                  <a:cubicBezTo>
                    <a:pt x="111" y="92"/>
                    <a:pt x="128" y="125"/>
                    <a:pt x="157" y="138"/>
                  </a:cubicBezTo>
                  <a:cubicBezTo>
                    <a:pt x="157" y="141"/>
                    <a:pt x="157" y="141"/>
                    <a:pt x="157" y="141"/>
                  </a:cubicBezTo>
                  <a:cubicBezTo>
                    <a:pt x="145" y="136"/>
                    <a:pt x="124" y="125"/>
                    <a:pt x="108" y="95"/>
                  </a:cubicBezTo>
                  <a:cubicBezTo>
                    <a:pt x="106" y="91"/>
                    <a:pt x="106" y="91"/>
                    <a:pt x="106" y="91"/>
                  </a:cubicBezTo>
                  <a:cubicBezTo>
                    <a:pt x="106" y="91"/>
                    <a:pt x="105" y="87"/>
                    <a:pt x="101" y="88"/>
                  </a:cubicBezTo>
                  <a:cubicBezTo>
                    <a:pt x="97" y="89"/>
                    <a:pt x="32" y="99"/>
                    <a:pt x="13" y="39"/>
                  </a:cubicBezTo>
                  <a:cubicBezTo>
                    <a:pt x="13" y="39"/>
                    <a:pt x="12" y="88"/>
                    <a:pt x="54" y="99"/>
                  </a:cubicBezTo>
                  <a:cubicBezTo>
                    <a:pt x="54" y="99"/>
                    <a:pt x="77" y="104"/>
                    <a:pt x="101" y="95"/>
                  </a:cubicBezTo>
                  <a:cubicBezTo>
                    <a:pt x="101" y="95"/>
                    <a:pt x="122" y="131"/>
                    <a:pt x="157" y="141"/>
                  </a:cubicBezTo>
                  <a:cubicBezTo>
                    <a:pt x="157" y="144"/>
                    <a:pt x="157" y="144"/>
                    <a:pt x="157" y="144"/>
                  </a:cubicBezTo>
                  <a:cubicBezTo>
                    <a:pt x="146" y="142"/>
                    <a:pt x="124" y="132"/>
                    <a:pt x="99" y="102"/>
                  </a:cubicBezTo>
                  <a:cubicBezTo>
                    <a:pt x="99" y="102"/>
                    <a:pt x="53" y="118"/>
                    <a:pt x="23" y="87"/>
                  </a:cubicBezTo>
                  <a:cubicBezTo>
                    <a:pt x="23" y="88"/>
                    <a:pt x="24" y="89"/>
                    <a:pt x="24" y="90"/>
                  </a:cubicBezTo>
                  <a:cubicBezTo>
                    <a:pt x="28" y="98"/>
                    <a:pt x="33" y="105"/>
                    <a:pt x="38" y="113"/>
                  </a:cubicBezTo>
                  <a:cubicBezTo>
                    <a:pt x="51" y="121"/>
                    <a:pt x="70" y="124"/>
                    <a:pt x="96" y="109"/>
                  </a:cubicBezTo>
                  <a:cubicBezTo>
                    <a:pt x="96" y="109"/>
                    <a:pt x="132" y="141"/>
                    <a:pt x="157" y="145"/>
                  </a:cubicBezTo>
                  <a:cubicBezTo>
                    <a:pt x="157" y="193"/>
                    <a:pt x="157" y="193"/>
                    <a:pt x="157" y="193"/>
                  </a:cubicBezTo>
                  <a:cubicBezTo>
                    <a:pt x="156" y="193"/>
                    <a:pt x="156" y="193"/>
                    <a:pt x="156" y="193"/>
                  </a:cubicBezTo>
                  <a:cubicBezTo>
                    <a:pt x="136" y="171"/>
                    <a:pt x="139" y="164"/>
                    <a:pt x="139" y="163"/>
                  </a:cubicBezTo>
                  <a:cubicBezTo>
                    <a:pt x="141" y="161"/>
                    <a:pt x="147" y="160"/>
                    <a:pt x="151" y="160"/>
                  </a:cubicBezTo>
                  <a:cubicBezTo>
                    <a:pt x="154" y="161"/>
                    <a:pt x="155" y="158"/>
                    <a:pt x="156" y="155"/>
                  </a:cubicBezTo>
                  <a:cubicBezTo>
                    <a:pt x="156" y="152"/>
                    <a:pt x="146" y="148"/>
                    <a:pt x="143" y="147"/>
                  </a:cubicBezTo>
                  <a:cubicBezTo>
                    <a:pt x="141" y="147"/>
                    <a:pt x="134" y="147"/>
                    <a:pt x="129" y="158"/>
                  </a:cubicBezTo>
                  <a:cubicBezTo>
                    <a:pt x="124" y="167"/>
                    <a:pt x="129" y="179"/>
                    <a:pt x="143" y="197"/>
                  </a:cubicBezTo>
                  <a:cubicBezTo>
                    <a:pt x="138" y="199"/>
                    <a:pt x="133" y="203"/>
                    <a:pt x="131" y="210"/>
                  </a:cubicBezTo>
                  <a:cubicBezTo>
                    <a:pt x="130" y="217"/>
                    <a:pt x="134" y="224"/>
                    <a:pt x="144" y="232"/>
                  </a:cubicBezTo>
                  <a:cubicBezTo>
                    <a:pt x="140" y="235"/>
                    <a:pt x="137" y="239"/>
                    <a:pt x="136" y="244"/>
                  </a:cubicBezTo>
                  <a:cubicBezTo>
                    <a:pt x="135" y="249"/>
                    <a:pt x="139" y="255"/>
                    <a:pt x="145" y="260"/>
                  </a:cubicBezTo>
                  <a:cubicBezTo>
                    <a:pt x="143" y="263"/>
                    <a:pt x="141" y="266"/>
                    <a:pt x="141" y="271"/>
                  </a:cubicBezTo>
                  <a:cubicBezTo>
                    <a:pt x="140" y="277"/>
                    <a:pt x="144" y="283"/>
                    <a:pt x="152" y="289"/>
                  </a:cubicBezTo>
                  <a:cubicBezTo>
                    <a:pt x="153" y="290"/>
                    <a:pt x="154" y="290"/>
                    <a:pt x="156" y="290"/>
                  </a:cubicBezTo>
                  <a:cubicBezTo>
                    <a:pt x="156" y="290"/>
                    <a:pt x="156" y="290"/>
                    <a:pt x="157" y="290"/>
                  </a:cubicBezTo>
                  <a:cubicBezTo>
                    <a:pt x="157" y="297"/>
                    <a:pt x="157" y="297"/>
                    <a:pt x="157" y="297"/>
                  </a:cubicBezTo>
                  <a:cubicBezTo>
                    <a:pt x="157" y="298"/>
                    <a:pt x="157" y="298"/>
                    <a:pt x="157" y="298"/>
                  </a:cubicBezTo>
                  <a:cubicBezTo>
                    <a:pt x="161" y="314"/>
                    <a:pt x="161" y="314"/>
                    <a:pt x="161" y="314"/>
                  </a:cubicBezTo>
                  <a:cubicBezTo>
                    <a:pt x="161" y="315"/>
                    <a:pt x="162" y="316"/>
                    <a:pt x="163" y="316"/>
                  </a:cubicBezTo>
                  <a:cubicBezTo>
                    <a:pt x="167" y="316"/>
                    <a:pt x="167" y="316"/>
                    <a:pt x="167" y="316"/>
                  </a:cubicBezTo>
                  <a:cubicBezTo>
                    <a:pt x="168" y="316"/>
                    <a:pt x="169" y="315"/>
                    <a:pt x="169" y="314"/>
                  </a:cubicBezTo>
                  <a:cubicBezTo>
                    <a:pt x="174" y="298"/>
                    <a:pt x="174" y="298"/>
                    <a:pt x="174" y="298"/>
                  </a:cubicBezTo>
                  <a:cubicBezTo>
                    <a:pt x="174" y="298"/>
                    <a:pt x="174" y="298"/>
                    <a:pt x="174" y="297"/>
                  </a:cubicBezTo>
                  <a:cubicBezTo>
                    <a:pt x="174" y="290"/>
                    <a:pt x="174" y="290"/>
                    <a:pt x="174" y="290"/>
                  </a:cubicBezTo>
                  <a:cubicBezTo>
                    <a:pt x="174" y="290"/>
                    <a:pt x="175" y="290"/>
                    <a:pt x="175" y="290"/>
                  </a:cubicBezTo>
                  <a:cubicBezTo>
                    <a:pt x="176" y="290"/>
                    <a:pt x="177" y="290"/>
                    <a:pt x="178" y="289"/>
                  </a:cubicBezTo>
                  <a:cubicBezTo>
                    <a:pt x="186" y="283"/>
                    <a:pt x="190" y="277"/>
                    <a:pt x="190" y="271"/>
                  </a:cubicBezTo>
                  <a:cubicBezTo>
                    <a:pt x="190" y="266"/>
                    <a:pt x="188" y="263"/>
                    <a:pt x="185" y="260"/>
                  </a:cubicBezTo>
                  <a:cubicBezTo>
                    <a:pt x="192" y="255"/>
                    <a:pt x="195" y="249"/>
                    <a:pt x="195" y="244"/>
                  </a:cubicBezTo>
                  <a:cubicBezTo>
                    <a:pt x="194" y="239"/>
                    <a:pt x="191" y="235"/>
                    <a:pt x="187" y="232"/>
                  </a:cubicBezTo>
                  <a:cubicBezTo>
                    <a:pt x="197" y="224"/>
                    <a:pt x="201" y="217"/>
                    <a:pt x="199" y="210"/>
                  </a:cubicBezTo>
                  <a:cubicBezTo>
                    <a:pt x="198" y="203"/>
                    <a:pt x="193" y="199"/>
                    <a:pt x="187" y="197"/>
                  </a:cubicBezTo>
                  <a:cubicBezTo>
                    <a:pt x="202" y="179"/>
                    <a:pt x="207" y="167"/>
                    <a:pt x="202" y="158"/>
                  </a:cubicBezTo>
                  <a:cubicBezTo>
                    <a:pt x="196" y="147"/>
                    <a:pt x="189" y="147"/>
                    <a:pt x="188" y="147"/>
                  </a:cubicBezTo>
                  <a:cubicBezTo>
                    <a:pt x="184" y="148"/>
                    <a:pt x="175" y="152"/>
                    <a:pt x="175" y="155"/>
                  </a:cubicBezTo>
                  <a:cubicBezTo>
                    <a:pt x="175" y="158"/>
                    <a:pt x="177" y="161"/>
                    <a:pt x="180" y="160"/>
                  </a:cubicBezTo>
                  <a:cubicBezTo>
                    <a:pt x="183" y="160"/>
                    <a:pt x="190" y="161"/>
                    <a:pt x="191" y="163"/>
                  </a:cubicBezTo>
                  <a:cubicBezTo>
                    <a:pt x="192" y="164"/>
                    <a:pt x="194" y="171"/>
                    <a:pt x="175" y="193"/>
                  </a:cubicBezTo>
                  <a:cubicBezTo>
                    <a:pt x="175" y="193"/>
                    <a:pt x="174" y="193"/>
                    <a:pt x="174" y="193"/>
                  </a:cubicBezTo>
                  <a:cubicBezTo>
                    <a:pt x="174" y="145"/>
                    <a:pt x="174" y="145"/>
                    <a:pt x="174" y="145"/>
                  </a:cubicBezTo>
                  <a:cubicBezTo>
                    <a:pt x="199" y="141"/>
                    <a:pt x="234" y="109"/>
                    <a:pt x="234" y="109"/>
                  </a:cubicBezTo>
                  <a:cubicBezTo>
                    <a:pt x="261" y="124"/>
                    <a:pt x="280" y="121"/>
                    <a:pt x="293" y="113"/>
                  </a:cubicBezTo>
                  <a:cubicBezTo>
                    <a:pt x="298" y="105"/>
                    <a:pt x="302" y="98"/>
                    <a:pt x="306" y="90"/>
                  </a:cubicBezTo>
                  <a:cubicBezTo>
                    <a:pt x="307" y="89"/>
                    <a:pt x="307" y="88"/>
                    <a:pt x="308" y="87"/>
                  </a:cubicBezTo>
                  <a:cubicBezTo>
                    <a:pt x="278" y="118"/>
                    <a:pt x="232" y="102"/>
                    <a:pt x="232" y="102"/>
                  </a:cubicBezTo>
                  <a:close/>
                  <a:moveTo>
                    <a:pt x="157" y="277"/>
                  </a:moveTo>
                  <a:cubicBezTo>
                    <a:pt x="154" y="275"/>
                    <a:pt x="152" y="273"/>
                    <a:pt x="153" y="271"/>
                  </a:cubicBezTo>
                  <a:cubicBezTo>
                    <a:pt x="153" y="269"/>
                    <a:pt x="156" y="267"/>
                    <a:pt x="157" y="266"/>
                  </a:cubicBezTo>
                  <a:lnTo>
                    <a:pt x="157" y="277"/>
                  </a:lnTo>
                  <a:close/>
                  <a:moveTo>
                    <a:pt x="157" y="254"/>
                  </a:moveTo>
                  <a:cubicBezTo>
                    <a:pt x="149" y="249"/>
                    <a:pt x="148" y="246"/>
                    <a:pt x="148" y="245"/>
                  </a:cubicBezTo>
                  <a:cubicBezTo>
                    <a:pt x="148" y="243"/>
                    <a:pt x="153" y="240"/>
                    <a:pt x="157" y="238"/>
                  </a:cubicBezTo>
                  <a:lnTo>
                    <a:pt x="157" y="254"/>
                  </a:lnTo>
                  <a:close/>
                  <a:moveTo>
                    <a:pt x="157" y="227"/>
                  </a:moveTo>
                  <a:cubicBezTo>
                    <a:pt x="143" y="217"/>
                    <a:pt x="143" y="213"/>
                    <a:pt x="143" y="212"/>
                  </a:cubicBezTo>
                  <a:cubicBezTo>
                    <a:pt x="144" y="207"/>
                    <a:pt x="156" y="205"/>
                    <a:pt x="157" y="205"/>
                  </a:cubicBezTo>
                  <a:lnTo>
                    <a:pt x="157" y="227"/>
                  </a:lnTo>
                  <a:close/>
                  <a:moveTo>
                    <a:pt x="174" y="277"/>
                  </a:moveTo>
                  <a:cubicBezTo>
                    <a:pt x="174" y="266"/>
                    <a:pt x="174" y="266"/>
                    <a:pt x="174" y="266"/>
                  </a:cubicBezTo>
                  <a:cubicBezTo>
                    <a:pt x="175" y="267"/>
                    <a:pt x="178" y="269"/>
                    <a:pt x="178" y="271"/>
                  </a:cubicBezTo>
                  <a:cubicBezTo>
                    <a:pt x="178" y="273"/>
                    <a:pt x="177" y="275"/>
                    <a:pt x="174" y="277"/>
                  </a:cubicBezTo>
                  <a:close/>
                  <a:moveTo>
                    <a:pt x="174" y="254"/>
                  </a:moveTo>
                  <a:cubicBezTo>
                    <a:pt x="174" y="238"/>
                    <a:pt x="174" y="238"/>
                    <a:pt x="174" y="238"/>
                  </a:cubicBezTo>
                  <a:cubicBezTo>
                    <a:pt x="178" y="240"/>
                    <a:pt x="183" y="243"/>
                    <a:pt x="183" y="245"/>
                  </a:cubicBezTo>
                  <a:cubicBezTo>
                    <a:pt x="183" y="246"/>
                    <a:pt x="181" y="249"/>
                    <a:pt x="174" y="254"/>
                  </a:cubicBezTo>
                  <a:close/>
                  <a:moveTo>
                    <a:pt x="188" y="212"/>
                  </a:moveTo>
                  <a:cubicBezTo>
                    <a:pt x="188" y="213"/>
                    <a:pt x="188" y="217"/>
                    <a:pt x="174" y="227"/>
                  </a:cubicBezTo>
                  <a:cubicBezTo>
                    <a:pt x="174" y="205"/>
                    <a:pt x="174" y="205"/>
                    <a:pt x="174" y="205"/>
                  </a:cubicBezTo>
                  <a:cubicBezTo>
                    <a:pt x="175" y="205"/>
                    <a:pt x="187" y="207"/>
                    <a:pt x="188" y="212"/>
                  </a:cubicBezTo>
                  <a:close/>
                  <a:moveTo>
                    <a:pt x="188" y="212"/>
                  </a:moveTo>
                  <a:cubicBezTo>
                    <a:pt x="188" y="212"/>
                    <a:pt x="188" y="212"/>
                    <a:pt x="188" y="212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25" name="Freeform 23"/>
            <p:cNvSpPr>
              <a:spLocks noEditPoints="1"/>
            </p:cNvSpPr>
            <p:nvPr/>
          </p:nvSpPr>
          <p:spPr bwMode="auto">
            <a:xfrm>
              <a:off x="5352144" y="2080911"/>
              <a:ext cx="110520" cy="39839"/>
            </a:xfrm>
            <a:custGeom>
              <a:avLst/>
              <a:gdLst/>
              <a:ahLst/>
              <a:cxnLst>
                <a:cxn ang="0">
                  <a:pos x="14" y="0"/>
                </a:cxn>
                <a:cxn ang="0">
                  <a:pos x="0" y="14"/>
                </a:cxn>
                <a:cxn ang="0">
                  <a:pos x="42" y="6"/>
                </a:cxn>
                <a:cxn ang="0">
                  <a:pos x="14" y="0"/>
                </a:cxn>
                <a:cxn ang="0">
                  <a:pos x="14" y="0"/>
                </a:cxn>
                <a:cxn ang="0">
                  <a:pos x="14" y="0"/>
                </a:cxn>
              </a:cxnLst>
              <a:rect l="0" t="0" r="r" b="b"/>
              <a:pathLst>
                <a:path w="42" h="15">
                  <a:moveTo>
                    <a:pt x="14" y="0"/>
                  </a:moveTo>
                  <a:cubicBezTo>
                    <a:pt x="14" y="0"/>
                    <a:pt x="13" y="11"/>
                    <a:pt x="0" y="14"/>
                  </a:cubicBezTo>
                  <a:cubicBezTo>
                    <a:pt x="0" y="14"/>
                    <a:pt x="23" y="15"/>
                    <a:pt x="42" y="6"/>
                  </a:cubicBezTo>
                  <a:lnTo>
                    <a:pt x="14" y="0"/>
                  </a:lnTo>
                  <a:close/>
                  <a:moveTo>
                    <a:pt x="14" y="0"/>
                  </a:move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26" name="Freeform 24"/>
            <p:cNvSpPr>
              <a:spLocks noEditPoints="1"/>
            </p:cNvSpPr>
            <p:nvPr/>
          </p:nvSpPr>
          <p:spPr bwMode="auto">
            <a:xfrm>
              <a:off x="5227487" y="2006374"/>
              <a:ext cx="259594" cy="77107"/>
            </a:xfrm>
            <a:custGeom>
              <a:avLst/>
              <a:gdLst/>
              <a:ahLst/>
              <a:cxnLst>
                <a:cxn ang="0">
                  <a:pos x="50" y="9"/>
                </a:cxn>
                <a:cxn ang="0">
                  <a:pos x="98" y="29"/>
                </a:cxn>
                <a:cxn ang="0">
                  <a:pos x="51" y="0"/>
                </a:cxn>
                <a:cxn ang="0">
                  <a:pos x="0" y="10"/>
                </a:cxn>
                <a:cxn ang="0">
                  <a:pos x="13" y="27"/>
                </a:cxn>
                <a:cxn ang="0">
                  <a:pos x="50" y="9"/>
                </a:cxn>
                <a:cxn ang="0">
                  <a:pos x="50" y="9"/>
                </a:cxn>
                <a:cxn ang="0">
                  <a:pos x="50" y="9"/>
                </a:cxn>
              </a:cxnLst>
              <a:rect l="0" t="0" r="r" b="b"/>
              <a:pathLst>
                <a:path w="98" h="29">
                  <a:moveTo>
                    <a:pt x="50" y="9"/>
                  </a:moveTo>
                  <a:cubicBezTo>
                    <a:pt x="50" y="9"/>
                    <a:pt x="89" y="28"/>
                    <a:pt x="98" y="29"/>
                  </a:cubicBezTo>
                  <a:cubicBezTo>
                    <a:pt x="98" y="29"/>
                    <a:pt x="68" y="16"/>
                    <a:pt x="51" y="0"/>
                  </a:cubicBezTo>
                  <a:cubicBezTo>
                    <a:pt x="51" y="0"/>
                    <a:pt x="26" y="16"/>
                    <a:pt x="0" y="10"/>
                  </a:cubicBezTo>
                  <a:cubicBezTo>
                    <a:pt x="4" y="16"/>
                    <a:pt x="9" y="22"/>
                    <a:pt x="13" y="27"/>
                  </a:cubicBezTo>
                  <a:cubicBezTo>
                    <a:pt x="24" y="28"/>
                    <a:pt x="36" y="24"/>
                    <a:pt x="50" y="9"/>
                  </a:cubicBezTo>
                  <a:close/>
                  <a:moveTo>
                    <a:pt x="50" y="9"/>
                  </a:moveTo>
                  <a:cubicBezTo>
                    <a:pt x="50" y="9"/>
                    <a:pt x="50" y="9"/>
                    <a:pt x="50" y="9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27" name="Freeform 25"/>
            <p:cNvSpPr>
              <a:spLocks noEditPoints="1"/>
            </p:cNvSpPr>
            <p:nvPr/>
          </p:nvSpPr>
          <p:spPr bwMode="auto">
            <a:xfrm>
              <a:off x="5272466" y="2043642"/>
              <a:ext cx="195338" cy="77107"/>
            </a:xfrm>
            <a:custGeom>
              <a:avLst/>
              <a:gdLst/>
              <a:ahLst/>
              <a:cxnLst>
                <a:cxn ang="0">
                  <a:pos x="39" y="8"/>
                </a:cxn>
                <a:cxn ang="0">
                  <a:pos x="74" y="16"/>
                </a:cxn>
                <a:cxn ang="0">
                  <a:pos x="35" y="0"/>
                </a:cxn>
                <a:cxn ang="0">
                  <a:pos x="0" y="18"/>
                </a:cxn>
                <a:cxn ang="0">
                  <a:pos x="5" y="23"/>
                </a:cxn>
                <a:cxn ang="0">
                  <a:pos x="39" y="8"/>
                </a:cxn>
                <a:cxn ang="0">
                  <a:pos x="39" y="8"/>
                </a:cxn>
                <a:cxn ang="0">
                  <a:pos x="39" y="8"/>
                </a:cxn>
              </a:cxnLst>
              <a:rect l="0" t="0" r="r" b="b"/>
              <a:pathLst>
                <a:path w="74" h="29">
                  <a:moveTo>
                    <a:pt x="39" y="8"/>
                  </a:moveTo>
                  <a:cubicBezTo>
                    <a:pt x="74" y="16"/>
                    <a:pt x="74" y="16"/>
                    <a:pt x="74" y="16"/>
                  </a:cubicBezTo>
                  <a:cubicBezTo>
                    <a:pt x="74" y="16"/>
                    <a:pt x="59" y="10"/>
                    <a:pt x="35" y="0"/>
                  </a:cubicBezTo>
                  <a:cubicBezTo>
                    <a:pt x="35" y="0"/>
                    <a:pt x="20" y="18"/>
                    <a:pt x="0" y="18"/>
                  </a:cubicBezTo>
                  <a:cubicBezTo>
                    <a:pt x="2" y="19"/>
                    <a:pt x="3" y="21"/>
                    <a:pt x="5" y="23"/>
                  </a:cubicBezTo>
                  <a:cubicBezTo>
                    <a:pt x="18" y="27"/>
                    <a:pt x="35" y="29"/>
                    <a:pt x="39" y="8"/>
                  </a:cubicBezTo>
                  <a:close/>
                  <a:moveTo>
                    <a:pt x="39" y="8"/>
                  </a:moveTo>
                  <a:cubicBezTo>
                    <a:pt x="39" y="8"/>
                    <a:pt x="39" y="8"/>
                    <a:pt x="39" y="8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28" name="Freeform 26"/>
            <p:cNvSpPr>
              <a:spLocks noEditPoints="1"/>
            </p:cNvSpPr>
            <p:nvPr/>
          </p:nvSpPr>
          <p:spPr bwMode="auto">
            <a:xfrm>
              <a:off x="5624589" y="2080911"/>
              <a:ext cx="110520" cy="39839"/>
            </a:xfrm>
            <a:custGeom>
              <a:avLst/>
              <a:gdLst/>
              <a:ahLst/>
              <a:cxnLst>
                <a:cxn ang="0">
                  <a:pos x="28" y="0"/>
                </a:cxn>
                <a:cxn ang="0">
                  <a:pos x="0" y="6"/>
                </a:cxn>
                <a:cxn ang="0">
                  <a:pos x="42" y="14"/>
                </a:cxn>
                <a:cxn ang="0">
                  <a:pos x="28" y="0"/>
                </a:cxn>
                <a:cxn ang="0">
                  <a:pos x="28" y="0"/>
                </a:cxn>
                <a:cxn ang="0">
                  <a:pos x="28" y="0"/>
                </a:cxn>
              </a:cxnLst>
              <a:rect l="0" t="0" r="r" b="b"/>
              <a:pathLst>
                <a:path w="42" h="15">
                  <a:moveTo>
                    <a:pt x="28" y="0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19" y="15"/>
                    <a:pt x="42" y="14"/>
                    <a:pt x="42" y="14"/>
                  </a:cubicBezTo>
                  <a:cubicBezTo>
                    <a:pt x="29" y="11"/>
                    <a:pt x="28" y="0"/>
                    <a:pt x="28" y="0"/>
                  </a:cubicBezTo>
                  <a:close/>
                  <a:moveTo>
                    <a:pt x="28" y="0"/>
                  </a:moveTo>
                  <a:cubicBezTo>
                    <a:pt x="28" y="0"/>
                    <a:pt x="28" y="0"/>
                    <a:pt x="28" y="0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29" name="Freeform 27"/>
            <p:cNvSpPr>
              <a:spLocks noEditPoints="1"/>
            </p:cNvSpPr>
            <p:nvPr/>
          </p:nvSpPr>
          <p:spPr bwMode="auto">
            <a:xfrm>
              <a:off x="5600171" y="2006374"/>
              <a:ext cx="259594" cy="77107"/>
            </a:xfrm>
            <a:custGeom>
              <a:avLst/>
              <a:gdLst/>
              <a:ahLst/>
              <a:cxnLst>
                <a:cxn ang="0">
                  <a:pos x="47" y="0"/>
                </a:cxn>
                <a:cxn ang="0">
                  <a:pos x="0" y="29"/>
                </a:cxn>
                <a:cxn ang="0">
                  <a:pos x="48" y="9"/>
                </a:cxn>
                <a:cxn ang="0">
                  <a:pos x="85" y="27"/>
                </a:cxn>
                <a:cxn ang="0">
                  <a:pos x="98" y="10"/>
                </a:cxn>
                <a:cxn ang="0">
                  <a:pos x="47" y="0"/>
                </a:cxn>
                <a:cxn ang="0">
                  <a:pos x="47" y="0"/>
                </a:cxn>
                <a:cxn ang="0">
                  <a:pos x="47" y="0"/>
                </a:cxn>
              </a:cxnLst>
              <a:rect l="0" t="0" r="r" b="b"/>
              <a:pathLst>
                <a:path w="98" h="29">
                  <a:moveTo>
                    <a:pt x="47" y="0"/>
                  </a:moveTo>
                  <a:cubicBezTo>
                    <a:pt x="30" y="16"/>
                    <a:pt x="0" y="29"/>
                    <a:pt x="0" y="29"/>
                  </a:cubicBezTo>
                  <a:cubicBezTo>
                    <a:pt x="9" y="28"/>
                    <a:pt x="48" y="9"/>
                    <a:pt x="48" y="9"/>
                  </a:cubicBezTo>
                  <a:cubicBezTo>
                    <a:pt x="61" y="24"/>
                    <a:pt x="74" y="28"/>
                    <a:pt x="85" y="27"/>
                  </a:cubicBezTo>
                  <a:cubicBezTo>
                    <a:pt x="89" y="22"/>
                    <a:pt x="94" y="16"/>
                    <a:pt x="98" y="10"/>
                  </a:cubicBezTo>
                  <a:cubicBezTo>
                    <a:pt x="72" y="16"/>
                    <a:pt x="47" y="0"/>
                    <a:pt x="47" y="0"/>
                  </a:cubicBezTo>
                  <a:close/>
                  <a:moveTo>
                    <a:pt x="47" y="0"/>
                  </a:moveTo>
                  <a:cubicBezTo>
                    <a:pt x="47" y="0"/>
                    <a:pt x="47" y="0"/>
                    <a:pt x="47" y="0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30" name="Freeform 28"/>
            <p:cNvSpPr>
              <a:spLocks noEditPoints="1"/>
            </p:cNvSpPr>
            <p:nvPr/>
          </p:nvSpPr>
          <p:spPr bwMode="auto">
            <a:xfrm>
              <a:off x="5619448" y="2043642"/>
              <a:ext cx="195338" cy="77107"/>
            </a:xfrm>
            <a:custGeom>
              <a:avLst/>
              <a:gdLst/>
              <a:ahLst/>
              <a:cxnLst>
                <a:cxn ang="0">
                  <a:pos x="39" y="0"/>
                </a:cxn>
                <a:cxn ang="0">
                  <a:pos x="0" y="16"/>
                </a:cxn>
                <a:cxn ang="0">
                  <a:pos x="35" y="8"/>
                </a:cxn>
                <a:cxn ang="0">
                  <a:pos x="69" y="23"/>
                </a:cxn>
                <a:cxn ang="0">
                  <a:pos x="74" y="18"/>
                </a:cxn>
                <a:cxn ang="0">
                  <a:pos x="39" y="0"/>
                </a:cxn>
                <a:cxn ang="0">
                  <a:pos x="39" y="0"/>
                </a:cxn>
                <a:cxn ang="0">
                  <a:pos x="39" y="0"/>
                </a:cxn>
              </a:cxnLst>
              <a:rect l="0" t="0" r="r" b="b"/>
              <a:pathLst>
                <a:path w="74" h="29">
                  <a:moveTo>
                    <a:pt x="39" y="0"/>
                  </a:moveTo>
                  <a:cubicBezTo>
                    <a:pt x="14" y="10"/>
                    <a:pt x="0" y="16"/>
                    <a:pt x="0" y="16"/>
                  </a:cubicBezTo>
                  <a:cubicBezTo>
                    <a:pt x="35" y="8"/>
                    <a:pt x="35" y="8"/>
                    <a:pt x="35" y="8"/>
                  </a:cubicBezTo>
                  <a:cubicBezTo>
                    <a:pt x="38" y="29"/>
                    <a:pt x="56" y="27"/>
                    <a:pt x="69" y="23"/>
                  </a:cubicBezTo>
                  <a:cubicBezTo>
                    <a:pt x="71" y="21"/>
                    <a:pt x="72" y="19"/>
                    <a:pt x="74" y="18"/>
                  </a:cubicBezTo>
                  <a:cubicBezTo>
                    <a:pt x="54" y="18"/>
                    <a:pt x="39" y="0"/>
                    <a:pt x="39" y="0"/>
                  </a:cubicBezTo>
                  <a:close/>
                  <a:moveTo>
                    <a:pt x="39" y="0"/>
                  </a:moveTo>
                  <a:cubicBezTo>
                    <a:pt x="39" y="0"/>
                    <a:pt x="39" y="0"/>
                    <a:pt x="39" y="0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</p:grpSp>
      <p:grpSp>
        <p:nvGrpSpPr>
          <p:cNvPr id="31" name="Group 74"/>
          <p:cNvGrpSpPr/>
          <p:nvPr/>
        </p:nvGrpSpPr>
        <p:grpSpPr>
          <a:xfrm>
            <a:off x="9663847" y="2620758"/>
            <a:ext cx="1003452" cy="829925"/>
            <a:chOff x="7309384" y="1676401"/>
            <a:chExt cx="752687" cy="622300"/>
          </a:xfrm>
          <a:solidFill>
            <a:schemeClr val="bg1"/>
          </a:solidFill>
        </p:grpSpPr>
        <p:sp>
          <p:nvSpPr>
            <p:cNvPr id="32" name="Freeform 32"/>
            <p:cNvSpPr>
              <a:spLocks noEditPoints="1"/>
            </p:cNvSpPr>
            <p:nvPr/>
          </p:nvSpPr>
          <p:spPr bwMode="auto">
            <a:xfrm>
              <a:off x="7309384" y="1834050"/>
              <a:ext cx="361527" cy="464651"/>
            </a:xfrm>
            <a:custGeom>
              <a:avLst/>
              <a:gdLst/>
              <a:ahLst/>
              <a:cxnLst>
                <a:cxn ang="0">
                  <a:pos x="151" y="136"/>
                </a:cxn>
                <a:cxn ang="0">
                  <a:pos x="97" y="122"/>
                </a:cxn>
                <a:cxn ang="0">
                  <a:pos x="91" y="119"/>
                </a:cxn>
                <a:cxn ang="0">
                  <a:pos x="84" y="113"/>
                </a:cxn>
                <a:cxn ang="0">
                  <a:pos x="75" y="103"/>
                </a:cxn>
                <a:cxn ang="0">
                  <a:pos x="35" y="71"/>
                </a:cxn>
                <a:cxn ang="0">
                  <a:pos x="24" y="80"/>
                </a:cxn>
                <a:cxn ang="0">
                  <a:pos x="47" y="112"/>
                </a:cxn>
                <a:cxn ang="0">
                  <a:pos x="55" y="121"/>
                </a:cxn>
                <a:cxn ang="0">
                  <a:pos x="62" y="129"/>
                </a:cxn>
                <a:cxn ang="0">
                  <a:pos x="46" y="117"/>
                </a:cxn>
                <a:cxn ang="0">
                  <a:pos x="42" y="112"/>
                </a:cxn>
                <a:cxn ang="0">
                  <a:pos x="38" y="105"/>
                </a:cxn>
                <a:cxn ang="0">
                  <a:pos x="33" y="98"/>
                </a:cxn>
                <a:cxn ang="0">
                  <a:pos x="25" y="88"/>
                </a:cxn>
                <a:cxn ang="0">
                  <a:pos x="21" y="83"/>
                </a:cxn>
                <a:cxn ang="0">
                  <a:pos x="28" y="66"/>
                </a:cxn>
                <a:cxn ang="0">
                  <a:pos x="24" y="29"/>
                </a:cxn>
                <a:cxn ang="0">
                  <a:pos x="13" y="1"/>
                </a:cxn>
                <a:cxn ang="0">
                  <a:pos x="8" y="2"/>
                </a:cxn>
                <a:cxn ang="0">
                  <a:pos x="4" y="21"/>
                </a:cxn>
                <a:cxn ang="0">
                  <a:pos x="1" y="74"/>
                </a:cxn>
                <a:cxn ang="0">
                  <a:pos x="38" y="155"/>
                </a:cxn>
                <a:cxn ang="0">
                  <a:pos x="108" y="200"/>
                </a:cxn>
                <a:cxn ang="0">
                  <a:pos x="122" y="223"/>
                </a:cxn>
                <a:cxn ang="0">
                  <a:pos x="122" y="248"/>
                </a:cxn>
                <a:cxn ang="0">
                  <a:pos x="190" y="248"/>
                </a:cxn>
                <a:cxn ang="0">
                  <a:pos x="190" y="225"/>
                </a:cxn>
                <a:cxn ang="0">
                  <a:pos x="191" y="212"/>
                </a:cxn>
                <a:cxn ang="0">
                  <a:pos x="191" y="194"/>
                </a:cxn>
                <a:cxn ang="0">
                  <a:pos x="151" y="136"/>
                </a:cxn>
                <a:cxn ang="0">
                  <a:pos x="151" y="136"/>
                </a:cxn>
                <a:cxn ang="0">
                  <a:pos x="151" y="136"/>
                </a:cxn>
              </a:cxnLst>
              <a:rect l="0" t="0" r="r" b="b"/>
              <a:pathLst>
                <a:path w="193" h="248">
                  <a:moveTo>
                    <a:pt x="151" y="136"/>
                  </a:moveTo>
                  <a:cubicBezTo>
                    <a:pt x="149" y="135"/>
                    <a:pt x="135" y="124"/>
                    <a:pt x="97" y="122"/>
                  </a:cubicBezTo>
                  <a:cubicBezTo>
                    <a:pt x="95" y="121"/>
                    <a:pt x="93" y="120"/>
                    <a:pt x="91" y="119"/>
                  </a:cubicBezTo>
                  <a:cubicBezTo>
                    <a:pt x="88" y="117"/>
                    <a:pt x="86" y="115"/>
                    <a:pt x="84" y="113"/>
                  </a:cubicBezTo>
                  <a:cubicBezTo>
                    <a:pt x="81" y="110"/>
                    <a:pt x="78" y="107"/>
                    <a:pt x="75" y="103"/>
                  </a:cubicBezTo>
                  <a:cubicBezTo>
                    <a:pt x="56" y="77"/>
                    <a:pt x="38" y="72"/>
                    <a:pt x="35" y="71"/>
                  </a:cubicBezTo>
                  <a:cubicBezTo>
                    <a:pt x="32" y="69"/>
                    <a:pt x="18" y="71"/>
                    <a:pt x="24" y="80"/>
                  </a:cubicBezTo>
                  <a:cubicBezTo>
                    <a:pt x="25" y="80"/>
                    <a:pt x="46" y="110"/>
                    <a:pt x="47" y="112"/>
                  </a:cubicBezTo>
                  <a:cubicBezTo>
                    <a:pt x="50" y="116"/>
                    <a:pt x="52" y="118"/>
                    <a:pt x="55" y="121"/>
                  </a:cubicBezTo>
                  <a:cubicBezTo>
                    <a:pt x="57" y="124"/>
                    <a:pt x="60" y="126"/>
                    <a:pt x="62" y="129"/>
                  </a:cubicBezTo>
                  <a:cubicBezTo>
                    <a:pt x="62" y="129"/>
                    <a:pt x="49" y="121"/>
                    <a:pt x="46" y="117"/>
                  </a:cubicBezTo>
                  <a:cubicBezTo>
                    <a:pt x="44" y="116"/>
                    <a:pt x="43" y="113"/>
                    <a:pt x="42" y="112"/>
                  </a:cubicBezTo>
                  <a:cubicBezTo>
                    <a:pt x="41" y="109"/>
                    <a:pt x="40" y="107"/>
                    <a:pt x="38" y="105"/>
                  </a:cubicBezTo>
                  <a:cubicBezTo>
                    <a:pt x="36" y="103"/>
                    <a:pt x="35" y="100"/>
                    <a:pt x="33" y="98"/>
                  </a:cubicBezTo>
                  <a:cubicBezTo>
                    <a:pt x="30" y="95"/>
                    <a:pt x="28" y="91"/>
                    <a:pt x="25" y="88"/>
                  </a:cubicBezTo>
                  <a:cubicBezTo>
                    <a:pt x="24" y="86"/>
                    <a:pt x="22" y="85"/>
                    <a:pt x="21" y="83"/>
                  </a:cubicBezTo>
                  <a:cubicBezTo>
                    <a:pt x="14" y="72"/>
                    <a:pt x="21" y="67"/>
                    <a:pt x="28" y="66"/>
                  </a:cubicBezTo>
                  <a:cubicBezTo>
                    <a:pt x="28" y="65"/>
                    <a:pt x="25" y="34"/>
                    <a:pt x="24" y="29"/>
                  </a:cubicBezTo>
                  <a:cubicBezTo>
                    <a:pt x="23" y="15"/>
                    <a:pt x="21" y="4"/>
                    <a:pt x="13" y="1"/>
                  </a:cubicBezTo>
                  <a:cubicBezTo>
                    <a:pt x="11" y="0"/>
                    <a:pt x="9" y="0"/>
                    <a:pt x="8" y="2"/>
                  </a:cubicBezTo>
                  <a:cubicBezTo>
                    <a:pt x="6" y="4"/>
                    <a:pt x="4" y="15"/>
                    <a:pt x="4" y="21"/>
                  </a:cubicBezTo>
                  <a:cubicBezTo>
                    <a:pt x="4" y="21"/>
                    <a:pt x="0" y="57"/>
                    <a:pt x="1" y="74"/>
                  </a:cubicBezTo>
                  <a:cubicBezTo>
                    <a:pt x="2" y="83"/>
                    <a:pt x="30" y="145"/>
                    <a:pt x="38" y="155"/>
                  </a:cubicBezTo>
                  <a:cubicBezTo>
                    <a:pt x="46" y="164"/>
                    <a:pt x="108" y="200"/>
                    <a:pt x="108" y="200"/>
                  </a:cubicBezTo>
                  <a:cubicBezTo>
                    <a:pt x="111" y="202"/>
                    <a:pt x="122" y="211"/>
                    <a:pt x="122" y="223"/>
                  </a:cubicBezTo>
                  <a:cubicBezTo>
                    <a:pt x="122" y="248"/>
                    <a:pt x="122" y="248"/>
                    <a:pt x="122" y="248"/>
                  </a:cubicBezTo>
                  <a:cubicBezTo>
                    <a:pt x="190" y="248"/>
                    <a:pt x="190" y="248"/>
                    <a:pt x="190" y="248"/>
                  </a:cubicBezTo>
                  <a:cubicBezTo>
                    <a:pt x="190" y="225"/>
                    <a:pt x="190" y="225"/>
                    <a:pt x="190" y="225"/>
                  </a:cubicBezTo>
                  <a:cubicBezTo>
                    <a:pt x="190" y="221"/>
                    <a:pt x="191" y="216"/>
                    <a:pt x="191" y="212"/>
                  </a:cubicBezTo>
                  <a:cubicBezTo>
                    <a:pt x="193" y="207"/>
                    <a:pt x="192" y="198"/>
                    <a:pt x="191" y="194"/>
                  </a:cubicBezTo>
                  <a:cubicBezTo>
                    <a:pt x="183" y="159"/>
                    <a:pt x="154" y="138"/>
                    <a:pt x="151" y="136"/>
                  </a:cubicBezTo>
                  <a:close/>
                  <a:moveTo>
                    <a:pt x="151" y="136"/>
                  </a:moveTo>
                  <a:cubicBezTo>
                    <a:pt x="151" y="136"/>
                    <a:pt x="151" y="136"/>
                    <a:pt x="151" y="136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33" name="Freeform 33"/>
            <p:cNvSpPr>
              <a:spLocks noEditPoints="1"/>
            </p:cNvSpPr>
            <p:nvPr/>
          </p:nvSpPr>
          <p:spPr bwMode="auto">
            <a:xfrm>
              <a:off x="7700544" y="1834050"/>
              <a:ext cx="361527" cy="464651"/>
            </a:xfrm>
            <a:custGeom>
              <a:avLst/>
              <a:gdLst/>
              <a:ahLst/>
              <a:cxnLst>
                <a:cxn ang="0">
                  <a:pos x="189" y="21"/>
                </a:cxn>
                <a:cxn ang="0">
                  <a:pos x="186" y="2"/>
                </a:cxn>
                <a:cxn ang="0">
                  <a:pos x="180" y="1"/>
                </a:cxn>
                <a:cxn ang="0">
                  <a:pos x="169" y="29"/>
                </a:cxn>
                <a:cxn ang="0">
                  <a:pos x="165" y="66"/>
                </a:cxn>
                <a:cxn ang="0">
                  <a:pos x="173" y="83"/>
                </a:cxn>
                <a:cxn ang="0">
                  <a:pos x="168" y="88"/>
                </a:cxn>
                <a:cxn ang="0">
                  <a:pos x="161" y="98"/>
                </a:cxn>
                <a:cxn ang="0">
                  <a:pos x="155" y="105"/>
                </a:cxn>
                <a:cxn ang="0">
                  <a:pos x="151" y="112"/>
                </a:cxn>
                <a:cxn ang="0">
                  <a:pos x="148" y="117"/>
                </a:cxn>
                <a:cxn ang="0">
                  <a:pos x="131" y="129"/>
                </a:cxn>
                <a:cxn ang="0">
                  <a:pos x="138" y="121"/>
                </a:cxn>
                <a:cxn ang="0">
                  <a:pos x="146" y="112"/>
                </a:cxn>
                <a:cxn ang="0">
                  <a:pos x="169" y="80"/>
                </a:cxn>
                <a:cxn ang="0">
                  <a:pos x="158" y="71"/>
                </a:cxn>
                <a:cxn ang="0">
                  <a:pos x="118" y="103"/>
                </a:cxn>
                <a:cxn ang="0">
                  <a:pos x="109" y="113"/>
                </a:cxn>
                <a:cxn ang="0">
                  <a:pos x="102" y="119"/>
                </a:cxn>
                <a:cxn ang="0">
                  <a:pos x="96" y="122"/>
                </a:cxn>
                <a:cxn ang="0">
                  <a:pos x="42" y="136"/>
                </a:cxn>
                <a:cxn ang="0">
                  <a:pos x="2" y="194"/>
                </a:cxn>
                <a:cxn ang="0">
                  <a:pos x="2" y="212"/>
                </a:cxn>
                <a:cxn ang="0">
                  <a:pos x="3" y="225"/>
                </a:cxn>
                <a:cxn ang="0">
                  <a:pos x="3" y="248"/>
                </a:cxn>
                <a:cxn ang="0">
                  <a:pos x="71" y="248"/>
                </a:cxn>
                <a:cxn ang="0">
                  <a:pos x="71" y="223"/>
                </a:cxn>
                <a:cxn ang="0">
                  <a:pos x="85" y="200"/>
                </a:cxn>
                <a:cxn ang="0">
                  <a:pos x="156" y="155"/>
                </a:cxn>
                <a:cxn ang="0">
                  <a:pos x="192" y="74"/>
                </a:cxn>
                <a:cxn ang="0">
                  <a:pos x="189" y="21"/>
                </a:cxn>
                <a:cxn ang="0">
                  <a:pos x="189" y="21"/>
                </a:cxn>
                <a:cxn ang="0">
                  <a:pos x="189" y="21"/>
                </a:cxn>
              </a:cxnLst>
              <a:rect l="0" t="0" r="r" b="b"/>
              <a:pathLst>
                <a:path w="193" h="248">
                  <a:moveTo>
                    <a:pt x="189" y="21"/>
                  </a:moveTo>
                  <a:cubicBezTo>
                    <a:pt x="189" y="15"/>
                    <a:pt x="188" y="4"/>
                    <a:pt x="186" y="2"/>
                  </a:cubicBezTo>
                  <a:cubicBezTo>
                    <a:pt x="184" y="0"/>
                    <a:pt x="183" y="0"/>
                    <a:pt x="180" y="1"/>
                  </a:cubicBezTo>
                  <a:cubicBezTo>
                    <a:pt x="172" y="4"/>
                    <a:pt x="170" y="15"/>
                    <a:pt x="169" y="29"/>
                  </a:cubicBezTo>
                  <a:cubicBezTo>
                    <a:pt x="168" y="34"/>
                    <a:pt x="165" y="65"/>
                    <a:pt x="165" y="66"/>
                  </a:cubicBezTo>
                  <a:cubicBezTo>
                    <a:pt x="172" y="67"/>
                    <a:pt x="179" y="72"/>
                    <a:pt x="173" y="83"/>
                  </a:cubicBezTo>
                  <a:cubicBezTo>
                    <a:pt x="171" y="85"/>
                    <a:pt x="170" y="86"/>
                    <a:pt x="168" y="88"/>
                  </a:cubicBezTo>
                  <a:cubicBezTo>
                    <a:pt x="165" y="91"/>
                    <a:pt x="163" y="95"/>
                    <a:pt x="161" y="98"/>
                  </a:cubicBezTo>
                  <a:cubicBezTo>
                    <a:pt x="159" y="100"/>
                    <a:pt x="157" y="103"/>
                    <a:pt x="155" y="105"/>
                  </a:cubicBezTo>
                  <a:cubicBezTo>
                    <a:pt x="154" y="107"/>
                    <a:pt x="152" y="109"/>
                    <a:pt x="151" y="112"/>
                  </a:cubicBezTo>
                  <a:cubicBezTo>
                    <a:pt x="150" y="113"/>
                    <a:pt x="149" y="116"/>
                    <a:pt x="148" y="117"/>
                  </a:cubicBezTo>
                  <a:cubicBezTo>
                    <a:pt x="144" y="121"/>
                    <a:pt x="131" y="129"/>
                    <a:pt x="131" y="129"/>
                  </a:cubicBezTo>
                  <a:cubicBezTo>
                    <a:pt x="133" y="126"/>
                    <a:pt x="136" y="124"/>
                    <a:pt x="138" y="121"/>
                  </a:cubicBezTo>
                  <a:cubicBezTo>
                    <a:pt x="141" y="118"/>
                    <a:pt x="144" y="116"/>
                    <a:pt x="146" y="112"/>
                  </a:cubicBezTo>
                  <a:cubicBezTo>
                    <a:pt x="147" y="110"/>
                    <a:pt x="168" y="80"/>
                    <a:pt x="169" y="80"/>
                  </a:cubicBezTo>
                  <a:cubicBezTo>
                    <a:pt x="175" y="71"/>
                    <a:pt x="162" y="69"/>
                    <a:pt x="158" y="71"/>
                  </a:cubicBezTo>
                  <a:cubicBezTo>
                    <a:pt x="155" y="72"/>
                    <a:pt x="137" y="77"/>
                    <a:pt x="118" y="103"/>
                  </a:cubicBezTo>
                  <a:cubicBezTo>
                    <a:pt x="115" y="107"/>
                    <a:pt x="112" y="110"/>
                    <a:pt x="109" y="113"/>
                  </a:cubicBezTo>
                  <a:cubicBezTo>
                    <a:pt x="107" y="115"/>
                    <a:pt x="105" y="117"/>
                    <a:pt x="102" y="119"/>
                  </a:cubicBezTo>
                  <a:cubicBezTo>
                    <a:pt x="100" y="120"/>
                    <a:pt x="98" y="121"/>
                    <a:pt x="96" y="122"/>
                  </a:cubicBezTo>
                  <a:cubicBezTo>
                    <a:pt x="58" y="124"/>
                    <a:pt x="44" y="135"/>
                    <a:pt x="42" y="136"/>
                  </a:cubicBezTo>
                  <a:cubicBezTo>
                    <a:pt x="39" y="138"/>
                    <a:pt x="10" y="159"/>
                    <a:pt x="2" y="194"/>
                  </a:cubicBezTo>
                  <a:cubicBezTo>
                    <a:pt x="1" y="198"/>
                    <a:pt x="0" y="207"/>
                    <a:pt x="2" y="212"/>
                  </a:cubicBezTo>
                  <a:cubicBezTo>
                    <a:pt x="2" y="216"/>
                    <a:pt x="3" y="221"/>
                    <a:pt x="3" y="225"/>
                  </a:cubicBezTo>
                  <a:cubicBezTo>
                    <a:pt x="3" y="248"/>
                    <a:pt x="3" y="248"/>
                    <a:pt x="3" y="248"/>
                  </a:cubicBezTo>
                  <a:cubicBezTo>
                    <a:pt x="71" y="248"/>
                    <a:pt x="71" y="248"/>
                    <a:pt x="71" y="248"/>
                  </a:cubicBezTo>
                  <a:cubicBezTo>
                    <a:pt x="71" y="223"/>
                    <a:pt x="71" y="223"/>
                    <a:pt x="71" y="223"/>
                  </a:cubicBezTo>
                  <a:cubicBezTo>
                    <a:pt x="71" y="211"/>
                    <a:pt x="83" y="202"/>
                    <a:pt x="85" y="200"/>
                  </a:cubicBezTo>
                  <a:cubicBezTo>
                    <a:pt x="85" y="200"/>
                    <a:pt x="148" y="164"/>
                    <a:pt x="156" y="155"/>
                  </a:cubicBezTo>
                  <a:cubicBezTo>
                    <a:pt x="164" y="145"/>
                    <a:pt x="192" y="83"/>
                    <a:pt x="192" y="74"/>
                  </a:cubicBezTo>
                  <a:cubicBezTo>
                    <a:pt x="193" y="57"/>
                    <a:pt x="189" y="21"/>
                    <a:pt x="189" y="21"/>
                  </a:cubicBezTo>
                  <a:close/>
                  <a:moveTo>
                    <a:pt x="189" y="21"/>
                  </a:moveTo>
                  <a:cubicBezTo>
                    <a:pt x="189" y="21"/>
                    <a:pt x="189" y="21"/>
                    <a:pt x="189" y="21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34" name="Freeform 34"/>
            <p:cNvSpPr>
              <a:spLocks noEditPoints="1"/>
            </p:cNvSpPr>
            <p:nvPr/>
          </p:nvSpPr>
          <p:spPr bwMode="auto">
            <a:xfrm>
              <a:off x="7457551" y="1676401"/>
              <a:ext cx="456354" cy="403013"/>
            </a:xfrm>
            <a:custGeom>
              <a:avLst/>
              <a:gdLst/>
              <a:ahLst/>
              <a:cxnLst>
                <a:cxn ang="0">
                  <a:pos x="163" y="185"/>
                </a:cxn>
                <a:cxn ang="0">
                  <a:pos x="240" y="84"/>
                </a:cxn>
                <a:cxn ang="0">
                  <a:pos x="229" y="26"/>
                </a:cxn>
                <a:cxn ang="0">
                  <a:pos x="176" y="0"/>
                </a:cxn>
                <a:cxn ang="0">
                  <a:pos x="170" y="0"/>
                </a:cxn>
                <a:cxn ang="0">
                  <a:pos x="122" y="17"/>
                </a:cxn>
                <a:cxn ang="0">
                  <a:pos x="74" y="0"/>
                </a:cxn>
                <a:cxn ang="0">
                  <a:pos x="68" y="0"/>
                </a:cxn>
                <a:cxn ang="0">
                  <a:pos x="15" y="26"/>
                </a:cxn>
                <a:cxn ang="0">
                  <a:pos x="4" y="84"/>
                </a:cxn>
                <a:cxn ang="0">
                  <a:pos x="81" y="185"/>
                </a:cxn>
                <a:cxn ang="0">
                  <a:pos x="102" y="206"/>
                </a:cxn>
                <a:cxn ang="0">
                  <a:pos x="122" y="215"/>
                </a:cxn>
                <a:cxn ang="0">
                  <a:pos x="142" y="206"/>
                </a:cxn>
                <a:cxn ang="0">
                  <a:pos x="163" y="185"/>
                </a:cxn>
                <a:cxn ang="0">
                  <a:pos x="81" y="40"/>
                </a:cxn>
                <a:cxn ang="0">
                  <a:pos x="44" y="73"/>
                </a:cxn>
                <a:cxn ang="0">
                  <a:pos x="34" y="83"/>
                </a:cxn>
                <a:cxn ang="0">
                  <a:pos x="24" y="73"/>
                </a:cxn>
                <a:cxn ang="0">
                  <a:pos x="81" y="20"/>
                </a:cxn>
                <a:cxn ang="0">
                  <a:pos x="91" y="30"/>
                </a:cxn>
                <a:cxn ang="0">
                  <a:pos x="81" y="40"/>
                </a:cxn>
                <a:cxn ang="0">
                  <a:pos x="81" y="40"/>
                </a:cxn>
                <a:cxn ang="0">
                  <a:pos x="81" y="40"/>
                </a:cxn>
              </a:cxnLst>
              <a:rect l="0" t="0" r="r" b="b"/>
              <a:pathLst>
                <a:path w="244" h="215">
                  <a:moveTo>
                    <a:pt x="163" y="185"/>
                  </a:moveTo>
                  <a:cubicBezTo>
                    <a:pt x="195" y="155"/>
                    <a:pt x="235" y="118"/>
                    <a:pt x="240" y="84"/>
                  </a:cubicBezTo>
                  <a:cubicBezTo>
                    <a:pt x="244" y="61"/>
                    <a:pt x="240" y="41"/>
                    <a:pt x="229" y="26"/>
                  </a:cubicBezTo>
                  <a:cubicBezTo>
                    <a:pt x="218" y="11"/>
                    <a:pt x="201" y="3"/>
                    <a:pt x="176" y="0"/>
                  </a:cubicBezTo>
                  <a:cubicBezTo>
                    <a:pt x="174" y="0"/>
                    <a:pt x="172" y="0"/>
                    <a:pt x="170" y="0"/>
                  </a:cubicBezTo>
                  <a:cubicBezTo>
                    <a:pt x="153" y="0"/>
                    <a:pt x="135" y="6"/>
                    <a:pt x="122" y="17"/>
                  </a:cubicBezTo>
                  <a:cubicBezTo>
                    <a:pt x="109" y="6"/>
                    <a:pt x="92" y="0"/>
                    <a:pt x="74" y="0"/>
                  </a:cubicBezTo>
                  <a:cubicBezTo>
                    <a:pt x="72" y="0"/>
                    <a:pt x="70" y="0"/>
                    <a:pt x="68" y="0"/>
                  </a:cubicBezTo>
                  <a:cubicBezTo>
                    <a:pt x="44" y="3"/>
                    <a:pt x="26" y="11"/>
                    <a:pt x="15" y="26"/>
                  </a:cubicBezTo>
                  <a:cubicBezTo>
                    <a:pt x="4" y="41"/>
                    <a:pt x="0" y="61"/>
                    <a:pt x="4" y="84"/>
                  </a:cubicBezTo>
                  <a:cubicBezTo>
                    <a:pt x="9" y="118"/>
                    <a:pt x="49" y="155"/>
                    <a:pt x="81" y="185"/>
                  </a:cubicBezTo>
                  <a:cubicBezTo>
                    <a:pt x="81" y="185"/>
                    <a:pt x="97" y="201"/>
                    <a:pt x="102" y="206"/>
                  </a:cubicBezTo>
                  <a:cubicBezTo>
                    <a:pt x="106" y="209"/>
                    <a:pt x="114" y="215"/>
                    <a:pt x="122" y="215"/>
                  </a:cubicBezTo>
                  <a:cubicBezTo>
                    <a:pt x="131" y="215"/>
                    <a:pt x="138" y="209"/>
                    <a:pt x="142" y="206"/>
                  </a:cubicBezTo>
                  <a:cubicBezTo>
                    <a:pt x="147" y="201"/>
                    <a:pt x="163" y="185"/>
                    <a:pt x="163" y="185"/>
                  </a:cubicBezTo>
                  <a:close/>
                  <a:moveTo>
                    <a:pt x="81" y="40"/>
                  </a:moveTo>
                  <a:cubicBezTo>
                    <a:pt x="61" y="40"/>
                    <a:pt x="44" y="55"/>
                    <a:pt x="44" y="73"/>
                  </a:cubicBezTo>
                  <a:cubicBezTo>
                    <a:pt x="44" y="78"/>
                    <a:pt x="40" y="83"/>
                    <a:pt x="34" y="83"/>
                  </a:cubicBezTo>
                  <a:cubicBezTo>
                    <a:pt x="29" y="83"/>
                    <a:pt x="24" y="78"/>
                    <a:pt x="24" y="73"/>
                  </a:cubicBezTo>
                  <a:cubicBezTo>
                    <a:pt x="24" y="44"/>
                    <a:pt x="50" y="20"/>
                    <a:pt x="81" y="20"/>
                  </a:cubicBezTo>
                  <a:cubicBezTo>
                    <a:pt x="87" y="20"/>
                    <a:pt x="91" y="24"/>
                    <a:pt x="91" y="30"/>
                  </a:cubicBezTo>
                  <a:cubicBezTo>
                    <a:pt x="91" y="35"/>
                    <a:pt x="87" y="40"/>
                    <a:pt x="81" y="40"/>
                  </a:cubicBezTo>
                  <a:close/>
                  <a:moveTo>
                    <a:pt x="81" y="40"/>
                  </a:moveTo>
                  <a:cubicBezTo>
                    <a:pt x="81" y="40"/>
                    <a:pt x="81" y="40"/>
                    <a:pt x="81" y="40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962961" y="3570541"/>
            <a:ext cx="2150380" cy="1188013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zh-CN" altLang="en-US" sz="1800" b="1" dirty="0">
                <a:solidFill>
                  <a:schemeClr val="bg1"/>
                </a:solidFill>
                <a:cs typeface="+mn-ea"/>
              </a:rPr>
              <a:t>关键字</a:t>
            </a:r>
            <a:endParaRPr lang="en-US" altLang="zh-CN" sz="1800" b="1" dirty="0">
              <a:solidFill>
                <a:schemeClr val="bg1"/>
              </a:solidFill>
              <a:cs typeface="+mn-ea"/>
            </a:endParaRPr>
          </a:p>
          <a:p>
            <a:pPr algn="ctr" defTabSz="1218565">
              <a:spcBef>
                <a:spcPct val="20000"/>
              </a:spcBef>
              <a:defRPr/>
            </a:pPr>
            <a:r>
              <a:rPr lang="zh-CN" altLang="en-US" sz="1600" dirty="0">
                <a:solidFill>
                  <a:schemeClr val="bg1"/>
                </a:solidFill>
                <a:latin typeface="时尚中黑简体" panose="01010104010101010101" charset="-122"/>
                <a:cs typeface="+mn-ea"/>
              </a:rPr>
              <a:t>单击此处添加文字阐述，添加简短问题说明</a:t>
            </a:r>
            <a:endParaRPr lang="en-US" altLang="zh-CN" sz="1600" dirty="0">
              <a:solidFill>
                <a:schemeClr val="bg1"/>
              </a:solidFill>
              <a:cs typeface="+mn-ea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9090383" y="3570541"/>
            <a:ext cx="2150380" cy="1188013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zh-CN" altLang="en-US" sz="1800" b="1" dirty="0">
                <a:solidFill>
                  <a:schemeClr val="bg1"/>
                </a:solidFill>
                <a:cs typeface="+mn-ea"/>
              </a:rPr>
              <a:t>关键字</a:t>
            </a:r>
            <a:endParaRPr lang="en-US" altLang="zh-CN" sz="1800" b="1" dirty="0">
              <a:solidFill>
                <a:schemeClr val="bg1"/>
              </a:solidFill>
              <a:cs typeface="+mn-ea"/>
            </a:endParaRPr>
          </a:p>
          <a:p>
            <a:pPr algn="ctr" defTabSz="1218565">
              <a:spcBef>
                <a:spcPct val="20000"/>
              </a:spcBef>
              <a:defRPr/>
            </a:pPr>
            <a:r>
              <a:rPr lang="zh-CN" altLang="en-US" sz="1600" dirty="0">
                <a:solidFill>
                  <a:schemeClr val="bg1"/>
                </a:solidFill>
                <a:latin typeface="时尚中黑简体" panose="01010104010101010101" charset="-122"/>
                <a:cs typeface="+mn-ea"/>
              </a:rPr>
              <a:t>单击此处添加文字阐述，添加简短问题说明</a:t>
            </a:r>
            <a:endParaRPr lang="en-US" altLang="zh-CN" sz="1600" dirty="0">
              <a:solidFill>
                <a:schemeClr val="bg1"/>
              </a:solidFill>
              <a:cs typeface="+mn-ea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385475" y="3570541"/>
            <a:ext cx="2150380" cy="1188013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zh-CN" altLang="en-US" sz="1800" b="1" dirty="0">
                <a:solidFill>
                  <a:schemeClr val="bg1"/>
                </a:solidFill>
                <a:cs typeface="+mn-ea"/>
              </a:rPr>
              <a:t>关键字</a:t>
            </a:r>
            <a:endParaRPr lang="en-US" altLang="zh-CN" sz="1800" b="1" dirty="0">
              <a:solidFill>
                <a:schemeClr val="bg1"/>
              </a:solidFill>
              <a:cs typeface="+mn-ea"/>
            </a:endParaRPr>
          </a:p>
          <a:p>
            <a:pPr algn="ctr" defTabSz="1218565">
              <a:spcBef>
                <a:spcPct val="20000"/>
              </a:spcBef>
              <a:defRPr/>
            </a:pPr>
            <a:r>
              <a:rPr lang="zh-CN" altLang="en-US" sz="1600" dirty="0">
                <a:solidFill>
                  <a:schemeClr val="bg1"/>
                </a:solidFill>
                <a:latin typeface="时尚中黑简体" panose="01010104010101010101" charset="-122"/>
                <a:cs typeface="+mn-ea"/>
              </a:rPr>
              <a:t>单击此处添加文字阐述，添加简短问题说明</a:t>
            </a:r>
            <a:endParaRPr lang="en-US" altLang="zh-CN" sz="1600" dirty="0">
              <a:solidFill>
                <a:schemeClr val="bg1"/>
              </a:solidFill>
              <a:cs typeface="+mn-ea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680567" y="3570541"/>
            <a:ext cx="2150380" cy="1188013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zh-CN" altLang="en-US" sz="1800" b="1" dirty="0">
                <a:solidFill>
                  <a:schemeClr val="bg1"/>
                </a:solidFill>
                <a:cs typeface="+mn-ea"/>
              </a:rPr>
              <a:t>关键字</a:t>
            </a:r>
            <a:endParaRPr lang="en-US" altLang="zh-CN" sz="1800" b="1" dirty="0">
              <a:solidFill>
                <a:schemeClr val="bg1"/>
              </a:solidFill>
              <a:cs typeface="+mn-ea"/>
            </a:endParaRPr>
          </a:p>
          <a:p>
            <a:pPr algn="ctr" defTabSz="1218565">
              <a:spcBef>
                <a:spcPct val="20000"/>
              </a:spcBef>
              <a:defRPr/>
            </a:pPr>
            <a:r>
              <a:rPr lang="zh-CN" altLang="en-US" sz="1600" dirty="0">
                <a:solidFill>
                  <a:schemeClr val="bg1"/>
                </a:solidFill>
                <a:latin typeface="时尚中黑简体" panose="01010104010101010101" charset="-122"/>
                <a:cs typeface="+mn-ea"/>
              </a:rPr>
              <a:t>单击此处添加文字阐述，添加简短问题说明</a:t>
            </a:r>
            <a:endParaRPr lang="en-US" altLang="zh-CN" sz="1600" dirty="0">
              <a:solidFill>
                <a:schemeClr val="bg1"/>
              </a:solidFill>
              <a:cs typeface="+mn-ea"/>
            </a:endParaRPr>
          </a:p>
        </p:txBody>
      </p:sp>
      <p:sp>
        <p:nvSpPr>
          <p:cNvPr id="39" name="Footer Text"/>
          <p:cNvSpPr txBox="1"/>
          <p:nvPr/>
        </p:nvSpPr>
        <p:spPr>
          <a:xfrm>
            <a:off x="922622" y="5522149"/>
            <a:ext cx="10345172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/>
            <a:r>
              <a:rPr lang="zh-CN" altLang="en-US" sz="1800" dirty="0">
                <a:solidFill>
                  <a:prstClr val="black">
                    <a:lumMod val="75000"/>
                    <a:lumOff val="25000"/>
                  </a:prstClr>
                </a:solidFill>
                <a:latin typeface="时尚中黑简体" panose="01010104010101010101" charset="-122"/>
                <a:cs typeface="+mn-ea"/>
              </a:rPr>
              <a:t>单击此处添加文字阐述，添加简短问题说明文字，具体说明文字在此处。单击此处添加文字阐述，添加简短问题单击此处添加文字阐述，添加简短问题说明文字，具体说明文字在此处。单击此处添加文字阐述，添加简短问题</a:t>
            </a:r>
            <a:endParaRPr lang="en-US" altLang="zh-CN" sz="1600" dirty="0">
              <a:solidFill>
                <a:prstClr val="black">
                  <a:lumMod val="75000"/>
                  <a:lumOff val="25000"/>
                </a:prstClr>
              </a:solidFill>
              <a:cs typeface="+mn-ea"/>
            </a:endParaRPr>
          </a:p>
        </p:txBody>
      </p:sp>
      <p:cxnSp>
        <p:nvCxnSpPr>
          <p:cNvPr id="40" name="Straight Line buttom"/>
          <p:cNvCxnSpPr/>
          <p:nvPr/>
        </p:nvCxnSpPr>
        <p:spPr>
          <a:xfrm>
            <a:off x="914281" y="5344172"/>
            <a:ext cx="10361851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prstDash val="sysDot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Arc 86"/>
          <p:cNvSpPr/>
          <p:nvPr/>
        </p:nvSpPr>
        <p:spPr>
          <a:xfrm rot="19051047">
            <a:off x="2437059" y="1652282"/>
            <a:ext cx="2181487" cy="2182276"/>
          </a:xfrm>
          <a:prstGeom prst="arc">
            <a:avLst/>
          </a:prstGeom>
          <a:ln w="28575">
            <a:solidFill>
              <a:schemeClr val="accent1"/>
            </a:solidFill>
            <a:prstDash val="sysDot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121917" tIns="60958" rIns="121917" bIns="60958" rtlCol="0" anchor="ctr"/>
          <a:lstStyle/>
          <a:p>
            <a:pPr algn="ctr"/>
            <a:endParaRPr lang="en-US" dirty="0">
              <a:cs typeface="+mn-ea"/>
            </a:endParaRPr>
          </a:p>
        </p:txBody>
      </p:sp>
      <p:sp>
        <p:nvSpPr>
          <p:cNvPr id="42" name="Arc 87"/>
          <p:cNvSpPr/>
          <p:nvPr/>
        </p:nvSpPr>
        <p:spPr>
          <a:xfrm rot="19051047">
            <a:off x="5076422" y="1652284"/>
            <a:ext cx="2181487" cy="2182276"/>
          </a:xfrm>
          <a:prstGeom prst="arc">
            <a:avLst/>
          </a:prstGeom>
          <a:ln w="28575">
            <a:solidFill>
              <a:schemeClr val="accent2"/>
            </a:solidFill>
            <a:prstDash val="sysDot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121917" tIns="60958" rIns="121917" bIns="60958" rtlCol="0" anchor="ctr"/>
          <a:lstStyle/>
          <a:p>
            <a:pPr algn="ctr"/>
            <a:endParaRPr lang="en-US" dirty="0">
              <a:cs typeface="+mn-ea"/>
            </a:endParaRPr>
          </a:p>
        </p:txBody>
      </p:sp>
      <p:sp>
        <p:nvSpPr>
          <p:cNvPr id="43" name="Arc 88"/>
          <p:cNvSpPr/>
          <p:nvPr/>
        </p:nvSpPr>
        <p:spPr>
          <a:xfrm rot="19051047">
            <a:off x="7715783" y="1652284"/>
            <a:ext cx="2181487" cy="2182276"/>
          </a:xfrm>
          <a:prstGeom prst="arc">
            <a:avLst/>
          </a:prstGeom>
          <a:ln w="28575">
            <a:solidFill>
              <a:schemeClr val="accent3"/>
            </a:solidFill>
            <a:prstDash val="sysDot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121917" tIns="60958" rIns="121917" bIns="60958" rtlCol="0" anchor="ctr"/>
          <a:lstStyle/>
          <a:p>
            <a:pPr algn="ctr"/>
            <a:endParaRPr lang="en-US" dirty="0">
              <a:cs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0">
        <p14:doors dir="vert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0"/>
                            </p:stCondLst>
                            <p:childTnLst>
                              <p:par>
                                <p:cTn id="68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500"/>
                            </p:stCondLst>
                            <p:childTnLst>
                              <p:par>
                                <p:cTn id="7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6000"/>
                            </p:stCondLst>
                            <p:childTnLst>
                              <p:par>
                                <p:cTn id="83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6500"/>
                            </p:stCondLst>
                            <p:childTnLst>
                              <p:par>
                                <p:cTn id="87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7000"/>
                            </p:stCondLst>
                            <p:childTnLst>
                              <p:par>
                                <p:cTn id="91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9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7500"/>
                            </p:stCondLst>
                            <p:childTnLst>
                              <p:par>
                                <p:cTn id="95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9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  <p:bldP spid="7" grpId="0" animBg="1"/>
      <p:bldP spid="8" grpId="0" animBg="1"/>
      <p:bldP spid="9" grpId="0" animBg="1"/>
      <p:bldP spid="35" grpId="0"/>
      <p:bldP spid="36" grpId="0"/>
      <p:bldP spid="37" grpId="0"/>
      <p:bldP spid="38" grpId="0"/>
      <p:bldP spid="39" grpId="0"/>
      <p:bldP spid="41" grpId="0" animBg="1"/>
      <p:bldP spid="42" grpId="0" animBg="1"/>
      <p:bldP spid="4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平行四边形 1"/>
          <p:cNvSpPr/>
          <p:nvPr/>
        </p:nvSpPr>
        <p:spPr>
          <a:xfrm>
            <a:off x="-1609650" y="1214178"/>
            <a:ext cx="7494652" cy="4951920"/>
          </a:xfrm>
          <a:prstGeom prst="parallelogram">
            <a:avLst/>
          </a:prstGeom>
          <a:blipFill>
            <a:blip r:embed="rId1"/>
            <a:stretch>
              <a:fillRect/>
            </a:stretch>
          </a:blip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3824414" y="1906697"/>
            <a:ext cx="9832658" cy="3136730"/>
            <a:chOff x="3824414" y="1906697"/>
            <a:chExt cx="9832658" cy="3136730"/>
          </a:xfrm>
        </p:grpSpPr>
        <p:sp>
          <p:nvSpPr>
            <p:cNvPr id="5" name="平行四边形 4"/>
            <p:cNvSpPr/>
            <p:nvPr/>
          </p:nvSpPr>
          <p:spPr>
            <a:xfrm>
              <a:off x="3824414" y="2182650"/>
              <a:ext cx="9832658" cy="2860777"/>
            </a:xfrm>
            <a:prstGeom prst="parallelogram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</a:endParaRPr>
            </a:p>
          </p:txBody>
        </p:sp>
        <p:grpSp>
          <p:nvGrpSpPr>
            <p:cNvPr id="13" name="组合 12"/>
            <p:cNvGrpSpPr/>
            <p:nvPr/>
          </p:nvGrpSpPr>
          <p:grpSpPr>
            <a:xfrm>
              <a:off x="10559702" y="1906697"/>
              <a:ext cx="2160241" cy="3136730"/>
              <a:chOff x="10448926" y="1421166"/>
              <a:chExt cx="2518428" cy="3604458"/>
            </a:xfrm>
          </p:grpSpPr>
          <p:sp>
            <p:nvSpPr>
              <p:cNvPr id="16" name="任意多边形 15"/>
              <p:cNvSpPr/>
              <p:nvPr/>
            </p:nvSpPr>
            <p:spPr>
              <a:xfrm>
                <a:off x="10448926" y="1718968"/>
                <a:ext cx="1777806" cy="3306656"/>
              </a:xfrm>
              <a:custGeom>
                <a:avLst/>
                <a:gdLst/>
                <a:ahLst/>
                <a:cxnLst/>
                <a:rect l="l" t="t" r="r" b="b"/>
                <a:pathLst>
                  <a:path w="1324156" h="2564141">
                    <a:moveTo>
                      <a:pt x="663901" y="0"/>
                    </a:moveTo>
                    <a:cubicBezTo>
                      <a:pt x="845425" y="717"/>
                      <a:pt x="984056" y="27623"/>
                      <a:pt x="1079795" y="80718"/>
                    </a:cubicBezTo>
                    <a:cubicBezTo>
                      <a:pt x="1175534" y="133813"/>
                      <a:pt x="1240677" y="208800"/>
                      <a:pt x="1275224" y="305679"/>
                    </a:cubicBezTo>
                    <a:cubicBezTo>
                      <a:pt x="1309772" y="402557"/>
                      <a:pt x="1326021" y="517030"/>
                      <a:pt x="1323971" y="649096"/>
                    </a:cubicBezTo>
                    <a:lnTo>
                      <a:pt x="1323971" y="751310"/>
                    </a:lnTo>
                    <a:cubicBezTo>
                      <a:pt x="1324731" y="890473"/>
                      <a:pt x="1295874" y="1003585"/>
                      <a:pt x="1237402" y="1090644"/>
                    </a:cubicBezTo>
                    <a:cubicBezTo>
                      <a:pt x="1178930" y="1177703"/>
                      <a:pt x="1086284" y="1225100"/>
                      <a:pt x="959466" y="1232834"/>
                    </a:cubicBezTo>
                    <a:lnTo>
                      <a:pt x="875630" y="1236478"/>
                    </a:lnTo>
                    <a:lnTo>
                      <a:pt x="875630" y="1247410"/>
                    </a:lnTo>
                    <a:lnTo>
                      <a:pt x="941241" y="1251055"/>
                    </a:lnTo>
                    <a:cubicBezTo>
                      <a:pt x="1076792" y="1260535"/>
                      <a:pt x="1174753" y="1308994"/>
                      <a:pt x="1235124" y="1396430"/>
                    </a:cubicBezTo>
                    <a:cubicBezTo>
                      <a:pt x="1295495" y="1483866"/>
                      <a:pt x="1325111" y="1597125"/>
                      <a:pt x="1323971" y="1736206"/>
                    </a:cubicBezTo>
                    <a:lnTo>
                      <a:pt x="1323971" y="1915073"/>
                    </a:lnTo>
                    <a:cubicBezTo>
                      <a:pt x="1326088" y="2047125"/>
                      <a:pt x="1310109" y="2161589"/>
                      <a:pt x="1276034" y="2258464"/>
                    </a:cubicBezTo>
                    <a:cubicBezTo>
                      <a:pt x="1241959" y="2355339"/>
                      <a:pt x="1177086" y="2430325"/>
                      <a:pt x="1081415" y="2483421"/>
                    </a:cubicBezTo>
                    <a:cubicBezTo>
                      <a:pt x="985744" y="2536517"/>
                      <a:pt x="846572" y="2563424"/>
                      <a:pt x="663901" y="2564141"/>
                    </a:cubicBezTo>
                    <a:cubicBezTo>
                      <a:pt x="481182" y="2563424"/>
                      <a:pt x="341694" y="2536517"/>
                      <a:pt x="245436" y="2483421"/>
                    </a:cubicBezTo>
                    <a:cubicBezTo>
                      <a:pt x="149179" y="2430325"/>
                      <a:pt x="83719" y="2355339"/>
                      <a:pt x="49059" y="2258464"/>
                    </a:cubicBezTo>
                    <a:cubicBezTo>
                      <a:pt x="14398" y="2161589"/>
                      <a:pt x="-1896" y="2047125"/>
                      <a:pt x="176" y="1915073"/>
                    </a:cubicBezTo>
                    <a:lnTo>
                      <a:pt x="176" y="1626695"/>
                    </a:lnTo>
                    <a:lnTo>
                      <a:pt x="550579" y="1626695"/>
                    </a:lnTo>
                    <a:lnTo>
                      <a:pt x="550579" y="2035535"/>
                    </a:lnTo>
                    <a:cubicBezTo>
                      <a:pt x="548751" y="2073559"/>
                      <a:pt x="554235" y="2107021"/>
                      <a:pt x="567029" y="2135920"/>
                    </a:cubicBezTo>
                    <a:cubicBezTo>
                      <a:pt x="579824" y="2164818"/>
                      <a:pt x="610896" y="2180028"/>
                      <a:pt x="660245" y="2181549"/>
                    </a:cubicBezTo>
                    <a:cubicBezTo>
                      <a:pt x="709747" y="2180028"/>
                      <a:pt x="741429" y="2164818"/>
                      <a:pt x="755290" y="2135920"/>
                    </a:cubicBezTo>
                    <a:cubicBezTo>
                      <a:pt x="769151" y="2107021"/>
                      <a:pt x="775243" y="2073559"/>
                      <a:pt x="773568" y="2035535"/>
                    </a:cubicBezTo>
                    <a:lnTo>
                      <a:pt x="773568" y="1582891"/>
                    </a:lnTo>
                    <a:cubicBezTo>
                      <a:pt x="775776" y="1545474"/>
                      <a:pt x="768617" y="1514446"/>
                      <a:pt x="752091" y="1489807"/>
                    </a:cubicBezTo>
                    <a:cubicBezTo>
                      <a:pt x="735565" y="1465167"/>
                      <a:pt x="696420" y="1452391"/>
                      <a:pt x="634657" y="1451478"/>
                    </a:cubicBezTo>
                    <a:lnTo>
                      <a:pt x="430294" y="1451478"/>
                    </a:lnTo>
                    <a:lnTo>
                      <a:pt x="430294" y="1039702"/>
                    </a:lnTo>
                    <a:cubicBezTo>
                      <a:pt x="518974" y="1039702"/>
                      <a:pt x="576884" y="1039702"/>
                      <a:pt x="604026" y="1039702"/>
                    </a:cubicBezTo>
                    <a:cubicBezTo>
                      <a:pt x="610811" y="1039702"/>
                      <a:pt x="616646" y="1039702"/>
                      <a:pt x="621530" y="1039702"/>
                    </a:cubicBezTo>
                    <a:lnTo>
                      <a:pt x="631001" y="1039702"/>
                    </a:lnTo>
                    <a:cubicBezTo>
                      <a:pt x="692917" y="1038789"/>
                      <a:pt x="732671" y="1026012"/>
                      <a:pt x="750263" y="1001371"/>
                    </a:cubicBezTo>
                    <a:cubicBezTo>
                      <a:pt x="767856" y="976730"/>
                      <a:pt x="775624" y="945701"/>
                      <a:pt x="773568" y="908283"/>
                    </a:cubicBezTo>
                    <a:lnTo>
                      <a:pt x="773568" y="506725"/>
                    </a:lnTo>
                    <a:cubicBezTo>
                      <a:pt x="775396" y="468851"/>
                      <a:pt x="769912" y="435996"/>
                      <a:pt x="757118" y="408160"/>
                    </a:cubicBezTo>
                    <a:cubicBezTo>
                      <a:pt x="744323" y="380324"/>
                      <a:pt x="713251" y="365721"/>
                      <a:pt x="663901" y="364352"/>
                    </a:cubicBezTo>
                    <a:cubicBezTo>
                      <a:pt x="614551" y="365721"/>
                      <a:pt x="583479" y="380324"/>
                      <a:pt x="570685" y="408160"/>
                    </a:cubicBezTo>
                    <a:cubicBezTo>
                      <a:pt x="557890" y="435996"/>
                      <a:pt x="552407" y="468851"/>
                      <a:pt x="554235" y="506725"/>
                    </a:cubicBezTo>
                    <a:lnTo>
                      <a:pt x="554235" y="860826"/>
                    </a:lnTo>
                    <a:lnTo>
                      <a:pt x="7466" y="860826"/>
                    </a:lnTo>
                    <a:lnTo>
                      <a:pt x="7466" y="649096"/>
                    </a:lnTo>
                    <a:cubicBezTo>
                      <a:pt x="5304" y="517029"/>
                      <a:pt x="20968" y="402557"/>
                      <a:pt x="54459" y="305679"/>
                    </a:cubicBezTo>
                    <a:cubicBezTo>
                      <a:pt x="87950" y="208800"/>
                      <a:pt x="152239" y="133813"/>
                      <a:pt x="247326" y="80718"/>
                    </a:cubicBezTo>
                    <a:cubicBezTo>
                      <a:pt x="342414" y="27623"/>
                      <a:pt x="481272" y="717"/>
                      <a:pt x="663901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</a:endParaRPr>
              </a:p>
            </p:txBody>
          </p:sp>
          <p:sp>
            <p:nvSpPr>
              <p:cNvPr id="17" name="矩形 16"/>
              <p:cNvSpPr/>
              <p:nvPr/>
            </p:nvSpPr>
            <p:spPr>
              <a:xfrm>
                <a:off x="11504504" y="1421166"/>
                <a:ext cx="1462850" cy="360445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</a:endParaRPr>
              </a:p>
            </p:txBody>
          </p:sp>
        </p:grpSp>
      </p:grpSp>
      <p:sp>
        <p:nvSpPr>
          <p:cNvPr id="6" name="文本框 5"/>
          <p:cNvSpPr txBox="1"/>
          <p:nvPr/>
        </p:nvSpPr>
        <p:spPr>
          <a:xfrm>
            <a:off x="4222999" y="3021553"/>
            <a:ext cx="65527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7200" dirty="0" smtClean="0">
                <a:solidFill>
                  <a:schemeClr val="bg1"/>
                </a:solidFill>
                <a:latin typeface="+mn-ea"/>
                <a:cs typeface="+mn-ea"/>
              </a:rPr>
              <a:t>工作存在不足</a:t>
            </a:r>
            <a:endParaRPr lang="zh-CN" altLang="en-US" sz="7200" dirty="0">
              <a:solidFill>
                <a:schemeClr val="bg1"/>
              </a:solidFill>
              <a:latin typeface="+mn-ea"/>
              <a:cs typeface="+mn-ea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" y="171489"/>
            <a:ext cx="479998" cy="628796"/>
          </a:xfrm>
          <a:prstGeom prst="rect">
            <a:avLst/>
          </a:prstGeom>
          <a:solidFill>
            <a:srgbClr val="F66E08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1"/>
              </a:solidFill>
              <a:cs typeface="+mn-ea"/>
            </a:endParaRPr>
          </a:p>
        </p:txBody>
      </p:sp>
      <p:sp>
        <p:nvSpPr>
          <p:cNvPr id="12" name="文本框 5"/>
          <p:cNvSpPr txBox="1"/>
          <p:nvPr/>
        </p:nvSpPr>
        <p:spPr>
          <a:xfrm>
            <a:off x="491426" y="200462"/>
            <a:ext cx="38635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 dirty="0" smtClean="0">
                <a:solidFill>
                  <a:schemeClr val="accent1"/>
                </a:solidFill>
                <a:latin typeface="+mn-ea"/>
                <a:cs typeface="+mn-ea"/>
              </a:rPr>
              <a:t>过渡</a:t>
            </a:r>
            <a:r>
              <a:rPr lang="en-US" altLang="zh-CN" sz="3200" b="1" dirty="0" smtClean="0">
                <a:solidFill>
                  <a:schemeClr val="accent1"/>
                </a:solidFill>
                <a:latin typeface="+mn-ea"/>
                <a:cs typeface="+mn-ea"/>
              </a:rPr>
              <a:t>/TRANSITION</a:t>
            </a:r>
            <a:endParaRPr lang="zh-CN" altLang="en-US" sz="3200" b="1" dirty="0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14" name="TextBox 111"/>
          <p:cNvSpPr txBox="1">
            <a:spLocks noChangeArrowheads="1"/>
          </p:cNvSpPr>
          <p:nvPr/>
        </p:nvSpPr>
        <p:spPr bwMode="auto">
          <a:xfrm>
            <a:off x="5303118" y="5115435"/>
            <a:ext cx="6696744" cy="683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70" tIns="45683" rIns="91370" bIns="45683">
            <a:spAutoFit/>
          </a:bodyPr>
          <a:lstStyle>
            <a:lvl1pPr>
              <a:defRPr>
                <a:solidFill>
                  <a:schemeClr val="tx1"/>
                </a:solidFill>
                <a:latin typeface="Lao UI" panose="020B0502040204020203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Lao UI" panose="020B0502040204020203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Lao UI" panose="020B0502040204020203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Lao UI" panose="020B0502040204020203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Lao UI" panose="020B0502040204020203" pitchFamily="34" charset="0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o UI" panose="020B0502040204020203" pitchFamily="34" charset="0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o UI" panose="020B0502040204020203" pitchFamily="34" charset="0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o UI" panose="020B0502040204020203" pitchFamily="34" charset="0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o UI" panose="020B0502040204020203" pitchFamily="34" charset="0"/>
                <a:ea typeface="微软雅黑" panose="020B0503020204020204" pitchFamily="34" charset="-122"/>
              </a:defRPr>
            </a:lvl9pPr>
          </a:lstStyle>
          <a:p>
            <a:pPr defTabSz="913765">
              <a:lnSpc>
                <a:spcPct val="120000"/>
              </a:lnSpc>
              <a:defRPr/>
            </a:pPr>
            <a:r>
              <a:rPr lang="zh-CN" altLang="en-US" sz="1600" dirty="0" smtClean="0">
                <a:solidFill>
                  <a:schemeClr val="accent2"/>
                </a:solidFill>
                <a:latin typeface="+mn-ea"/>
                <a:ea typeface="+mn-ea"/>
                <a:cs typeface="+mn-ea"/>
              </a:rPr>
              <a:t>可在此处添加</a:t>
            </a:r>
            <a:r>
              <a:rPr lang="zh-CN" altLang="en-US" sz="1600" dirty="0">
                <a:solidFill>
                  <a:schemeClr val="accent2"/>
                </a:solidFill>
                <a:latin typeface="+mn-ea"/>
                <a:ea typeface="+mn-ea"/>
                <a:cs typeface="+mn-ea"/>
              </a:rPr>
              <a:t>简短问题说明文字，具体说明文字在此处添加此处单击此处添加文字阐述。单击此处添加文字阐述，添加简短问题说明文字。</a:t>
            </a:r>
            <a:endParaRPr lang="zh-CN" altLang="en-US" sz="1600" baseline="-3000" dirty="0">
              <a:solidFill>
                <a:schemeClr val="accent2"/>
              </a:solidFill>
              <a:latin typeface="+mn-ea"/>
              <a:ea typeface="+mn-ea"/>
              <a:cs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0">
        <p14:prism/>
      </p:transition>
    </mc:Choice>
    <mc:Fallback>
      <p:transition spd="slow" advTm="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2" presetClass="entr" presetSubtype="8" fill="hold" grpId="0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9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0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2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8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25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6" grpId="0"/>
          <p:bldP spid="9" grpId="0" animBg="1"/>
          <p:bldP spid="12" grpId="0"/>
          <p:bldP spid="14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2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8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25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6" grpId="0"/>
          <p:bldP spid="9" grpId="0" animBg="1"/>
          <p:bldP spid="12" grpId="0"/>
          <p:bldP spid="14" grpId="0"/>
        </p:bldLst>
      </p:timing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istrator\各行业\医疗\dsfds.gif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contrast="4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680" t="28181" r="19142" b="19107"/>
          <a:stretch>
            <a:fillRect/>
          </a:stretch>
        </p:blipFill>
        <p:spPr bwMode="auto">
          <a:xfrm>
            <a:off x="190550" y="172672"/>
            <a:ext cx="593194" cy="538357"/>
          </a:xfrm>
          <a:prstGeom prst="rect">
            <a:avLst/>
          </a:prstGeom>
          <a:noFill/>
          <a:effectLst>
            <a:outerShdw blurRad="215900" dist="1016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853346" y="204963"/>
            <a:ext cx="54006" cy="4340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</a:endParaRPr>
          </a:p>
        </p:txBody>
      </p:sp>
      <p:sp>
        <p:nvSpPr>
          <p:cNvPr id="5" name="文本框 25"/>
          <p:cNvSpPr txBox="1"/>
          <p:nvPr/>
        </p:nvSpPr>
        <p:spPr>
          <a:xfrm>
            <a:off x="945570" y="180723"/>
            <a:ext cx="4453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chemeClr val="accent1"/>
                </a:solidFill>
                <a:latin typeface="+mn-ea"/>
                <a:cs typeface="+mn-ea"/>
              </a:rPr>
              <a:t>请</a:t>
            </a:r>
            <a:r>
              <a:rPr lang="zh-CN" altLang="en-US" sz="3200" b="1" dirty="0" smtClean="0">
                <a:solidFill>
                  <a:schemeClr val="accent1"/>
                </a:solidFill>
                <a:latin typeface="+mn-ea"/>
                <a:cs typeface="+mn-ea"/>
              </a:rPr>
              <a:t>在此处添加目录标题</a:t>
            </a:r>
            <a:endParaRPr lang="zh-CN" altLang="en-US" sz="3200" b="1" dirty="0">
              <a:solidFill>
                <a:schemeClr val="accent1"/>
              </a:solidFill>
              <a:latin typeface="+mn-ea"/>
              <a:cs typeface="+mn-ea"/>
            </a:endParaRPr>
          </a:p>
        </p:txBody>
      </p:sp>
      <p:grpSp>
        <p:nvGrpSpPr>
          <p:cNvPr id="6" name="Group 175"/>
          <p:cNvGrpSpPr/>
          <p:nvPr/>
        </p:nvGrpSpPr>
        <p:grpSpPr>
          <a:xfrm flipH="1">
            <a:off x="787889" y="3023639"/>
            <a:ext cx="4153145" cy="2930266"/>
            <a:chOff x="6035675" y="862013"/>
            <a:chExt cx="479425" cy="338138"/>
          </a:xfrm>
        </p:grpSpPr>
        <p:sp>
          <p:nvSpPr>
            <p:cNvPr id="7" name="Freeform 95"/>
            <p:cNvSpPr>
              <a:spLocks noEditPoints="1"/>
            </p:cNvSpPr>
            <p:nvPr/>
          </p:nvSpPr>
          <p:spPr bwMode="auto">
            <a:xfrm>
              <a:off x="6332538" y="977900"/>
              <a:ext cx="76200" cy="74613"/>
            </a:xfrm>
            <a:custGeom>
              <a:avLst/>
              <a:gdLst/>
              <a:ahLst/>
              <a:cxnLst>
                <a:cxn ang="0">
                  <a:pos x="31" y="0"/>
                </a:cxn>
                <a:cxn ang="0">
                  <a:pos x="17" y="0"/>
                </a:cxn>
                <a:cxn ang="0">
                  <a:pos x="17" y="16"/>
                </a:cxn>
                <a:cxn ang="0">
                  <a:pos x="0" y="16"/>
                </a:cxn>
                <a:cxn ang="0">
                  <a:pos x="0" y="29"/>
                </a:cxn>
                <a:cxn ang="0">
                  <a:pos x="17" y="29"/>
                </a:cxn>
                <a:cxn ang="0">
                  <a:pos x="17" y="47"/>
                </a:cxn>
                <a:cxn ang="0">
                  <a:pos x="31" y="47"/>
                </a:cxn>
                <a:cxn ang="0">
                  <a:pos x="31" y="29"/>
                </a:cxn>
                <a:cxn ang="0">
                  <a:pos x="48" y="29"/>
                </a:cxn>
                <a:cxn ang="0">
                  <a:pos x="48" y="16"/>
                </a:cxn>
                <a:cxn ang="0">
                  <a:pos x="31" y="16"/>
                </a:cxn>
                <a:cxn ang="0">
                  <a:pos x="31" y="0"/>
                </a:cxn>
                <a:cxn ang="0">
                  <a:pos x="31" y="0"/>
                </a:cxn>
                <a:cxn ang="0">
                  <a:pos x="31" y="0"/>
                </a:cxn>
              </a:cxnLst>
              <a:rect l="0" t="0" r="r" b="b"/>
              <a:pathLst>
                <a:path w="48" h="47">
                  <a:moveTo>
                    <a:pt x="31" y="0"/>
                  </a:moveTo>
                  <a:lnTo>
                    <a:pt x="17" y="0"/>
                  </a:lnTo>
                  <a:lnTo>
                    <a:pt x="17" y="16"/>
                  </a:lnTo>
                  <a:lnTo>
                    <a:pt x="0" y="16"/>
                  </a:lnTo>
                  <a:lnTo>
                    <a:pt x="0" y="29"/>
                  </a:lnTo>
                  <a:lnTo>
                    <a:pt x="17" y="29"/>
                  </a:lnTo>
                  <a:lnTo>
                    <a:pt x="17" y="47"/>
                  </a:lnTo>
                  <a:lnTo>
                    <a:pt x="31" y="47"/>
                  </a:lnTo>
                  <a:lnTo>
                    <a:pt x="31" y="29"/>
                  </a:lnTo>
                  <a:lnTo>
                    <a:pt x="48" y="29"/>
                  </a:lnTo>
                  <a:lnTo>
                    <a:pt x="48" y="16"/>
                  </a:lnTo>
                  <a:lnTo>
                    <a:pt x="31" y="16"/>
                  </a:lnTo>
                  <a:lnTo>
                    <a:pt x="31" y="0"/>
                  </a:lnTo>
                  <a:close/>
                  <a:moveTo>
                    <a:pt x="31" y="0"/>
                  </a:moveTo>
                  <a:lnTo>
                    <a:pt x="31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8" name="Freeform 96"/>
            <p:cNvSpPr>
              <a:spLocks noEditPoints="1"/>
            </p:cNvSpPr>
            <p:nvPr/>
          </p:nvSpPr>
          <p:spPr bwMode="auto">
            <a:xfrm>
              <a:off x="6332538" y="977900"/>
              <a:ext cx="76200" cy="74613"/>
            </a:xfrm>
            <a:custGeom>
              <a:avLst/>
              <a:gdLst/>
              <a:ahLst/>
              <a:cxnLst>
                <a:cxn ang="0">
                  <a:pos x="31" y="0"/>
                </a:cxn>
                <a:cxn ang="0">
                  <a:pos x="17" y="0"/>
                </a:cxn>
                <a:cxn ang="0">
                  <a:pos x="17" y="16"/>
                </a:cxn>
                <a:cxn ang="0">
                  <a:pos x="0" y="16"/>
                </a:cxn>
                <a:cxn ang="0">
                  <a:pos x="0" y="29"/>
                </a:cxn>
                <a:cxn ang="0">
                  <a:pos x="17" y="29"/>
                </a:cxn>
                <a:cxn ang="0">
                  <a:pos x="17" y="47"/>
                </a:cxn>
                <a:cxn ang="0">
                  <a:pos x="31" y="47"/>
                </a:cxn>
                <a:cxn ang="0">
                  <a:pos x="31" y="29"/>
                </a:cxn>
                <a:cxn ang="0">
                  <a:pos x="48" y="29"/>
                </a:cxn>
                <a:cxn ang="0">
                  <a:pos x="48" y="16"/>
                </a:cxn>
                <a:cxn ang="0">
                  <a:pos x="31" y="16"/>
                </a:cxn>
                <a:cxn ang="0">
                  <a:pos x="31" y="0"/>
                </a:cxn>
                <a:cxn ang="0">
                  <a:pos x="31" y="0"/>
                </a:cxn>
                <a:cxn ang="0">
                  <a:pos x="31" y="0"/>
                </a:cxn>
              </a:cxnLst>
              <a:rect l="0" t="0" r="r" b="b"/>
              <a:pathLst>
                <a:path w="48" h="47">
                  <a:moveTo>
                    <a:pt x="31" y="0"/>
                  </a:moveTo>
                  <a:lnTo>
                    <a:pt x="17" y="0"/>
                  </a:lnTo>
                  <a:lnTo>
                    <a:pt x="17" y="16"/>
                  </a:lnTo>
                  <a:lnTo>
                    <a:pt x="0" y="16"/>
                  </a:lnTo>
                  <a:lnTo>
                    <a:pt x="0" y="29"/>
                  </a:lnTo>
                  <a:lnTo>
                    <a:pt x="17" y="29"/>
                  </a:lnTo>
                  <a:lnTo>
                    <a:pt x="17" y="47"/>
                  </a:lnTo>
                  <a:lnTo>
                    <a:pt x="31" y="47"/>
                  </a:lnTo>
                  <a:lnTo>
                    <a:pt x="31" y="29"/>
                  </a:lnTo>
                  <a:lnTo>
                    <a:pt x="48" y="29"/>
                  </a:lnTo>
                  <a:lnTo>
                    <a:pt x="48" y="16"/>
                  </a:lnTo>
                  <a:lnTo>
                    <a:pt x="31" y="16"/>
                  </a:lnTo>
                  <a:lnTo>
                    <a:pt x="31" y="0"/>
                  </a:lnTo>
                  <a:moveTo>
                    <a:pt x="31" y="0"/>
                  </a:moveTo>
                  <a:lnTo>
                    <a:pt x="31" y="0"/>
                  </a:lnTo>
                </a:path>
              </a:pathLst>
            </a:custGeom>
            <a:solidFill>
              <a:schemeClr val="accent2"/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9" name="Freeform 97"/>
            <p:cNvSpPr>
              <a:spLocks noEditPoints="1"/>
            </p:cNvSpPr>
            <p:nvPr/>
          </p:nvSpPr>
          <p:spPr bwMode="auto">
            <a:xfrm>
              <a:off x="6075363" y="1116013"/>
              <a:ext cx="84138" cy="84138"/>
            </a:xfrm>
            <a:custGeom>
              <a:avLst/>
              <a:gdLst/>
              <a:ahLst/>
              <a:cxnLst>
                <a:cxn ang="0">
                  <a:pos x="29" y="14"/>
                </a:cxn>
                <a:cxn ang="0">
                  <a:pos x="14" y="29"/>
                </a:cxn>
                <a:cxn ang="0">
                  <a:pos x="0" y="14"/>
                </a:cxn>
                <a:cxn ang="0">
                  <a:pos x="14" y="0"/>
                </a:cxn>
                <a:cxn ang="0">
                  <a:pos x="29" y="14"/>
                </a:cxn>
                <a:cxn ang="0">
                  <a:pos x="29" y="14"/>
                </a:cxn>
                <a:cxn ang="0">
                  <a:pos x="29" y="14"/>
                </a:cxn>
              </a:cxnLst>
              <a:rect l="0" t="0" r="r" b="b"/>
              <a:pathLst>
                <a:path w="29" h="29">
                  <a:moveTo>
                    <a:pt x="29" y="14"/>
                  </a:moveTo>
                  <a:cubicBezTo>
                    <a:pt x="29" y="22"/>
                    <a:pt x="22" y="29"/>
                    <a:pt x="14" y="29"/>
                  </a:cubicBezTo>
                  <a:cubicBezTo>
                    <a:pt x="6" y="29"/>
                    <a:pt x="0" y="22"/>
                    <a:pt x="0" y="14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22" y="0"/>
                    <a:pt x="29" y="6"/>
                    <a:pt x="29" y="14"/>
                  </a:cubicBezTo>
                  <a:close/>
                  <a:moveTo>
                    <a:pt x="29" y="14"/>
                  </a:moveTo>
                  <a:cubicBezTo>
                    <a:pt x="29" y="14"/>
                    <a:pt x="29" y="14"/>
                    <a:pt x="29" y="14"/>
                  </a:cubicBezTo>
                </a:path>
              </a:pathLst>
            </a:custGeom>
            <a:solidFill>
              <a:schemeClr val="accent1"/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10" name="Freeform 98"/>
            <p:cNvSpPr>
              <a:spLocks noEditPoints="1"/>
            </p:cNvSpPr>
            <p:nvPr/>
          </p:nvSpPr>
          <p:spPr bwMode="auto">
            <a:xfrm>
              <a:off x="6370638" y="1116013"/>
              <a:ext cx="84138" cy="84138"/>
            </a:xfrm>
            <a:custGeom>
              <a:avLst/>
              <a:gdLst/>
              <a:ahLst/>
              <a:cxnLst>
                <a:cxn ang="0">
                  <a:pos x="29" y="14"/>
                </a:cxn>
                <a:cxn ang="0">
                  <a:pos x="15" y="29"/>
                </a:cxn>
                <a:cxn ang="0">
                  <a:pos x="0" y="14"/>
                </a:cxn>
                <a:cxn ang="0">
                  <a:pos x="15" y="0"/>
                </a:cxn>
                <a:cxn ang="0">
                  <a:pos x="29" y="14"/>
                </a:cxn>
                <a:cxn ang="0">
                  <a:pos x="29" y="14"/>
                </a:cxn>
                <a:cxn ang="0">
                  <a:pos x="29" y="14"/>
                </a:cxn>
              </a:cxnLst>
              <a:rect l="0" t="0" r="r" b="b"/>
              <a:pathLst>
                <a:path w="29" h="29">
                  <a:moveTo>
                    <a:pt x="29" y="14"/>
                  </a:moveTo>
                  <a:cubicBezTo>
                    <a:pt x="29" y="22"/>
                    <a:pt x="23" y="29"/>
                    <a:pt x="15" y="29"/>
                  </a:cubicBezTo>
                  <a:cubicBezTo>
                    <a:pt x="7" y="29"/>
                    <a:pt x="0" y="22"/>
                    <a:pt x="0" y="14"/>
                  </a:cubicBezTo>
                  <a:cubicBezTo>
                    <a:pt x="0" y="6"/>
                    <a:pt x="7" y="0"/>
                    <a:pt x="15" y="0"/>
                  </a:cubicBezTo>
                  <a:cubicBezTo>
                    <a:pt x="23" y="0"/>
                    <a:pt x="29" y="6"/>
                    <a:pt x="29" y="14"/>
                  </a:cubicBezTo>
                  <a:close/>
                  <a:moveTo>
                    <a:pt x="29" y="14"/>
                  </a:moveTo>
                  <a:cubicBezTo>
                    <a:pt x="29" y="14"/>
                    <a:pt x="29" y="14"/>
                    <a:pt x="29" y="14"/>
                  </a:cubicBezTo>
                </a:path>
              </a:pathLst>
            </a:custGeom>
            <a:solidFill>
              <a:schemeClr val="accent1"/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11" name="Freeform 103"/>
            <p:cNvSpPr>
              <a:spLocks noEditPoints="1"/>
            </p:cNvSpPr>
            <p:nvPr/>
          </p:nvSpPr>
          <p:spPr bwMode="auto">
            <a:xfrm>
              <a:off x="6035675" y="862013"/>
              <a:ext cx="479425" cy="280988"/>
            </a:xfrm>
            <a:custGeom>
              <a:avLst/>
              <a:gdLst/>
              <a:ahLst/>
              <a:cxnLst>
                <a:cxn ang="0">
                  <a:pos x="153" y="8"/>
                </a:cxn>
                <a:cxn ang="0">
                  <a:pos x="78" y="8"/>
                </a:cxn>
                <a:cxn ang="0">
                  <a:pos x="67" y="0"/>
                </a:cxn>
                <a:cxn ang="0">
                  <a:pos x="57" y="8"/>
                </a:cxn>
                <a:cxn ang="0">
                  <a:pos x="52" y="8"/>
                </a:cxn>
                <a:cxn ang="0">
                  <a:pos x="46" y="17"/>
                </a:cxn>
                <a:cxn ang="0">
                  <a:pos x="46" y="26"/>
                </a:cxn>
                <a:cxn ang="0">
                  <a:pos x="40" y="26"/>
                </a:cxn>
                <a:cxn ang="0">
                  <a:pos x="25" y="36"/>
                </a:cxn>
                <a:cxn ang="0">
                  <a:pos x="8" y="56"/>
                </a:cxn>
                <a:cxn ang="0">
                  <a:pos x="0" y="78"/>
                </a:cxn>
                <a:cxn ang="0">
                  <a:pos x="0" y="84"/>
                </a:cxn>
                <a:cxn ang="0">
                  <a:pos x="6" y="97"/>
                </a:cxn>
                <a:cxn ang="0">
                  <a:pos x="12" y="97"/>
                </a:cxn>
                <a:cxn ang="0">
                  <a:pos x="29" y="85"/>
                </a:cxn>
                <a:cxn ang="0">
                  <a:pos x="45" y="97"/>
                </a:cxn>
                <a:cxn ang="0">
                  <a:pos x="114" y="97"/>
                </a:cxn>
                <a:cxn ang="0">
                  <a:pos x="131" y="85"/>
                </a:cxn>
                <a:cxn ang="0">
                  <a:pos x="148" y="97"/>
                </a:cxn>
                <a:cxn ang="0">
                  <a:pos x="157" y="97"/>
                </a:cxn>
                <a:cxn ang="0">
                  <a:pos x="166" y="84"/>
                </a:cxn>
                <a:cxn ang="0">
                  <a:pos x="166" y="21"/>
                </a:cxn>
                <a:cxn ang="0">
                  <a:pos x="153" y="8"/>
                </a:cxn>
                <a:cxn ang="0">
                  <a:pos x="47" y="53"/>
                </a:cxn>
                <a:cxn ang="0">
                  <a:pos x="40" y="60"/>
                </a:cxn>
                <a:cxn ang="0">
                  <a:pos x="26" y="60"/>
                </a:cxn>
                <a:cxn ang="0">
                  <a:pos x="24" y="55"/>
                </a:cxn>
                <a:cxn ang="0">
                  <a:pos x="34" y="44"/>
                </a:cxn>
                <a:cxn ang="0">
                  <a:pos x="43" y="40"/>
                </a:cxn>
                <a:cxn ang="0">
                  <a:pos x="47" y="46"/>
                </a:cxn>
                <a:cxn ang="0">
                  <a:pos x="47" y="53"/>
                </a:cxn>
                <a:cxn ang="0">
                  <a:pos x="139" y="56"/>
                </a:cxn>
                <a:cxn ang="0">
                  <a:pos x="117" y="78"/>
                </a:cxn>
                <a:cxn ang="0">
                  <a:pos x="94" y="56"/>
                </a:cxn>
                <a:cxn ang="0">
                  <a:pos x="88" y="44"/>
                </a:cxn>
                <a:cxn ang="0">
                  <a:pos x="104" y="28"/>
                </a:cxn>
                <a:cxn ang="0">
                  <a:pos x="116" y="33"/>
                </a:cxn>
                <a:cxn ang="0">
                  <a:pos x="128" y="28"/>
                </a:cxn>
                <a:cxn ang="0">
                  <a:pos x="144" y="44"/>
                </a:cxn>
                <a:cxn ang="0">
                  <a:pos x="139" y="56"/>
                </a:cxn>
                <a:cxn ang="0">
                  <a:pos x="139" y="56"/>
                </a:cxn>
                <a:cxn ang="0">
                  <a:pos x="139" y="56"/>
                </a:cxn>
              </a:cxnLst>
              <a:rect l="0" t="0" r="r" b="b"/>
              <a:pathLst>
                <a:path w="166" h="97">
                  <a:moveTo>
                    <a:pt x="153" y="8"/>
                  </a:moveTo>
                  <a:cubicBezTo>
                    <a:pt x="78" y="8"/>
                    <a:pt x="78" y="8"/>
                    <a:pt x="78" y="8"/>
                  </a:cubicBezTo>
                  <a:cubicBezTo>
                    <a:pt x="76" y="3"/>
                    <a:pt x="72" y="0"/>
                    <a:pt x="67" y="0"/>
                  </a:cubicBezTo>
                  <a:cubicBezTo>
                    <a:pt x="63" y="0"/>
                    <a:pt x="58" y="3"/>
                    <a:pt x="57" y="8"/>
                  </a:cubicBezTo>
                  <a:cubicBezTo>
                    <a:pt x="52" y="8"/>
                    <a:pt x="52" y="8"/>
                    <a:pt x="52" y="8"/>
                  </a:cubicBezTo>
                  <a:cubicBezTo>
                    <a:pt x="49" y="8"/>
                    <a:pt x="46" y="12"/>
                    <a:pt x="46" y="17"/>
                  </a:cubicBezTo>
                  <a:cubicBezTo>
                    <a:pt x="46" y="26"/>
                    <a:pt x="46" y="26"/>
                    <a:pt x="46" y="26"/>
                  </a:cubicBezTo>
                  <a:cubicBezTo>
                    <a:pt x="40" y="26"/>
                    <a:pt x="40" y="26"/>
                    <a:pt x="40" y="26"/>
                  </a:cubicBezTo>
                  <a:cubicBezTo>
                    <a:pt x="37" y="26"/>
                    <a:pt x="30" y="31"/>
                    <a:pt x="25" y="36"/>
                  </a:cubicBezTo>
                  <a:cubicBezTo>
                    <a:pt x="8" y="56"/>
                    <a:pt x="8" y="56"/>
                    <a:pt x="8" y="56"/>
                  </a:cubicBezTo>
                  <a:cubicBezTo>
                    <a:pt x="4" y="61"/>
                    <a:pt x="0" y="71"/>
                    <a:pt x="0" y="78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91"/>
                    <a:pt x="3" y="97"/>
                    <a:pt x="6" y="97"/>
                  </a:cubicBezTo>
                  <a:cubicBezTo>
                    <a:pt x="12" y="97"/>
                    <a:pt x="12" y="97"/>
                    <a:pt x="12" y="97"/>
                  </a:cubicBezTo>
                  <a:cubicBezTo>
                    <a:pt x="14" y="90"/>
                    <a:pt x="21" y="85"/>
                    <a:pt x="29" y="85"/>
                  </a:cubicBezTo>
                  <a:cubicBezTo>
                    <a:pt x="36" y="85"/>
                    <a:pt x="43" y="90"/>
                    <a:pt x="45" y="97"/>
                  </a:cubicBezTo>
                  <a:cubicBezTo>
                    <a:pt x="114" y="97"/>
                    <a:pt x="114" y="97"/>
                    <a:pt x="114" y="97"/>
                  </a:cubicBezTo>
                  <a:cubicBezTo>
                    <a:pt x="116" y="90"/>
                    <a:pt x="123" y="85"/>
                    <a:pt x="131" y="85"/>
                  </a:cubicBezTo>
                  <a:cubicBezTo>
                    <a:pt x="139" y="85"/>
                    <a:pt x="145" y="90"/>
                    <a:pt x="148" y="97"/>
                  </a:cubicBezTo>
                  <a:cubicBezTo>
                    <a:pt x="157" y="97"/>
                    <a:pt x="157" y="97"/>
                    <a:pt x="157" y="97"/>
                  </a:cubicBezTo>
                  <a:cubicBezTo>
                    <a:pt x="162" y="97"/>
                    <a:pt x="166" y="91"/>
                    <a:pt x="166" y="84"/>
                  </a:cubicBezTo>
                  <a:cubicBezTo>
                    <a:pt x="166" y="21"/>
                    <a:pt x="166" y="21"/>
                    <a:pt x="166" y="21"/>
                  </a:cubicBezTo>
                  <a:cubicBezTo>
                    <a:pt x="166" y="14"/>
                    <a:pt x="160" y="8"/>
                    <a:pt x="153" y="8"/>
                  </a:cubicBezTo>
                  <a:close/>
                  <a:moveTo>
                    <a:pt x="47" y="53"/>
                  </a:moveTo>
                  <a:cubicBezTo>
                    <a:pt x="47" y="57"/>
                    <a:pt x="44" y="60"/>
                    <a:pt x="40" y="60"/>
                  </a:cubicBezTo>
                  <a:cubicBezTo>
                    <a:pt x="26" y="60"/>
                    <a:pt x="26" y="60"/>
                    <a:pt x="26" y="60"/>
                  </a:cubicBezTo>
                  <a:cubicBezTo>
                    <a:pt x="22" y="60"/>
                    <a:pt x="22" y="57"/>
                    <a:pt x="24" y="55"/>
                  </a:cubicBezTo>
                  <a:cubicBezTo>
                    <a:pt x="34" y="44"/>
                    <a:pt x="34" y="44"/>
                    <a:pt x="34" y="44"/>
                  </a:cubicBezTo>
                  <a:cubicBezTo>
                    <a:pt x="36" y="42"/>
                    <a:pt x="40" y="40"/>
                    <a:pt x="43" y="40"/>
                  </a:cubicBezTo>
                  <a:cubicBezTo>
                    <a:pt x="45" y="40"/>
                    <a:pt x="47" y="43"/>
                    <a:pt x="47" y="46"/>
                  </a:cubicBezTo>
                  <a:lnTo>
                    <a:pt x="47" y="53"/>
                  </a:lnTo>
                  <a:close/>
                  <a:moveTo>
                    <a:pt x="139" y="56"/>
                  </a:moveTo>
                  <a:cubicBezTo>
                    <a:pt x="117" y="78"/>
                    <a:pt x="117" y="78"/>
                    <a:pt x="117" y="78"/>
                  </a:cubicBezTo>
                  <a:cubicBezTo>
                    <a:pt x="94" y="56"/>
                    <a:pt x="94" y="56"/>
                    <a:pt x="94" y="56"/>
                  </a:cubicBezTo>
                  <a:cubicBezTo>
                    <a:pt x="90" y="53"/>
                    <a:pt x="88" y="49"/>
                    <a:pt x="88" y="44"/>
                  </a:cubicBezTo>
                  <a:cubicBezTo>
                    <a:pt x="88" y="35"/>
                    <a:pt x="95" y="28"/>
                    <a:pt x="104" y="28"/>
                  </a:cubicBezTo>
                  <a:cubicBezTo>
                    <a:pt x="109" y="28"/>
                    <a:pt x="113" y="30"/>
                    <a:pt x="116" y="33"/>
                  </a:cubicBezTo>
                  <a:cubicBezTo>
                    <a:pt x="119" y="30"/>
                    <a:pt x="123" y="28"/>
                    <a:pt x="128" y="28"/>
                  </a:cubicBezTo>
                  <a:cubicBezTo>
                    <a:pt x="137" y="28"/>
                    <a:pt x="144" y="35"/>
                    <a:pt x="144" y="44"/>
                  </a:cubicBezTo>
                  <a:cubicBezTo>
                    <a:pt x="144" y="49"/>
                    <a:pt x="142" y="53"/>
                    <a:pt x="139" y="56"/>
                  </a:cubicBezTo>
                  <a:close/>
                  <a:moveTo>
                    <a:pt x="139" y="56"/>
                  </a:moveTo>
                  <a:cubicBezTo>
                    <a:pt x="139" y="56"/>
                    <a:pt x="139" y="56"/>
                    <a:pt x="139" y="56"/>
                  </a:cubicBezTo>
                </a:path>
              </a:pathLst>
            </a:custGeom>
            <a:solidFill>
              <a:schemeClr val="accent2"/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</p:grpSp>
      <p:grpSp>
        <p:nvGrpSpPr>
          <p:cNvPr id="12" name="Group 206"/>
          <p:cNvGrpSpPr/>
          <p:nvPr/>
        </p:nvGrpSpPr>
        <p:grpSpPr>
          <a:xfrm>
            <a:off x="3106704" y="1784430"/>
            <a:ext cx="678328" cy="884613"/>
            <a:chOff x="5135563" y="1020763"/>
            <a:chExt cx="873125" cy="1138237"/>
          </a:xfrm>
          <a:solidFill>
            <a:schemeClr val="accent3"/>
          </a:solidFill>
        </p:grpSpPr>
        <p:sp>
          <p:nvSpPr>
            <p:cNvPr id="13" name="Freeform 64"/>
            <p:cNvSpPr>
              <a:spLocks noEditPoints="1"/>
            </p:cNvSpPr>
            <p:nvPr/>
          </p:nvSpPr>
          <p:spPr bwMode="auto">
            <a:xfrm>
              <a:off x="5135563" y="1439863"/>
              <a:ext cx="534988" cy="557213"/>
            </a:xfrm>
            <a:custGeom>
              <a:avLst/>
              <a:gdLst/>
              <a:ahLst/>
              <a:cxnLst>
                <a:cxn ang="0">
                  <a:pos x="167" y="164"/>
                </a:cxn>
                <a:cxn ang="0">
                  <a:pos x="145" y="138"/>
                </a:cxn>
                <a:cxn ang="0">
                  <a:pos x="145" y="138"/>
                </a:cxn>
                <a:cxn ang="0">
                  <a:pos x="140" y="125"/>
                </a:cxn>
                <a:cxn ang="0">
                  <a:pos x="145" y="118"/>
                </a:cxn>
                <a:cxn ang="0">
                  <a:pos x="185" y="3"/>
                </a:cxn>
                <a:cxn ang="0">
                  <a:pos x="176" y="0"/>
                </a:cxn>
                <a:cxn ang="0">
                  <a:pos x="157" y="19"/>
                </a:cxn>
                <a:cxn ang="0">
                  <a:pos x="138" y="0"/>
                </a:cxn>
                <a:cxn ang="0">
                  <a:pos x="138" y="0"/>
                </a:cxn>
                <a:cxn ang="0">
                  <a:pos x="88" y="26"/>
                </a:cxn>
                <a:cxn ang="0">
                  <a:pos x="59" y="50"/>
                </a:cxn>
                <a:cxn ang="0">
                  <a:pos x="4" y="142"/>
                </a:cxn>
                <a:cxn ang="0">
                  <a:pos x="7" y="176"/>
                </a:cxn>
                <a:cxn ang="0">
                  <a:pos x="75" y="192"/>
                </a:cxn>
                <a:cxn ang="0">
                  <a:pos x="140" y="192"/>
                </a:cxn>
                <a:cxn ang="0">
                  <a:pos x="167" y="164"/>
                </a:cxn>
                <a:cxn ang="0">
                  <a:pos x="107" y="183"/>
                </a:cxn>
                <a:cxn ang="0">
                  <a:pos x="85" y="184"/>
                </a:cxn>
                <a:cxn ang="0">
                  <a:pos x="77" y="184"/>
                </a:cxn>
                <a:cxn ang="0">
                  <a:pos x="75" y="184"/>
                </a:cxn>
                <a:cxn ang="0">
                  <a:pos x="75" y="184"/>
                </a:cxn>
                <a:cxn ang="0">
                  <a:pos x="13" y="171"/>
                </a:cxn>
                <a:cxn ang="0">
                  <a:pos x="12" y="144"/>
                </a:cxn>
                <a:cxn ang="0">
                  <a:pos x="65" y="55"/>
                </a:cxn>
                <a:cxn ang="0">
                  <a:pos x="93" y="32"/>
                </a:cxn>
                <a:cxn ang="0">
                  <a:pos x="94" y="31"/>
                </a:cxn>
                <a:cxn ang="0">
                  <a:pos x="137" y="140"/>
                </a:cxn>
                <a:cxn ang="0">
                  <a:pos x="143" y="146"/>
                </a:cxn>
                <a:cxn ang="0">
                  <a:pos x="159" y="164"/>
                </a:cxn>
                <a:cxn ang="0">
                  <a:pos x="140" y="183"/>
                </a:cxn>
                <a:cxn ang="0">
                  <a:pos x="107" y="183"/>
                </a:cxn>
                <a:cxn ang="0">
                  <a:pos x="107" y="183"/>
                </a:cxn>
                <a:cxn ang="0">
                  <a:pos x="107" y="183"/>
                </a:cxn>
              </a:cxnLst>
              <a:rect l="0" t="0" r="r" b="b"/>
              <a:pathLst>
                <a:path w="185" h="192">
                  <a:moveTo>
                    <a:pt x="167" y="164"/>
                  </a:moveTo>
                  <a:cubicBezTo>
                    <a:pt x="167" y="151"/>
                    <a:pt x="158" y="140"/>
                    <a:pt x="145" y="138"/>
                  </a:cubicBezTo>
                  <a:cubicBezTo>
                    <a:pt x="145" y="138"/>
                    <a:pt x="145" y="138"/>
                    <a:pt x="145" y="138"/>
                  </a:cubicBezTo>
                  <a:cubicBezTo>
                    <a:pt x="140" y="125"/>
                    <a:pt x="140" y="125"/>
                    <a:pt x="140" y="125"/>
                  </a:cubicBezTo>
                  <a:cubicBezTo>
                    <a:pt x="145" y="118"/>
                    <a:pt x="145" y="118"/>
                    <a:pt x="145" y="118"/>
                  </a:cubicBezTo>
                  <a:cubicBezTo>
                    <a:pt x="185" y="3"/>
                    <a:pt x="185" y="3"/>
                    <a:pt x="185" y="3"/>
                  </a:cubicBezTo>
                  <a:cubicBezTo>
                    <a:pt x="182" y="2"/>
                    <a:pt x="179" y="1"/>
                    <a:pt x="176" y="0"/>
                  </a:cubicBezTo>
                  <a:cubicBezTo>
                    <a:pt x="157" y="19"/>
                    <a:pt x="157" y="19"/>
                    <a:pt x="157" y="19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16" y="6"/>
                    <a:pt x="88" y="26"/>
                    <a:pt x="88" y="26"/>
                  </a:cubicBezTo>
                  <a:cubicBezTo>
                    <a:pt x="78" y="33"/>
                    <a:pt x="68" y="41"/>
                    <a:pt x="59" y="50"/>
                  </a:cubicBezTo>
                  <a:cubicBezTo>
                    <a:pt x="34" y="75"/>
                    <a:pt x="16" y="104"/>
                    <a:pt x="4" y="142"/>
                  </a:cubicBezTo>
                  <a:cubicBezTo>
                    <a:pt x="1" y="152"/>
                    <a:pt x="0" y="167"/>
                    <a:pt x="7" y="176"/>
                  </a:cubicBezTo>
                  <a:cubicBezTo>
                    <a:pt x="15" y="186"/>
                    <a:pt x="20" y="192"/>
                    <a:pt x="75" y="192"/>
                  </a:cubicBezTo>
                  <a:cubicBezTo>
                    <a:pt x="75" y="192"/>
                    <a:pt x="140" y="192"/>
                    <a:pt x="140" y="192"/>
                  </a:cubicBezTo>
                  <a:cubicBezTo>
                    <a:pt x="155" y="191"/>
                    <a:pt x="167" y="179"/>
                    <a:pt x="167" y="164"/>
                  </a:cubicBezTo>
                  <a:close/>
                  <a:moveTo>
                    <a:pt x="107" y="183"/>
                  </a:moveTo>
                  <a:cubicBezTo>
                    <a:pt x="99" y="183"/>
                    <a:pt x="91" y="184"/>
                    <a:pt x="85" y="184"/>
                  </a:cubicBezTo>
                  <a:cubicBezTo>
                    <a:pt x="82" y="184"/>
                    <a:pt x="79" y="184"/>
                    <a:pt x="77" y="184"/>
                  </a:cubicBezTo>
                  <a:cubicBezTo>
                    <a:pt x="77" y="184"/>
                    <a:pt x="76" y="184"/>
                    <a:pt x="75" y="184"/>
                  </a:cubicBezTo>
                  <a:cubicBezTo>
                    <a:pt x="75" y="184"/>
                    <a:pt x="75" y="184"/>
                    <a:pt x="75" y="184"/>
                  </a:cubicBezTo>
                  <a:cubicBezTo>
                    <a:pt x="24" y="184"/>
                    <a:pt x="20" y="179"/>
                    <a:pt x="13" y="171"/>
                  </a:cubicBezTo>
                  <a:cubicBezTo>
                    <a:pt x="9" y="165"/>
                    <a:pt x="9" y="153"/>
                    <a:pt x="12" y="144"/>
                  </a:cubicBezTo>
                  <a:cubicBezTo>
                    <a:pt x="23" y="109"/>
                    <a:pt x="40" y="81"/>
                    <a:pt x="65" y="55"/>
                  </a:cubicBezTo>
                  <a:cubicBezTo>
                    <a:pt x="73" y="48"/>
                    <a:pt x="82" y="40"/>
                    <a:pt x="93" y="32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137" y="140"/>
                    <a:pt x="137" y="140"/>
                    <a:pt x="137" y="140"/>
                  </a:cubicBezTo>
                  <a:cubicBezTo>
                    <a:pt x="138" y="143"/>
                    <a:pt x="140" y="145"/>
                    <a:pt x="143" y="146"/>
                  </a:cubicBezTo>
                  <a:cubicBezTo>
                    <a:pt x="153" y="147"/>
                    <a:pt x="159" y="155"/>
                    <a:pt x="159" y="164"/>
                  </a:cubicBezTo>
                  <a:cubicBezTo>
                    <a:pt x="159" y="175"/>
                    <a:pt x="151" y="183"/>
                    <a:pt x="140" y="183"/>
                  </a:cubicBezTo>
                  <a:cubicBezTo>
                    <a:pt x="140" y="183"/>
                    <a:pt x="124" y="183"/>
                    <a:pt x="107" y="183"/>
                  </a:cubicBezTo>
                  <a:close/>
                  <a:moveTo>
                    <a:pt x="107" y="183"/>
                  </a:moveTo>
                  <a:cubicBezTo>
                    <a:pt x="107" y="183"/>
                    <a:pt x="107" y="183"/>
                    <a:pt x="107" y="183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14" name="Freeform 65"/>
            <p:cNvSpPr>
              <a:spLocks noEditPoints="1"/>
            </p:cNvSpPr>
            <p:nvPr/>
          </p:nvSpPr>
          <p:spPr bwMode="auto">
            <a:xfrm>
              <a:off x="5360988" y="1457325"/>
              <a:ext cx="647700" cy="701675"/>
            </a:xfrm>
            <a:custGeom>
              <a:avLst/>
              <a:gdLst/>
              <a:ahLst/>
              <a:cxnLst>
                <a:cxn ang="0">
                  <a:pos x="177" y="54"/>
                </a:cxn>
                <a:cxn ang="0">
                  <a:pos x="115" y="0"/>
                </a:cxn>
                <a:cxn ang="0">
                  <a:pos x="93" y="141"/>
                </a:cxn>
                <a:cxn ang="0">
                  <a:pos x="96" y="158"/>
                </a:cxn>
                <a:cxn ang="0">
                  <a:pos x="62" y="193"/>
                </a:cxn>
                <a:cxn ang="0">
                  <a:pos x="0" y="193"/>
                </a:cxn>
                <a:cxn ang="0">
                  <a:pos x="0" y="230"/>
                </a:cxn>
                <a:cxn ang="0">
                  <a:pos x="1" y="242"/>
                </a:cxn>
                <a:cxn ang="0">
                  <a:pos x="156" y="242"/>
                </a:cxn>
                <a:cxn ang="0">
                  <a:pos x="157" y="230"/>
                </a:cxn>
                <a:cxn ang="0">
                  <a:pos x="157" y="134"/>
                </a:cxn>
                <a:cxn ang="0">
                  <a:pos x="170" y="236"/>
                </a:cxn>
                <a:cxn ang="0">
                  <a:pos x="170" y="242"/>
                </a:cxn>
                <a:cxn ang="0">
                  <a:pos x="224" y="242"/>
                </a:cxn>
                <a:cxn ang="0">
                  <a:pos x="224" y="236"/>
                </a:cxn>
                <a:cxn ang="0">
                  <a:pos x="177" y="54"/>
                </a:cxn>
                <a:cxn ang="0">
                  <a:pos x="177" y="54"/>
                </a:cxn>
                <a:cxn ang="0">
                  <a:pos x="177" y="54"/>
                </a:cxn>
              </a:cxnLst>
              <a:rect l="0" t="0" r="r" b="b"/>
              <a:pathLst>
                <a:path w="224" h="242">
                  <a:moveTo>
                    <a:pt x="177" y="54"/>
                  </a:moveTo>
                  <a:cubicBezTo>
                    <a:pt x="164" y="37"/>
                    <a:pt x="144" y="15"/>
                    <a:pt x="115" y="0"/>
                  </a:cubicBezTo>
                  <a:cubicBezTo>
                    <a:pt x="93" y="141"/>
                    <a:pt x="93" y="141"/>
                    <a:pt x="93" y="141"/>
                  </a:cubicBezTo>
                  <a:cubicBezTo>
                    <a:pt x="93" y="141"/>
                    <a:pt x="96" y="152"/>
                    <a:pt x="96" y="158"/>
                  </a:cubicBezTo>
                  <a:cubicBezTo>
                    <a:pt x="96" y="177"/>
                    <a:pt x="81" y="193"/>
                    <a:pt x="62" y="193"/>
                  </a:cubicBezTo>
                  <a:cubicBezTo>
                    <a:pt x="0" y="193"/>
                    <a:pt x="0" y="193"/>
                    <a:pt x="0" y="193"/>
                  </a:cubicBezTo>
                  <a:cubicBezTo>
                    <a:pt x="0" y="230"/>
                    <a:pt x="0" y="230"/>
                    <a:pt x="0" y="230"/>
                  </a:cubicBezTo>
                  <a:cubicBezTo>
                    <a:pt x="0" y="234"/>
                    <a:pt x="0" y="238"/>
                    <a:pt x="1" y="242"/>
                  </a:cubicBezTo>
                  <a:cubicBezTo>
                    <a:pt x="156" y="242"/>
                    <a:pt x="156" y="242"/>
                    <a:pt x="156" y="242"/>
                  </a:cubicBezTo>
                  <a:cubicBezTo>
                    <a:pt x="157" y="238"/>
                    <a:pt x="157" y="234"/>
                    <a:pt x="157" y="230"/>
                  </a:cubicBezTo>
                  <a:cubicBezTo>
                    <a:pt x="157" y="134"/>
                    <a:pt x="157" y="134"/>
                    <a:pt x="157" y="134"/>
                  </a:cubicBezTo>
                  <a:cubicBezTo>
                    <a:pt x="164" y="157"/>
                    <a:pt x="170" y="190"/>
                    <a:pt x="170" y="236"/>
                  </a:cubicBezTo>
                  <a:cubicBezTo>
                    <a:pt x="170" y="238"/>
                    <a:pt x="170" y="240"/>
                    <a:pt x="170" y="242"/>
                  </a:cubicBezTo>
                  <a:cubicBezTo>
                    <a:pt x="224" y="242"/>
                    <a:pt x="224" y="242"/>
                    <a:pt x="224" y="242"/>
                  </a:cubicBezTo>
                  <a:cubicBezTo>
                    <a:pt x="224" y="240"/>
                    <a:pt x="224" y="238"/>
                    <a:pt x="224" y="236"/>
                  </a:cubicBezTo>
                  <a:cubicBezTo>
                    <a:pt x="224" y="131"/>
                    <a:pt x="197" y="79"/>
                    <a:pt x="177" y="54"/>
                  </a:cubicBezTo>
                  <a:close/>
                  <a:moveTo>
                    <a:pt x="177" y="54"/>
                  </a:moveTo>
                  <a:cubicBezTo>
                    <a:pt x="177" y="54"/>
                    <a:pt x="177" y="54"/>
                    <a:pt x="177" y="54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15" name="Freeform 66"/>
            <p:cNvSpPr>
              <a:spLocks noEditPoints="1"/>
            </p:cNvSpPr>
            <p:nvPr/>
          </p:nvSpPr>
          <p:spPr bwMode="auto">
            <a:xfrm>
              <a:off x="5381625" y="1020763"/>
              <a:ext cx="414338" cy="414338"/>
            </a:xfrm>
            <a:custGeom>
              <a:avLst/>
              <a:gdLst/>
              <a:ahLst/>
              <a:cxnLst>
                <a:cxn ang="0">
                  <a:pos x="143" y="71"/>
                </a:cxn>
                <a:cxn ang="0">
                  <a:pos x="72" y="143"/>
                </a:cxn>
                <a:cxn ang="0">
                  <a:pos x="0" y="71"/>
                </a:cxn>
                <a:cxn ang="0">
                  <a:pos x="72" y="0"/>
                </a:cxn>
                <a:cxn ang="0">
                  <a:pos x="143" y="71"/>
                </a:cxn>
                <a:cxn ang="0">
                  <a:pos x="143" y="71"/>
                </a:cxn>
                <a:cxn ang="0">
                  <a:pos x="143" y="71"/>
                </a:cxn>
              </a:cxnLst>
              <a:rect l="0" t="0" r="r" b="b"/>
              <a:pathLst>
                <a:path w="143" h="143">
                  <a:moveTo>
                    <a:pt x="143" y="71"/>
                  </a:moveTo>
                  <a:cubicBezTo>
                    <a:pt x="143" y="111"/>
                    <a:pt x="111" y="143"/>
                    <a:pt x="72" y="143"/>
                  </a:cubicBezTo>
                  <a:cubicBezTo>
                    <a:pt x="32" y="143"/>
                    <a:pt x="0" y="111"/>
                    <a:pt x="0" y="71"/>
                  </a:cubicBezTo>
                  <a:cubicBezTo>
                    <a:pt x="0" y="32"/>
                    <a:pt x="32" y="0"/>
                    <a:pt x="72" y="0"/>
                  </a:cubicBezTo>
                  <a:cubicBezTo>
                    <a:pt x="111" y="0"/>
                    <a:pt x="143" y="32"/>
                    <a:pt x="143" y="71"/>
                  </a:cubicBezTo>
                  <a:close/>
                  <a:moveTo>
                    <a:pt x="143" y="71"/>
                  </a:moveTo>
                  <a:cubicBezTo>
                    <a:pt x="143" y="71"/>
                    <a:pt x="143" y="71"/>
                    <a:pt x="143" y="71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</p:grpSp>
      <p:grpSp>
        <p:nvGrpSpPr>
          <p:cNvPr id="16" name="Group 216"/>
          <p:cNvGrpSpPr/>
          <p:nvPr/>
        </p:nvGrpSpPr>
        <p:grpSpPr>
          <a:xfrm>
            <a:off x="4102165" y="1789291"/>
            <a:ext cx="706684" cy="874895"/>
            <a:chOff x="1685925" y="982663"/>
            <a:chExt cx="735013" cy="909638"/>
          </a:xfrm>
          <a:solidFill>
            <a:schemeClr val="accent4"/>
          </a:solidFill>
        </p:grpSpPr>
        <p:sp>
          <p:nvSpPr>
            <p:cNvPr id="17" name="Freeform 20"/>
            <p:cNvSpPr>
              <a:spLocks noEditPoints="1"/>
            </p:cNvSpPr>
            <p:nvPr/>
          </p:nvSpPr>
          <p:spPr bwMode="auto">
            <a:xfrm>
              <a:off x="1685925" y="1417638"/>
              <a:ext cx="277813" cy="234950"/>
            </a:xfrm>
            <a:custGeom>
              <a:avLst/>
              <a:gdLst/>
              <a:ahLst/>
              <a:cxnLst>
                <a:cxn ang="0">
                  <a:pos x="10" y="33"/>
                </a:cxn>
                <a:cxn ang="0">
                  <a:pos x="11" y="33"/>
                </a:cxn>
                <a:cxn ang="0">
                  <a:pos x="11" y="57"/>
                </a:cxn>
                <a:cxn ang="0">
                  <a:pos x="32" y="57"/>
                </a:cxn>
                <a:cxn ang="0">
                  <a:pos x="94" y="81"/>
                </a:cxn>
                <a:cxn ang="0">
                  <a:pos x="94" y="74"/>
                </a:cxn>
                <a:cxn ang="0">
                  <a:pos x="49" y="57"/>
                </a:cxn>
                <a:cxn ang="0">
                  <a:pos x="94" y="57"/>
                </a:cxn>
                <a:cxn ang="0">
                  <a:pos x="94" y="50"/>
                </a:cxn>
                <a:cxn ang="0">
                  <a:pos x="18" y="50"/>
                </a:cxn>
                <a:cxn ang="0">
                  <a:pos x="18" y="33"/>
                </a:cxn>
                <a:cxn ang="0">
                  <a:pos x="96" y="33"/>
                </a:cxn>
                <a:cxn ang="0">
                  <a:pos x="96" y="18"/>
                </a:cxn>
                <a:cxn ang="0">
                  <a:pos x="89" y="19"/>
                </a:cxn>
                <a:cxn ang="0">
                  <a:pos x="87" y="19"/>
                </a:cxn>
                <a:cxn ang="0">
                  <a:pos x="67" y="2"/>
                </a:cxn>
                <a:cxn ang="0">
                  <a:pos x="67" y="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23"/>
                </a:cxn>
                <a:cxn ang="0">
                  <a:pos x="10" y="33"/>
                </a:cxn>
                <a:cxn ang="0">
                  <a:pos x="10" y="33"/>
                </a:cxn>
                <a:cxn ang="0">
                  <a:pos x="10" y="33"/>
                </a:cxn>
              </a:cxnLst>
              <a:rect l="0" t="0" r="r" b="b"/>
              <a:pathLst>
                <a:path w="96" h="81">
                  <a:moveTo>
                    <a:pt x="10" y="33"/>
                  </a:moveTo>
                  <a:cubicBezTo>
                    <a:pt x="11" y="33"/>
                    <a:pt x="11" y="33"/>
                    <a:pt x="11" y="33"/>
                  </a:cubicBezTo>
                  <a:cubicBezTo>
                    <a:pt x="11" y="57"/>
                    <a:pt x="11" y="57"/>
                    <a:pt x="11" y="57"/>
                  </a:cubicBezTo>
                  <a:cubicBezTo>
                    <a:pt x="32" y="57"/>
                    <a:pt x="32" y="57"/>
                    <a:pt x="32" y="57"/>
                  </a:cubicBezTo>
                  <a:cubicBezTo>
                    <a:pt x="94" y="81"/>
                    <a:pt x="94" y="81"/>
                    <a:pt x="94" y="81"/>
                  </a:cubicBezTo>
                  <a:cubicBezTo>
                    <a:pt x="94" y="74"/>
                    <a:pt x="94" y="74"/>
                    <a:pt x="94" y="74"/>
                  </a:cubicBezTo>
                  <a:cubicBezTo>
                    <a:pt x="49" y="57"/>
                    <a:pt x="49" y="57"/>
                    <a:pt x="49" y="57"/>
                  </a:cubicBezTo>
                  <a:cubicBezTo>
                    <a:pt x="94" y="57"/>
                    <a:pt x="94" y="57"/>
                    <a:pt x="94" y="57"/>
                  </a:cubicBezTo>
                  <a:cubicBezTo>
                    <a:pt x="94" y="50"/>
                    <a:pt x="94" y="50"/>
                    <a:pt x="94" y="50"/>
                  </a:cubicBezTo>
                  <a:cubicBezTo>
                    <a:pt x="18" y="50"/>
                    <a:pt x="18" y="50"/>
                    <a:pt x="18" y="50"/>
                  </a:cubicBezTo>
                  <a:cubicBezTo>
                    <a:pt x="18" y="33"/>
                    <a:pt x="18" y="33"/>
                    <a:pt x="18" y="33"/>
                  </a:cubicBezTo>
                  <a:cubicBezTo>
                    <a:pt x="96" y="33"/>
                    <a:pt x="96" y="33"/>
                    <a:pt x="96" y="33"/>
                  </a:cubicBezTo>
                  <a:cubicBezTo>
                    <a:pt x="96" y="18"/>
                    <a:pt x="96" y="18"/>
                    <a:pt x="96" y="18"/>
                  </a:cubicBezTo>
                  <a:cubicBezTo>
                    <a:pt x="94" y="19"/>
                    <a:pt x="90" y="19"/>
                    <a:pt x="89" y="19"/>
                  </a:cubicBezTo>
                  <a:cubicBezTo>
                    <a:pt x="88" y="19"/>
                    <a:pt x="87" y="19"/>
                    <a:pt x="87" y="19"/>
                  </a:cubicBezTo>
                  <a:cubicBezTo>
                    <a:pt x="70" y="19"/>
                    <a:pt x="68" y="12"/>
                    <a:pt x="67" y="2"/>
                  </a:cubicBezTo>
                  <a:cubicBezTo>
                    <a:pt x="67" y="1"/>
                    <a:pt x="67" y="0"/>
                    <a:pt x="67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5" y="0"/>
                    <a:pt x="0" y="4"/>
                    <a:pt x="0" y="10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8"/>
                    <a:pt x="5" y="33"/>
                    <a:pt x="10" y="33"/>
                  </a:cubicBezTo>
                  <a:close/>
                  <a:moveTo>
                    <a:pt x="10" y="33"/>
                  </a:moveTo>
                  <a:cubicBezTo>
                    <a:pt x="10" y="33"/>
                    <a:pt x="10" y="33"/>
                    <a:pt x="10" y="33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18" name="Freeform 21"/>
            <p:cNvSpPr>
              <a:spLocks noEditPoints="1"/>
            </p:cNvSpPr>
            <p:nvPr/>
          </p:nvSpPr>
          <p:spPr bwMode="auto">
            <a:xfrm>
              <a:off x="2160588" y="1417638"/>
              <a:ext cx="260350" cy="228600"/>
            </a:xfrm>
            <a:custGeom>
              <a:avLst/>
              <a:gdLst/>
              <a:ahLst/>
              <a:cxnLst>
                <a:cxn ang="0">
                  <a:pos x="80" y="0"/>
                </a:cxn>
                <a:cxn ang="0">
                  <a:pos x="27" y="0"/>
                </a:cxn>
                <a:cxn ang="0">
                  <a:pos x="27" y="1"/>
                </a:cxn>
                <a:cxn ang="0">
                  <a:pos x="7" y="18"/>
                </a:cxn>
                <a:cxn ang="0">
                  <a:pos x="0" y="17"/>
                </a:cxn>
                <a:cxn ang="0">
                  <a:pos x="0" y="33"/>
                </a:cxn>
                <a:cxn ang="0">
                  <a:pos x="72" y="33"/>
                </a:cxn>
                <a:cxn ang="0">
                  <a:pos x="72" y="50"/>
                </a:cxn>
                <a:cxn ang="0">
                  <a:pos x="1" y="50"/>
                </a:cxn>
                <a:cxn ang="0">
                  <a:pos x="1" y="57"/>
                </a:cxn>
                <a:cxn ang="0">
                  <a:pos x="41" y="57"/>
                </a:cxn>
                <a:cxn ang="0">
                  <a:pos x="1" y="72"/>
                </a:cxn>
                <a:cxn ang="0">
                  <a:pos x="1" y="79"/>
                </a:cxn>
                <a:cxn ang="0">
                  <a:pos x="58" y="57"/>
                </a:cxn>
                <a:cxn ang="0">
                  <a:pos x="79" y="57"/>
                </a:cxn>
                <a:cxn ang="0">
                  <a:pos x="79" y="33"/>
                </a:cxn>
                <a:cxn ang="0">
                  <a:pos x="80" y="33"/>
                </a:cxn>
                <a:cxn ang="0">
                  <a:pos x="90" y="23"/>
                </a:cxn>
                <a:cxn ang="0">
                  <a:pos x="90" y="10"/>
                </a:cxn>
                <a:cxn ang="0">
                  <a:pos x="80" y="0"/>
                </a:cxn>
                <a:cxn ang="0">
                  <a:pos x="80" y="0"/>
                </a:cxn>
                <a:cxn ang="0">
                  <a:pos x="80" y="0"/>
                </a:cxn>
              </a:cxnLst>
              <a:rect l="0" t="0" r="r" b="b"/>
              <a:pathLst>
                <a:path w="90" h="79">
                  <a:moveTo>
                    <a:pt x="80" y="0"/>
                  </a:move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1"/>
                  </a:cubicBezTo>
                  <a:cubicBezTo>
                    <a:pt x="26" y="11"/>
                    <a:pt x="22" y="20"/>
                    <a:pt x="7" y="18"/>
                  </a:cubicBezTo>
                  <a:cubicBezTo>
                    <a:pt x="5" y="18"/>
                    <a:pt x="1" y="18"/>
                    <a:pt x="0" y="17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72" y="33"/>
                    <a:pt x="72" y="33"/>
                    <a:pt x="72" y="33"/>
                  </a:cubicBezTo>
                  <a:cubicBezTo>
                    <a:pt x="72" y="50"/>
                    <a:pt x="72" y="50"/>
                    <a:pt x="72" y="50"/>
                  </a:cubicBezTo>
                  <a:cubicBezTo>
                    <a:pt x="1" y="50"/>
                    <a:pt x="1" y="50"/>
                    <a:pt x="1" y="50"/>
                  </a:cubicBezTo>
                  <a:cubicBezTo>
                    <a:pt x="1" y="57"/>
                    <a:pt x="1" y="57"/>
                    <a:pt x="1" y="57"/>
                  </a:cubicBezTo>
                  <a:cubicBezTo>
                    <a:pt x="41" y="57"/>
                    <a:pt x="41" y="57"/>
                    <a:pt x="41" y="57"/>
                  </a:cubicBezTo>
                  <a:cubicBezTo>
                    <a:pt x="1" y="72"/>
                    <a:pt x="1" y="72"/>
                    <a:pt x="1" y="72"/>
                  </a:cubicBezTo>
                  <a:cubicBezTo>
                    <a:pt x="1" y="79"/>
                    <a:pt x="1" y="79"/>
                    <a:pt x="1" y="79"/>
                  </a:cubicBezTo>
                  <a:cubicBezTo>
                    <a:pt x="58" y="57"/>
                    <a:pt x="58" y="57"/>
                    <a:pt x="5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33"/>
                    <a:pt x="79" y="33"/>
                    <a:pt x="79" y="33"/>
                  </a:cubicBezTo>
                  <a:cubicBezTo>
                    <a:pt x="80" y="33"/>
                    <a:pt x="80" y="33"/>
                    <a:pt x="80" y="33"/>
                  </a:cubicBezTo>
                  <a:cubicBezTo>
                    <a:pt x="85" y="33"/>
                    <a:pt x="90" y="28"/>
                    <a:pt x="90" y="23"/>
                  </a:cubicBezTo>
                  <a:cubicBezTo>
                    <a:pt x="90" y="10"/>
                    <a:pt x="90" y="10"/>
                    <a:pt x="90" y="10"/>
                  </a:cubicBezTo>
                  <a:cubicBezTo>
                    <a:pt x="90" y="4"/>
                    <a:pt x="85" y="0"/>
                    <a:pt x="80" y="0"/>
                  </a:cubicBezTo>
                  <a:close/>
                  <a:moveTo>
                    <a:pt x="80" y="0"/>
                  </a:moveTo>
                  <a:cubicBezTo>
                    <a:pt x="80" y="0"/>
                    <a:pt x="80" y="0"/>
                    <a:pt x="80" y="0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19" name="Freeform 22"/>
            <p:cNvSpPr>
              <a:spLocks noEditPoints="1"/>
            </p:cNvSpPr>
            <p:nvPr/>
          </p:nvSpPr>
          <p:spPr bwMode="auto">
            <a:xfrm>
              <a:off x="1685925" y="1706563"/>
              <a:ext cx="722313" cy="185738"/>
            </a:xfrm>
            <a:custGeom>
              <a:avLst/>
              <a:gdLst/>
              <a:ahLst/>
              <a:cxnLst>
                <a:cxn ang="0">
                  <a:pos x="245" y="44"/>
                </a:cxn>
                <a:cxn ang="0">
                  <a:pos x="245" y="40"/>
                </a:cxn>
                <a:cxn ang="0">
                  <a:pos x="250" y="40"/>
                </a:cxn>
                <a:cxn ang="0">
                  <a:pos x="250" y="33"/>
                </a:cxn>
                <a:cxn ang="0">
                  <a:pos x="244" y="33"/>
                </a:cxn>
                <a:cxn ang="0">
                  <a:pos x="163" y="1"/>
                </a:cxn>
                <a:cxn ang="0">
                  <a:pos x="159" y="7"/>
                </a:cxn>
                <a:cxn ang="0">
                  <a:pos x="227" y="33"/>
                </a:cxn>
                <a:cxn ang="0">
                  <a:pos x="27" y="33"/>
                </a:cxn>
                <a:cxn ang="0">
                  <a:pos x="99" y="5"/>
                </a:cxn>
                <a:cxn ang="0">
                  <a:pos x="96" y="0"/>
                </a:cxn>
                <a:cxn ang="0">
                  <a:pos x="10" y="33"/>
                </a:cxn>
                <a:cxn ang="0">
                  <a:pos x="4" y="33"/>
                </a:cxn>
                <a:cxn ang="0">
                  <a:pos x="4" y="40"/>
                </a:cxn>
                <a:cxn ang="0">
                  <a:pos x="6" y="40"/>
                </a:cxn>
                <a:cxn ang="0">
                  <a:pos x="6" y="44"/>
                </a:cxn>
                <a:cxn ang="0">
                  <a:pos x="0" y="53"/>
                </a:cxn>
                <a:cxn ang="0">
                  <a:pos x="11" y="64"/>
                </a:cxn>
                <a:cxn ang="0">
                  <a:pos x="22" y="53"/>
                </a:cxn>
                <a:cxn ang="0">
                  <a:pos x="16" y="44"/>
                </a:cxn>
                <a:cxn ang="0">
                  <a:pos x="16" y="40"/>
                </a:cxn>
                <a:cxn ang="0">
                  <a:pos x="234" y="40"/>
                </a:cxn>
                <a:cxn ang="0">
                  <a:pos x="234" y="44"/>
                </a:cxn>
                <a:cxn ang="0">
                  <a:pos x="229" y="53"/>
                </a:cxn>
                <a:cxn ang="0">
                  <a:pos x="240" y="64"/>
                </a:cxn>
                <a:cxn ang="0">
                  <a:pos x="250" y="53"/>
                </a:cxn>
                <a:cxn ang="0">
                  <a:pos x="245" y="44"/>
                </a:cxn>
                <a:cxn ang="0">
                  <a:pos x="245" y="44"/>
                </a:cxn>
                <a:cxn ang="0">
                  <a:pos x="245" y="44"/>
                </a:cxn>
              </a:cxnLst>
              <a:rect l="0" t="0" r="r" b="b"/>
              <a:pathLst>
                <a:path w="250" h="64">
                  <a:moveTo>
                    <a:pt x="245" y="44"/>
                  </a:moveTo>
                  <a:cubicBezTo>
                    <a:pt x="245" y="40"/>
                    <a:pt x="245" y="40"/>
                    <a:pt x="245" y="40"/>
                  </a:cubicBezTo>
                  <a:cubicBezTo>
                    <a:pt x="250" y="40"/>
                    <a:pt x="250" y="40"/>
                    <a:pt x="250" y="40"/>
                  </a:cubicBezTo>
                  <a:cubicBezTo>
                    <a:pt x="250" y="33"/>
                    <a:pt x="250" y="33"/>
                    <a:pt x="250" y="33"/>
                  </a:cubicBezTo>
                  <a:cubicBezTo>
                    <a:pt x="244" y="33"/>
                    <a:pt x="244" y="33"/>
                    <a:pt x="244" y="33"/>
                  </a:cubicBezTo>
                  <a:cubicBezTo>
                    <a:pt x="163" y="1"/>
                    <a:pt x="163" y="1"/>
                    <a:pt x="163" y="1"/>
                  </a:cubicBezTo>
                  <a:cubicBezTo>
                    <a:pt x="162" y="3"/>
                    <a:pt x="160" y="5"/>
                    <a:pt x="159" y="7"/>
                  </a:cubicBezTo>
                  <a:cubicBezTo>
                    <a:pt x="227" y="33"/>
                    <a:pt x="227" y="33"/>
                    <a:pt x="227" y="3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99" y="5"/>
                    <a:pt x="99" y="5"/>
                    <a:pt x="99" y="5"/>
                  </a:cubicBezTo>
                  <a:cubicBezTo>
                    <a:pt x="98" y="3"/>
                    <a:pt x="96" y="2"/>
                    <a:pt x="96" y="0"/>
                  </a:cubicBezTo>
                  <a:cubicBezTo>
                    <a:pt x="10" y="33"/>
                    <a:pt x="10" y="33"/>
                    <a:pt x="10" y="33"/>
                  </a:cubicBezTo>
                  <a:cubicBezTo>
                    <a:pt x="4" y="33"/>
                    <a:pt x="4" y="33"/>
                    <a:pt x="4" y="33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6" y="40"/>
                    <a:pt x="6" y="40"/>
                    <a:pt x="6" y="40"/>
                  </a:cubicBezTo>
                  <a:cubicBezTo>
                    <a:pt x="6" y="44"/>
                    <a:pt x="6" y="44"/>
                    <a:pt x="6" y="44"/>
                  </a:cubicBezTo>
                  <a:cubicBezTo>
                    <a:pt x="2" y="46"/>
                    <a:pt x="0" y="49"/>
                    <a:pt x="0" y="53"/>
                  </a:cubicBezTo>
                  <a:cubicBezTo>
                    <a:pt x="0" y="59"/>
                    <a:pt x="5" y="64"/>
                    <a:pt x="11" y="64"/>
                  </a:cubicBezTo>
                  <a:cubicBezTo>
                    <a:pt x="17" y="64"/>
                    <a:pt x="22" y="59"/>
                    <a:pt x="22" y="53"/>
                  </a:cubicBezTo>
                  <a:cubicBezTo>
                    <a:pt x="22" y="49"/>
                    <a:pt x="19" y="46"/>
                    <a:pt x="16" y="44"/>
                  </a:cubicBezTo>
                  <a:cubicBezTo>
                    <a:pt x="16" y="40"/>
                    <a:pt x="16" y="40"/>
                    <a:pt x="16" y="40"/>
                  </a:cubicBezTo>
                  <a:cubicBezTo>
                    <a:pt x="234" y="40"/>
                    <a:pt x="234" y="40"/>
                    <a:pt x="234" y="40"/>
                  </a:cubicBezTo>
                  <a:cubicBezTo>
                    <a:pt x="234" y="44"/>
                    <a:pt x="234" y="44"/>
                    <a:pt x="234" y="44"/>
                  </a:cubicBezTo>
                  <a:cubicBezTo>
                    <a:pt x="231" y="46"/>
                    <a:pt x="229" y="49"/>
                    <a:pt x="229" y="53"/>
                  </a:cubicBezTo>
                  <a:cubicBezTo>
                    <a:pt x="229" y="59"/>
                    <a:pt x="233" y="64"/>
                    <a:pt x="240" y="64"/>
                  </a:cubicBezTo>
                  <a:cubicBezTo>
                    <a:pt x="246" y="64"/>
                    <a:pt x="250" y="59"/>
                    <a:pt x="250" y="53"/>
                  </a:cubicBezTo>
                  <a:cubicBezTo>
                    <a:pt x="250" y="49"/>
                    <a:pt x="248" y="46"/>
                    <a:pt x="245" y="44"/>
                  </a:cubicBezTo>
                  <a:close/>
                  <a:moveTo>
                    <a:pt x="245" y="44"/>
                  </a:moveTo>
                  <a:cubicBezTo>
                    <a:pt x="245" y="44"/>
                    <a:pt x="245" y="44"/>
                    <a:pt x="245" y="44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20" name="Freeform 23"/>
            <p:cNvSpPr>
              <a:spLocks noEditPoints="1"/>
            </p:cNvSpPr>
            <p:nvPr/>
          </p:nvSpPr>
          <p:spPr bwMode="auto">
            <a:xfrm>
              <a:off x="2062163" y="1420813"/>
              <a:ext cx="80963" cy="306388"/>
            </a:xfrm>
            <a:custGeom>
              <a:avLst/>
              <a:gdLst/>
              <a:ahLst/>
              <a:cxnLst>
                <a:cxn ang="0">
                  <a:pos x="14" y="0"/>
                </a:cxn>
                <a:cxn ang="0">
                  <a:pos x="0" y="14"/>
                </a:cxn>
                <a:cxn ang="0">
                  <a:pos x="0" y="92"/>
                </a:cxn>
                <a:cxn ang="0">
                  <a:pos x="14" y="106"/>
                </a:cxn>
                <a:cxn ang="0">
                  <a:pos x="28" y="92"/>
                </a:cxn>
                <a:cxn ang="0">
                  <a:pos x="28" y="14"/>
                </a:cxn>
                <a:cxn ang="0">
                  <a:pos x="14" y="0"/>
                </a:cxn>
                <a:cxn ang="0">
                  <a:pos x="14" y="0"/>
                </a:cxn>
                <a:cxn ang="0">
                  <a:pos x="14" y="0"/>
                </a:cxn>
              </a:cxnLst>
              <a:rect l="0" t="0" r="r" b="b"/>
              <a:pathLst>
                <a:path w="28" h="106">
                  <a:moveTo>
                    <a:pt x="14" y="0"/>
                  </a:moveTo>
                  <a:cubicBezTo>
                    <a:pt x="6" y="0"/>
                    <a:pt x="0" y="6"/>
                    <a:pt x="0" y="14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100"/>
                    <a:pt x="6" y="106"/>
                    <a:pt x="14" y="106"/>
                  </a:cubicBezTo>
                  <a:cubicBezTo>
                    <a:pt x="21" y="106"/>
                    <a:pt x="28" y="100"/>
                    <a:pt x="28" y="92"/>
                  </a:cubicBezTo>
                  <a:cubicBezTo>
                    <a:pt x="28" y="14"/>
                    <a:pt x="28" y="14"/>
                    <a:pt x="28" y="14"/>
                  </a:cubicBezTo>
                  <a:cubicBezTo>
                    <a:pt x="28" y="6"/>
                    <a:pt x="21" y="0"/>
                    <a:pt x="14" y="0"/>
                  </a:cubicBezTo>
                  <a:close/>
                  <a:moveTo>
                    <a:pt x="14" y="0"/>
                  </a:move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21" name="Freeform 24"/>
            <p:cNvSpPr>
              <a:spLocks noEditPoints="1"/>
            </p:cNvSpPr>
            <p:nvPr/>
          </p:nvSpPr>
          <p:spPr bwMode="auto">
            <a:xfrm>
              <a:off x="1978025" y="1420813"/>
              <a:ext cx="77788" cy="306388"/>
            </a:xfrm>
            <a:custGeom>
              <a:avLst/>
              <a:gdLst/>
              <a:ahLst/>
              <a:cxnLst>
                <a:cxn ang="0">
                  <a:pos x="13" y="0"/>
                </a:cxn>
                <a:cxn ang="0">
                  <a:pos x="0" y="14"/>
                </a:cxn>
                <a:cxn ang="0">
                  <a:pos x="0" y="92"/>
                </a:cxn>
                <a:cxn ang="0">
                  <a:pos x="13" y="106"/>
                </a:cxn>
                <a:cxn ang="0">
                  <a:pos x="27" y="92"/>
                </a:cxn>
                <a:cxn ang="0">
                  <a:pos x="27" y="14"/>
                </a:cxn>
                <a:cxn ang="0">
                  <a:pos x="13" y="0"/>
                </a:cxn>
                <a:cxn ang="0">
                  <a:pos x="13" y="0"/>
                </a:cxn>
                <a:cxn ang="0">
                  <a:pos x="13" y="0"/>
                </a:cxn>
              </a:cxnLst>
              <a:rect l="0" t="0" r="r" b="b"/>
              <a:pathLst>
                <a:path w="27" h="106">
                  <a:moveTo>
                    <a:pt x="13" y="0"/>
                  </a:moveTo>
                  <a:cubicBezTo>
                    <a:pt x="6" y="0"/>
                    <a:pt x="0" y="6"/>
                    <a:pt x="0" y="14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100"/>
                    <a:pt x="6" y="106"/>
                    <a:pt x="13" y="106"/>
                  </a:cubicBezTo>
                  <a:cubicBezTo>
                    <a:pt x="21" y="106"/>
                    <a:pt x="27" y="100"/>
                    <a:pt x="27" y="92"/>
                  </a:cubicBezTo>
                  <a:cubicBezTo>
                    <a:pt x="27" y="14"/>
                    <a:pt x="27" y="14"/>
                    <a:pt x="27" y="14"/>
                  </a:cubicBezTo>
                  <a:cubicBezTo>
                    <a:pt x="27" y="6"/>
                    <a:pt x="21" y="0"/>
                    <a:pt x="13" y="0"/>
                  </a:cubicBezTo>
                  <a:close/>
                  <a:moveTo>
                    <a:pt x="13" y="0"/>
                  </a:move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22" name="Freeform 25"/>
            <p:cNvSpPr>
              <a:spLocks noEditPoints="1"/>
            </p:cNvSpPr>
            <p:nvPr/>
          </p:nvSpPr>
          <p:spPr bwMode="auto">
            <a:xfrm>
              <a:off x="1971675" y="982663"/>
              <a:ext cx="174625" cy="174625"/>
            </a:xfrm>
            <a:custGeom>
              <a:avLst/>
              <a:gdLst/>
              <a:ahLst/>
              <a:cxnLst>
                <a:cxn ang="0">
                  <a:pos x="60" y="30"/>
                </a:cxn>
                <a:cxn ang="0">
                  <a:pos x="30" y="60"/>
                </a:cxn>
                <a:cxn ang="0">
                  <a:pos x="0" y="30"/>
                </a:cxn>
                <a:cxn ang="0">
                  <a:pos x="30" y="0"/>
                </a:cxn>
                <a:cxn ang="0">
                  <a:pos x="60" y="30"/>
                </a:cxn>
                <a:cxn ang="0">
                  <a:pos x="60" y="30"/>
                </a:cxn>
                <a:cxn ang="0">
                  <a:pos x="60" y="30"/>
                </a:cxn>
              </a:cxnLst>
              <a:rect l="0" t="0" r="r" b="b"/>
              <a:pathLst>
                <a:path w="60" h="60">
                  <a:moveTo>
                    <a:pt x="60" y="30"/>
                  </a:moveTo>
                  <a:cubicBezTo>
                    <a:pt x="60" y="46"/>
                    <a:pt x="47" y="60"/>
                    <a:pt x="30" y="60"/>
                  </a:cubicBezTo>
                  <a:cubicBezTo>
                    <a:pt x="14" y="60"/>
                    <a:pt x="0" y="46"/>
                    <a:pt x="0" y="30"/>
                  </a:cubicBezTo>
                  <a:cubicBezTo>
                    <a:pt x="0" y="13"/>
                    <a:pt x="14" y="0"/>
                    <a:pt x="30" y="0"/>
                  </a:cubicBezTo>
                  <a:cubicBezTo>
                    <a:pt x="47" y="0"/>
                    <a:pt x="60" y="13"/>
                    <a:pt x="60" y="30"/>
                  </a:cubicBezTo>
                  <a:close/>
                  <a:moveTo>
                    <a:pt x="60" y="30"/>
                  </a:moveTo>
                  <a:cubicBezTo>
                    <a:pt x="60" y="30"/>
                    <a:pt x="60" y="30"/>
                    <a:pt x="60" y="30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23" name="Freeform 26"/>
            <p:cNvSpPr>
              <a:spLocks noEditPoints="1"/>
            </p:cNvSpPr>
            <p:nvPr/>
          </p:nvSpPr>
          <p:spPr bwMode="auto">
            <a:xfrm>
              <a:off x="1873250" y="1162050"/>
              <a:ext cx="365125" cy="298450"/>
            </a:xfrm>
            <a:custGeom>
              <a:avLst/>
              <a:gdLst/>
              <a:ahLst/>
              <a:cxnLst>
                <a:cxn ang="0">
                  <a:pos x="19" y="103"/>
                </a:cxn>
                <a:cxn ang="0">
                  <a:pos x="20" y="102"/>
                </a:cxn>
                <a:cxn ang="0">
                  <a:pos x="31" y="90"/>
                </a:cxn>
                <a:cxn ang="0">
                  <a:pos x="33" y="51"/>
                </a:cxn>
                <a:cxn ang="0">
                  <a:pos x="33" y="92"/>
                </a:cxn>
                <a:cxn ang="0">
                  <a:pos x="34" y="94"/>
                </a:cxn>
                <a:cxn ang="0">
                  <a:pos x="50" y="84"/>
                </a:cxn>
                <a:cxn ang="0">
                  <a:pos x="62" y="89"/>
                </a:cxn>
                <a:cxn ang="0">
                  <a:pos x="64" y="92"/>
                </a:cxn>
                <a:cxn ang="0">
                  <a:pos x="79" y="84"/>
                </a:cxn>
                <a:cxn ang="0">
                  <a:pos x="95" y="93"/>
                </a:cxn>
                <a:cxn ang="0">
                  <a:pos x="95" y="92"/>
                </a:cxn>
                <a:cxn ang="0">
                  <a:pos x="95" y="50"/>
                </a:cxn>
                <a:cxn ang="0">
                  <a:pos x="98" y="89"/>
                </a:cxn>
                <a:cxn ang="0">
                  <a:pos x="108" y="101"/>
                </a:cxn>
                <a:cxn ang="0">
                  <a:pos x="109" y="101"/>
                </a:cxn>
                <a:cxn ang="0">
                  <a:pos x="121" y="91"/>
                </a:cxn>
                <a:cxn ang="0">
                  <a:pos x="71" y="0"/>
                </a:cxn>
                <a:cxn ang="0">
                  <a:pos x="64" y="8"/>
                </a:cxn>
                <a:cxn ang="0">
                  <a:pos x="57" y="0"/>
                </a:cxn>
                <a:cxn ang="0">
                  <a:pos x="57" y="0"/>
                </a:cxn>
                <a:cxn ang="0">
                  <a:pos x="8" y="92"/>
                </a:cxn>
                <a:cxn ang="0">
                  <a:pos x="19" y="103"/>
                </a:cxn>
                <a:cxn ang="0">
                  <a:pos x="19" y="103"/>
                </a:cxn>
                <a:cxn ang="0">
                  <a:pos x="19" y="103"/>
                </a:cxn>
              </a:cxnLst>
              <a:rect l="0" t="0" r="r" b="b"/>
              <a:pathLst>
                <a:path w="126" h="103">
                  <a:moveTo>
                    <a:pt x="19" y="103"/>
                  </a:moveTo>
                  <a:cubicBezTo>
                    <a:pt x="20" y="103"/>
                    <a:pt x="20" y="102"/>
                    <a:pt x="20" y="102"/>
                  </a:cubicBezTo>
                  <a:cubicBezTo>
                    <a:pt x="27" y="102"/>
                    <a:pt x="31" y="96"/>
                    <a:pt x="31" y="90"/>
                  </a:cubicBezTo>
                  <a:cubicBezTo>
                    <a:pt x="29" y="72"/>
                    <a:pt x="30" y="60"/>
                    <a:pt x="33" y="51"/>
                  </a:cubicBezTo>
                  <a:cubicBezTo>
                    <a:pt x="33" y="92"/>
                    <a:pt x="33" y="92"/>
                    <a:pt x="33" y="92"/>
                  </a:cubicBezTo>
                  <a:cubicBezTo>
                    <a:pt x="33" y="93"/>
                    <a:pt x="34" y="94"/>
                    <a:pt x="34" y="94"/>
                  </a:cubicBezTo>
                  <a:cubicBezTo>
                    <a:pt x="36" y="88"/>
                    <a:pt x="43" y="84"/>
                    <a:pt x="50" y="84"/>
                  </a:cubicBezTo>
                  <a:cubicBezTo>
                    <a:pt x="55" y="84"/>
                    <a:pt x="59" y="86"/>
                    <a:pt x="62" y="89"/>
                  </a:cubicBezTo>
                  <a:cubicBezTo>
                    <a:pt x="63" y="90"/>
                    <a:pt x="64" y="91"/>
                    <a:pt x="64" y="92"/>
                  </a:cubicBezTo>
                  <a:cubicBezTo>
                    <a:pt x="68" y="87"/>
                    <a:pt x="73" y="84"/>
                    <a:pt x="79" y="84"/>
                  </a:cubicBezTo>
                  <a:cubicBezTo>
                    <a:pt x="86" y="84"/>
                    <a:pt x="91" y="88"/>
                    <a:pt x="95" y="93"/>
                  </a:cubicBezTo>
                  <a:cubicBezTo>
                    <a:pt x="95" y="93"/>
                    <a:pt x="95" y="92"/>
                    <a:pt x="95" y="92"/>
                  </a:cubicBezTo>
                  <a:cubicBezTo>
                    <a:pt x="95" y="50"/>
                    <a:pt x="95" y="50"/>
                    <a:pt x="95" y="50"/>
                  </a:cubicBezTo>
                  <a:cubicBezTo>
                    <a:pt x="98" y="59"/>
                    <a:pt x="99" y="71"/>
                    <a:pt x="98" y="89"/>
                  </a:cubicBezTo>
                  <a:cubicBezTo>
                    <a:pt x="97" y="95"/>
                    <a:pt x="102" y="101"/>
                    <a:pt x="108" y="101"/>
                  </a:cubicBezTo>
                  <a:cubicBezTo>
                    <a:pt x="109" y="101"/>
                    <a:pt x="109" y="101"/>
                    <a:pt x="109" y="101"/>
                  </a:cubicBezTo>
                  <a:cubicBezTo>
                    <a:pt x="115" y="101"/>
                    <a:pt x="120" y="97"/>
                    <a:pt x="121" y="91"/>
                  </a:cubicBezTo>
                  <a:cubicBezTo>
                    <a:pt x="126" y="39"/>
                    <a:pt x="101" y="7"/>
                    <a:pt x="71" y="0"/>
                  </a:cubicBezTo>
                  <a:cubicBezTo>
                    <a:pt x="64" y="8"/>
                    <a:pt x="64" y="8"/>
                    <a:pt x="64" y="8"/>
                  </a:cubicBezTo>
                  <a:cubicBezTo>
                    <a:pt x="57" y="0"/>
                    <a:pt x="57" y="0"/>
                    <a:pt x="57" y="0"/>
                  </a:cubicBezTo>
                  <a:cubicBezTo>
                    <a:pt x="57" y="0"/>
                    <a:pt x="57" y="0"/>
                    <a:pt x="57" y="0"/>
                  </a:cubicBezTo>
                  <a:cubicBezTo>
                    <a:pt x="47" y="3"/>
                    <a:pt x="0" y="20"/>
                    <a:pt x="8" y="92"/>
                  </a:cubicBezTo>
                  <a:cubicBezTo>
                    <a:pt x="8" y="98"/>
                    <a:pt x="13" y="103"/>
                    <a:pt x="19" y="103"/>
                  </a:cubicBezTo>
                  <a:close/>
                  <a:moveTo>
                    <a:pt x="19" y="103"/>
                  </a:moveTo>
                  <a:cubicBezTo>
                    <a:pt x="19" y="103"/>
                    <a:pt x="19" y="103"/>
                    <a:pt x="19" y="103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</p:grpSp>
      <p:grpSp>
        <p:nvGrpSpPr>
          <p:cNvPr id="24" name="Group 224"/>
          <p:cNvGrpSpPr/>
          <p:nvPr/>
        </p:nvGrpSpPr>
        <p:grpSpPr>
          <a:xfrm>
            <a:off x="766614" y="1739598"/>
            <a:ext cx="953352" cy="974280"/>
            <a:chOff x="-9525" y="3198813"/>
            <a:chExt cx="882650" cy="901700"/>
          </a:xfrm>
          <a:solidFill>
            <a:schemeClr val="accent1"/>
          </a:solidFill>
        </p:grpSpPr>
        <p:sp>
          <p:nvSpPr>
            <p:cNvPr id="25" name="Freeform 15"/>
            <p:cNvSpPr>
              <a:spLocks noEditPoints="1"/>
            </p:cNvSpPr>
            <p:nvPr/>
          </p:nvSpPr>
          <p:spPr bwMode="auto">
            <a:xfrm>
              <a:off x="249238" y="3581400"/>
              <a:ext cx="254000" cy="109538"/>
            </a:xfrm>
            <a:custGeom>
              <a:avLst/>
              <a:gdLst/>
              <a:ahLst/>
              <a:cxnLst>
                <a:cxn ang="0">
                  <a:pos x="73" y="13"/>
                </a:cxn>
                <a:cxn ang="0">
                  <a:pos x="20" y="4"/>
                </a:cxn>
                <a:cxn ang="0">
                  <a:pos x="4" y="4"/>
                </a:cxn>
                <a:cxn ang="0">
                  <a:pos x="4" y="20"/>
                </a:cxn>
                <a:cxn ang="0">
                  <a:pos x="55" y="38"/>
                </a:cxn>
                <a:cxn ang="0">
                  <a:pos x="78" y="36"/>
                </a:cxn>
                <a:cxn ang="0">
                  <a:pos x="86" y="22"/>
                </a:cxn>
                <a:cxn ang="0">
                  <a:pos x="73" y="13"/>
                </a:cxn>
                <a:cxn ang="0">
                  <a:pos x="73" y="13"/>
                </a:cxn>
                <a:cxn ang="0">
                  <a:pos x="73" y="13"/>
                </a:cxn>
              </a:cxnLst>
              <a:rect l="0" t="0" r="r" b="b"/>
              <a:pathLst>
                <a:path w="88" h="38">
                  <a:moveTo>
                    <a:pt x="73" y="13"/>
                  </a:moveTo>
                  <a:cubicBezTo>
                    <a:pt x="38" y="21"/>
                    <a:pt x="21" y="5"/>
                    <a:pt x="20" y="4"/>
                  </a:cubicBezTo>
                  <a:cubicBezTo>
                    <a:pt x="16" y="0"/>
                    <a:pt x="9" y="0"/>
                    <a:pt x="4" y="4"/>
                  </a:cubicBezTo>
                  <a:cubicBezTo>
                    <a:pt x="0" y="8"/>
                    <a:pt x="0" y="15"/>
                    <a:pt x="4" y="20"/>
                  </a:cubicBezTo>
                  <a:cubicBezTo>
                    <a:pt x="5" y="21"/>
                    <a:pt x="22" y="38"/>
                    <a:pt x="55" y="38"/>
                  </a:cubicBezTo>
                  <a:cubicBezTo>
                    <a:pt x="62" y="38"/>
                    <a:pt x="70" y="37"/>
                    <a:pt x="78" y="36"/>
                  </a:cubicBezTo>
                  <a:cubicBezTo>
                    <a:pt x="84" y="34"/>
                    <a:pt x="88" y="28"/>
                    <a:pt x="86" y="22"/>
                  </a:cubicBezTo>
                  <a:cubicBezTo>
                    <a:pt x="85" y="16"/>
                    <a:pt x="79" y="12"/>
                    <a:pt x="73" y="13"/>
                  </a:cubicBezTo>
                  <a:close/>
                  <a:moveTo>
                    <a:pt x="73" y="13"/>
                  </a:moveTo>
                  <a:cubicBezTo>
                    <a:pt x="73" y="13"/>
                    <a:pt x="73" y="13"/>
                    <a:pt x="73" y="13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26" name="Freeform 16"/>
            <p:cNvSpPr>
              <a:spLocks noEditPoints="1"/>
            </p:cNvSpPr>
            <p:nvPr/>
          </p:nvSpPr>
          <p:spPr bwMode="auto">
            <a:xfrm>
              <a:off x="88900" y="3462338"/>
              <a:ext cx="147638" cy="144463"/>
            </a:xfrm>
            <a:custGeom>
              <a:avLst/>
              <a:gdLst/>
              <a:ahLst/>
              <a:cxnLst>
                <a:cxn ang="0">
                  <a:pos x="51" y="25"/>
                </a:cxn>
                <a:cxn ang="0">
                  <a:pos x="25" y="50"/>
                </a:cxn>
                <a:cxn ang="0">
                  <a:pos x="0" y="25"/>
                </a:cxn>
                <a:cxn ang="0">
                  <a:pos x="25" y="0"/>
                </a:cxn>
                <a:cxn ang="0">
                  <a:pos x="51" y="25"/>
                </a:cxn>
                <a:cxn ang="0">
                  <a:pos x="51" y="25"/>
                </a:cxn>
                <a:cxn ang="0">
                  <a:pos x="51" y="25"/>
                </a:cxn>
              </a:cxnLst>
              <a:rect l="0" t="0" r="r" b="b"/>
              <a:pathLst>
                <a:path w="51" h="50">
                  <a:moveTo>
                    <a:pt x="51" y="25"/>
                  </a:moveTo>
                  <a:cubicBezTo>
                    <a:pt x="51" y="39"/>
                    <a:pt x="40" y="50"/>
                    <a:pt x="25" y="50"/>
                  </a:cubicBezTo>
                  <a:cubicBezTo>
                    <a:pt x="11" y="50"/>
                    <a:pt x="0" y="39"/>
                    <a:pt x="0" y="25"/>
                  </a:cubicBezTo>
                  <a:cubicBezTo>
                    <a:pt x="0" y="11"/>
                    <a:pt x="11" y="0"/>
                    <a:pt x="25" y="0"/>
                  </a:cubicBezTo>
                  <a:cubicBezTo>
                    <a:pt x="40" y="0"/>
                    <a:pt x="51" y="11"/>
                    <a:pt x="51" y="25"/>
                  </a:cubicBezTo>
                  <a:close/>
                  <a:moveTo>
                    <a:pt x="51" y="25"/>
                  </a:moveTo>
                  <a:cubicBezTo>
                    <a:pt x="51" y="25"/>
                    <a:pt x="51" y="25"/>
                    <a:pt x="51" y="25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27" name="Freeform 17"/>
            <p:cNvSpPr>
              <a:spLocks noEditPoints="1"/>
            </p:cNvSpPr>
            <p:nvPr/>
          </p:nvSpPr>
          <p:spPr bwMode="auto">
            <a:xfrm>
              <a:off x="-9525" y="3549650"/>
              <a:ext cx="882650" cy="550863"/>
            </a:xfrm>
            <a:custGeom>
              <a:avLst/>
              <a:gdLst/>
              <a:ahLst/>
              <a:cxnLst>
                <a:cxn ang="0">
                  <a:pos x="295" y="99"/>
                </a:cxn>
                <a:cxn ang="0">
                  <a:pos x="247" y="80"/>
                </a:cxn>
                <a:cxn ang="0">
                  <a:pos x="242" y="79"/>
                </a:cxn>
                <a:cxn ang="0">
                  <a:pos x="230" y="79"/>
                </a:cxn>
                <a:cxn ang="0">
                  <a:pos x="230" y="76"/>
                </a:cxn>
                <a:cxn ang="0">
                  <a:pos x="229" y="73"/>
                </a:cxn>
                <a:cxn ang="0">
                  <a:pos x="274" y="85"/>
                </a:cxn>
                <a:cxn ang="0">
                  <a:pos x="277" y="85"/>
                </a:cxn>
                <a:cxn ang="0">
                  <a:pos x="290" y="75"/>
                </a:cxn>
                <a:cxn ang="0">
                  <a:pos x="281" y="59"/>
                </a:cxn>
                <a:cxn ang="0">
                  <a:pos x="222" y="43"/>
                </a:cxn>
                <a:cxn ang="0">
                  <a:pos x="218" y="42"/>
                </a:cxn>
                <a:cxn ang="0">
                  <a:pos x="178" y="42"/>
                </a:cxn>
                <a:cxn ang="0">
                  <a:pos x="167" y="51"/>
                </a:cxn>
                <a:cxn ang="0">
                  <a:pos x="147" y="54"/>
                </a:cxn>
                <a:cxn ang="0">
                  <a:pos x="91" y="35"/>
                </a:cxn>
                <a:cxn ang="0">
                  <a:pos x="85" y="25"/>
                </a:cxn>
                <a:cxn ang="0">
                  <a:pos x="88" y="14"/>
                </a:cxn>
                <a:cxn ang="0">
                  <a:pos x="100" y="8"/>
                </a:cxn>
                <a:cxn ang="0">
                  <a:pos x="110" y="11"/>
                </a:cxn>
                <a:cxn ang="0">
                  <a:pos x="133" y="21"/>
                </a:cxn>
                <a:cxn ang="0">
                  <a:pos x="108" y="5"/>
                </a:cxn>
                <a:cxn ang="0">
                  <a:pos x="82" y="10"/>
                </a:cxn>
                <a:cxn ang="0">
                  <a:pos x="79" y="14"/>
                </a:cxn>
                <a:cxn ang="0">
                  <a:pos x="76" y="19"/>
                </a:cxn>
                <a:cxn ang="0">
                  <a:pos x="76" y="19"/>
                </a:cxn>
                <a:cxn ang="0">
                  <a:pos x="83" y="45"/>
                </a:cxn>
                <a:cxn ang="0">
                  <a:pos x="130" y="75"/>
                </a:cxn>
                <a:cxn ang="0">
                  <a:pos x="132" y="76"/>
                </a:cxn>
                <a:cxn ang="0">
                  <a:pos x="132" y="76"/>
                </a:cxn>
                <a:cxn ang="0">
                  <a:pos x="132" y="79"/>
                </a:cxn>
                <a:cxn ang="0">
                  <a:pos x="118" y="79"/>
                </a:cxn>
                <a:cxn ang="0">
                  <a:pos x="55" y="35"/>
                </a:cxn>
                <a:cxn ang="0">
                  <a:pos x="56" y="34"/>
                </a:cxn>
                <a:cxn ang="0">
                  <a:pos x="54" y="23"/>
                </a:cxn>
                <a:cxn ang="0">
                  <a:pos x="32" y="10"/>
                </a:cxn>
                <a:cxn ang="0">
                  <a:pos x="22" y="12"/>
                </a:cxn>
                <a:cxn ang="0">
                  <a:pos x="4" y="17"/>
                </a:cxn>
                <a:cxn ang="0">
                  <a:pos x="8" y="36"/>
                </a:cxn>
                <a:cxn ang="0">
                  <a:pos x="106" y="104"/>
                </a:cxn>
                <a:cxn ang="0">
                  <a:pos x="114" y="107"/>
                </a:cxn>
                <a:cxn ang="0">
                  <a:pos x="132" y="107"/>
                </a:cxn>
                <a:cxn ang="0">
                  <a:pos x="140" y="112"/>
                </a:cxn>
                <a:cxn ang="0">
                  <a:pos x="157" y="112"/>
                </a:cxn>
                <a:cxn ang="0">
                  <a:pos x="157" y="177"/>
                </a:cxn>
                <a:cxn ang="0">
                  <a:pos x="149" y="177"/>
                </a:cxn>
                <a:cxn ang="0">
                  <a:pos x="142" y="184"/>
                </a:cxn>
                <a:cxn ang="0">
                  <a:pos x="149" y="190"/>
                </a:cxn>
                <a:cxn ang="0">
                  <a:pos x="214" y="190"/>
                </a:cxn>
                <a:cxn ang="0">
                  <a:pos x="220" y="184"/>
                </a:cxn>
                <a:cxn ang="0">
                  <a:pos x="214" y="177"/>
                </a:cxn>
                <a:cxn ang="0">
                  <a:pos x="204" y="177"/>
                </a:cxn>
                <a:cxn ang="0">
                  <a:pos x="204" y="112"/>
                </a:cxn>
                <a:cxn ang="0">
                  <a:pos x="221" y="112"/>
                </a:cxn>
                <a:cxn ang="0">
                  <a:pos x="229" y="107"/>
                </a:cxn>
                <a:cxn ang="0">
                  <a:pos x="239" y="107"/>
                </a:cxn>
                <a:cxn ang="0">
                  <a:pos x="284" y="125"/>
                </a:cxn>
                <a:cxn ang="0">
                  <a:pos x="289" y="126"/>
                </a:cxn>
                <a:cxn ang="0">
                  <a:pos x="302" y="117"/>
                </a:cxn>
                <a:cxn ang="0">
                  <a:pos x="295" y="99"/>
                </a:cxn>
                <a:cxn ang="0">
                  <a:pos x="295" y="99"/>
                </a:cxn>
                <a:cxn ang="0">
                  <a:pos x="295" y="99"/>
                </a:cxn>
              </a:cxnLst>
              <a:rect l="0" t="0" r="r" b="b"/>
              <a:pathLst>
                <a:path w="305" h="190">
                  <a:moveTo>
                    <a:pt x="295" y="99"/>
                  </a:moveTo>
                  <a:cubicBezTo>
                    <a:pt x="247" y="80"/>
                    <a:pt x="247" y="80"/>
                    <a:pt x="247" y="80"/>
                  </a:cubicBezTo>
                  <a:cubicBezTo>
                    <a:pt x="245" y="79"/>
                    <a:pt x="244" y="79"/>
                    <a:pt x="242" y="79"/>
                  </a:cubicBezTo>
                  <a:cubicBezTo>
                    <a:pt x="230" y="79"/>
                    <a:pt x="230" y="79"/>
                    <a:pt x="230" y="79"/>
                  </a:cubicBezTo>
                  <a:cubicBezTo>
                    <a:pt x="230" y="76"/>
                    <a:pt x="230" y="76"/>
                    <a:pt x="230" y="76"/>
                  </a:cubicBezTo>
                  <a:cubicBezTo>
                    <a:pt x="230" y="75"/>
                    <a:pt x="229" y="74"/>
                    <a:pt x="229" y="73"/>
                  </a:cubicBezTo>
                  <a:cubicBezTo>
                    <a:pt x="274" y="85"/>
                    <a:pt x="274" y="85"/>
                    <a:pt x="274" y="85"/>
                  </a:cubicBezTo>
                  <a:cubicBezTo>
                    <a:pt x="275" y="85"/>
                    <a:pt x="276" y="85"/>
                    <a:pt x="277" y="85"/>
                  </a:cubicBezTo>
                  <a:cubicBezTo>
                    <a:pt x="283" y="85"/>
                    <a:pt x="289" y="81"/>
                    <a:pt x="290" y="75"/>
                  </a:cubicBezTo>
                  <a:cubicBezTo>
                    <a:pt x="292" y="68"/>
                    <a:pt x="288" y="61"/>
                    <a:pt x="281" y="59"/>
                  </a:cubicBezTo>
                  <a:cubicBezTo>
                    <a:pt x="222" y="43"/>
                    <a:pt x="222" y="43"/>
                    <a:pt x="222" y="43"/>
                  </a:cubicBezTo>
                  <a:cubicBezTo>
                    <a:pt x="220" y="42"/>
                    <a:pt x="219" y="42"/>
                    <a:pt x="218" y="42"/>
                  </a:cubicBezTo>
                  <a:cubicBezTo>
                    <a:pt x="178" y="42"/>
                    <a:pt x="178" y="42"/>
                    <a:pt x="178" y="42"/>
                  </a:cubicBezTo>
                  <a:cubicBezTo>
                    <a:pt x="176" y="47"/>
                    <a:pt x="172" y="50"/>
                    <a:pt x="167" y="51"/>
                  </a:cubicBezTo>
                  <a:cubicBezTo>
                    <a:pt x="160" y="53"/>
                    <a:pt x="153" y="54"/>
                    <a:pt x="147" y="54"/>
                  </a:cubicBezTo>
                  <a:cubicBezTo>
                    <a:pt x="114" y="54"/>
                    <a:pt x="92" y="36"/>
                    <a:pt x="91" y="35"/>
                  </a:cubicBezTo>
                  <a:cubicBezTo>
                    <a:pt x="87" y="33"/>
                    <a:pt x="85" y="29"/>
                    <a:pt x="85" y="25"/>
                  </a:cubicBezTo>
                  <a:cubicBezTo>
                    <a:pt x="85" y="21"/>
                    <a:pt x="86" y="17"/>
                    <a:pt x="88" y="14"/>
                  </a:cubicBezTo>
                  <a:cubicBezTo>
                    <a:pt x="91" y="10"/>
                    <a:pt x="96" y="8"/>
                    <a:pt x="100" y="8"/>
                  </a:cubicBezTo>
                  <a:cubicBezTo>
                    <a:pt x="104" y="8"/>
                    <a:pt x="107" y="9"/>
                    <a:pt x="110" y="11"/>
                  </a:cubicBezTo>
                  <a:cubicBezTo>
                    <a:pt x="110" y="12"/>
                    <a:pt x="119" y="18"/>
                    <a:pt x="133" y="21"/>
                  </a:cubicBezTo>
                  <a:cubicBezTo>
                    <a:pt x="108" y="5"/>
                    <a:pt x="108" y="5"/>
                    <a:pt x="108" y="5"/>
                  </a:cubicBezTo>
                  <a:cubicBezTo>
                    <a:pt x="99" y="0"/>
                    <a:pt x="89" y="4"/>
                    <a:pt x="82" y="10"/>
                  </a:cubicBezTo>
                  <a:cubicBezTo>
                    <a:pt x="82" y="10"/>
                    <a:pt x="80" y="11"/>
                    <a:pt x="79" y="14"/>
                  </a:cubicBezTo>
                  <a:cubicBezTo>
                    <a:pt x="77" y="16"/>
                    <a:pt x="76" y="19"/>
                    <a:pt x="76" y="19"/>
                  </a:cubicBezTo>
                  <a:cubicBezTo>
                    <a:pt x="76" y="19"/>
                    <a:pt x="76" y="19"/>
                    <a:pt x="76" y="19"/>
                  </a:cubicBezTo>
                  <a:cubicBezTo>
                    <a:pt x="73" y="27"/>
                    <a:pt x="74" y="39"/>
                    <a:pt x="83" y="45"/>
                  </a:cubicBezTo>
                  <a:cubicBezTo>
                    <a:pt x="130" y="75"/>
                    <a:pt x="130" y="75"/>
                    <a:pt x="130" y="75"/>
                  </a:cubicBezTo>
                  <a:cubicBezTo>
                    <a:pt x="131" y="75"/>
                    <a:pt x="131" y="76"/>
                    <a:pt x="132" y="76"/>
                  </a:cubicBezTo>
                  <a:cubicBezTo>
                    <a:pt x="132" y="76"/>
                    <a:pt x="132" y="76"/>
                    <a:pt x="132" y="76"/>
                  </a:cubicBezTo>
                  <a:cubicBezTo>
                    <a:pt x="132" y="79"/>
                    <a:pt x="132" y="79"/>
                    <a:pt x="132" y="79"/>
                  </a:cubicBezTo>
                  <a:cubicBezTo>
                    <a:pt x="118" y="79"/>
                    <a:pt x="118" y="79"/>
                    <a:pt x="118" y="79"/>
                  </a:cubicBezTo>
                  <a:cubicBezTo>
                    <a:pt x="55" y="35"/>
                    <a:pt x="55" y="35"/>
                    <a:pt x="55" y="35"/>
                  </a:cubicBezTo>
                  <a:cubicBezTo>
                    <a:pt x="56" y="35"/>
                    <a:pt x="56" y="35"/>
                    <a:pt x="56" y="34"/>
                  </a:cubicBezTo>
                  <a:cubicBezTo>
                    <a:pt x="59" y="31"/>
                    <a:pt x="58" y="26"/>
                    <a:pt x="54" y="23"/>
                  </a:cubicBezTo>
                  <a:cubicBezTo>
                    <a:pt x="32" y="10"/>
                    <a:pt x="32" y="10"/>
                    <a:pt x="32" y="10"/>
                  </a:cubicBezTo>
                  <a:cubicBezTo>
                    <a:pt x="29" y="8"/>
                    <a:pt x="24" y="9"/>
                    <a:pt x="22" y="12"/>
                  </a:cubicBezTo>
                  <a:cubicBezTo>
                    <a:pt x="16" y="9"/>
                    <a:pt x="8" y="11"/>
                    <a:pt x="4" y="17"/>
                  </a:cubicBezTo>
                  <a:cubicBezTo>
                    <a:pt x="0" y="23"/>
                    <a:pt x="2" y="32"/>
                    <a:pt x="8" y="36"/>
                  </a:cubicBezTo>
                  <a:cubicBezTo>
                    <a:pt x="106" y="104"/>
                    <a:pt x="106" y="104"/>
                    <a:pt x="106" y="104"/>
                  </a:cubicBezTo>
                  <a:cubicBezTo>
                    <a:pt x="108" y="106"/>
                    <a:pt x="111" y="107"/>
                    <a:pt x="114" y="107"/>
                  </a:cubicBezTo>
                  <a:cubicBezTo>
                    <a:pt x="132" y="107"/>
                    <a:pt x="132" y="107"/>
                    <a:pt x="132" y="107"/>
                  </a:cubicBezTo>
                  <a:cubicBezTo>
                    <a:pt x="133" y="110"/>
                    <a:pt x="136" y="112"/>
                    <a:pt x="140" y="112"/>
                  </a:cubicBezTo>
                  <a:cubicBezTo>
                    <a:pt x="157" y="112"/>
                    <a:pt x="157" y="112"/>
                    <a:pt x="157" y="112"/>
                  </a:cubicBezTo>
                  <a:cubicBezTo>
                    <a:pt x="157" y="177"/>
                    <a:pt x="157" y="177"/>
                    <a:pt x="157" y="177"/>
                  </a:cubicBezTo>
                  <a:cubicBezTo>
                    <a:pt x="149" y="177"/>
                    <a:pt x="149" y="177"/>
                    <a:pt x="149" y="177"/>
                  </a:cubicBezTo>
                  <a:cubicBezTo>
                    <a:pt x="145" y="177"/>
                    <a:pt x="142" y="180"/>
                    <a:pt x="142" y="184"/>
                  </a:cubicBezTo>
                  <a:cubicBezTo>
                    <a:pt x="142" y="187"/>
                    <a:pt x="145" y="190"/>
                    <a:pt x="149" y="190"/>
                  </a:cubicBezTo>
                  <a:cubicBezTo>
                    <a:pt x="214" y="190"/>
                    <a:pt x="214" y="190"/>
                    <a:pt x="214" y="190"/>
                  </a:cubicBezTo>
                  <a:cubicBezTo>
                    <a:pt x="217" y="190"/>
                    <a:pt x="220" y="187"/>
                    <a:pt x="220" y="184"/>
                  </a:cubicBezTo>
                  <a:cubicBezTo>
                    <a:pt x="220" y="180"/>
                    <a:pt x="217" y="177"/>
                    <a:pt x="214" y="177"/>
                  </a:cubicBezTo>
                  <a:cubicBezTo>
                    <a:pt x="204" y="177"/>
                    <a:pt x="204" y="177"/>
                    <a:pt x="204" y="177"/>
                  </a:cubicBezTo>
                  <a:cubicBezTo>
                    <a:pt x="204" y="112"/>
                    <a:pt x="204" y="112"/>
                    <a:pt x="204" y="112"/>
                  </a:cubicBezTo>
                  <a:cubicBezTo>
                    <a:pt x="221" y="112"/>
                    <a:pt x="221" y="112"/>
                    <a:pt x="221" y="112"/>
                  </a:cubicBezTo>
                  <a:cubicBezTo>
                    <a:pt x="225" y="112"/>
                    <a:pt x="228" y="110"/>
                    <a:pt x="229" y="107"/>
                  </a:cubicBezTo>
                  <a:cubicBezTo>
                    <a:pt x="239" y="107"/>
                    <a:pt x="239" y="107"/>
                    <a:pt x="239" y="107"/>
                  </a:cubicBezTo>
                  <a:cubicBezTo>
                    <a:pt x="284" y="125"/>
                    <a:pt x="284" y="125"/>
                    <a:pt x="284" y="125"/>
                  </a:cubicBezTo>
                  <a:cubicBezTo>
                    <a:pt x="286" y="126"/>
                    <a:pt x="288" y="126"/>
                    <a:pt x="289" y="126"/>
                  </a:cubicBezTo>
                  <a:cubicBezTo>
                    <a:pt x="295" y="126"/>
                    <a:pt x="300" y="123"/>
                    <a:pt x="302" y="117"/>
                  </a:cubicBezTo>
                  <a:cubicBezTo>
                    <a:pt x="305" y="110"/>
                    <a:pt x="302" y="102"/>
                    <a:pt x="295" y="99"/>
                  </a:cubicBezTo>
                  <a:close/>
                  <a:moveTo>
                    <a:pt x="295" y="99"/>
                  </a:moveTo>
                  <a:cubicBezTo>
                    <a:pt x="295" y="99"/>
                    <a:pt x="295" y="99"/>
                    <a:pt x="295" y="99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28" name="Freeform 18"/>
            <p:cNvSpPr>
              <a:spLocks noEditPoints="1"/>
            </p:cNvSpPr>
            <p:nvPr/>
          </p:nvSpPr>
          <p:spPr bwMode="auto">
            <a:xfrm>
              <a:off x="295275" y="3370263"/>
              <a:ext cx="415925" cy="295275"/>
            </a:xfrm>
            <a:custGeom>
              <a:avLst/>
              <a:gdLst/>
              <a:ahLst/>
              <a:cxnLst>
                <a:cxn ang="0">
                  <a:pos x="11" y="62"/>
                </a:cxn>
                <a:cxn ang="0">
                  <a:pos x="59" y="47"/>
                </a:cxn>
                <a:cxn ang="0">
                  <a:pos x="59" y="65"/>
                </a:cxn>
                <a:cxn ang="0">
                  <a:pos x="55" y="83"/>
                </a:cxn>
                <a:cxn ang="0">
                  <a:pos x="57" y="82"/>
                </a:cxn>
                <a:cxn ang="0">
                  <a:pos x="60" y="82"/>
                </a:cxn>
                <a:cxn ang="0">
                  <a:pos x="75" y="94"/>
                </a:cxn>
                <a:cxn ang="0">
                  <a:pos x="75" y="100"/>
                </a:cxn>
                <a:cxn ang="0">
                  <a:pos x="114" y="100"/>
                </a:cxn>
                <a:cxn ang="0">
                  <a:pos x="118" y="101"/>
                </a:cxn>
                <a:cxn ang="0">
                  <a:pos x="124" y="102"/>
                </a:cxn>
                <a:cxn ang="0">
                  <a:pos x="116" y="65"/>
                </a:cxn>
                <a:cxn ang="0">
                  <a:pos x="116" y="44"/>
                </a:cxn>
                <a:cxn ang="0">
                  <a:pos x="122" y="84"/>
                </a:cxn>
                <a:cxn ang="0">
                  <a:pos x="133" y="95"/>
                </a:cxn>
                <a:cxn ang="0">
                  <a:pos x="133" y="95"/>
                </a:cxn>
                <a:cxn ang="0">
                  <a:pos x="144" y="84"/>
                </a:cxn>
                <a:cxn ang="0">
                  <a:pos x="94" y="0"/>
                </a:cxn>
                <a:cxn ang="0">
                  <a:pos x="94" y="0"/>
                </a:cxn>
                <a:cxn ang="0">
                  <a:pos x="87" y="7"/>
                </a:cxn>
                <a:cxn ang="0">
                  <a:pos x="80" y="0"/>
                </a:cxn>
                <a:cxn ang="0">
                  <a:pos x="69" y="5"/>
                </a:cxn>
                <a:cxn ang="0">
                  <a:pos x="53" y="21"/>
                </a:cxn>
                <a:cxn ang="0">
                  <a:pos x="11" y="41"/>
                </a:cxn>
                <a:cxn ang="0">
                  <a:pos x="0" y="51"/>
                </a:cxn>
                <a:cxn ang="0">
                  <a:pos x="11" y="62"/>
                </a:cxn>
                <a:cxn ang="0">
                  <a:pos x="11" y="62"/>
                </a:cxn>
                <a:cxn ang="0">
                  <a:pos x="11" y="62"/>
                </a:cxn>
              </a:cxnLst>
              <a:rect l="0" t="0" r="r" b="b"/>
              <a:pathLst>
                <a:path w="144" h="102">
                  <a:moveTo>
                    <a:pt x="11" y="62"/>
                  </a:moveTo>
                  <a:cubicBezTo>
                    <a:pt x="36" y="62"/>
                    <a:pt x="50" y="55"/>
                    <a:pt x="59" y="47"/>
                  </a:cubicBezTo>
                  <a:cubicBezTo>
                    <a:pt x="59" y="65"/>
                    <a:pt x="59" y="65"/>
                    <a:pt x="59" y="65"/>
                  </a:cubicBezTo>
                  <a:cubicBezTo>
                    <a:pt x="58" y="68"/>
                    <a:pt x="57" y="75"/>
                    <a:pt x="55" y="83"/>
                  </a:cubicBezTo>
                  <a:cubicBezTo>
                    <a:pt x="55" y="83"/>
                    <a:pt x="56" y="82"/>
                    <a:pt x="57" y="82"/>
                  </a:cubicBezTo>
                  <a:cubicBezTo>
                    <a:pt x="58" y="82"/>
                    <a:pt x="59" y="82"/>
                    <a:pt x="60" y="82"/>
                  </a:cubicBezTo>
                  <a:cubicBezTo>
                    <a:pt x="67" y="82"/>
                    <a:pt x="74" y="87"/>
                    <a:pt x="75" y="94"/>
                  </a:cubicBezTo>
                  <a:cubicBezTo>
                    <a:pt x="76" y="96"/>
                    <a:pt x="76" y="98"/>
                    <a:pt x="75" y="100"/>
                  </a:cubicBezTo>
                  <a:cubicBezTo>
                    <a:pt x="114" y="100"/>
                    <a:pt x="114" y="100"/>
                    <a:pt x="114" y="100"/>
                  </a:cubicBezTo>
                  <a:cubicBezTo>
                    <a:pt x="115" y="100"/>
                    <a:pt x="117" y="100"/>
                    <a:pt x="118" y="101"/>
                  </a:cubicBezTo>
                  <a:cubicBezTo>
                    <a:pt x="124" y="102"/>
                    <a:pt x="124" y="102"/>
                    <a:pt x="124" y="102"/>
                  </a:cubicBezTo>
                  <a:cubicBezTo>
                    <a:pt x="121" y="86"/>
                    <a:pt x="117" y="71"/>
                    <a:pt x="116" y="65"/>
                  </a:cubicBezTo>
                  <a:cubicBezTo>
                    <a:pt x="116" y="44"/>
                    <a:pt x="116" y="44"/>
                    <a:pt x="116" y="44"/>
                  </a:cubicBezTo>
                  <a:cubicBezTo>
                    <a:pt x="120" y="53"/>
                    <a:pt x="122" y="65"/>
                    <a:pt x="122" y="84"/>
                  </a:cubicBezTo>
                  <a:cubicBezTo>
                    <a:pt x="122" y="90"/>
                    <a:pt x="127" y="95"/>
                    <a:pt x="133" y="95"/>
                  </a:cubicBezTo>
                  <a:cubicBezTo>
                    <a:pt x="133" y="95"/>
                    <a:pt x="133" y="95"/>
                    <a:pt x="133" y="95"/>
                  </a:cubicBezTo>
                  <a:cubicBezTo>
                    <a:pt x="139" y="95"/>
                    <a:pt x="144" y="90"/>
                    <a:pt x="144" y="84"/>
                  </a:cubicBezTo>
                  <a:cubicBezTo>
                    <a:pt x="144" y="33"/>
                    <a:pt x="119" y="9"/>
                    <a:pt x="94" y="0"/>
                  </a:cubicBezTo>
                  <a:cubicBezTo>
                    <a:pt x="94" y="0"/>
                    <a:pt x="94" y="0"/>
                    <a:pt x="94" y="0"/>
                  </a:cubicBezTo>
                  <a:cubicBezTo>
                    <a:pt x="87" y="7"/>
                    <a:pt x="87" y="7"/>
                    <a:pt x="87" y="7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76" y="1"/>
                    <a:pt x="73" y="3"/>
                    <a:pt x="69" y="5"/>
                  </a:cubicBezTo>
                  <a:cubicBezTo>
                    <a:pt x="69" y="5"/>
                    <a:pt x="60" y="12"/>
                    <a:pt x="53" y="21"/>
                  </a:cubicBezTo>
                  <a:cubicBezTo>
                    <a:pt x="46" y="32"/>
                    <a:pt x="39" y="41"/>
                    <a:pt x="11" y="41"/>
                  </a:cubicBezTo>
                  <a:cubicBezTo>
                    <a:pt x="5" y="41"/>
                    <a:pt x="0" y="45"/>
                    <a:pt x="0" y="51"/>
                  </a:cubicBezTo>
                  <a:cubicBezTo>
                    <a:pt x="0" y="57"/>
                    <a:pt x="5" y="62"/>
                    <a:pt x="11" y="62"/>
                  </a:cubicBezTo>
                  <a:close/>
                  <a:moveTo>
                    <a:pt x="11" y="62"/>
                  </a:moveTo>
                  <a:cubicBezTo>
                    <a:pt x="11" y="62"/>
                    <a:pt x="11" y="62"/>
                    <a:pt x="11" y="62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29" name="Freeform 19"/>
            <p:cNvSpPr>
              <a:spLocks noEditPoints="1"/>
            </p:cNvSpPr>
            <p:nvPr/>
          </p:nvSpPr>
          <p:spPr bwMode="auto">
            <a:xfrm>
              <a:off x="474663" y="3198813"/>
              <a:ext cx="149225" cy="165100"/>
            </a:xfrm>
            <a:custGeom>
              <a:avLst/>
              <a:gdLst/>
              <a:ahLst/>
              <a:cxnLst>
                <a:cxn ang="0">
                  <a:pos x="26" y="57"/>
                </a:cxn>
                <a:cxn ang="0">
                  <a:pos x="52" y="31"/>
                </a:cxn>
                <a:cxn ang="0">
                  <a:pos x="46" y="15"/>
                </a:cxn>
                <a:cxn ang="0">
                  <a:pos x="38" y="15"/>
                </a:cxn>
                <a:cxn ang="0">
                  <a:pos x="38" y="11"/>
                </a:cxn>
                <a:cxn ang="0">
                  <a:pos x="42" y="11"/>
                </a:cxn>
                <a:cxn ang="0">
                  <a:pos x="37" y="7"/>
                </a:cxn>
                <a:cxn ang="0">
                  <a:pos x="26" y="0"/>
                </a:cxn>
                <a:cxn ang="0">
                  <a:pos x="14" y="7"/>
                </a:cxn>
                <a:cxn ang="0">
                  <a:pos x="9" y="11"/>
                </a:cxn>
                <a:cxn ang="0">
                  <a:pos x="14" y="11"/>
                </a:cxn>
                <a:cxn ang="0">
                  <a:pos x="14" y="15"/>
                </a:cxn>
                <a:cxn ang="0">
                  <a:pos x="5" y="15"/>
                </a:cxn>
                <a:cxn ang="0">
                  <a:pos x="0" y="31"/>
                </a:cxn>
                <a:cxn ang="0">
                  <a:pos x="26" y="57"/>
                </a:cxn>
                <a:cxn ang="0">
                  <a:pos x="26" y="5"/>
                </a:cxn>
                <a:cxn ang="0">
                  <a:pos x="33" y="12"/>
                </a:cxn>
                <a:cxn ang="0">
                  <a:pos x="26" y="20"/>
                </a:cxn>
                <a:cxn ang="0">
                  <a:pos x="19" y="12"/>
                </a:cxn>
                <a:cxn ang="0">
                  <a:pos x="26" y="5"/>
                </a:cxn>
                <a:cxn ang="0">
                  <a:pos x="26" y="5"/>
                </a:cxn>
                <a:cxn ang="0">
                  <a:pos x="26" y="5"/>
                </a:cxn>
              </a:cxnLst>
              <a:rect l="0" t="0" r="r" b="b"/>
              <a:pathLst>
                <a:path w="52" h="57">
                  <a:moveTo>
                    <a:pt x="26" y="57"/>
                  </a:moveTo>
                  <a:cubicBezTo>
                    <a:pt x="40" y="57"/>
                    <a:pt x="52" y="45"/>
                    <a:pt x="52" y="31"/>
                  </a:cubicBezTo>
                  <a:cubicBezTo>
                    <a:pt x="52" y="25"/>
                    <a:pt x="50" y="19"/>
                    <a:pt x="46" y="15"/>
                  </a:cubicBezTo>
                  <a:cubicBezTo>
                    <a:pt x="38" y="15"/>
                    <a:pt x="38" y="15"/>
                    <a:pt x="38" y="15"/>
                  </a:cubicBezTo>
                  <a:cubicBezTo>
                    <a:pt x="38" y="11"/>
                    <a:pt x="38" y="11"/>
                    <a:pt x="38" y="11"/>
                  </a:cubicBezTo>
                  <a:cubicBezTo>
                    <a:pt x="42" y="11"/>
                    <a:pt x="42" y="11"/>
                    <a:pt x="42" y="11"/>
                  </a:cubicBezTo>
                  <a:cubicBezTo>
                    <a:pt x="41" y="9"/>
                    <a:pt x="39" y="8"/>
                    <a:pt x="37" y="7"/>
                  </a:cubicBezTo>
                  <a:cubicBezTo>
                    <a:pt x="35" y="3"/>
                    <a:pt x="31" y="0"/>
                    <a:pt x="26" y="0"/>
                  </a:cubicBezTo>
                  <a:cubicBezTo>
                    <a:pt x="21" y="0"/>
                    <a:pt x="16" y="3"/>
                    <a:pt x="14" y="7"/>
                  </a:cubicBezTo>
                  <a:cubicBezTo>
                    <a:pt x="12" y="8"/>
                    <a:pt x="11" y="9"/>
                    <a:pt x="9" y="11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2" y="19"/>
                    <a:pt x="0" y="25"/>
                    <a:pt x="0" y="31"/>
                  </a:cubicBezTo>
                  <a:cubicBezTo>
                    <a:pt x="0" y="45"/>
                    <a:pt x="11" y="57"/>
                    <a:pt x="26" y="57"/>
                  </a:cubicBezTo>
                  <a:close/>
                  <a:moveTo>
                    <a:pt x="26" y="5"/>
                  </a:moveTo>
                  <a:cubicBezTo>
                    <a:pt x="30" y="5"/>
                    <a:pt x="33" y="9"/>
                    <a:pt x="33" y="12"/>
                  </a:cubicBezTo>
                  <a:cubicBezTo>
                    <a:pt x="33" y="16"/>
                    <a:pt x="30" y="20"/>
                    <a:pt x="26" y="20"/>
                  </a:cubicBezTo>
                  <a:cubicBezTo>
                    <a:pt x="22" y="20"/>
                    <a:pt x="19" y="16"/>
                    <a:pt x="19" y="12"/>
                  </a:cubicBezTo>
                  <a:cubicBezTo>
                    <a:pt x="19" y="9"/>
                    <a:pt x="22" y="5"/>
                    <a:pt x="26" y="5"/>
                  </a:cubicBezTo>
                  <a:close/>
                  <a:moveTo>
                    <a:pt x="26" y="5"/>
                  </a:moveTo>
                  <a:cubicBezTo>
                    <a:pt x="26" y="5"/>
                    <a:pt x="26" y="5"/>
                    <a:pt x="26" y="5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</p:grpSp>
      <p:grpSp>
        <p:nvGrpSpPr>
          <p:cNvPr id="30" name="Group 231"/>
          <p:cNvGrpSpPr/>
          <p:nvPr/>
        </p:nvGrpSpPr>
        <p:grpSpPr>
          <a:xfrm>
            <a:off x="2037098" y="1763334"/>
            <a:ext cx="752473" cy="926808"/>
            <a:chOff x="6259513" y="2459038"/>
            <a:chExt cx="782637" cy="963612"/>
          </a:xfrm>
          <a:solidFill>
            <a:schemeClr val="accent2"/>
          </a:solidFill>
        </p:grpSpPr>
        <p:sp>
          <p:nvSpPr>
            <p:cNvPr id="31" name="Freeform 22"/>
            <p:cNvSpPr>
              <a:spLocks noEditPoints="1"/>
            </p:cNvSpPr>
            <p:nvPr/>
          </p:nvSpPr>
          <p:spPr bwMode="auto">
            <a:xfrm>
              <a:off x="6473825" y="2678113"/>
              <a:ext cx="568325" cy="744537"/>
            </a:xfrm>
            <a:custGeom>
              <a:avLst/>
              <a:gdLst/>
              <a:ahLst/>
              <a:cxnLst>
                <a:cxn ang="0">
                  <a:pos x="99" y="114"/>
                </a:cxn>
                <a:cxn ang="0">
                  <a:pos x="76" y="60"/>
                </a:cxn>
                <a:cxn ang="0">
                  <a:pos x="64" y="55"/>
                </a:cxn>
                <a:cxn ang="0">
                  <a:pos x="60" y="55"/>
                </a:cxn>
                <a:cxn ang="0">
                  <a:pos x="64" y="40"/>
                </a:cxn>
                <a:cxn ang="0">
                  <a:pos x="34" y="7"/>
                </a:cxn>
                <a:cxn ang="0">
                  <a:pos x="32" y="5"/>
                </a:cxn>
                <a:cxn ang="0">
                  <a:pos x="26" y="2"/>
                </a:cxn>
                <a:cxn ang="0">
                  <a:pos x="7" y="13"/>
                </a:cxn>
                <a:cxn ang="0">
                  <a:pos x="1" y="59"/>
                </a:cxn>
                <a:cxn ang="0">
                  <a:pos x="1" y="61"/>
                </a:cxn>
                <a:cxn ang="0">
                  <a:pos x="10" y="75"/>
                </a:cxn>
                <a:cxn ang="0">
                  <a:pos x="61" y="75"/>
                </a:cxn>
                <a:cxn ang="0">
                  <a:pos x="81" y="123"/>
                </a:cxn>
                <a:cxn ang="0">
                  <a:pos x="99" y="114"/>
                </a:cxn>
                <a:cxn ang="0">
                  <a:pos x="33" y="55"/>
                </a:cxn>
                <a:cxn ang="0">
                  <a:pos x="35" y="36"/>
                </a:cxn>
                <a:cxn ang="0">
                  <a:pos x="51" y="53"/>
                </a:cxn>
                <a:cxn ang="0">
                  <a:pos x="54" y="55"/>
                </a:cxn>
                <a:cxn ang="0">
                  <a:pos x="33" y="55"/>
                </a:cxn>
                <a:cxn ang="0">
                  <a:pos x="33" y="55"/>
                </a:cxn>
                <a:cxn ang="0">
                  <a:pos x="33" y="55"/>
                </a:cxn>
              </a:cxnLst>
              <a:rect l="0" t="0" r="r" b="b"/>
              <a:pathLst>
                <a:path w="103" h="136">
                  <a:moveTo>
                    <a:pt x="99" y="114"/>
                  </a:moveTo>
                  <a:cubicBezTo>
                    <a:pt x="92" y="96"/>
                    <a:pt x="85" y="77"/>
                    <a:pt x="76" y="60"/>
                  </a:cubicBezTo>
                  <a:cubicBezTo>
                    <a:pt x="73" y="55"/>
                    <a:pt x="68" y="54"/>
                    <a:pt x="64" y="55"/>
                  </a:cubicBezTo>
                  <a:cubicBezTo>
                    <a:pt x="63" y="55"/>
                    <a:pt x="62" y="55"/>
                    <a:pt x="60" y="55"/>
                  </a:cubicBezTo>
                  <a:cubicBezTo>
                    <a:pt x="66" y="53"/>
                    <a:pt x="70" y="45"/>
                    <a:pt x="64" y="40"/>
                  </a:cubicBezTo>
                  <a:cubicBezTo>
                    <a:pt x="53" y="30"/>
                    <a:pt x="43" y="19"/>
                    <a:pt x="34" y="7"/>
                  </a:cubicBezTo>
                  <a:cubicBezTo>
                    <a:pt x="33" y="6"/>
                    <a:pt x="33" y="6"/>
                    <a:pt x="32" y="5"/>
                  </a:cubicBezTo>
                  <a:cubicBezTo>
                    <a:pt x="31" y="4"/>
                    <a:pt x="29" y="3"/>
                    <a:pt x="26" y="2"/>
                  </a:cubicBezTo>
                  <a:cubicBezTo>
                    <a:pt x="19" y="0"/>
                    <a:pt x="8" y="5"/>
                    <a:pt x="7" y="13"/>
                  </a:cubicBezTo>
                  <a:cubicBezTo>
                    <a:pt x="4" y="28"/>
                    <a:pt x="2" y="44"/>
                    <a:pt x="1" y="59"/>
                  </a:cubicBezTo>
                  <a:cubicBezTo>
                    <a:pt x="1" y="60"/>
                    <a:pt x="1" y="61"/>
                    <a:pt x="1" y="61"/>
                  </a:cubicBezTo>
                  <a:cubicBezTo>
                    <a:pt x="0" y="67"/>
                    <a:pt x="3" y="75"/>
                    <a:pt x="10" y="75"/>
                  </a:cubicBezTo>
                  <a:cubicBezTo>
                    <a:pt x="27" y="77"/>
                    <a:pt x="44" y="76"/>
                    <a:pt x="61" y="75"/>
                  </a:cubicBezTo>
                  <a:cubicBezTo>
                    <a:pt x="68" y="91"/>
                    <a:pt x="75" y="107"/>
                    <a:pt x="81" y="123"/>
                  </a:cubicBezTo>
                  <a:cubicBezTo>
                    <a:pt x="85" y="136"/>
                    <a:pt x="103" y="126"/>
                    <a:pt x="99" y="114"/>
                  </a:cubicBezTo>
                  <a:close/>
                  <a:moveTo>
                    <a:pt x="33" y="55"/>
                  </a:moveTo>
                  <a:cubicBezTo>
                    <a:pt x="33" y="49"/>
                    <a:pt x="34" y="42"/>
                    <a:pt x="35" y="36"/>
                  </a:cubicBezTo>
                  <a:cubicBezTo>
                    <a:pt x="40" y="42"/>
                    <a:pt x="46" y="48"/>
                    <a:pt x="51" y="53"/>
                  </a:cubicBezTo>
                  <a:cubicBezTo>
                    <a:pt x="52" y="54"/>
                    <a:pt x="53" y="55"/>
                    <a:pt x="54" y="55"/>
                  </a:cubicBezTo>
                  <a:cubicBezTo>
                    <a:pt x="47" y="55"/>
                    <a:pt x="40" y="55"/>
                    <a:pt x="33" y="55"/>
                  </a:cubicBezTo>
                  <a:close/>
                  <a:moveTo>
                    <a:pt x="33" y="55"/>
                  </a:moveTo>
                  <a:cubicBezTo>
                    <a:pt x="33" y="55"/>
                    <a:pt x="33" y="55"/>
                    <a:pt x="33" y="55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32" name="Freeform 23"/>
            <p:cNvSpPr>
              <a:spLocks noEditPoints="1"/>
            </p:cNvSpPr>
            <p:nvPr/>
          </p:nvSpPr>
          <p:spPr bwMode="auto">
            <a:xfrm>
              <a:off x="6524625" y="2459038"/>
              <a:ext cx="196850" cy="196850"/>
            </a:xfrm>
            <a:custGeom>
              <a:avLst/>
              <a:gdLst/>
              <a:ahLst/>
              <a:cxnLst>
                <a:cxn ang="0">
                  <a:pos x="36" y="18"/>
                </a:cxn>
                <a:cxn ang="0">
                  <a:pos x="18" y="36"/>
                </a:cxn>
                <a:cxn ang="0">
                  <a:pos x="0" y="18"/>
                </a:cxn>
                <a:cxn ang="0">
                  <a:pos x="18" y="0"/>
                </a:cxn>
                <a:cxn ang="0">
                  <a:pos x="36" y="18"/>
                </a:cxn>
                <a:cxn ang="0">
                  <a:pos x="36" y="18"/>
                </a:cxn>
                <a:cxn ang="0">
                  <a:pos x="36" y="18"/>
                </a:cxn>
              </a:cxnLst>
              <a:rect l="0" t="0" r="r" b="b"/>
              <a:pathLst>
                <a:path w="36" h="36">
                  <a:moveTo>
                    <a:pt x="36" y="18"/>
                  </a:moveTo>
                  <a:cubicBezTo>
                    <a:pt x="36" y="28"/>
                    <a:pt x="28" y="36"/>
                    <a:pt x="18" y="36"/>
                  </a:cubicBezTo>
                  <a:cubicBezTo>
                    <a:pt x="8" y="36"/>
                    <a:pt x="0" y="28"/>
                    <a:pt x="0" y="18"/>
                  </a:cubicBezTo>
                  <a:cubicBezTo>
                    <a:pt x="0" y="8"/>
                    <a:pt x="8" y="0"/>
                    <a:pt x="18" y="0"/>
                  </a:cubicBezTo>
                  <a:cubicBezTo>
                    <a:pt x="28" y="0"/>
                    <a:pt x="36" y="8"/>
                    <a:pt x="36" y="18"/>
                  </a:cubicBezTo>
                  <a:close/>
                  <a:moveTo>
                    <a:pt x="36" y="18"/>
                  </a:moveTo>
                  <a:cubicBezTo>
                    <a:pt x="36" y="18"/>
                    <a:pt x="36" y="18"/>
                    <a:pt x="36" y="18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33" name="Freeform 24"/>
            <p:cNvSpPr>
              <a:spLocks noEditPoints="1"/>
            </p:cNvSpPr>
            <p:nvPr/>
          </p:nvSpPr>
          <p:spPr bwMode="auto">
            <a:xfrm>
              <a:off x="6259513" y="2738438"/>
              <a:ext cx="622300" cy="684212"/>
            </a:xfrm>
            <a:custGeom>
              <a:avLst/>
              <a:gdLst/>
              <a:ahLst/>
              <a:cxnLst>
                <a:cxn ang="0">
                  <a:pos x="111" y="96"/>
                </a:cxn>
                <a:cxn ang="0">
                  <a:pos x="106" y="97"/>
                </a:cxn>
                <a:cxn ang="0">
                  <a:pos x="68" y="118"/>
                </a:cxn>
                <a:cxn ang="0">
                  <a:pos x="24" y="74"/>
                </a:cxn>
                <a:cxn ang="0">
                  <a:pos x="37" y="43"/>
                </a:cxn>
                <a:cxn ang="0">
                  <a:pos x="37" y="38"/>
                </a:cxn>
                <a:cxn ang="0">
                  <a:pos x="33" y="37"/>
                </a:cxn>
                <a:cxn ang="0">
                  <a:pos x="32" y="14"/>
                </a:cxn>
                <a:cxn ang="0">
                  <a:pos x="30" y="11"/>
                </a:cxn>
                <a:cxn ang="0">
                  <a:pos x="5" y="1"/>
                </a:cxn>
                <a:cxn ang="0">
                  <a:pos x="0" y="3"/>
                </a:cxn>
                <a:cxn ang="0">
                  <a:pos x="2" y="8"/>
                </a:cxn>
                <a:cxn ang="0">
                  <a:pos x="25" y="17"/>
                </a:cxn>
                <a:cxn ang="0">
                  <a:pos x="26" y="44"/>
                </a:cxn>
                <a:cxn ang="0">
                  <a:pos x="17" y="74"/>
                </a:cxn>
                <a:cxn ang="0">
                  <a:pos x="68" y="125"/>
                </a:cxn>
                <a:cxn ang="0">
                  <a:pos x="112" y="101"/>
                </a:cxn>
                <a:cxn ang="0">
                  <a:pos x="111" y="96"/>
                </a:cxn>
                <a:cxn ang="0">
                  <a:pos x="111" y="96"/>
                </a:cxn>
                <a:cxn ang="0">
                  <a:pos x="111" y="96"/>
                </a:cxn>
              </a:cxnLst>
              <a:rect l="0" t="0" r="r" b="b"/>
              <a:pathLst>
                <a:path w="113" h="125">
                  <a:moveTo>
                    <a:pt x="111" y="96"/>
                  </a:moveTo>
                  <a:cubicBezTo>
                    <a:pt x="109" y="95"/>
                    <a:pt x="107" y="96"/>
                    <a:pt x="106" y="97"/>
                  </a:cubicBezTo>
                  <a:cubicBezTo>
                    <a:pt x="97" y="110"/>
                    <a:pt x="83" y="118"/>
                    <a:pt x="68" y="118"/>
                  </a:cubicBezTo>
                  <a:cubicBezTo>
                    <a:pt x="44" y="118"/>
                    <a:pt x="24" y="98"/>
                    <a:pt x="24" y="74"/>
                  </a:cubicBezTo>
                  <a:cubicBezTo>
                    <a:pt x="24" y="62"/>
                    <a:pt x="29" y="51"/>
                    <a:pt x="37" y="43"/>
                  </a:cubicBezTo>
                  <a:cubicBezTo>
                    <a:pt x="39" y="41"/>
                    <a:pt x="39" y="39"/>
                    <a:pt x="37" y="38"/>
                  </a:cubicBezTo>
                  <a:cubicBezTo>
                    <a:pt x="36" y="37"/>
                    <a:pt x="35" y="36"/>
                    <a:pt x="33" y="37"/>
                  </a:cubicBezTo>
                  <a:cubicBezTo>
                    <a:pt x="32" y="14"/>
                    <a:pt x="32" y="14"/>
                    <a:pt x="32" y="14"/>
                  </a:cubicBezTo>
                  <a:cubicBezTo>
                    <a:pt x="32" y="13"/>
                    <a:pt x="31" y="12"/>
                    <a:pt x="30" y="1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" y="0"/>
                    <a:pt x="1" y="1"/>
                    <a:pt x="0" y="3"/>
                  </a:cubicBezTo>
                  <a:cubicBezTo>
                    <a:pt x="0" y="5"/>
                    <a:pt x="0" y="7"/>
                    <a:pt x="2" y="8"/>
                  </a:cubicBezTo>
                  <a:cubicBezTo>
                    <a:pt x="25" y="17"/>
                    <a:pt x="25" y="17"/>
                    <a:pt x="25" y="17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0" y="53"/>
                    <a:pt x="17" y="63"/>
                    <a:pt x="17" y="74"/>
                  </a:cubicBezTo>
                  <a:cubicBezTo>
                    <a:pt x="17" y="102"/>
                    <a:pt x="40" y="125"/>
                    <a:pt x="68" y="125"/>
                  </a:cubicBezTo>
                  <a:cubicBezTo>
                    <a:pt x="86" y="125"/>
                    <a:pt x="102" y="116"/>
                    <a:pt x="112" y="101"/>
                  </a:cubicBezTo>
                  <a:cubicBezTo>
                    <a:pt x="113" y="99"/>
                    <a:pt x="112" y="97"/>
                    <a:pt x="111" y="96"/>
                  </a:cubicBezTo>
                  <a:close/>
                  <a:moveTo>
                    <a:pt x="111" y="96"/>
                  </a:moveTo>
                  <a:cubicBezTo>
                    <a:pt x="111" y="96"/>
                    <a:pt x="111" y="96"/>
                    <a:pt x="111" y="96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</p:grpSp>
      <p:sp>
        <p:nvSpPr>
          <p:cNvPr id="34" name="Text Placeholder 3"/>
          <p:cNvSpPr txBox="1"/>
          <p:nvPr/>
        </p:nvSpPr>
        <p:spPr>
          <a:xfrm>
            <a:off x="5689152" y="1989634"/>
            <a:ext cx="1221488" cy="677108"/>
          </a:xfrm>
          <a:prstGeom prst="rect">
            <a:avLst/>
          </a:prstGeom>
        </p:spPr>
        <p:txBody>
          <a:bodyPr wrap="none" lIns="0" tIns="0" rIns="0" bIns="0" anchor="b">
            <a:spAutoFit/>
          </a:bodyPr>
          <a:lstStyle>
            <a:lvl1pPr marL="0" indent="0" algn="ctr">
              <a:buNone/>
              <a:defRPr sz="2800" b="1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r" defTabSz="1218565">
              <a:spcBef>
                <a:spcPct val="20000"/>
              </a:spcBef>
              <a:defRPr/>
            </a:pPr>
            <a:r>
              <a:rPr lang="en-US" sz="4400" dirty="0">
                <a:solidFill>
                  <a:schemeClr val="accent1"/>
                </a:solidFill>
                <a:latin typeface="+mn-ea"/>
                <a:cs typeface="+mn-ea"/>
              </a:rPr>
              <a:t>50%</a:t>
            </a:r>
            <a:endParaRPr lang="en-US" sz="4400" dirty="0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35" name="Text Placeholder 3"/>
          <p:cNvSpPr txBox="1"/>
          <p:nvPr/>
        </p:nvSpPr>
        <p:spPr>
          <a:xfrm>
            <a:off x="5689152" y="3071515"/>
            <a:ext cx="1221488" cy="677108"/>
          </a:xfrm>
          <a:prstGeom prst="rect">
            <a:avLst/>
          </a:prstGeom>
        </p:spPr>
        <p:txBody>
          <a:bodyPr wrap="none" lIns="0" tIns="0" rIns="0" bIns="0" anchor="b">
            <a:spAutoFit/>
          </a:bodyPr>
          <a:lstStyle>
            <a:lvl1pPr marL="0" indent="0" algn="ctr">
              <a:buNone/>
              <a:defRPr sz="2800" b="1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r" defTabSz="1218565">
              <a:spcBef>
                <a:spcPct val="20000"/>
              </a:spcBef>
              <a:defRPr/>
            </a:pPr>
            <a:r>
              <a:rPr lang="en-US" sz="4400" dirty="0">
                <a:solidFill>
                  <a:schemeClr val="accent2"/>
                </a:solidFill>
                <a:latin typeface="+mn-ea"/>
                <a:cs typeface="+mn-ea"/>
              </a:rPr>
              <a:t>60%</a:t>
            </a:r>
            <a:endParaRPr lang="en-US" sz="4400" dirty="0">
              <a:solidFill>
                <a:schemeClr val="accent2"/>
              </a:solidFill>
              <a:latin typeface="+mn-ea"/>
              <a:cs typeface="+mn-ea"/>
            </a:endParaRPr>
          </a:p>
        </p:txBody>
      </p:sp>
      <p:sp>
        <p:nvSpPr>
          <p:cNvPr id="36" name="Text Placeholder 3"/>
          <p:cNvSpPr txBox="1"/>
          <p:nvPr/>
        </p:nvSpPr>
        <p:spPr>
          <a:xfrm>
            <a:off x="5689152" y="4192846"/>
            <a:ext cx="1221488" cy="677108"/>
          </a:xfrm>
          <a:prstGeom prst="rect">
            <a:avLst/>
          </a:prstGeom>
        </p:spPr>
        <p:txBody>
          <a:bodyPr wrap="none" lIns="0" tIns="0" rIns="0" bIns="0" anchor="b">
            <a:spAutoFit/>
          </a:bodyPr>
          <a:lstStyle>
            <a:lvl1pPr marL="0" indent="0" algn="ctr">
              <a:buNone/>
              <a:defRPr sz="2800" b="1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r" defTabSz="1218565">
              <a:spcBef>
                <a:spcPct val="20000"/>
              </a:spcBef>
              <a:defRPr/>
            </a:pPr>
            <a:r>
              <a:rPr lang="en-US" sz="4400" dirty="0">
                <a:solidFill>
                  <a:schemeClr val="accent3"/>
                </a:solidFill>
                <a:latin typeface="+mn-ea"/>
                <a:cs typeface="+mn-ea"/>
              </a:rPr>
              <a:t>80%</a:t>
            </a:r>
            <a:endParaRPr lang="en-US" sz="4400" dirty="0">
              <a:solidFill>
                <a:schemeClr val="accent3"/>
              </a:solidFill>
              <a:latin typeface="+mn-ea"/>
              <a:cs typeface="+mn-ea"/>
            </a:endParaRPr>
          </a:p>
        </p:txBody>
      </p:sp>
      <p:sp>
        <p:nvSpPr>
          <p:cNvPr id="37" name="Text Placeholder 3"/>
          <p:cNvSpPr txBox="1"/>
          <p:nvPr/>
        </p:nvSpPr>
        <p:spPr>
          <a:xfrm>
            <a:off x="5689152" y="5235279"/>
            <a:ext cx="1221488" cy="677108"/>
          </a:xfrm>
          <a:prstGeom prst="rect">
            <a:avLst/>
          </a:prstGeom>
        </p:spPr>
        <p:txBody>
          <a:bodyPr wrap="none" lIns="0" tIns="0" rIns="0" bIns="0" anchor="b">
            <a:spAutoFit/>
          </a:bodyPr>
          <a:lstStyle>
            <a:lvl1pPr marL="0" indent="0" algn="ctr">
              <a:buNone/>
              <a:defRPr sz="2800" b="1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r" defTabSz="1218565">
              <a:spcBef>
                <a:spcPct val="20000"/>
              </a:spcBef>
              <a:defRPr/>
            </a:pPr>
            <a:r>
              <a:rPr lang="en-US" sz="4400" dirty="0">
                <a:solidFill>
                  <a:schemeClr val="accent4"/>
                </a:solidFill>
                <a:latin typeface="+mn-ea"/>
                <a:cs typeface="+mn-ea"/>
              </a:rPr>
              <a:t>90%</a:t>
            </a:r>
            <a:endParaRPr lang="en-US" sz="4400" dirty="0">
              <a:solidFill>
                <a:schemeClr val="accent4"/>
              </a:solidFill>
              <a:latin typeface="+mn-ea"/>
              <a:cs typeface="+mn-ea"/>
            </a:endParaRPr>
          </a:p>
        </p:txBody>
      </p:sp>
      <p:grpSp>
        <p:nvGrpSpPr>
          <p:cNvPr id="38" name="组合 37"/>
          <p:cNvGrpSpPr/>
          <p:nvPr/>
        </p:nvGrpSpPr>
        <p:grpSpPr>
          <a:xfrm>
            <a:off x="6910640" y="1601132"/>
            <a:ext cx="5048226" cy="977331"/>
            <a:chOff x="5727500" y="1341562"/>
            <a:chExt cx="5048226" cy="977331"/>
          </a:xfrm>
        </p:grpSpPr>
        <p:sp>
          <p:nvSpPr>
            <p:cNvPr id="39" name="TextBox 38"/>
            <p:cNvSpPr txBox="1"/>
            <p:nvPr/>
          </p:nvSpPr>
          <p:spPr>
            <a:xfrm>
              <a:off x="5727500" y="1764899"/>
              <a:ext cx="5048226" cy="553994"/>
            </a:xfrm>
            <a:prstGeom prst="rect">
              <a:avLst/>
            </a:prstGeom>
            <a:noFill/>
          </p:spPr>
          <p:txBody>
            <a:bodyPr wrap="square" lIns="121917" tIns="60958" rIns="121917" bIns="60958" rtlCol="0">
              <a:spAutoFit/>
            </a:bodyPr>
            <a:lstStyle/>
            <a:p>
              <a:pPr lvl="0"/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时尚中黑简体" panose="01010104010101010101" charset="-122"/>
                  <a:cs typeface="+mn-ea"/>
                </a:rPr>
                <a:t>单击此处添加文字阐述，添加简短问题说明文字，具体说明文字在此处。单击此处添加文字阐述，添加简短问题</a:t>
              </a:r>
              <a:endParaRPr lang="en-US" altLang="zh-CN" sz="13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5727500" y="1341562"/>
              <a:ext cx="1535971" cy="502249"/>
            </a:xfrm>
            <a:prstGeom prst="rect">
              <a:avLst/>
            </a:prstGeom>
            <a:noFill/>
          </p:spPr>
          <p:txBody>
            <a:bodyPr wrap="square" lIns="121917" tIns="60958" rIns="121917" bIns="60958" rtlCol="0">
              <a:spAutoFit/>
            </a:bodyPr>
            <a:lstStyle/>
            <a:p>
              <a:pPr algn="just">
                <a:lnSpc>
                  <a:spcPct val="130000"/>
                </a:lnSpc>
              </a:pPr>
              <a:r>
                <a:rPr lang="zh-CN" altLang="en-US" b="1" spc="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cs typeface="+mn-ea"/>
                </a:rPr>
                <a:t>文本标题</a:t>
              </a:r>
              <a:endParaRPr lang="zh-CN" altLang="en-US" b="1" spc="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</a:endParaRPr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6910640" y="2721319"/>
            <a:ext cx="5047864" cy="977331"/>
            <a:chOff x="6663966" y="2782056"/>
            <a:chExt cx="5047864" cy="977331"/>
          </a:xfrm>
        </p:grpSpPr>
        <p:sp>
          <p:nvSpPr>
            <p:cNvPr id="42" name="TextBox 41"/>
            <p:cNvSpPr txBox="1"/>
            <p:nvPr/>
          </p:nvSpPr>
          <p:spPr>
            <a:xfrm>
              <a:off x="6663966" y="3205393"/>
              <a:ext cx="5047864" cy="553994"/>
            </a:xfrm>
            <a:prstGeom prst="rect">
              <a:avLst/>
            </a:prstGeom>
            <a:noFill/>
          </p:spPr>
          <p:txBody>
            <a:bodyPr wrap="square" lIns="121917" tIns="60958" rIns="121917" bIns="60958" rtlCol="0">
              <a:spAutoFit/>
            </a:bodyPr>
            <a:lstStyle/>
            <a:p>
              <a:pPr lvl="0"/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时尚中黑简体" panose="01010104010101010101" charset="-122"/>
                  <a:cs typeface="+mn-ea"/>
                </a:rPr>
                <a:t>单击此处添加文字阐述，添加简短问题说明文字，具体说明文字在此处。单击此处添加文字阐述，添加简短问题</a:t>
              </a:r>
              <a:endParaRPr lang="en-US" altLang="zh-CN" sz="13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6663967" y="2782056"/>
              <a:ext cx="1535971" cy="502249"/>
            </a:xfrm>
            <a:prstGeom prst="rect">
              <a:avLst/>
            </a:prstGeom>
            <a:noFill/>
          </p:spPr>
          <p:txBody>
            <a:bodyPr wrap="square" lIns="121917" tIns="60958" rIns="121917" bIns="60958" rtlCol="0">
              <a:spAutoFit/>
            </a:bodyPr>
            <a:lstStyle/>
            <a:p>
              <a:pPr algn="just">
                <a:lnSpc>
                  <a:spcPct val="130000"/>
                </a:lnSpc>
              </a:pPr>
              <a:r>
                <a:rPr lang="zh-CN" altLang="en-US" b="1" spc="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cs typeface="+mn-ea"/>
                </a:rPr>
                <a:t>文本标题</a:t>
              </a:r>
              <a:endParaRPr lang="zh-CN" altLang="en-US" b="1" spc="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</a:endParaRPr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6910640" y="3841506"/>
            <a:ext cx="5055456" cy="977331"/>
            <a:chOff x="5720270" y="4030484"/>
            <a:chExt cx="5055456" cy="977331"/>
          </a:xfrm>
        </p:grpSpPr>
        <p:sp>
          <p:nvSpPr>
            <p:cNvPr id="45" name="TextBox 44"/>
            <p:cNvSpPr txBox="1"/>
            <p:nvPr/>
          </p:nvSpPr>
          <p:spPr>
            <a:xfrm>
              <a:off x="5720270" y="4453821"/>
              <a:ext cx="5055456" cy="553994"/>
            </a:xfrm>
            <a:prstGeom prst="rect">
              <a:avLst/>
            </a:prstGeom>
            <a:noFill/>
          </p:spPr>
          <p:txBody>
            <a:bodyPr wrap="square" lIns="121917" tIns="60958" rIns="121917" bIns="60958" rtlCol="0">
              <a:spAutoFit/>
            </a:bodyPr>
            <a:lstStyle/>
            <a:p>
              <a:pPr lvl="0"/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时尚中黑简体" panose="01010104010101010101" charset="-122"/>
                  <a:cs typeface="+mn-ea"/>
                </a:rPr>
                <a:t>单击此处添加文字阐述，添加简短问题说明文字，具体说明文字在此处。单击此处添加文字阐述，添加简短问题</a:t>
              </a:r>
              <a:endParaRPr lang="en-US" altLang="zh-CN" sz="13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5720271" y="4030484"/>
              <a:ext cx="1535971" cy="502249"/>
            </a:xfrm>
            <a:prstGeom prst="rect">
              <a:avLst/>
            </a:prstGeom>
            <a:noFill/>
          </p:spPr>
          <p:txBody>
            <a:bodyPr wrap="square" lIns="121917" tIns="60958" rIns="121917" bIns="60958" rtlCol="0">
              <a:spAutoFit/>
            </a:bodyPr>
            <a:lstStyle/>
            <a:p>
              <a:pPr algn="just">
                <a:lnSpc>
                  <a:spcPct val="130000"/>
                </a:lnSpc>
              </a:pPr>
              <a:r>
                <a:rPr lang="zh-CN" altLang="en-US" b="1" spc="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cs typeface="+mn-ea"/>
                </a:rPr>
                <a:t>文本标题</a:t>
              </a:r>
              <a:endParaRPr lang="zh-CN" altLang="en-US" b="1" spc="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</a:endParaRPr>
            </a:p>
          </p:txBody>
        </p:sp>
      </p:grpSp>
      <p:grpSp>
        <p:nvGrpSpPr>
          <p:cNvPr id="47" name="组合 46"/>
          <p:cNvGrpSpPr/>
          <p:nvPr/>
        </p:nvGrpSpPr>
        <p:grpSpPr>
          <a:xfrm>
            <a:off x="6910640" y="4961692"/>
            <a:ext cx="5055456" cy="977331"/>
            <a:chOff x="5720270" y="4030484"/>
            <a:chExt cx="5055456" cy="977331"/>
          </a:xfrm>
        </p:grpSpPr>
        <p:sp>
          <p:nvSpPr>
            <p:cNvPr id="48" name="TextBox 47"/>
            <p:cNvSpPr txBox="1"/>
            <p:nvPr/>
          </p:nvSpPr>
          <p:spPr>
            <a:xfrm>
              <a:off x="5720270" y="4453821"/>
              <a:ext cx="5055456" cy="553994"/>
            </a:xfrm>
            <a:prstGeom prst="rect">
              <a:avLst/>
            </a:prstGeom>
            <a:noFill/>
          </p:spPr>
          <p:txBody>
            <a:bodyPr wrap="square" lIns="121917" tIns="60958" rIns="121917" bIns="60958" rtlCol="0">
              <a:spAutoFit/>
            </a:bodyPr>
            <a:lstStyle/>
            <a:p>
              <a:pPr lvl="0"/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时尚中黑简体" panose="01010104010101010101" charset="-122"/>
                  <a:cs typeface="+mn-ea"/>
                </a:rPr>
                <a:t>单击此处添加文字阐述，添加简短问题说明文字，具体说明文字在此处。单击此处添加文字阐述，添加简短问题</a:t>
              </a:r>
              <a:endParaRPr lang="en-US" altLang="zh-CN" sz="13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5720271" y="4030484"/>
              <a:ext cx="1535971" cy="502249"/>
            </a:xfrm>
            <a:prstGeom prst="rect">
              <a:avLst/>
            </a:prstGeom>
            <a:noFill/>
          </p:spPr>
          <p:txBody>
            <a:bodyPr wrap="square" lIns="121917" tIns="60958" rIns="121917" bIns="60958" rtlCol="0">
              <a:spAutoFit/>
            </a:bodyPr>
            <a:lstStyle/>
            <a:p>
              <a:pPr algn="just">
                <a:lnSpc>
                  <a:spcPct val="130000"/>
                </a:lnSpc>
              </a:pPr>
              <a:r>
                <a:rPr lang="zh-CN" altLang="en-US" b="1" spc="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cs typeface="+mn-ea"/>
                </a:rPr>
                <a:t>文本标题</a:t>
              </a:r>
              <a:endParaRPr lang="zh-CN" altLang="en-US" b="1" spc="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0">
        <p14:prism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" presetClass="entr" presetSubtype="8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" presetClass="entr" presetSubtype="1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" presetClass="entr" presetSubtype="1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" presetClass="entr" presetSubtype="1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2" presetClass="entr" presetSubtype="1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500"/>
                            </p:stCondLst>
                            <p:childTnLst>
                              <p:par>
                                <p:cTn id="6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0"/>
                            </p:stCondLst>
                            <p:childTnLst>
                              <p:par>
                                <p:cTn id="6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500"/>
                            </p:stCondLst>
                            <p:childTnLst>
                              <p:par>
                                <p:cTn id="7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6000"/>
                            </p:stCondLst>
                            <p:childTnLst>
                              <p:par>
                                <p:cTn id="7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34" grpId="0"/>
      <p:bldP spid="35" grpId="0"/>
      <p:bldP spid="36" grpId="0"/>
      <p:bldP spid="3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istrator\各行业\医疗\dsfds.gif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contrast="4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680" t="28181" r="19142" b="19107"/>
          <a:stretch>
            <a:fillRect/>
          </a:stretch>
        </p:blipFill>
        <p:spPr bwMode="auto">
          <a:xfrm>
            <a:off x="190550" y="172672"/>
            <a:ext cx="593194" cy="538357"/>
          </a:xfrm>
          <a:prstGeom prst="rect">
            <a:avLst/>
          </a:prstGeom>
          <a:noFill/>
          <a:effectLst>
            <a:outerShdw blurRad="215900" dist="1016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853346" y="204963"/>
            <a:ext cx="54006" cy="4340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</a:endParaRPr>
          </a:p>
        </p:txBody>
      </p:sp>
      <p:sp>
        <p:nvSpPr>
          <p:cNvPr id="5" name="文本框 25"/>
          <p:cNvSpPr txBox="1"/>
          <p:nvPr/>
        </p:nvSpPr>
        <p:spPr>
          <a:xfrm>
            <a:off x="945570" y="180723"/>
            <a:ext cx="4453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chemeClr val="accent1"/>
                </a:solidFill>
                <a:latin typeface="+mn-ea"/>
                <a:cs typeface="+mn-ea"/>
              </a:rPr>
              <a:t>请</a:t>
            </a:r>
            <a:r>
              <a:rPr lang="zh-CN" altLang="en-US" sz="3200" b="1" dirty="0" smtClean="0">
                <a:solidFill>
                  <a:schemeClr val="accent1"/>
                </a:solidFill>
                <a:latin typeface="+mn-ea"/>
                <a:cs typeface="+mn-ea"/>
              </a:rPr>
              <a:t>在此处添加目录标题</a:t>
            </a:r>
            <a:endParaRPr lang="zh-CN" altLang="en-US" sz="3200" b="1" dirty="0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6" name="平行四边形 5"/>
          <p:cNvSpPr/>
          <p:nvPr/>
        </p:nvSpPr>
        <p:spPr>
          <a:xfrm>
            <a:off x="6095404" y="0"/>
            <a:ext cx="5574585" cy="6858000"/>
          </a:xfrm>
          <a:prstGeom prst="parallelogram">
            <a:avLst>
              <a:gd name="adj" fmla="val 63982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cs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2095" y="1615455"/>
            <a:ext cx="4023631" cy="4262611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38100">
            <a:solidFill>
              <a:schemeClr val="accent4"/>
            </a:solidFill>
          </a:ln>
        </p:spPr>
      </p:pic>
      <p:grpSp>
        <p:nvGrpSpPr>
          <p:cNvPr id="8" name="组合 7"/>
          <p:cNvGrpSpPr/>
          <p:nvPr/>
        </p:nvGrpSpPr>
        <p:grpSpPr>
          <a:xfrm>
            <a:off x="1632275" y="1327261"/>
            <a:ext cx="3140137" cy="1180729"/>
            <a:chOff x="658459" y="1183830"/>
            <a:chExt cx="3140137" cy="1180729"/>
          </a:xfrm>
        </p:grpSpPr>
        <p:grpSp>
          <p:nvGrpSpPr>
            <p:cNvPr id="9" name="组合 8"/>
            <p:cNvGrpSpPr/>
            <p:nvPr/>
          </p:nvGrpSpPr>
          <p:grpSpPr>
            <a:xfrm>
              <a:off x="658459" y="1183830"/>
              <a:ext cx="3140137" cy="1180729"/>
              <a:chOff x="694606" y="1600991"/>
              <a:chExt cx="3140137" cy="1180729"/>
            </a:xfrm>
          </p:grpSpPr>
          <p:sp>
            <p:nvSpPr>
              <p:cNvPr id="11" name="椭圆 10"/>
              <p:cNvSpPr/>
              <p:nvPr/>
            </p:nvSpPr>
            <p:spPr>
              <a:xfrm rot="2700000">
                <a:off x="1129081" y="1607192"/>
                <a:ext cx="302626" cy="290223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215900" dist="1143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</a:endParaRPr>
              </a:p>
            </p:txBody>
          </p:sp>
          <p:grpSp>
            <p:nvGrpSpPr>
              <p:cNvPr id="12" name="Group 59"/>
              <p:cNvGrpSpPr/>
              <p:nvPr/>
            </p:nvGrpSpPr>
            <p:grpSpPr>
              <a:xfrm>
                <a:off x="694606" y="1614705"/>
                <a:ext cx="3140137" cy="1167015"/>
                <a:chOff x="7141343" y="3093071"/>
                <a:chExt cx="1568224" cy="875060"/>
              </a:xfrm>
            </p:grpSpPr>
            <p:sp>
              <p:nvSpPr>
                <p:cNvPr id="13" name="TextBox 12"/>
                <p:cNvSpPr txBox="1"/>
                <p:nvPr/>
              </p:nvSpPr>
              <p:spPr>
                <a:xfrm>
                  <a:off x="7141343" y="3483495"/>
                  <a:ext cx="1568224" cy="48463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lvl="0"/>
                  <a:r>
                    <a:rPr lang="zh-CN" altLang="en-US" sz="14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时尚中黑简体" panose="01010104010101010101" charset="-122"/>
                      <a:cs typeface="+mn-ea"/>
                    </a:rPr>
                    <a:t>单击此处添加文字阐述，添加简短问题说明文字，具体说明文字在此处。单击此处添加文字阐述，添加简短</a:t>
                  </a:r>
                  <a:r>
                    <a:rPr lang="zh-CN" altLang="en-US" sz="1400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时尚中黑简体" panose="01010104010101010101" charset="-122"/>
                      <a:cs typeface="+mn-ea"/>
                    </a:rPr>
                    <a:t>问题</a:t>
                  </a:r>
                  <a:endParaRPr lang="en-US" altLang="zh-CN" sz="13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+mn-ea"/>
                  </a:endParaRPr>
                </a:p>
              </p:txBody>
            </p:sp>
            <p:sp>
              <p:nvSpPr>
                <p:cNvPr id="14" name="Rectangle 62"/>
                <p:cNvSpPr/>
                <p:nvPr/>
              </p:nvSpPr>
              <p:spPr>
                <a:xfrm>
                  <a:off x="7583876" y="3093071"/>
                  <a:ext cx="576403" cy="207701"/>
                </a:xfrm>
                <a:prstGeom prst="rect">
                  <a:avLst/>
                </a:prstGeom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zh-CN" altLang="en-US" sz="1800" b="1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cs typeface="+mn-ea"/>
                    </a:rPr>
                    <a:t>文本标题一</a:t>
                  </a:r>
                  <a:endParaRPr lang="en-US" sz="18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+mn-ea"/>
                  </a:endParaRPr>
                </a:p>
              </p:txBody>
            </p:sp>
          </p:grpSp>
        </p:grpSp>
        <p:cxnSp>
          <p:nvCxnSpPr>
            <p:cNvPr id="10" name="直接连接符 9"/>
            <p:cNvCxnSpPr/>
            <p:nvPr/>
          </p:nvCxnSpPr>
          <p:spPr>
            <a:xfrm>
              <a:off x="766614" y="1616755"/>
              <a:ext cx="2634389" cy="0"/>
            </a:xfrm>
            <a:prstGeom prst="lin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组合 14"/>
          <p:cNvGrpSpPr/>
          <p:nvPr/>
        </p:nvGrpSpPr>
        <p:grpSpPr>
          <a:xfrm>
            <a:off x="1659797" y="3299605"/>
            <a:ext cx="3140137" cy="1180729"/>
            <a:chOff x="658459" y="1183830"/>
            <a:chExt cx="3140137" cy="1180729"/>
          </a:xfrm>
        </p:grpSpPr>
        <p:grpSp>
          <p:nvGrpSpPr>
            <p:cNvPr id="16" name="组合 15"/>
            <p:cNvGrpSpPr/>
            <p:nvPr/>
          </p:nvGrpSpPr>
          <p:grpSpPr>
            <a:xfrm>
              <a:off x="658459" y="1183830"/>
              <a:ext cx="3140137" cy="1180729"/>
              <a:chOff x="694606" y="1600991"/>
              <a:chExt cx="3140137" cy="1180729"/>
            </a:xfrm>
          </p:grpSpPr>
          <p:sp>
            <p:nvSpPr>
              <p:cNvPr id="18" name="椭圆 17"/>
              <p:cNvSpPr/>
              <p:nvPr/>
            </p:nvSpPr>
            <p:spPr>
              <a:xfrm rot="2700000">
                <a:off x="1129081" y="1607192"/>
                <a:ext cx="302626" cy="290223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ffectLst>
                <a:outerShdw blurRad="215900" dist="1143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</a:endParaRPr>
              </a:p>
            </p:txBody>
          </p:sp>
          <p:grpSp>
            <p:nvGrpSpPr>
              <p:cNvPr id="19" name="Group 59"/>
              <p:cNvGrpSpPr/>
              <p:nvPr/>
            </p:nvGrpSpPr>
            <p:grpSpPr>
              <a:xfrm>
                <a:off x="694606" y="1614705"/>
                <a:ext cx="3140137" cy="1167015"/>
                <a:chOff x="7141343" y="3093071"/>
                <a:chExt cx="1568224" cy="875060"/>
              </a:xfrm>
            </p:grpSpPr>
            <p:sp>
              <p:nvSpPr>
                <p:cNvPr id="20" name="TextBox 19"/>
                <p:cNvSpPr txBox="1"/>
                <p:nvPr/>
              </p:nvSpPr>
              <p:spPr>
                <a:xfrm>
                  <a:off x="7141343" y="3483495"/>
                  <a:ext cx="1568224" cy="48463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lvl="0"/>
                  <a:r>
                    <a:rPr lang="zh-CN" altLang="en-US" sz="14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时尚中黑简体" panose="01010104010101010101" charset="-122"/>
                      <a:cs typeface="+mn-ea"/>
                    </a:rPr>
                    <a:t>单击此处添加文字阐述，添加简短问题说明文字，具体说明文字在此处。单击此处添加文字阐述，添加简短</a:t>
                  </a:r>
                  <a:r>
                    <a:rPr lang="zh-CN" altLang="en-US" sz="1400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时尚中黑简体" panose="01010104010101010101" charset="-122"/>
                      <a:cs typeface="+mn-ea"/>
                    </a:rPr>
                    <a:t>问题</a:t>
                  </a:r>
                  <a:endParaRPr lang="en-US" altLang="zh-CN" sz="13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+mn-ea"/>
                  </a:endParaRPr>
                </a:p>
              </p:txBody>
            </p:sp>
            <p:sp>
              <p:nvSpPr>
                <p:cNvPr id="21" name="Rectangle 62"/>
                <p:cNvSpPr/>
                <p:nvPr/>
              </p:nvSpPr>
              <p:spPr>
                <a:xfrm>
                  <a:off x="7583876" y="3093071"/>
                  <a:ext cx="576403" cy="207701"/>
                </a:xfrm>
                <a:prstGeom prst="rect">
                  <a:avLst/>
                </a:prstGeom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zh-CN" altLang="en-US" sz="1800" b="1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cs typeface="+mn-ea"/>
                    </a:rPr>
                    <a:t>文本标题</a:t>
                  </a:r>
                  <a:r>
                    <a:rPr lang="zh-CN" altLang="en-US" sz="1800" b="1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cs typeface="+mn-ea"/>
                    </a:rPr>
                    <a:t>二</a:t>
                  </a:r>
                  <a:endParaRPr lang="en-US" sz="18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+mn-ea"/>
                  </a:endParaRPr>
                </a:p>
              </p:txBody>
            </p:sp>
          </p:grpSp>
        </p:grpSp>
        <p:cxnSp>
          <p:nvCxnSpPr>
            <p:cNvPr id="17" name="直接连接符 16"/>
            <p:cNvCxnSpPr/>
            <p:nvPr/>
          </p:nvCxnSpPr>
          <p:spPr>
            <a:xfrm>
              <a:off x="766614" y="1616755"/>
              <a:ext cx="2634389" cy="0"/>
            </a:xfrm>
            <a:prstGeom prst="lin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组合 21"/>
          <p:cNvGrpSpPr/>
          <p:nvPr/>
        </p:nvGrpSpPr>
        <p:grpSpPr>
          <a:xfrm>
            <a:off x="1540894" y="5121403"/>
            <a:ext cx="3140137" cy="1180729"/>
            <a:chOff x="658459" y="1183830"/>
            <a:chExt cx="3140137" cy="1180729"/>
          </a:xfrm>
        </p:grpSpPr>
        <p:grpSp>
          <p:nvGrpSpPr>
            <p:cNvPr id="23" name="组合 22"/>
            <p:cNvGrpSpPr/>
            <p:nvPr/>
          </p:nvGrpSpPr>
          <p:grpSpPr>
            <a:xfrm>
              <a:off x="658459" y="1183830"/>
              <a:ext cx="3140137" cy="1180729"/>
              <a:chOff x="694606" y="1600991"/>
              <a:chExt cx="3140137" cy="1180729"/>
            </a:xfrm>
          </p:grpSpPr>
          <p:sp>
            <p:nvSpPr>
              <p:cNvPr id="25" name="椭圆 24"/>
              <p:cNvSpPr/>
              <p:nvPr/>
            </p:nvSpPr>
            <p:spPr>
              <a:xfrm rot="2700000">
                <a:off x="1129081" y="1607192"/>
                <a:ext cx="302626" cy="290223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  <a:effectLst>
                <a:outerShdw blurRad="215900" dist="1143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</a:endParaRPr>
              </a:p>
            </p:txBody>
          </p:sp>
          <p:grpSp>
            <p:nvGrpSpPr>
              <p:cNvPr id="26" name="Group 59"/>
              <p:cNvGrpSpPr/>
              <p:nvPr/>
            </p:nvGrpSpPr>
            <p:grpSpPr>
              <a:xfrm>
                <a:off x="694606" y="1614705"/>
                <a:ext cx="3140137" cy="1167015"/>
                <a:chOff x="7141343" y="3093071"/>
                <a:chExt cx="1568224" cy="875060"/>
              </a:xfrm>
            </p:grpSpPr>
            <p:sp>
              <p:nvSpPr>
                <p:cNvPr id="27" name="TextBox 26"/>
                <p:cNvSpPr txBox="1"/>
                <p:nvPr/>
              </p:nvSpPr>
              <p:spPr>
                <a:xfrm>
                  <a:off x="7141343" y="3483495"/>
                  <a:ext cx="1568224" cy="48463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lvl="0"/>
                  <a:r>
                    <a:rPr lang="zh-CN" altLang="en-US" sz="14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时尚中黑简体" panose="01010104010101010101" charset="-122"/>
                      <a:cs typeface="+mn-ea"/>
                    </a:rPr>
                    <a:t>单击此处添加文字阐述，添加简短问题说明文字，具体说明文字在此处。单击此处添加文字阐述，添加简短</a:t>
                  </a:r>
                  <a:r>
                    <a:rPr lang="zh-CN" altLang="en-US" sz="1400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时尚中黑简体" panose="01010104010101010101" charset="-122"/>
                      <a:cs typeface="+mn-ea"/>
                    </a:rPr>
                    <a:t>问题</a:t>
                  </a:r>
                  <a:endParaRPr lang="en-US" altLang="zh-CN" sz="13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+mn-ea"/>
                  </a:endParaRPr>
                </a:p>
              </p:txBody>
            </p:sp>
            <p:sp>
              <p:nvSpPr>
                <p:cNvPr id="28" name="Rectangle 62"/>
                <p:cNvSpPr/>
                <p:nvPr/>
              </p:nvSpPr>
              <p:spPr>
                <a:xfrm>
                  <a:off x="7583876" y="3093071"/>
                  <a:ext cx="576403" cy="207701"/>
                </a:xfrm>
                <a:prstGeom prst="rect">
                  <a:avLst/>
                </a:prstGeom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zh-CN" altLang="en-US" sz="1800" b="1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cs typeface="+mn-ea"/>
                    </a:rPr>
                    <a:t>文本标题三</a:t>
                  </a:r>
                  <a:endParaRPr lang="en-US" sz="18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+mn-ea"/>
                  </a:endParaRPr>
                </a:p>
              </p:txBody>
            </p:sp>
          </p:grpSp>
        </p:grpSp>
        <p:cxnSp>
          <p:nvCxnSpPr>
            <p:cNvPr id="24" name="直接连接符 23"/>
            <p:cNvCxnSpPr/>
            <p:nvPr/>
          </p:nvCxnSpPr>
          <p:spPr>
            <a:xfrm>
              <a:off x="766614" y="1616755"/>
              <a:ext cx="2634389" cy="0"/>
            </a:xfrm>
            <a:prstGeom prst="lin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0">
        <p14:prism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istrator\各行业\医疗\dsfds.gif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contrast="4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680" t="28181" r="19142" b="19107"/>
          <a:stretch>
            <a:fillRect/>
          </a:stretch>
        </p:blipFill>
        <p:spPr bwMode="auto">
          <a:xfrm>
            <a:off x="190550" y="172672"/>
            <a:ext cx="593194" cy="538357"/>
          </a:xfrm>
          <a:prstGeom prst="rect">
            <a:avLst/>
          </a:prstGeom>
          <a:noFill/>
          <a:effectLst>
            <a:outerShdw blurRad="215900" dist="1016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853346" y="204963"/>
            <a:ext cx="54006" cy="4340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</a:endParaRPr>
          </a:p>
        </p:txBody>
      </p:sp>
      <p:sp>
        <p:nvSpPr>
          <p:cNvPr id="5" name="文本框 25"/>
          <p:cNvSpPr txBox="1"/>
          <p:nvPr/>
        </p:nvSpPr>
        <p:spPr>
          <a:xfrm>
            <a:off x="945570" y="180723"/>
            <a:ext cx="4453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chemeClr val="accent1"/>
                </a:solidFill>
                <a:latin typeface="+mn-ea"/>
                <a:cs typeface="+mn-ea"/>
              </a:rPr>
              <a:t>请</a:t>
            </a:r>
            <a:r>
              <a:rPr lang="zh-CN" altLang="en-US" sz="3200" b="1" dirty="0" smtClean="0">
                <a:solidFill>
                  <a:schemeClr val="accent1"/>
                </a:solidFill>
                <a:latin typeface="+mn-ea"/>
                <a:cs typeface="+mn-ea"/>
              </a:rPr>
              <a:t>在此处添加目录标题</a:t>
            </a:r>
            <a:endParaRPr lang="zh-CN" altLang="en-US" sz="3200" b="1" dirty="0">
              <a:solidFill>
                <a:schemeClr val="accent1"/>
              </a:solidFill>
              <a:latin typeface="+mn-ea"/>
              <a:cs typeface="+mn-ea"/>
            </a:endParaRPr>
          </a:p>
        </p:txBody>
      </p:sp>
      <p:cxnSp>
        <p:nvCxnSpPr>
          <p:cNvPr id="6" name="Straight Connector 101"/>
          <p:cNvCxnSpPr/>
          <p:nvPr/>
        </p:nvCxnSpPr>
        <p:spPr>
          <a:xfrm flipV="1">
            <a:off x="5404622" y="1736279"/>
            <a:ext cx="0" cy="4459291"/>
          </a:xfrm>
          <a:prstGeom prst="line">
            <a:avLst/>
          </a:prstGeom>
          <a:ln w="19050">
            <a:solidFill>
              <a:schemeClr val="accent1"/>
            </a:solidFill>
            <a:prstDash val="sysDot"/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9"/>
          <p:cNvGrpSpPr/>
          <p:nvPr/>
        </p:nvGrpSpPr>
        <p:grpSpPr>
          <a:xfrm>
            <a:off x="1948653" y="5327585"/>
            <a:ext cx="825393" cy="607625"/>
            <a:chOff x="8085138" y="895350"/>
            <a:chExt cx="619125" cy="455613"/>
          </a:xfrm>
          <a:solidFill>
            <a:schemeClr val="accent2"/>
          </a:solidFill>
        </p:grpSpPr>
        <p:sp>
          <p:nvSpPr>
            <p:cNvPr id="8" name="Freeform 87"/>
            <p:cNvSpPr>
              <a:spLocks noEditPoints="1"/>
            </p:cNvSpPr>
            <p:nvPr/>
          </p:nvSpPr>
          <p:spPr bwMode="auto">
            <a:xfrm>
              <a:off x="8085138" y="895350"/>
              <a:ext cx="369888" cy="328613"/>
            </a:xfrm>
            <a:custGeom>
              <a:avLst/>
              <a:gdLst/>
              <a:ahLst/>
              <a:cxnLst>
                <a:cxn ang="0">
                  <a:pos x="80" y="113"/>
                </a:cxn>
                <a:cxn ang="0">
                  <a:pos x="82" y="104"/>
                </a:cxn>
                <a:cxn ang="0">
                  <a:pos x="119" y="47"/>
                </a:cxn>
                <a:cxn ang="0">
                  <a:pos x="128" y="41"/>
                </a:cxn>
                <a:cxn ang="0">
                  <a:pos x="72" y="6"/>
                </a:cxn>
                <a:cxn ang="0">
                  <a:pos x="49" y="0"/>
                </a:cxn>
                <a:cxn ang="0">
                  <a:pos x="12" y="21"/>
                </a:cxn>
                <a:cxn ang="0">
                  <a:pos x="26" y="80"/>
                </a:cxn>
                <a:cxn ang="0">
                  <a:pos x="80" y="113"/>
                </a:cxn>
                <a:cxn ang="0">
                  <a:pos x="23" y="28"/>
                </a:cxn>
                <a:cxn ang="0">
                  <a:pos x="49" y="13"/>
                </a:cxn>
                <a:cxn ang="0">
                  <a:pos x="65" y="18"/>
                </a:cxn>
                <a:cxn ang="0">
                  <a:pos x="104" y="41"/>
                </a:cxn>
                <a:cxn ang="0">
                  <a:pos x="72" y="92"/>
                </a:cxn>
                <a:cxn ang="0">
                  <a:pos x="33" y="69"/>
                </a:cxn>
                <a:cxn ang="0">
                  <a:pos x="23" y="28"/>
                </a:cxn>
                <a:cxn ang="0">
                  <a:pos x="23" y="28"/>
                </a:cxn>
                <a:cxn ang="0">
                  <a:pos x="23" y="28"/>
                </a:cxn>
              </a:cxnLst>
              <a:rect l="0" t="0" r="r" b="b"/>
              <a:pathLst>
                <a:path w="128" h="113">
                  <a:moveTo>
                    <a:pt x="80" y="113"/>
                  </a:moveTo>
                  <a:cubicBezTo>
                    <a:pt x="82" y="104"/>
                    <a:pt x="82" y="104"/>
                    <a:pt x="82" y="104"/>
                  </a:cubicBezTo>
                  <a:cubicBezTo>
                    <a:pt x="86" y="86"/>
                    <a:pt x="95" y="61"/>
                    <a:pt x="119" y="47"/>
                  </a:cubicBezTo>
                  <a:cubicBezTo>
                    <a:pt x="128" y="41"/>
                    <a:pt x="128" y="41"/>
                    <a:pt x="128" y="41"/>
                  </a:cubicBezTo>
                  <a:cubicBezTo>
                    <a:pt x="72" y="6"/>
                    <a:pt x="72" y="6"/>
                    <a:pt x="72" y="6"/>
                  </a:cubicBezTo>
                  <a:cubicBezTo>
                    <a:pt x="65" y="2"/>
                    <a:pt x="57" y="0"/>
                    <a:pt x="49" y="0"/>
                  </a:cubicBezTo>
                  <a:cubicBezTo>
                    <a:pt x="34" y="0"/>
                    <a:pt x="20" y="8"/>
                    <a:pt x="12" y="21"/>
                  </a:cubicBezTo>
                  <a:cubicBezTo>
                    <a:pt x="0" y="41"/>
                    <a:pt x="6" y="68"/>
                    <a:pt x="26" y="80"/>
                  </a:cubicBezTo>
                  <a:lnTo>
                    <a:pt x="80" y="113"/>
                  </a:lnTo>
                  <a:close/>
                  <a:moveTo>
                    <a:pt x="23" y="28"/>
                  </a:moveTo>
                  <a:cubicBezTo>
                    <a:pt x="29" y="19"/>
                    <a:pt x="38" y="13"/>
                    <a:pt x="49" y="13"/>
                  </a:cubicBezTo>
                  <a:cubicBezTo>
                    <a:pt x="55" y="13"/>
                    <a:pt x="60" y="15"/>
                    <a:pt x="65" y="18"/>
                  </a:cubicBezTo>
                  <a:cubicBezTo>
                    <a:pt x="104" y="41"/>
                    <a:pt x="104" y="41"/>
                    <a:pt x="104" y="41"/>
                  </a:cubicBezTo>
                  <a:cubicBezTo>
                    <a:pt x="85" y="56"/>
                    <a:pt x="76" y="77"/>
                    <a:pt x="72" y="92"/>
                  </a:cubicBezTo>
                  <a:cubicBezTo>
                    <a:pt x="33" y="69"/>
                    <a:pt x="33" y="69"/>
                    <a:pt x="33" y="69"/>
                  </a:cubicBezTo>
                  <a:cubicBezTo>
                    <a:pt x="19" y="60"/>
                    <a:pt x="15" y="42"/>
                    <a:pt x="23" y="28"/>
                  </a:cubicBezTo>
                  <a:close/>
                  <a:moveTo>
                    <a:pt x="23" y="28"/>
                  </a:moveTo>
                  <a:cubicBezTo>
                    <a:pt x="23" y="28"/>
                    <a:pt x="23" y="28"/>
                    <a:pt x="23" y="28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9" name="Freeform 88"/>
            <p:cNvSpPr>
              <a:spLocks noEditPoints="1"/>
            </p:cNvSpPr>
            <p:nvPr/>
          </p:nvSpPr>
          <p:spPr bwMode="auto">
            <a:xfrm>
              <a:off x="8351838" y="1038225"/>
              <a:ext cx="352425" cy="312738"/>
            </a:xfrm>
            <a:custGeom>
              <a:avLst/>
              <a:gdLst/>
              <a:ahLst/>
              <a:cxnLst>
                <a:cxn ang="0">
                  <a:pos x="97" y="31"/>
                </a:cxn>
                <a:cxn ang="0">
                  <a:pos x="46" y="0"/>
                </a:cxn>
                <a:cxn ang="0">
                  <a:pos x="45" y="1"/>
                </a:cxn>
                <a:cxn ang="0">
                  <a:pos x="30" y="10"/>
                </a:cxn>
                <a:cxn ang="0">
                  <a:pos x="79" y="40"/>
                </a:cxn>
                <a:cxn ang="0">
                  <a:pos x="80" y="45"/>
                </a:cxn>
                <a:cxn ang="0">
                  <a:pos x="77" y="47"/>
                </a:cxn>
                <a:cxn ang="0">
                  <a:pos x="74" y="46"/>
                </a:cxn>
                <a:cxn ang="0">
                  <a:pos x="24" y="15"/>
                </a:cxn>
                <a:cxn ang="0">
                  <a:pos x="0" y="67"/>
                </a:cxn>
                <a:cxn ang="0">
                  <a:pos x="0" y="69"/>
                </a:cxn>
                <a:cxn ang="0">
                  <a:pos x="54" y="102"/>
                </a:cxn>
                <a:cxn ang="0">
                  <a:pos x="75" y="108"/>
                </a:cxn>
                <a:cxn ang="0">
                  <a:pos x="111" y="88"/>
                </a:cxn>
                <a:cxn ang="0">
                  <a:pos x="97" y="31"/>
                </a:cxn>
                <a:cxn ang="0">
                  <a:pos x="97" y="31"/>
                </a:cxn>
                <a:cxn ang="0">
                  <a:pos x="97" y="31"/>
                </a:cxn>
              </a:cxnLst>
              <a:rect l="0" t="0" r="r" b="b"/>
              <a:pathLst>
                <a:path w="122" h="108">
                  <a:moveTo>
                    <a:pt x="97" y="31"/>
                  </a:moveTo>
                  <a:cubicBezTo>
                    <a:pt x="46" y="0"/>
                    <a:pt x="46" y="0"/>
                    <a:pt x="46" y="0"/>
                  </a:cubicBezTo>
                  <a:cubicBezTo>
                    <a:pt x="45" y="1"/>
                    <a:pt x="45" y="1"/>
                    <a:pt x="45" y="1"/>
                  </a:cubicBezTo>
                  <a:cubicBezTo>
                    <a:pt x="39" y="3"/>
                    <a:pt x="34" y="6"/>
                    <a:pt x="30" y="10"/>
                  </a:cubicBezTo>
                  <a:cubicBezTo>
                    <a:pt x="79" y="40"/>
                    <a:pt x="79" y="40"/>
                    <a:pt x="79" y="40"/>
                  </a:cubicBezTo>
                  <a:cubicBezTo>
                    <a:pt x="80" y="41"/>
                    <a:pt x="81" y="43"/>
                    <a:pt x="80" y="45"/>
                  </a:cubicBezTo>
                  <a:cubicBezTo>
                    <a:pt x="79" y="46"/>
                    <a:pt x="78" y="47"/>
                    <a:pt x="77" y="47"/>
                  </a:cubicBezTo>
                  <a:cubicBezTo>
                    <a:pt x="76" y="47"/>
                    <a:pt x="75" y="47"/>
                    <a:pt x="74" y="46"/>
                  </a:cubicBezTo>
                  <a:cubicBezTo>
                    <a:pt x="74" y="46"/>
                    <a:pt x="24" y="15"/>
                    <a:pt x="24" y="15"/>
                  </a:cubicBezTo>
                  <a:cubicBezTo>
                    <a:pt x="6" y="32"/>
                    <a:pt x="1" y="56"/>
                    <a:pt x="0" y="67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54" y="102"/>
                    <a:pt x="54" y="102"/>
                    <a:pt x="54" y="102"/>
                  </a:cubicBezTo>
                  <a:cubicBezTo>
                    <a:pt x="60" y="106"/>
                    <a:pt x="68" y="108"/>
                    <a:pt x="75" y="108"/>
                  </a:cubicBezTo>
                  <a:cubicBezTo>
                    <a:pt x="90" y="108"/>
                    <a:pt x="103" y="100"/>
                    <a:pt x="111" y="88"/>
                  </a:cubicBezTo>
                  <a:cubicBezTo>
                    <a:pt x="122" y="69"/>
                    <a:pt x="116" y="43"/>
                    <a:pt x="97" y="31"/>
                  </a:cubicBezTo>
                  <a:close/>
                  <a:moveTo>
                    <a:pt x="97" y="31"/>
                  </a:moveTo>
                  <a:cubicBezTo>
                    <a:pt x="97" y="31"/>
                    <a:pt x="97" y="31"/>
                    <a:pt x="97" y="31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</p:grpSp>
      <p:sp>
        <p:nvSpPr>
          <p:cNvPr id="10" name="Freeform 18"/>
          <p:cNvSpPr>
            <a:spLocks noEditPoints="1"/>
          </p:cNvSpPr>
          <p:nvPr/>
        </p:nvSpPr>
        <p:spPr bwMode="auto">
          <a:xfrm>
            <a:off x="858713" y="5234604"/>
            <a:ext cx="769197" cy="718541"/>
          </a:xfrm>
          <a:custGeom>
            <a:avLst/>
            <a:gdLst/>
            <a:ahLst/>
            <a:cxnLst>
              <a:cxn ang="0">
                <a:pos x="136" y="124"/>
              </a:cxn>
              <a:cxn ang="0">
                <a:pos x="139" y="116"/>
              </a:cxn>
              <a:cxn ang="0">
                <a:pos x="55" y="24"/>
              </a:cxn>
              <a:cxn ang="0">
                <a:pos x="44" y="28"/>
              </a:cxn>
              <a:cxn ang="0">
                <a:pos x="37" y="19"/>
              </a:cxn>
              <a:cxn ang="0">
                <a:pos x="25" y="8"/>
              </a:cxn>
              <a:cxn ang="0">
                <a:pos x="3" y="44"/>
              </a:cxn>
              <a:cxn ang="0">
                <a:pos x="20" y="39"/>
              </a:cxn>
              <a:cxn ang="0">
                <a:pos x="24" y="49"/>
              </a:cxn>
              <a:cxn ang="0">
                <a:pos x="108" y="133"/>
              </a:cxn>
              <a:cxn ang="0">
                <a:pos x="133" y="128"/>
              </a:cxn>
              <a:cxn ang="0">
                <a:pos x="176" y="163"/>
              </a:cxn>
              <a:cxn ang="0">
                <a:pos x="133" y="116"/>
              </a:cxn>
              <a:cxn ang="0">
                <a:pos x="112" y="127"/>
              </a:cxn>
              <a:cxn ang="0">
                <a:pos x="34" y="50"/>
              </a:cxn>
              <a:cxn ang="0">
                <a:pos x="19" y="29"/>
              </a:cxn>
              <a:cxn ang="0">
                <a:pos x="8" y="39"/>
              </a:cxn>
              <a:cxn ang="0">
                <a:pos x="30" y="12"/>
              </a:cxn>
              <a:cxn ang="0">
                <a:pos x="32" y="14"/>
              </a:cxn>
              <a:cxn ang="0">
                <a:pos x="40" y="34"/>
              </a:cxn>
              <a:cxn ang="0">
                <a:pos x="51" y="30"/>
              </a:cxn>
              <a:cxn ang="0">
                <a:pos x="63" y="41"/>
              </a:cxn>
              <a:cxn ang="0">
                <a:pos x="50" y="59"/>
              </a:cxn>
              <a:cxn ang="0">
                <a:pos x="66" y="44"/>
              </a:cxn>
              <a:cxn ang="0">
                <a:pos x="70" y="47"/>
              </a:cxn>
              <a:cxn ang="0">
                <a:pos x="60" y="58"/>
              </a:cxn>
              <a:cxn ang="0">
                <a:pos x="63" y="61"/>
              </a:cxn>
              <a:cxn ang="0">
                <a:pos x="73" y="50"/>
              </a:cxn>
              <a:cxn ang="0">
                <a:pos x="76" y="53"/>
              </a:cxn>
              <a:cxn ang="0">
                <a:pos x="64" y="71"/>
              </a:cxn>
              <a:cxn ang="0">
                <a:pos x="80" y="56"/>
              </a:cxn>
              <a:cxn ang="0">
                <a:pos x="83" y="59"/>
              </a:cxn>
              <a:cxn ang="0">
                <a:pos x="79" y="64"/>
              </a:cxn>
              <a:cxn ang="0">
                <a:pos x="68" y="76"/>
              </a:cxn>
              <a:cxn ang="0">
                <a:pos x="106" y="115"/>
              </a:cxn>
              <a:cxn ang="0">
                <a:pos x="107" y="117"/>
              </a:cxn>
              <a:cxn ang="0">
                <a:pos x="115" y="123"/>
              </a:cxn>
              <a:cxn ang="0">
                <a:pos x="130" y="107"/>
              </a:cxn>
              <a:cxn ang="0">
                <a:pos x="122" y="100"/>
              </a:cxn>
              <a:cxn ang="0">
                <a:pos x="84" y="65"/>
              </a:cxn>
              <a:cxn ang="0">
                <a:pos x="87" y="62"/>
              </a:cxn>
              <a:cxn ang="0">
                <a:pos x="133" y="116"/>
              </a:cxn>
              <a:cxn ang="0">
                <a:pos x="116" y="118"/>
              </a:cxn>
              <a:cxn ang="0">
                <a:pos x="114" y="118"/>
              </a:cxn>
              <a:cxn ang="0">
                <a:pos x="77" y="82"/>
              </a:cxn>
              <a:cxn ang="0">
                <a:pos x="116" y="116"/>
              </a:cxn>
              <a:cxn ang="0">
                <a:pos x="116" y="116"/>
              </a:cxn>
            </a:cxnLst>
            <a:rect l="0" t="0" r="r" b="b"/>
            <a:pathLst>
              <a:path w="176" h="164">
                <a:moveTo>
                  <a:pt x="175" y="160"/>
                </a:moveTo>
                <a:cubicBezTo>
                  <a:pt x="136" y="124"/>
                  <a:pt x="136" y="124"/>
                  <a:pt x="136" y="124"/>
                </a:cubicBezTo>
                <a:cubicBezTo>
                  <a:pt x="138" y="122"/>
                  <a:pt x="139" y="119"/>
                  <a:pt x="139" y="117"/>
                </a:cubicBezTo>
                <a:cubicBezTo>
                  <a:pt x="139" y="116"/>
                  <a:pt x="139" y="116"/>
                  <a:pt x="139" y="116"/>
                </a:cubicBezTo>
                <a:cubicBezTo>
                  <a:pt x="141" y="101"/>
                  <a:pt x="140" y="100"/>
                  <a:pt x="138" y="99"/>
                </a:cubicBezTo>
                <a:cubicBezTo>
                  <a:pt x="55" y="24"/>
                  <a:pt x="55" y="24"/>
                  <a:pt x="55" y="24"/>
                </a:cubicBezTo>
                <a:cubicBezTo>
                  <a:pt x="53" y="22"/>
                  <a:pt x="49" y="22"/>
                  <a:pt x="47" y="24"/>
                </a:cubicBezTo>
                <a:cubicBezTo>
                  <a:pt x="44" y="28"/>
                  <a:pt x="44" y="28"/>
                  <a:pt x="44" y="28"/>
                </a:cubicBezTo>
                <a:cubicBezTo>
                  <a:pt x="36" y="21"/>
                  <a:pt x="36" y="21"/>
                  <a:pt x="36" y="21"/>
                </a:cubicBezTo>
                <a:cubicBezTo>
                  <a:pt x="37" y="19"/>
                  <a:pt x="37" y="19"/>
                  <a:pt x="37" y="19"/>
                </a:cubicBezTo>
                <a:cubicBezTo>
                  <a:pt x="43" y="13"/>
                  <a:pt x="44" y="7"/>
                  <a:pt x="40" y="4"/>
                </a:cubicBezTo>
                <a:cubicBezTo>
                  <a:pt x="36" y="0"/>
                  <a:pt x="30" y="2"/>
                  <a:pt x="25" y="8"/>
                </a:cubicBezTo>
                <a:cubicBezTo>
                  <a:pt x="6" y="29"/>
                  <a:pt x="6" y="29"/>
                  <a:pt x="6" y="29"/>
                </a:cubicBezTo>
                <a:cubicBezTo>
                  <a:pt x="1" y="35"/>
                  <a:pt x="0" y="41"/>
                  <a:pt x="3" y="44"/>
                </a:cubicBezTo>
                <a:cubicBezTo>
                  <a:pt x="7" y="48"/>
                  <a:pt x="13" y="46"/>
                  <a:pt x="18" y="40"/>
                </a:cubicBezTo>
                <a:cubicBezTo>
                  <a:pt x="20" y="39"/>
                  <a:pt x="20" y="39"/>
                  <a:pt x="20" y="39"/>
                </a:cubicBezTo>
                <a:cubicBezTo>
                  <a:pt x="27" y="46"/>
                  <a:pt x="27" y="46"/>
                  <a:pt x="27" y="46"/>
                </a:cubicBezTo>
                <a:cubicBezTo>
                  <a:pt x="24" y="49"/>
                  <a:pt x="24" y="49"/>
                  <a:pt x="24" y="49"/>
                </a:cubicBezTo>
                <a:cubicBezTo>
                  <a:pt x="22" y="51"/>
                  <a:pt x="22" y="55"/>
                  <a:pt x="25" y="57"/>
                </a:cubicBezTo>
                <a:cubicBezTo>
                  <a:pt x="108" y="133"/>
                  <a:pt x="108" y="133"/>
                  <a:pt x="108" y="133"/>
                </a:cubicBezTo>
                <a:cubicBezTo>
                  <a:pt x="112" y="136"/>
                  <a:pt x="126" y="132"/>
                  <a:pt x="126" y="132"/>
                </a:cubicBezTo>
                <a:cubicBezTo>
                  <a:pt x="128" y="131"/>
                  <a:pt x="131" y="130"/>
                  <a:pt x="133" y="128"/>
                </a:cubicBezTo>
                <a:cubicBezTo>
                  <a:pt x="172" y="163"/>
                  <a:pt x="172" y="163"/>
                  <a:pt x="172" y="163"/>
                </a:cubicBezTo>
                <a:cubicBezTo>
                  <a:pt x="173" y="164"/>
                  <a:pt x="175" y="164"/>
                  <a:pt x="176" y="163"/>
                </a:cubicBezTo>
                <a:cubicBezTo>
                  <a:pt x="176" y="162"/>
                  <a:pt x="176" y="161"/>
                  <a:pt x="175" y="160"/>
                </a:cubicBezTo>
                <a:close/>
                <a:moveTo>
                  <a:pt x="133" y="116"/>
                </a:moveTo>
                <a:cubicBezTo>
                  <a:pt x="132" y="119"/>
                  <a:pt x="127" y="124"/>
                  <a:pt x="124" y="125"/>
                </a:cubicBezTo>
                <a:cubicBezTo>
                  <a:pt x="120" y="126"/>
                  <a:pt x="114" y="127"/>
                  <a:pt x="112" y="127"/>
                </a:cubicBezTo>
                <a:cubicBezTo>
                  <a:pt x="30" y="53"/>
                  <a:pt x="30" y="53"/>
                  <a:pt x="30" y="53"/>
                </a:cubicBezTo>
                <a:cubicBezTo>
                  <a:pt x="34" y="50"/>
                  <a:pt x="34" y="50"/>
                  <a:pt x="34" y="50"/>
                </a:cubicBezTo>
                <a:cubicBezTo>
                  <a:pt x="36" y="47"/>
                  <a:pt x="36" y="43"/>
                  <a:pt x="33" y="41"/>
                </a:cubicBezTo>
                <a:cubicBezTo>
                  <a:pt x="19" y="29"/>
                  <a:pt x="19" y="29"/>
                  <a:pt x="19" y="29"/>
                </a:cubicBezTo>
                <a:cubicBezTo>
                  <a:pt x="13" y="36"/>
                  <a:pt x="13" y="36"/>
                  <a:pt x="13" y="36"/>
                </a:cubicBezTo>
                <a:cubicBezTo>
                  <a:pt x="11" y="38"/>
                  <a:pt x="9" y="39"/>
                  <a:pt x="8" y="39"/>
                </a:cubicBezTo>
                <a:cubicBezTo>
                  <a:pt x="8" y="38"/>
                  <a:pt x="9" y="36"/>
                  <a:pt x="11" y="34"/>
                </a:cubicBezTo>
                <a:cubicBezTo>
                  <a:pt x="30" y="12"/>
                  <a:pt x="30" y="12"/>
                  <a:pt x="30" y="12"/>
                </a:cubicBezTo>
                <a:cubicBezTo>
                  <a:pt x="32" y="10"/>
                  <a:pt x="34" y="9"/>
                  <a:pt x="35" y="9"/>
                </a:cubicBezTo>
                <a:cubicBezTo>
                  <a:pt x="35" y="10"/>
                  <a:pt x="34" y="12"/>
                  <a:pt x="32" y="14"/>
                </a:cubicBezTo>
                <a:cubicBezTo>
                  <a:pt x="26" y="21"/>
                  <a:pt x="26" y="21"/>
                  <a:pt x="26" y="21"/>
                </a:cubicBezTo>
                <a:cubicBezTo>
                  <a:pt x="40" y="34"/>
                  <a:pt x="40" y="34"/>
                  <a:pt x="40" y="34"/>
                </a:cubicBezTo>
                <a:cubicBezTo>
                  <a:pt x="42" y="36"/>
                  <a:pt x="46" y="36"/>
                  <a:pt x="48" y="33"/>
                </a:cubicBezTo>
                <a:cubicBezTo>
                  <a:pt x="51" y="30"/>
                  <a:pt x="51" y="30"/>
                  <a:pt x="51" y="30"/>
                </a:cubicBezTo>
                <a:cubicBezTo>
                  <a:pt x="63" y="41"/>
                  <a:pt x="63" y="41"/>
                  <a:pt x="63" y="41"/>
                </a:cubicBezTo>
                <a:cubicBezTo>
                  <a:pt x="63" y="41"/>
                  <a:pt x="63" y="41"/>
                  <a:pt x="63" y="41"/>
                </a:cubicBezTo>
                <a:cubicBezTo>
                  <a:pt x="50" y="55"/>
                  <a:pt x="50" y="55"/>
                  <a:pt x="50" y="55"/>
                </a:cubicBezTo>
                <a:cubicBezTo>
                  <a:pt x="49" y="56"/>
                  <a:pt x="49" y="58"/>
                  <a:pt x="50" y="59"/>
                </a:cubicBezTo>
                <a:cubicBezTo>
                  <a:pt x="51" y="59"/>
                  <a:pt x="52" y="59"/>
                  <a:pt x="53" y="58"/>
                </a:cubicBezTo>
                <a:cubicBezTo>
                  <a:pt x="66" y="44"/>
                  <a:pt x="66" y="44"/>
                  <a:pt x="66" y="44"/>
                </a:cubicBezTo>
                <a:cubicBezTo>
                  <a:pt x="66" y="44"/>
                  <a:pt x="66" y="44"/>
                  <a:pt x="67" y="44"/>
                </a:cubicBezTo>
                <a:cubicBezTo>
                  <a:pt x="70" y="47"/>
                  <a:pt x="70" y="47"/>
                  <a:pt x="70" y="47"/>
                </a:cubicBezTo>
                <a:cubicBezTo>
                  <a:pt x="70" y="47"/>
                  <a:pt x="70" y="47"/>
                  <a:pt x="70" y="47"/>
                </a:cubicBezTo>
                <a:cubicBezTo>
                  <a:pt x="60" y="58"/>
                  <a:pt x="60" y="58"/>
                  <a:pt x="60" y="58"/>
                </a:cubicBezTo>
                <a:cubicBezTo>
                  <a:pt x="59" y="59"/>
                  <a:pt x="59" y="60"/>
                  <a:pt x="60" y="61"/>
                </a:cubicBezTo>
                <a:cubicBezTo>
                  <a:pt x="61" y="62"/>
                  <a:pt x="62" y="62"/>
                  <a:pt x="63" y="61"/>
                </a:cubicBezTo>
                <a:cubicBezTo>
                  <a:pt x="73" y="50"/>
                  <a:pt x="73" y="50"/>
                  <a:pt x="73" y="50"/>
                </a:cubicBezTo>
                <a:cubicBezTo>
                  <a:pt x="73" y="50"/>
                  <a:pt x="73" y="50"/>
                  <a:pt x="73" y="50"/>
                </a:cubicBezTo>
                <a:cubicBezTo>
                  <a:pt x="77" y="53"/>
                  <a:pt x="77" y="53"/>
                  <a:pt x="77" y="53"/>
                </a:cubicBezTo>
                <a:cubicBezTo>
                  <a:pt x="77" y="53"/>
                  <a:pt x="76" y="53"/>
                  <a:pt x="76" y="53"/>
                </a:cubicBezTo>
                <a:cubicBezTo>
                  <a:pt x="63" y="67"/>
                  <a:pt x="63" y="67"/>
                  <a:pt x="63" y="67"/>
                </a:cubicBezTo>
                <a:cubicBezTo>
                  <a:pt x="63" y="68"/>
                  <a:pt x="63" y="70"/>
                  <a:pt x="64" y="71"/>
                </a:cubicBezTo>
                <a:cubicBezTo>
                  <a:pt x="65" y="72"/>
                  <a:pt x="66" y="72"/>
                  <a:pt x="67" y="71"/>
                </a:cubicBezTo>
                <a:cubicBezTo>
                  <a:pt x="80" y="56"/>
                  <a:pt x="80" y="56"/>
                  <a:pt x="80" y="56"/>
                </a:cubicBezTo>
                <a:cubicBezTo>
                  <a:pt x="80" y="56"/>
                  <a:pt x="80" y="56"/>
                  <a:pt x="80" y="56"/>
                </a:cubicBezTo>
                <a:cubicBezTo>
                  <a:pt x="83" y="59"/>
                  <a:pt x="83" y="59"/>
                  <a:pt x="83" y="59"/>
                </a:cubicBezTo>
                <a:cubicBezTo>
                  <a:pt x="83" y="59"/>
                  <a:pt x="83" y="59"/>
                  <a:pt x="83" y="59"/>
                </a:cubicBezTo>
                <a:cubicBezTo>
                  <a:pt x="79" y="64"/>
                  <a:pt x="79" y="64"/>
                  <a:pt x="79" y="64"/>
                </a:cubicBezTo>
                <a:cubicBezTo>
                  <a:pt x="79" y="64"/>
                  <a:pt x="79" y="64"/>
                  <a:pt x="78" y="64"/>
                </a:cubicBezTo>
                <a:cubicBezTo>
                  <a:pt x="68" y="76"/>
                  <a:pt x="68" y="76"/>
                  <a:pt x="68" y="76"/>
                </a:cubicBezTo>
                <a:cubicBezTo>
                  <a:pt x="67" y="77"/>
                  <a:pt x="66" y="79"/>
                  <a:pt x="68" y="80"/>
                </a:cubicBezTo>
                <a:cubicBezTo>
                  <a:pt x="106" y="115"/>
                  <a:pt x="106" y="115"/>
                  <a:pt x="106" y="115"/>
                </a:cubicBezTo>
                <a:cubicBezTo>
                  <a:pt x="106" y="115"/>
                  <a:pt x="106" y="115"/>
                  <a:pt x="106" y="115"/>
                </a:cubicBezTo>
                <a:cubicBezTo>
                  <a:pt x="107" y="117"/>
                  <a:pt x="107" y="117"/>
                  <a:pt x="107" y="117"/>
                </a:cubicBezTo>
                <a:cubicBezTo>
                  <a:pt x="107" y="117"/>
                  <a:pt x="107" y="117"/>
                  <a:pt x="107" y="117"/>
                </a:cubicBezTo>
                <a:cubicBezTo>
                  <a:pt x="115" y="123"/>
                  <a:pt x="115" y="123"/>
                  <a:pt x="115" y="123"/>
                </a:cubicBezTo>
                <a:cubicBezTo>
                  <a:pt x="115" y="123"/>
                  <a:pt x="121" y="123"/>
                  <a:pt x="125" y="119"/>
                </a:cubicBezTo>
                <a:cubicBezTo>
                  <a:pt x="130" y="114"/>
                  <a:pt x="130" y="107"/>
                  <a:pt x="130" y="107"/>
                </a:cubicBezTo>
                <a:cubicBezTo>
                  <a:pt x="122" y="100"/>
                  <a:pt x="122" y="100"/>
                  <a:pt x="122" y="100"/>
                </a:cubicBezTo>
                <a:cubicBezTo>
                  <a:pt x="122" y="100"/>
                  <a:pt x="122" y="100"/>
                  <a:pt x="122" y="100"/>
                </a:cubicBezTo>
                <a:cubicBezTo>
                  <a:pt x="121" y="99"/>
                  <a:pt x="121" y="99"/>
                  <a:pt x="121" y="99"/>
                </a:cubicBezTo>
                <a:cubicBezTo>
                  <a:pt x="84" y="65"/>
                  <a:pt x="84" y="65"/>
                  <a:pt x="84" y="65"/>
                </a:cubicBezTo>
                <a:cubicBezTo>
                  <a:pt x="87" y="62"/>
                  <a:pt x="87" y="62"/>
                  <a:pt x="87" y="62"/>
                </a:cubicBezTo>
                <a:cubicBezTo>
                  <a:pt x="87" y="62"/>
                  <a:pt x="87" y="62"/>
                  <a:pt x="87" y="62"/>
                </a:cubicBezTo>
                <a:cubicBezTo>
                  <a:pt x="133" y="104"/>
                  <a:pt x="133" y="104"/>
                  <a:pt x="133" y="104"/>
                </a:cubicBezTo>
                <a:cubicBezTo>
                  <a:pt x="134" y="108"/>
                  <a:pt x="134" y="110"/>
                  <a:pt x="133" y="116"/>
                </a:cubicBezTo>
                <a:close/>
                <a:moveTo>
                  <a:pt x="116" y="116"/>
                </a:moveTo>
                <a:cubicBezTo>
                  <a:pt x="117" y="117"/>
                  <a:pt x="117" y="118"/>
                  <a:pt x="116" y="118"/>
                </a:cubicBezTo>
                <a:cubicBezTo>
                  <a:pt x="116" y="119"/>
                  <a:pt x="116" y="119"/>
                  <a:pt x="115" y="119"/>
                </a:cubicBezTo>
                <a:cubicBezTo>
                  <a:pt x="115" y="119"/>
                  <a:pt x="114" y="119"/>
                  <a:pt x="114" y="118"/>
                </a:cubicBezTo>
                <a:cubicBezTo>
                  <a:pt x="77" y="84"/>
                  <a:pt x="77" y="84"/>
                  <a:pt x="77" y="84"/>
                </a:cubicBezTo>
                <a:cubicBezTo>
                  <a:pt x="77" y="84"/>
                  <a:pt x="77" y="82"/>
                  <a:pt x="77" y="82"/>
                </a:cubicBezTo>
                <a:cubicBezTo>
                  <a:pt x="78" y="81"/>
                  <a:pt x="79" y="81"/>
                  <a:pt x="79" y="82"/>
                </a:cubicBezTo>
                <a:lnTo>
                  <a:pt x="116" y="116"/>
                </a:lnTo>
                <a:close/>
                <a:moveTo>
                  <a:pt x="116" y="116"/>
                </a:moveTo>
                <a:cubicBezTo>
                  <a:pt x="116" y="116"/>
                  <a:pt x="116" y="116"/>
                  <a:pt x="116" y="116"/>
                </a:cubicBezTo>
              </a:path>
            </a:pathLst>
          </a:custGeom>
          <a:solidFill>
            <a:schemeClr val="accent1"/>
          </a:solidFill>
          <a:ln w="9525">
            <a:noFill/>
            <a:round/>
          </a:ln>
        </p:spPr>
        <p:txBody>
          <a:bodyPr vert="horz" wrap="square" lIns="121917" tIns="60958" rIns="121917" bIns="60958" numCol="1" anchor="t" anchorCtr="0" compatLnSpc="1"/>
          <a:lstStyle/>
          <a:p>
            <a:endParaRPr lang="en-US">
              <a:cs typeface="+mn-ea"/>
            </a:endParaRPr>
          </a:p>
        </p:txBody>
      </p:sp>
      <p:grpSp>
        <p:nvGrpSpPr>
          <p:cNvPr id="11" name="Group 11"/>
          <p:cNvGrpSpPr>
            <a:grpSpLocks noChangeAspect="1"/>
          </p:cNvGrpSpPr>
          <p:nvPr/>
        </p:nvGrpSpPr>
        <p:grpSpPr bwMode="auto">
          <a:xfrm>
            <a:off x="4510576" y="5201026"/>
            <a:ext cx="586240" cy="806637"/>
            <a:chOff x="1787" y="2114"/>
            <a:chExt cx="277" cy="381"/>
          </a:xfrm>
          <a:solidFill>
            <a:schemeClr val="accent4"/>
          </a:solidFill>
        </p:grpSpPr>
        <p:sp>
          <p:nvSpPr>
            <p:cNvPr id="12" name="Freeform 12"/>
            <p:cNvSpPr>
              <a:spLocks noEditPoints="1"/>
            </p:cNvSpPr>
            <p:nvPr/>
          </p:nvSpPr>
          <p:spPr bwMode="auto">
            <a:xfrm>
              <a:off x="1787" y="2114"/>
              <a:ext cx="277" cy="381"/>
            </a:xfrm>
            <a:custGeom>
              <a:avLst/>
              <a:gdLst/>
              <a:ahLst/>
              <a:cxnLst>
                <a:cxn ang="0">
                  <a:pos x="55" y="19"/>
                </a:cxn>
                <a:cxn ang="0">
                  <a:pos x="55" y="17"/>
                </a:cxn>
                <a:cxn ang="0">
                  <a:pos x="51" y="12"/>
                </a:cxn>
                <a:cxn ang="0">
                  <a:pos x="45" y="12"/>
                </a:cxn>
                <a:cxn ang="0">
                  <a:pos x="46" y="9"/>
                </a:cxn>
                <a:cxn ang="0">
                  <a:pos x="37" y="0"/>
                </a:cxn>
                <a:cxn ang="0">
                  <a:pos x="29" y="9"/>
                </a:cxn>
                <a:cxn ang="0">
                  <a:pos x="30" y="12"/>
                </a:cxn>
                <a:cxn ang="0">
                  <a:pos x="21" y="12"/>
                </a:cxn>
                <a:cxn ang="0">
                  <a:pos x="17" y="17"/>
                </a:cxn>
                <a:cxn ang="0">
                  <a:pos x="17" y="19"/>
                </a:cxn>
                <a:cxn ang="0">
                  <a:pos x="7" y="19"/>
                </a:cxn>
                <a:cxn ang="0">
                  <a:pos x="0" y="26"/>
                </a:cxn>
                <a:cxn ang="0">
                  <a:pos x="0" y="96"/>
                </a:cxn>
                <a:cxn ang="0">
                  <a:pos x="7" y="102"/>
                </a:cxn>
                <a:cxn ang="0">
                  <a:pos x="66" y="102"/>
                </a:cxn>
                <a:cxn ang="0">
                  <a:pos x="73" y="96"/>
                </a:cxn>
                <a:cxn ang="0">
                  <a:pos x="73" y="26"/>
                </a:cxn>
                <a:cxn ang="0">
                  <a:pos x="66" y="19"/>
                </a:cxn>
                <a:cxn ang="0">
                  <a:pos x="55" y="19"/>
                </a:cxn>
                <a:cxn ang="0">
                  <a:pos x="32" y="9"/>
                </a:cxn>
                <a:cxn ang="0">
                  <a:pos x="37" y="3"/>
                </a:cxn>
                <a:cxn ang="0">
                  <a:pos x="42" y="9"/>
                </a:cxn>
                <a:cxn ang="0">
                  <a:pos x="41" y="12"/>
                </a:cxn>
                <a:cxn ang="0">
                  <a:pos x="34" y="12"/>
                </a:cxn>
                <a:cxn ang="0">
                  <a:pos x="32" y="9"/>
                </a:cxn>
                <a:cxn ang="0">
                  <a:pos x="66" y="92"/>
                </a:cxn>
                <a:cxn ang="0">
                  <a:pos x="62" y="95"/>
                </a:cxn>
                <a:cxn ang="0">
                  <a:pos x="10" y="95"/>
                </a:cxn>
                <a:cxn ang="0">
                  <a:pos x="7" y="92"/>
                </a:cxn>
                <a:cxn ang="0">
                  <a:pos x="7" y="30"/>
                </a:cxn>
                <a:cxn ang="0">
                  <a:pos x="10" y="26"/>
                </a:cxn>
                <a:cxn ang="0">
                  <a:pos x="17" y="26"/>
                </a:cxn>
                <a:cxn ang="0">
                  <a:pos x="21" y="30"/>
                </a:cxn>
                <a:cxn ang="0">
                  <a:pos x="52" y="30"/>
                </a:cxn>
                <a:cxn ang="0">
                  <a:pos x="55" y="26"/>
                </a:cxn>
                <a:cxn ang="0">
                  <a:pos x="62" y="26"/>
                </a:cxn>
                <a:cxn ang="0">
                  <a:pos x="66" y="30"/>
                </a:cxn>
                <a:cxn ang="0">
                  <a:pos x="66" y="92"/>
                </a:cxn>
                <a:cxn ang="0">
                  <a:pos x="66" y="92"/>
                </a:cxn>
                <a:cxn ang="0">
                  <a:pos x="66" y="92"/>
                </a:cxn>
              </a:cxnLst>
              <a:rect l="0" t="0" r="r" b="b"/>
              <a:pathLst>
                <a:path w="73" h="102">
                  <a:moveTo>
                    <a:pt x="55" y="19"/>
                  </a:moveTo>
                  <a:cubicBezTo>
                    <a:pt x="55" y="17"/>
                    <a:pt x="55" y="17"/>
                    <a:pt x="55" y="17"/>
                  </a:cubicBezTo>
                  <a:cubicBezTo>
                    <a:pt x="55" y="14"/>
                    <a:pt x="53" y="12"/>
                    <a:pt x="51" y="12"/>
                  </a:cubicBezTo>
                  <a:cubicBezTo>
                    <a:pt x="45" y="12"/>
                    <a:pt x="45" y="12"/>
                    <a:pt x="45" y="12"/>
                  </a:cubicBezTo>
                  <a:cubicBezTo>
                    <a:pt x="46" y="11"/>
                    <a:pt x="46" y="10"/>
                    <a:pt x="46" y="9"/>
                  </a:cubicBezTo>
                  <a:cubicBezTo>
                    <a:pt x="46" y="4"/>
                    <a:pt x="42" y="0"/>
                    <a:pt x="37" y="0"/>
                  </a:cubicBezTo>
                  <a:cubicBezTo>
                    <a:pt x="33" y="0"/>
                    <a:pt x="29" y="4"/>
                    <a:pt x="29" y="9"/>
                  </a:cubicBezTo>
                  <a:cubicBezTo>
                    <a:pt x="29" y="10"/>
                    <a:pt x="29" y="11"/>
                    <a:pt x="30" y="12"/>
                  </a:cubicBezTo>
                  <a:cubicBezTo>
                    <a:pt x="21" y="12"/>
                    <a:pt x="21" y="12"/>
                    <a:pt x="21" y="12"/>
                  </a:cubicBezTo>
                  <a:cubicBezTo>
                    <a:pt x="19" y="12"/>
                    <a:pt x="17" y="14"/>
                    <a:pt x="17" y="17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3" y="19"/>
                    <a:pt x="0" y="22"/>
                    <a:pt x="0" y="2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9"/>
                    <a:pt x="3" y="102"/>
                    <a:pt x="7" y="102"/>
                  </a:cubicBezTo>
                  <a:cubicBezTo>
                    <a:pt x="66" y="102"/>
                    <a:pt x="66" y="102"/>
                    <a:pt x="66" y="102"/>
                  </a:cubicBezTo>
                  <a:cubicBezTo>
                    <a:pt x="70" y="102"/>
                    <a:pt x="73" y="99"/>
                    <a:pt x="73" y="96"/>
                  </a:cubicBezTo>
                  <a:cubicBezTo>
                    <a:pt x="73" y="26"/>
                    <a:pt x="73" y="26"/>
                    <a:pt x="73" y="26"/>
                  </a:cubicBezTo>
                  <a:cubicBezTo>
                    <a:pt x="73" y="22"/>
                    <a:pt x="70" y="19"/>
                    <a:pt x="66" y="19"/>
                  </a:cubicBezTo>
                  <a:lnTo>
                    <a:pt x="55" y="19"/>
                  </a:lnTo>
                  <a:close/>
                  <a:moveTo>
                    <a:pt x="32" y="9"/>
                  </a:moveTo>
                  <a:cubicBezTo>
                    <a:pt x="32" y="6"/>
                    <a:pt x="35" y="3"/>
                    <a:pt x="37" y="3"/>
                  </a:cubicBezTo>
                  <a:cubicBezTo>
                    <a:pt x="40" y="3"/>
                    <a:pt x="42" y="6"/>
                    <a:pt x="42" y="9"/>
                  </a:cubicBezTo>
                  <a:cubicBezTo>
                    <a:pt x="42" y="10"/>
                    <a:pt x="42" y="11"/>
                    <a:pt x="41" y="12"/>
                  </a:cubicBezTo>
                  <a:cubicBezTo>
                    <a:pt x="34" y="12"/>
                    <a:pt x="34" y="12"/>
                    <a:pt x="34" y="12"/>
                  </a:cubicBezTo>
                  <a:cubicBezTo>
                    <a:pt x="33" y="11"/>
                    <a:pt x="32" y="10"/>
                    <a:pt x="32" y="9"/>
                  </a:cubicBezTo>
                  <a:close/>
                  <a:moveTo>
                    <a:pt x="66" y="92"/>
                  </a:moveTo>
                  <a:cubicBezTo>
                    <a:pt x="66" y="94"/>
                    <a:pt x="64" y="95"/>
                    <a:pt x="62" y="95"/>
                  </a:cubicBezTo>
                  <a:cubicBezTo>
                    <a:pt x="10" y="95"/>
                    <a:pt x="10" y="95"/>
                    <a:pt x="10" y="95"/>
                  </a:cubicBezTo>
                  <a:cubicBezTo>
                    <a:pt x="9" y="95"/>
                    <a:pt x="7" y="94"/>
                    <a:pt x="7" y="92"/>
                  </a:cubicBezTo>
                  <a:cubicBezTo>
                    <a:pt x="7" y="30"/>
                    <a:pt x="7" y="30"/>
                    <a:pt x="7" y="30"/>
                  </a:cubicBezTo>
                  <a:cubicBezTo>
                    <a:pt x="7" y="28"/>
                    <a:pt x="9" y="26"/>
                    <a:pt x="10" y="26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7" y="28"/>
                    <a:pt x="19" y="30"/>
                    <a:pt x="21" y="30"/>
                  </a:cubicBezTo>
                  <a:cubicBezTo>
                    <a:pt x="52" y="30"/>
                    <a:pt x="52" y="30"/>
                    <a:pt x="52" y="30"/>
                  </a:cubicBezTo>
                  <a:cubicBezTo>
                    <a:pt x="54" y="30"/>
                    <a:pt x="55" y="28"/>
                    <a:pt x="55" y="26"/>
                  </a:cubicBezTo>
                  <a:cubicBezTo>
                    <a:pt x="62" y="26"/>
                    <a:pt x="62" y="26"/>
                    <a:pt x="62" y="26"/>
                  </a:cubicBezTo>
                  <a:cubicBezTo>
                    <a:pt x="64" y="26"/>
                    <a:pt x="66" y="28"/>
                    <a:pt x="66" y="30"/>
                  </a:cubicBezTo>
                  <a:lnTo>
                    <a:pt x="66" y="92"/>
                  </a:lnTo>
                  <a:close/>
                  <a:moveTo>
                    <a:pt x="66" y="92"/>
                  </a:moveTo>
                  <a:cubicBezTo>
                    <a:pt x="66" y="92"/>
                    <a:pt x="66" y="92"/>
                    <a:pt x="66" y="92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13" name="Freeform 13"/>
            <p:cNvSpPr>
              <a:spLocks noEditPoints="1"/>
            </p:cNvSpPr>
            <p:nvPr/>
          </p:nvSpPr>
          <p:spPr bwMode="auto">
            <a:xfrm>
              <a:off x="1874" y="2304"/>
              <a:ext cx="99" cy="75"/>
            </a:xfrm>
            <a:custGeom>
              <a:avLst/>
              <a:gdLst/>
              <a:ahLst/>
              <a:cxnLst>
                <a:cxn ang="0">
                  <a:pos x="11" y="12"/>
                </a:cxn>
                <a:cxn ang="0">
                  <a:pos x="6" y="7"/>
                </a:cxn>
                <a:cxn ang="0">
                  <a:pos x="5" y="7"/>
                </a:cxn>
                <a:cxn ang="0">
                  <a:pos x="3" y="7"/>
                </a:cxn>
                <a:cxn ang="0">
                  <a:pos x="1" y="9"/>
                </a:cxn>
                <a:cxn ang="0">
                  <a:pos x="1" y="12"/>
                </a:cxn>
                <a:cxn ang="0">
                  <a:pos x="9" y="20"/>
                </a:cxn>
                <a:cxn ang="0">
                  <a:pos x="11" y="20"/>
                </a:cxn>
                <a:cxn ang="0">
                  <a:pos x="12" y="20"/>
                </a:cxn>
                <a:cxn ang="0">
                  <a:pos x="25" y="6"/>
                </a:cxn>
                <a:cxn ang="0">
                  <a:pos x="25" y="2"/>
                </a:cxn>
                <a:cxn ang="0">
                  <a:pos x="24" y="1"/>
                </a:cxn>
                <a:cxn ang="0">
                  <a:pos x="22" y="0"/>
                </a:cxn>
                <a:cxn ang="0">
                  <a:pos x="20" y="1"/>
                </a:cxn>
                <a:cxn ang="0">
                  <a:pos x="11" y="12"/>
                </a:cxn>
                <a:cxn ang="0">
                  <a:pos x="11" y="12"/>
                </a:cxn>
                <a:cxn ang="0">
                  <a:pos x="11" y="12"/>
                </a:cxn>
              </a:cxnLst>
              <a:rect l="0" t="0" r="r" b="b"/>
              <a:pathLst>
                <a:path w="26" h="20">
                  <a:moveTo>
                    <a:pt x="11" y="12"/>
                  </a:move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5" y="7"/>
                    <a:pt x="5" y="7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0" y="10"/>
                    <a:pt x="0" y="11"/>
                    <a:pt x="1" y="12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10" y="20"/>
                    <a:pt x="11" y="20"/>
                  </a:cubicBezTo>
                  <a:cubicBezTo>
                    <a:pt x="11" y="20"/>
                    <a:pt x="12" y="20"/>
                    <a:pt x="12" y="20"/>
                  </a:cubicBezTo>
                  <a:cubicBezTo>
                    <a:pt x="25" y="6"/>
                    <a:pt x="25" y="6"/>
                    <a:pt x="25" y="6"/>
                  </a:cubicBezTo>
                  <a:cubicBezTo>
                    <a:pt x="26" y="5"/>
                    <a:pt x="26" y="3"/>
                    <a:pt x="25" y="2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3" y="1"/>
                    <a:pt x="23" y="0"/>
                    <a:pt x="22" y="0"/>
                  </a:cubicBezTo>
                  <a:cubicBezTo>
                    <a:pt x="21" y="0"/>
                    <a:pt x="21" y="1"/>
                    <a:pt x="20" y="1"/>
                  </a:cubicBezTo>
                  <a:lnTo>
                    <a:pt x="11" y="12"/>
                  </a:lnTo>
                  <a:close/>
                  <a:moveTo>
                    <a:pt x="11" y="12"/>
                  </a:moveTo>
                  <a:cubicBezTo>
                    <a:pt x="11" y="12"/>
                    <a:pt x="11" y="12"/>
                    <a:pt x="11" y="12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14" name="Freeform 14"/>
            <p:cNvSpPr>
              <a:spLocks noEditPoints="1"/>
            </p:cNvSpPr>
            <p:nvPr/>
          </p:nvSpPr>
          <p:spPr bwMode="auto">
            <a:xfrm>
              <a:off x="1829" y="2245"/>
              <a:ext cx="193" cy="186"/>
            </a:xfrm>
            <a:custGeom>
              <a:avLst/>
              <a:gdLst/>
              <a:ahLst/>
              <a:cxnLst>
                <a:cxn ang="0">
                  <a:pos x="25" y="0"/>
                </a:cxn>
                <a:cxn ang="0">
                  <a:pos x="0" y="25"/>
                </a:cxn>
                <a:cxn ang="0">
                  <a:pos x="25" y="50"/>
                </a:cxn>
                <a:cxn ang="0">
                  <a:pos x="51" y="25"/>
                </a:cxn>
                <a:cxn ang="0">
                  <a:pos x="25" y="0"/>
                </a:cxn>
                <a:cxn ang="0">
                  <a:pos x="25" y="44"/>
                </a:cxn>
                <a:cxn ang="0">
                  <a:pos x="7" y="25"/>
                </a:cxn>
                <a:cxn ang="0">
                  <a:pos x="25" y="7"/>
                </a:cxn>
                <a:cxn ang="0">
                  <a:pos x="44" y="25"/>
                </a:cxn>
                <a:cxn ang="0">
                  <a:pos x="25" y="44"/>
                </a:cxn>
                <a:cxn ang="0">
                  <a:pos x="25" y="44"/>
                </a:cxn>
                <a:cxn ang="0">
                  <a:pos x="25" y="44"/>
                </a:cxn>
              </a:cxnLst>
              <a:rect l="0" t="0" r="r" b="b"/>
              <a:pathLst>
                <a:path w="51" h="50">
                  <a:moveTo>
                    <a:pt x="25" y="0"/>
                  </a:moveTo>
                  <a:cubicBezTo>
                    <a:pt x="11" y="0"/>
                    <a:pt x="0" y="11"/>
                    <a:pt x="0" y="25"/>
                  </a:cubicBezTo>
                  <a:cubicBezTo>
                    <a:pt x="0" y="39"/>
                    <a:pt x="11" y="50"/>
                    <a:pt x="25" y="50"/>
                  </a:cubicBezTo>
                  <a:cubicBezTo>
                    <a:pt x="39" y="50"/>
                    <a:pt x="51" y="39"/>
                    <a:pt x="51" y="25"/>
                  </a:cubicBezTo>
                  <a:cubicBezTo>
                    <a:pt x="51" y="11"/>
                    <a:pt x="39" y="0"/>
                    <a:pt x="25" y="0"/>
                  </a:cubicBezTo>
                  <a:close/>
                  <a:moveTo>
                    <a:pt x="25" y="44"/>
                  </a:moveTo>
                  <a:cubicBezTo>
                    <a:pt x="15" y="44"/>
                    <a:pt x="7" y="35"/>
                    <a:pt x="7" y="25"/>
                  </a:cubicBezTo>
                  <a:cubicBezTo>
                    <a:pt x="7" y="15"/>
                    <a:pt x="15" y="7"/>
                    <a:pt x="25" y="7"/>
                  </a:cubicBezTo>
                  <a:cubicBezTo>
                    <a:pt x="35" y="7"/>
                    <a:pt x="44" y="15"/>
                    <a:pt x="44" y="25"/>
                  </a:cubicBezTo>
                  <a:cubicBezTo>
                    <a:pt x="44" y="35"/>
                    <a:pt x="35" y="44"/>
                    <a:pt x="25" y="44"/>
                  </a:cubicBezTo>
                  <a:close/>
                  <a:moveTo>
                    <a:pt x="25" y="44"/>
                  </a:moveTo>
                  <a:cubicBezTo>
                    <a:pt x="25" y="44"/>
                    <a:pt x="25" y="44"/>
                    <a:pt x="25" y="44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</p:grpSp>
      <p:grpSp>
        <p:nvGrpSpPr>
          <p:cNvPr id="15" name="Group 17"/>
          <p:cNvGrpSpPr>
            <a:grpSpLocks noChangeAspect="1"/>
          </p:cNvGrpSpPr>
          <p:nvPr/>
        </p:nvGrpSpPr>
        <p:grpSpPr bwMode="auto">
          <a:xfrm>
            <a:off x="3330262" y="5231619"/>
            <a:ext cx="668724" cy="759474"/>
            <a:chOff x="1340" y="2128"/>
            <a:chExt cx="340" cy="386"/>
          </a:xfrm>
          <a:solidFill>
            <a:schemeClr val="accent3"/>
          </a:solidFill>
        </p:grpSpPr>
        <p:sp>
          <p:nvSpPr>
            <p:cNvPr id="16" name="Freeform 18"/>
            <p:cNvSpPr>
              <a:spLocks noEditPoints="1"/>
            </p:cNvSpPr>
            <p:nvPr/>
          </p:nvSpPr>
          <p:spPr bwMode="auto">
            <a:xfrm>
              <a:off x="1340" y="2128"/>
              <a:ext cx="340" cy="386"/>
            </a:xfrm>
            <a:custGeom>
              <a:avLst/>
              <a:gdLst/>
              <a:ahLst/>
              <a:cxnLst>
                <a:cxn ang="0">
                  <a:pos x="141" y="75"/>
                </a:cxn>
                <a:cxn ang="0">
                  <a:pos x="118" y="53"/>
                </a:cxn>
                <a:cxn ang="0">
                  <a:pos x="96" y="75"/>
                </a:cxn>
                <a:cxn ang="0">
                  <a:pos x="115" y="96"/>
                </a:cxn>
                <a:cxn ang="0">
                  <a:pos x="115" y="120"/>
                </a:cxn>
                <a:cxn ang="0">
                  <a:pos x="82" y="153"/>
                </a:cxn>
                <a:cxn ang="0">
                  <a:pos x="49" y="120"/>
                </a:cxn>
                <a:cxn ang="0">
                  <a:pos x="49" y="93"/>
                </a:cxn>
                <a:cxn ang="0">
                  <a:pos x="73" y="78"/>
                </a:cxn>
                <a:cxn ang="0">
                  <a:pos x="75" y="74"/>
                </a:cxn>
                <a:cxn ang="0">
                  <a:pos x="90" y="30"/>
                </a:cxn>
                <a:cxn ang="0">
                  <a:pos x="66" y="3"/>
                </a:cxn>
                <a:cxn ang="0">
                  <a:pos x="66" y="3"/>
                </a:cxn>
                <a:cxn ang="0">
                  <a:pos x="60" y="0"/>
                </a:cxn>
                <a:cxn ang="0">
                  <a:pos x="55" y="6"/>
                </a:cxn>
                <a:cxn ang="0">
                  <a:pos x="60" y="12"/>
                </a:cxn>
                <a:cxn ang="0">
                  <a:pos x="64" y="10"/>
                </a:cxn>
                <a:cxn ang="0">
                  <a:pos x="64" y="11"/>
                </a:cxn>
                <a:cxn ang="0">
                  <a:pos x="83" y="30"/>
                </a:cxn>
                <a:cxn ang="0">
                  <a:pos x="69" y="69"/>
                </a:cxn>
                <a:cxn ang="0">
                  <a:pos x="65" y="71"/>
                </a:cxn>
                <a:cxn ang="0">
                  <a:pos x="45" y="82"/>
                </a:cxn>
                <a:cxn ang="0">
                  <a:pos x="26" y="71"/>
                </a:cxn>
                <a:cxn ang="0">
                  <a:pos x="22" y="69"/>
                </a:cxn>
                <a:cxn ang="0">
                  <a:pos x="7" y="30"/>
                </a:cxn>
                <a:cxn ang="0">
                  <a:pos x="27" y="11"/>
                </a:cxn>
                <a:cxn ang="0">
                  <a:pos x="27" y="10"/>
                </a:cxn>
                <a:cxn ang="0">
                  <a:pos x="30" y="12"/>
                </a:cxn>
                <a:cxn ang="0">
                  <a:pos x="36" y="6"/>
                </a:cxn>
                <a:cxn ang="0">
                  <a:pos x="30" y="0"/>
                </a:cxn>
                <a:cxn ang="0">
                  <a:pos x="25" y="3"/>
                </a:cxn>
                <a:cxn ang="0">
                  <a:pos x="25" y="3"/>
                </a:cxn>
                <a:cxn ang="0">
                  <a:pos x="0" y="30"/>
                </a:cxn>
                <a:cxn ang="0">
                  <a:pos x="16" y="74"/>
                </a:cxn>
                <a:cxn ang="0">
                  <a:pos x="17" y="78"/>
                </a:cxn>
                <a:cxn ang="0">
                  <a:pos x="42" y="93"/>
                </a:cxn>
                <a:cxn ang="0">
                  <a:pos x="42" y="120"/>
                </a:cxn>
                <a:cxn ang="0">
                  <a:pos x="82" y="160"/>
                </a:cxn>
                <a:cxn ang="0">
                  <a:pos x="122" y="120"/>
                </a:cxn>
                <a:cxn ang="0">
                  <a:pos x="122" y="96"/>
                </a:cxn>
                <a:cxn ang="0">
                  <a:pos x="141" y="75"/>
                </a:cxn>
                <a:cxn ang="0">
                  <a:pos x="118" y="90"/>
                </a:cxn>
                <a:cxn ang="0">
                  <a:pos x="104" y="75"/>
                </a:cxn>
                <a:cxn ang="0">
                  <a:pos x="118" y="60"/>
                </a:cxn>
                <a:cxn ang="0">
                  <a:pos x="133" y="75"/>
                </a:cxn>
                <a:cxn ang="0">
                  <a:pos x="118" y="90"/>
                </a:cxn>
                <a:cxn ang="0">
                  <a:pos x="118" y="90"/>
                </a:cxn>
                <a:cxn ang="0">
                  <a:pos x="118" y="90"/>
                </a:cxn>
              </a:cxnLst>
              <a:rect l="0" t="0" r="r" b="b"/>
              <a:pathLst>
                <a:path w="141" h="160">
                  <a:moveTo>
                    <a:pt x="141" y="75"/>
                  </a:moveTo>
                  <a:cubicBezTo>
                    <a:pt x="141" y="62"/>
                    <a:pt x="131" y="53"/>
                    <a:pt x="118" y="53"/>
                  </a:cubicBezTo>
                  <a:cubicBezTo>
                    <a:pt x="106" y="53"/>
                    <a:pt x="96" y="62"/>
                    <a:pt x="96" y="75"/>
                  </a:cubicBezTo>
                  <a:cubicBezTo>
                    <a:pt x="96" y="86"/>
                    <a:pt x="104" y="95"/>
                    <a:pt x="115" y="96"/>
                  </a:cubicBezTo>
                  <a:cubicBezTo>
                    <a:pt x="115" y="120"/>
                    <a:pt x="115" y="120"/>
                    <a:pt x="115" y="120"/>
                  </a:cubicBezTo>
                  <a:cubicBezTo>
                    <a:pt x="115" y="138"/>
                    <a:pt x="100" y="153"/>
                    <a:pt x="82" y="153"/>
                  </a:cubicBezTo>
                  <a:cubicBezTo>
                    <a:pt x="64" y="153"/>
                    <a:pt x="49" y="138"/>
                    <a:pt x="49" y="120"/>
                  </a:cubicBezTo>
                  <a:cubicBezTo>
                    <a:pt x="49" y="93"/>
                    <a:pt x="49" y="93"/>
                    <a:pt x="49" y="93"/>
                  </a:cubicBezTo>
                  <a:cubicBezTo>
                    <a:pt x="58" y="92"/>
                    <a:pt x="66" y="87"/>
                    <a:pt x="73" y="78"/>
                  </a:cubicBezTo>
                  <a:cubicBezTo>
                    <a:pt x="74" y="77"/>
                    <a:pt x="75" y="75"/>
                    <a:pt x="75" y="74"/>
                  </a:cubicBezTo>
                  <a:cubicBezTo>
                    <a:pt x="84" y="61"/>
                    <a:pt x="90" y="43"/>
                    <a:pt x="90" y="30"/>
                  </a:cubicBezTo>
                  <a:cubicBezTo>
                    <a:pt x="90" y="9"/>
                    <a:pt x="81" y="7"/>
                    <a:pt x="66" y="3"/>
                  </a:cubicBezTo>
                  <a:cubicBezTo>
                    <a:pt x="66" y="3"/>
                    <a:pt x="66" y="3"/>
                    <a:pt x="66" y="3"/>
                  </a:cubicBezTo>
                  <a:cubicBezTo>
                    <a:pt x="65" y="1"/>
                    <a:pt x="63" y="0"/>
                    <a:pt x="60" y="0"/>
                  </a:cubicBezTo>
                  <a:cubicBezTo>
                    <a:pt x="57" y="0"/>
                    <a:pt x="55" y="3"/>
                    <a:pt x="55" y="6"/>
                  </a:cubicBezTo>
                  <a:cubicBezTo>
                    <a:pt x="55" y="9"/>
                    <a:pt x="57" y="12"/>
                    <a:pt x="60" y="12"/>
                  </a:cubicBezTo>
                  <a:cubicBezTo>
                    <a:pt x="62" y="12"/>
                    <a:pt x="63" y="11"/>
                    <a:pt x="64" y="10"/>
                  </a:cubicBezTo>
                  <a:cubicBezTo>
                    <a:pt x="64" y="11"/>
                    <a:pt x="64" y="11"/>
                    <a:pt x="64" y="11"/>
                  </a:cubicBezTo>
                  <a:cubicBezTo>
                    <a:pt x="79" y="14"/>
                    <a:pt x="83" y="15"/>
                    <a:pt x="83" y="30"/>
                  </a:cubicBezTo>
                  <a:cubicBezTo>
                    <a:pt x="83" y="42"/>
                    <a:pt x="77" y="58"/>
                    <a:pt x="69" y="69"/>
                  </a:cubicBezTo>
                  <a:cubicBezTo>
                    <a:pt x="67" y="69"/>
                    <a:pt x="66" y="70"/>
                    <a:pt x="65" y="71"/>
                  </a:cubicBezTo>
                  <a:cubicBezTo>
                    <a:pt x="61" y="76"/>
                    <a:pt x="54" y="82"/>
                    <a:pt x="45" y="82"/>
                  </a:cubicBezTo>
                  <a:cubicBezTo>
                    <a:pt x="37" y="82"/>
                    <a:pt x="30" y="76"/>
                    <a:pt x="26" y="71"/>
                  </a:cubicBezTo>
                  <a:cubicBezTo>
                    <a:pt x="25" y="70"/>
                    <a:pt x="23" y="69"/>
                    <a:pt x="22" y="69"/>
                  </a:cubicBezTo>
                  <a:cubicBezTo>
                    <a:pt x="13" y="58"/>
                    <a:pt x="7" y="42"/>
                    <a:pt x="7" y="30"/>
                  </a:cubicBezTo>
                  <a:cubicBezTo>
                    <a:pt x="7" y="15"/>
                    <a:pt x="11" y="14"/>
                    <a:pt x="27" y="11"/>
                  </a:cubicBezTo>
                  <a:cubicBezTo>
                    <a:pt x="27" y="10"/>
                    <a:pt x="27" y="10"/>
                    <a:pt x="27" y="10"/>
                  </a:cubicBezTo>
                  <a:cubicBezTo>
                    <a:pt x="28" y="11"/>
                    <a:pt x="29" y="12"/>
                    <a:pt x="30" y="12"/>
                  </a:cubicBezTo>
                  <a:cubicBezTo>
                    <a:pt x="33" y="12"/>
                    <a:pt x="36" y="9"/>
                    <a:pt x="36" y="6"/>
                  </a:cubicBezTo>
                  <a:cubicBezTo>
                    <a:pt x="36" y="3"/>
                    <a:pt x="33" y="0"/>
                    <a:pt x="30" y="0"/>
                  </a:cubicBezTo>
                  <a:cubicBezTo>
                    <a:pt x="28" y="0"/>
                    <a:pt x="26" y="1"/>
                    <a:pt x="25" y="3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9" y="7"/>
                    <a:pt x="0" y="9"/>
                    <a:pt x="0" y="30"/>
                  </a:cubicBezTo>
                  <a:cubicBezTo>
                    <a:pt x="0" y="43"/>
                    <a:pt x="6" y="61"/>
                    <a:pt x="16" y="74"/>
                  </a:cubicBezTo>
                  <a:cubicBezTo>
                    <a:pt x="16" y="76"/>
                    <a:pt x="16" y="77"/>
                    <a:pt x="17" y="78"/>
                  </a:cubicBezTo>
                  <a:cubicBezTo>
                    <a:pt x="25" y="87"/>
                    <a:pt x="33" y="92"/>
                    <a:pt x="42" y="93"/>
                  </a:cubicBezTo>
                  <a:cubicBezTo>
                    <a:pt x="42" y="120"/>
                    <a:pt x="42" y="120"/>
                    <a:pt x="42" y="120"/>
                  </a:cubicBezTo>
                  <a:cubicBezTo>
                    <a:pt x="42" y="142"/>
                    <a:pt x="60" y="160"/>
                    <a:pt x="82" y="160"/>
                  </a:cubicBezTo>
                  <a:cubicBezTo>
                    <a:pt x="104" y="160"/>
                    <a:pt x="122" y="142"/>
                    <a:pt x="122" y="120"/>
                  </a:cubicBezTo>
                  <a:cubicBezTo>
                    <a:pt x="122" y="96"/>
                    <a:pt x="122" y="96"/>
                    <a:pt x="122" y="96"/>
                  </a:cubicBezTo>
                  <a:cubicBezTo>
                    <a:pt x="133" y="95"/>
                    <a:pt x="141" y="86"/>
                    <a:pt x="141" y="75"/>
                  </a:cubicBezTo>
                  <a:close/>
                  <a:moveTo>
                    <a:pt x="118" y="90"/>
                  </a:moveTo>
                  <a:cubicBezTo>
                    <a:pt x="110" y="90"/>
                    <a:pt x="104" y="83"/>
                    <a:pt x="104" y="75"/>
                  </a:cubicBezTo>
                  <a:cubicBezTo>
                    <a:pt x="104" y="67"/>
                    <a:pt x="110" y="60"/>
                    <a:pt x="118" y="60"/>
                  </a:cubicBezTo>
                  <a:cubicBezTo>
                    <a:pt x="127" y="60"/>
                    <a:pt x="133" y="67"/>
                    <a:pt x="133" y="75"/>
                  </a:cubicBezTo>
                  <a:cubicBezTo>
                    <a:pt x="133" y="83"/>
                    <a:pt x="127" y="90"/>
                    <a:pt x="118" y="90"/>
                  </a:cubicBezTo>
                  <a:close/>
                  <a:moveTo>
                    <a:pt x="118" y="90"/>
                  </a:moveTo>
                  <a:cubicBezTo>
                    <a:pt x="118" y="90"/>
                    <a:pt x="118" y="90"/>
                    <a:pt x="118" y="90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17" name="Freeform 19"/>
            <p:cNvSpPr>
              <a:spLocks noEditPoints="1"/>
            </p:cNvSpPr>
            <p:nvPr/>
          </p:nvSpPr>
          <p:spPr bwMode="auto">
            <a:xfrm>
              <a:off x="1598" y="2282"/>
              <a:ext cx="56" cy="53"/>
            </a:xfrm>
            <a:custGeom>
              <a:avLst/>
              <a:gdLst/>
              <a:ahLst/>
              <a:cxnLst>
                <a:cxn ang="0">
                  <a:pos x="11" y="0"/>
                </a:cxn>
                <a:cxn ang="0">
                  <a:pos x="0" y="11"/>
                </a:cxn>
                <a:cxn ang="0">
                  <a:pos x="11" y="22"/>
                </a:cxn>
                <a:cxn ang="0">
                  <a:pos x="23" y="11"/>
                </a:cxn>
                <a:cxn ang="0">
                  <a:pos x="11" y="0"/>
                </a:cxn>
                <a:cxn ang="0">
                  <a:pos x="11" y="0"/>
                </a:cxn>
                <a:cxn ang="0">
                  <a:pos x="11" y="0"/>
                </a:cxn>
              </a:cxnLst>
              <a:rect l="0" t="0" r="r" b="b"/>
              <a:pathLst>
                <a:path w="23" h="22">
                  <a:moveTo>
                    <a:pt x="11" y="0"/>
                  </a:moveTo>
                  <a:cubicBezTo>
                    <a:pt x="5" y="0"/>
                    <a:pt x="0" y="5"/>
                    <a:pt x="0" y="11"/>
                  </a:cubicBezTo>
                  <a:cubicBezTo>
                    <a:pt x="0" y="17"/>
                    <a:pt x="5" y="22"/>
                    <a:pt x="11" y="22"/>
                  </a:cubicBezTo>
                  <a:cubicBezTo>
                    <a:pt x="18" y="22"/>
                    <a:pt x="23" y="17"/>
                    <a:pt x="23" y="11"/>
                  </a:cubicBezTo>
                  <a:cubicBezTo>
                    <a:pt x="23" y="5"/>
                    <a:pt x="18" y="0"/>
                    <a:pt x="11" y="0"/>
                  </a:cubicBezTo>
                  <a:close/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</p:grpSp>
      <p:cxnSp>
        <p:nvCxnSpPr>
          <p:cNvPr id="18" name="Elbow Connector 102"/>
          <p:cNvCxnSpPr/>
          <p:nvPr/>
        </p:nvCxnSpPr>
        <p:spPr>
          <a:xfrm rot="16200000" flipH="1">
            <a:off x="3480501" y="3650701"/>
            <a:ext cx="1357656" cy="1275821"/>
          </a:xfrm>
          <a:prstGeom prst="bentConnector3">
            <a:avLst>
              <a:gd name="adj1" fmla="val 50000"/>
            </a:avLst>
          </a:prstGeom>
          <a:ln w="19050">
            <a:solidFill>
              <a:schemeClr val="accent4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Elbow Connector 113"/>
          <p:cNvCxnSpPr/>
          <p:nvPr/>
        </p:nvCxnSpPr>
        <p:spPr>
          <a:xfrm rot="5400000">
            <a:off x="1188813" y="3650701"/>
            <a:ext cx="1357656" cy="1275821"/>
          </a:xfrm>
          <a:prstGeom prst="bentConnector3">
            <a:avLst>
              <a:gd name="adj1" fmla="val 50000"/>
            </a:avLst>
          </a:prstGeom>
          <a:ln w="19050">
            <a:solidFill>
              <a:schemeClr val="accent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Elbow Connector 114"/>
          <p:cNvCxnSpPr/>
          <p:nvPr/>
        </p:nvCxnSpPr>
        <p:spPr>
          <a:xfrm rot="5400000">
            <a:off x="1840160" y="3963465"/>
            <a:ext cx="1511310" cy="496639"/>
          </a:xfrm>
          <a:prstGeom prst="bentConnector3">
            <a:avLst>
              <a:gd name="adj1" fmla="val 71517"/>
            </a:avLst>
          </a:prstGeom>
          <a:ln w="19050">
            <a:solidFill>
              <a:schemeClr val="accent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Elbow Connector 125"/>
          <p:cNvCxnSpPr/>
          <p:nvPr/>
        </p:nvCxnSpPr>
        <p:spPr>
          <a:xfrm rot="16200000" flipH="1">
            <a:off x="2672255" y="3963465"/>
            <a:ext cx="1511310" cy="496639"/>
          </a:xfrm>
          <a:prstGeom prst="bentConnector3">
            <a:avLst>
              <a:gd name="adj1" fmla="val 71517"/>
            </a:avLst>
          </a:prstGeom>
          <a:ln w="19050"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 66"/>
          <p:cNvGrpSpPr/>
          <p:nvPr/>
        </p:nvGrpSpPr>
        <p:grpSpPr>
          <a:xfrm>
            <a:off x="1697090" y="1505797"/>
            <a:ext cx="2751308" cy="2164106"/>
            <a:chOff x="1981200" y="1838326"/>
            <a:chExt cx="393700" cy="309563"/>
          </a:xfrm>
        </p:grpSpPr>
        <p:sp>
          <p:nvSpPr>
            <p:cNvPr id="23" name="Freeform 5"/>
            <p:cNvSpPr>
              <a:spLocks noEditPoints="1"/>
            </p:cNvSpPr>
            <p:nvPr/>
          </p:nvSpPr>
          <p:spPr bwMode="auto">
            <a:xfrm>
              <a:off x="1981200" y="1838326"/>
              <a:ext cx="393700" cy="96838"/>
            </a:xfrm>
            <a:custGeom>
              <a:avLst/>
              <a:gdLst/>
              <a:ahLst/>
              <a:cxnLst>
                <a:cxn ang="0">
                  <a:pos x="96" y="14"/>
                </a:cxn>
                <a:cxn ang="0">
                  <a:pos x="72" y="14"/>
                </a:cxn>
                <a:cxn ang="0">
                  <a:pos x="72" y="3"/>
                </a:cxn>
                <a:cxn ang="0">
                  <a:pos x="68" y="0"/>
                </a:cxn>
                <a:cxn ang="0">
                  <a:pos x="35" y="0"/>
                </a:cxn>
                <a:cxn ang="0">
                  <a:pos x="32" y="3"/>
                </a:cxn>
                <a:cxn ang="0">
                  <a:pos x="32" y="14"/>
                </a:cxn>
                <a:cxn ang="0">
                  <a:pos x="7" y="14"/>
                </a:cxn>
                <a:cxn ang="0">
                  <a:pos x="0" y="19"/>
                </a:cxn>
                <a:cxn ang="0">
                  <a:pos x="0" y="25"/>
                </a:cxn>
                <a:cxn ang="0">
                  <a:pos x="102" y="25"/>
                </a:cxn>
                <a:cxn ang="0">
                  <a:pos x="102" y="20"/>
                </a:cxn>
                <a:cxn ang="0">
                  <a:pos x="96" y="14"/>
                </a:cxn>
                <a:cxn ang="0">
                  <a:pos x="65" y="14"/>
                </a:cxn>
                <a:cxn ang="0">
                  <a:pos x="39" y="14"/>
                </a:cxn>
                <a:cxn ang="0">
                  <a:pos x="39" y="7"/>
                </a:cxn>
                <a:cxn ang="0">
                  <a:pos x="65" y="7"/>
                </a:cxn>
                <a:cxn ang="0">
                  <a:pos x="65" y="14"/>
                </a:cxn>
                <a:cxn ang="0">
                  <a:pos x="65" y="14"/>
                </a:cxn>
                <a:cxn ang="0">
                  <a:pos x="65" y="14"/>
                </a:cxn>
              </a:cxnLst>
              <a:rect l="0" t="0" r="r" b="b"/>
              <a:pathLst>
                <a:path w="102" h="25">
                  <a:moveTo>
                    <a:pt x="96" y="14"/>
                  </a:moveTo>
                  <a:cubicBezTo>
                    <a:pt x="72" y="14"/>
                    <a:pt x="72" y="14"/>
                    <a:pt x="72" y="14"/>
                  </a:cubicBezTo>
                  <a:cubicBezTo>
                    <a:pt x="72" y="3"/>
                    <a:pt x="72" y="3"/>
                    <a:pt x="72" y="3"/>
                  </a:cubicBezTo>
                  <a:cubicBezTo>
                    <a:pt x="72" y="2"/>
                    <a:pt x="70" y="0"/>
                    <a:pt x="68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34" y="0"/>
                    <a:pt x="32" y="2"/>
                    <a:pt x="32" y="3"/>
                  </a:cubicBezTo>
                  <a:cubicBezTo>
                    <a:pt x="32" y="14"/>
                    <a:pt x="32" y="14"/>
                    <a:pt x="32" y="14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3" y="14"/>
                    <a:pt x="0" y="16"/>
                    <a:pt x="0" y="19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2" y="20"/>
                    <a:pt x="102" y="20"/>
                    <a:pt x="102" y="20"/>
                  </a:cubicBezTo>
                  <a:cubicBezTo>
                    <a:pt x="102" y="17"/>
                    <a:pt x="100" y="14"/>
                    <a:pt x="96" y="14"/>
                  </a:cubicBezTo>
                  <a:close/>
                  <a:moveTo>
                    <a:pt x="65" y="14"/>
                  </a:moveTo>
                  <a:cubicBezTo>
                    <a:pt x="39" y="14"/>
                    <a:pt x="39" y="14"/>
                    <a:pt x="39" y="14"/>
                  </a:cubicBezTo>
                  <a:cubicBezTo>
                    <a:pt x="39" y="7"/>
                    <a:pt x="39" y="7"/>
                    <a:pt x="39" y="7"/>
                  </a:cubicBezTo>
                  <a:cubicBezTo>
                    <a:pt x="65" y="7"/>
                    <a:pt x="65" y="7"/>
                    <a:pt x="65" y="7"/>
                  </a:cubicBezTo>
                  <a:lnTo>
                    <a:pt x="65" y="14"/>
                  </a:lnTo>
                  <a:close/>
                  <a:moveTo>
                    <a:pt x="65" y="14"/>
                  </a:moveTo>
                  <a:cubicBezTo>
                    <a:pt x="65" y="14"/>
                    <a:pt x="65" y="14"/>
                    <a:pt x="65" y="14"/>
                  </a:cubicBezTo>
                </a:path>
              </a:pathLst>
            </a:custGeom>
            <a:solidFill>
              <a:schemeClr val="accent1"/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24" name="Freeform 6"/>
            <p:cNvSpPr>
              <a:spLocks noEditPoints="1"/>
            </p:cNvSpPr>
            <p:nvPr/>
          </p:nvSpPr>
          <p:spPr bwMode="auto">
            <a:xfrm>
              <a:off x="1981200" y="1949451"/>
              <a:ext cx="393700" cy="198438"/>
            </a:xfrm>
            <a:custGeom>
              <a:avLst/>
              <a:gdLst/>
              <a:ahLst/>
              <a:cxnLst>
                <a:cxn ang="0">
                  <a:pos x="0" y="46"/>
                </a:cxn>
                <a:cxn ang="0">
                  <a:pos x="5" y="51"/>
                </a:cxn>
                <a:cxn ang="0">
                  <a:pos x="97" y="51"/>
                </a:cxn>
                <a:cxn ang="0">
                  <a:pos x="102" y="46"/>
                </a:cxn>
                <a:cxn ang="0">
                  <a:pos x="102" y="0"/>
                </a:cxn>
                <a:cxn ang="0">
                  <a:pos x="0" y="0"/>
                </a:cxn>
                <a:cxn ang="0">
                  <a:pos x="0" y="46"/>
                </a:cxn>
                <a:cxn ang="0">
                  <a:pos x="51" y="7"/>
                </a:cxn>
                <a:cxn ang="0">
                  <a:pos x="69" y="25"/>
                </a:cxn>
                <a:cxn ang="0">
                  <a:pos x="51" y="43"/>
                </a:cxn>
                <a:cxn ang="0">
                  <a:pos x="33" y="25"/>
                </a:cxn>
                <a:cxn ang="0">
                  <a:pos x="51" y="7"/>
                </a:cxn>
                <a:cxn ang="0">
                  <a:pos x="51" y="7"/>
                </a:cxn>
                <a:cxn ang="0">
                  <a:pos x="51" y="7"/>
                </a:cxn>
              </a:cxnLst>
              <a:rect l="0" t="0" r="r" b="b"/>
              <a:pathLst>
                <a:path w="102" h="51">
                  <a:moveTo>
                    <a:pt x="0" y="46"/>
                  </a:moveTo>
                  <a:cubicBezTo>
                    <a:pt x="0" y="49"/>
                    <a:pt x="2" y="51"/>
                    <a:pt x="5" y="51"/>
                  </a:cubicBezTo>
                  <a:cubicBezTo>
                    <a:pt x="97" y="51"/>
                    <a:pt x="97" y="51"/>
                    <a:pt x="97" y="51"/>
                  </a:cubicBezTo>
                  <a:cubicBezTo>
                    <a:pt x="101" y="51"/>
                    <a:pt x="102" y="48"/>
                    <a:pt x="102" y="46"/>
                  </a:cubicBezTo>
                  <a:cubicBezTo>
                    <a:pt x="102" y="0"/>
                    <a:pt x="102" y="0"/>
                    <a:pt x="102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46"/>
                  </a:lnTo>
                  <a:close/>
                  <a:moveTo>
                    <a:pt x="51" y="7"/>
                  </a:moveTo>
                  <a:cubicBezTo>
                    <a:pt x="61" y="7"/>
                    <a:pt x="69" y="15"/>
                    <a:pt x="69" y="25"/>
                  </a:cubicBezTo>
                  <a:cubicBezTo>
                    <a:pt x="69" y="35"/>
                    <a:pt x="61" y="43"/>
                    <a:pt x="51" y="43"/>
                  </a:cubicBezTo>
                  <a:cubicBezTo>
                    <a:pt x="41" y="43"/>
                    <a:pt x="33" y="35"/>
                    <a:pt x="33" y="25"/>
                  </a:cubicBezTo>
                  <a:cubicBezTo>
                    <a:pt x="33" y="15"/>
                    <a:pt x="41" y="7"/>
                    <a:pt x="51" y="7"/>
                  </a:cubicBezTo>
                  <a:close/>
                  <a:moveTo>
                    <a:pt x="51" y="7"/>
                  </a:moveTo>
                  <a:cubicBezTo>
                    <a:pt x="51" y="7"/>
                    <a:pt x="51" y="7"/>
                    <a:pt x="51" y="7"/>
                  </a:cubicBezTo>
                </a:path>
              </a:pathLst>
            </a:custGeom>
            <a:solidFill>
              <a:schemeClr val="accent2"/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25" name="Freeform 7"/>
            <p:cNvSpPr>
              <a:spLocks noEditPoints="1"/>
            </p:cNvSpPr>
            <p:nvPr/>
          </p:nvSpPr>
          <p:spPr bwMode="auto">
            <a:xfrm>
              <a:off x="2132013" y="2000251"/>
              <a:ext cx="93663" cy="93663"/>
            </a:xfrm>
            <a:custGeom>
              <a:avLst/>
              <a:gdLst/>
              <a:ahLst/>
              <a:cxnLst>
                <a:cxn ang="0">
                  <a:pos x="20" y="59"/>
                </a:cxn>
                <a:cxn ang="0">
                  <a:pos x="39" y="59"/>
                </a:cxn>
                <a:cxn ang="0">
                  <a:pos x="39" y="39"/>
                </a:cxn>
                <a:cxn ang="0">
                  <a:pos x="59" y="39"/>
                </a:cxn>
                <a:cxn ang="0">
                  <a:pos x="59" y="20"/>
                </a:cxn>
                <a:cxn ang="0">
                  <a:pos x="39" y="20"/>
                </a:cxn>
                <a:cxn ang="0">
                  <a:pos x="39" y="0"/>
                </a:cxn>
                <a:cxn ang="0">
                  <a:pos x="20" y="0"/>
                </a:cxn>
                <a:cxn ang="0">
                  <a:pos x="20" y="20"/>
                </a:cxn>
                <a:cxn ang="0">
                  <a:pos x="0" y="20"/>
                </a:cxn>
                <a:cxn ang="0">
                  <a:pos x="0" y="39"/>
                </a:cxn>
                <a:cxn ang="0">
                  <a:pos x="20" y="39"/>
                </a:cxn>
                <a:cxn ang="0">
                  <a:pos x="20" y="59"/>
                </a:cxn>
                <a:cxn ang="0">
                  <a:pos x="20" y="59"/>
                </a:cxn>
                <a:cxn ang="0">
                  <a:pos x="20" y="59"/>
                </a:cxn>
              </a:cxnLst>
              <a:rect l="0" t="0" r="r" b="b"/>
              <a:pathLst>
                <a:path w="59" h="59">
                  <a:moveTo>
                    <a:pt x="20" y="59"/>
                  </a:moveTo>
                  <a:lnTo>
                    <a:pt x="39" y="59"/>
                  </a:lnTo>
                  <a:lnTo>
                    <a:pt x="39" y="39"/>
                  </a:lnTo>
                  <a:lnTo>
                    <a:pt x="59" y="39"/>
                  </a:lnTo>
                  <a:lnTo>
                    <a:pt x="59" y="20"/>
                  </a:lnTo>
                  <a:lnTo>
                    <a:pt x="39" y="20"/>
                  </a:lnTo>
                  <a:lnTo>
                    <a:pt x="39" y="0"/>
                  </a:lnTo>
                  <a:lnTo>
                    <a:pt x="20" y="0"/>
                  </a:lnTo>
                  <a:lnTo>
                    <a:pt x="20" y="20"/>
                  </a:lnTo>
                  <a:lnTo>
                    <a:pt x="0" y="20"/>
                  </a:lnTo>
                  <a:lnTo>
                    <a:pt x="0" y="39"/>
                  </a:lnTo>
                  <a:lnTo>
                    <a:pt x="20" y="39"/>
                  </a:lnTo>
                  <a:lnTo>
                    <a:pt x="20" y="59"/>
                  </a:lnTo>
                  <a:close/>
                  <a:moveTo>
                    <a:pt x="20" y="59"/>
                  </a:moveTo>
                  <a:lnTo>
                    <a:pt x="20" y="5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26" name="Freeform 8"/>
            <p:cNvSpPr>
              <a:spLocks noEditPoints="1"/>
            </p:cNvSpPr>
            <p:nvPr/>
          </p:nvSpPr>
          <p:spPr bwMode="auto">
            <a:xfrm>
              <a:off x="2132013" y="2000251"/>
              <a:ext cx="93663" cy="93663"/>
            </a:xfrm>
            <a:custGeom>
              <a:avLst/>
              <a:gdLst/>
              <a:ahLst/>
              <a:cxnLst>
                <a:cxn ang="0">
                  <a:pos x="20" y="59"/>
                </a:cxn>
                <a:cxn ang="0">
                  <a:pos x="39" y="59"/>
                </a:cxn>
                <a:cxn ang="0">
                  <a:pos x="39" y="39"/>
                </a:cxn>
                <a:cxn ang="0">
                  <a:pos x="59" y="39"/>
                </a:cxn>
                <a:cxn ang="0">
                  <a:pos x="59" y="20"/>
                </a:cxn>
                <a:cxn ang="0">
                  <a:pos x="39" y="20"/>
                </a:cxn>
                <a:cxn ang="0">
                  <a:pos x="39" y="0"/>
                </a:cxn>
                <a:cxn ang="0">
                  <a:pos x="20" y="0"/>
                </a:cxn>
                <a:cxn ang="0">
                  <a:pos x="20" y="20"/>
                </a:cxn>
                <a:cxn ang="0">
                  <a:pos x="0" y="20"/>
                </a:cxn>
                <a:cxn ang="0">
                  <a:pos x="0" y="39"/>
                </a:cxn>
                <a:cxn ang="0">
                  <a:pos x="20" y="39"/>
                </a:cxn>
                <a:cxn ang="0">
                  <a:pos x="20" y="59"/>
                </a:cxn>
                <a:cxn ang="0">
                  <a:pos x="20" y="59"/>
                </a:cxn>
                <a:cxn ang="0">
                  <a:pos x="20" y="59"/>
                </a:cxn>
              </a:cxnLst>
              <a:rect l="0" t="0" r="r" b="b"/>
              <a:pathLst>
                <a:path w="59" h="59">
                  <a:moveTo>
                    <a:pt x="20" y="59"/>
                  </a:moveTo>
                  <a:lnTo>
                    <a:pt x="39" y="59"/>
                  </a:lnTo>
                  <a:lnTo>
                    <a:pt x="39" y="39"/>
                  </a:lnTo>
                  <a:lnTo>
                    <a:pt x="59" y="39"/>
                  </a:lnTo>
                  <a:lnTo>
                    <a:pt x="59" y="20"/>
                  </a:lnTo>
                  <a:lnTo>
                    <a:pt x="39" y="20"/>
                  </a:lnTo>
                  <a:lnTo>
                    <a:pt x="39" y="0"/>
                  </a:lnTo>
                  <a:lnTo>
                    <a:pt x="20" y="0"/>
                  </a:lnTo>
                  <a:lnTo>
                    <a:pt x="20" y="20"/>
                  </a:lnTo>
                  <a:lnTo>
                    <a:pt x="0" y="20"/>
                  </a:lnTo>
                  <a:lnTo>
                    <a:pt x="0" y="39"/>
                  </a:lnTo>
                  <a:lnTo>
                    <a:pt x="20" y="39"/>
                  </a:lnTo>
                  <a:lnTo>
                    <a:pt x="20" y="59"/>
                  </a:lnTo>
                  <a:moveTo>
                    <a:pt x="20" y="59"/>
                  </a:moveTo>
                  <a:lnTo>
                    <a:pt x="20" y="59"/>
                  </a:lnTo>
                </a:path>
              </a:pathLst>
            </a:custGeom>
            <a:solidFill>
              <a:schemeClr val="accent2"/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</p:grpSp>
      <p:grpSp>
        <p:nvGrpSpPr>
          <p:cNvPr id="27" name="Group 126"/>
          <p:cNvGrpSpPr/>
          <p:nvPr/>
        </p:nvGrpSpPr>
        <p:grpSpPr>
          <a:xfrm>
            <a:off x="5672666" y="3659916"/>
            <a:ext cx="1113300" cy="1113700"/>
            <a:chOff x="1400541" y="1592431"/>
            <a:chExt cx="1296169" cy="1296168"/>
          </a:xfrm>
        </p:grpSpPr>
        <p:sp>
          <p:nvSpPr>
            <p:cNvPr id="28" name="Oval 127"/>
            <p:cNvSpPr/>
            <p:nvPr/>
          </p:nvSpPr>
          <p:spPr>
            <a:xfrm>
              <a:off x="1533041" y="1693149"/>
              <a:ext cx="1094733" cy="1094733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900" dirty="0">
                <a:solidFill>
                  <a:schemeClr val="bg1"/>
                </a:solidFill>
                <a:cs typeface="+mn-ea"/>
              </a:endParaRPr>
            </a:p>
          </p:txBody>
        </p:sp>
        <p:sp>
          <p:nvSpPr>
            <p:cNvPr id="29" name="Pie 128"/>
            <p:cNvSpPr/>
            <p:nvPr/>
          </p:nvSpPr>
          <p:spPr>
            <a:xfrm>
              <a:off x="1400541" y="1592431"/>
              <a:ext cx="1296169" cy="1296168"/>
            </a:xfrm>
            <a:prstGeom prst="pie">
              <a:avLst>
                <a:gd name="adj1" fmla="val 27111"/>
                <a:gd name="adj2" fmla="val 1620000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  <a:cs typeface="+mn-ea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520276" y="2119522"/>
              <a:ext cx="489217" cy="28662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cs typeface="+mn-ea"/>
                </a:rPr>
                <a:t>75%</a:t>
              </a:r>
              <a:endParaRPr lang="en-US" sz="1600" b="1" dirty="0">
                <a:solidFill>
                  <a:schemeClr val="bg1"/>
                </a:solidFill>
                <a:cs typeface="+mn-ea"/>
              </a:endParaRPr>
            </a:p>
          </p:txBody>
        </p:sp>
      </p:grpSp>
      <p:grpSp>
        <p:nvGrpSpPr>
          <p:cNvPr id="31" name="Group 130"/>
          <p:cNvGrpSpPr/>
          <p:nvPr/>
        </p:nvGrpSpPr>
        <p:grpSpPr>
          <a:xfrm>
            <a:off x="7169362" y="3659916"/>
            <a:ext cx="1113300" cy="1113700"/>
            <a:chOff x="3099936" y="1592431"/>
            <a:chExt cx="1296169" cy="1296168"/>
          </a:xfrm>
        </p:grpSpPr>
        <p:sp>
          <p:nvSpPr>
            <p:cNvPr id="32" name="Oval 131"/>
            <p:cNvSpPr/>
            <p:nvPr/>
          </p:nvSpPr>
          <p:spPr>
            <a:xfrm>
              <a:off x="3232436" y="1693149"/>
              <a:ext cx="1094733" cy="1094733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900" dirty="0">
                <a:solidFill>
                  <a:schemeClr val="bg1"/>
                </a:solidFill>
                <a:cs typeface="+mn-ea"/>
              </a:endParaRPr>
            </a:p>
          </p:txBody>
        </p:sp>
        <p:sp>
          <p:nvSpPr>
            <p:cNvPr id="33" name="Pie 132"/>
            <p:cNvSpPr/>
            <p:nvPr/>
          </p:nvSpPr>
          <p:spPr>
            <a:xfrm>
              <a:off x="3099936" y="1592431"/>
              <a:ext cx="1296169" cy="1296168"/>
            </a:xfrm>
            <a:prstGeom prst="pie">
              <a:avLst>
                <a:gd name="adj1" fmla="val 5379724"/>
                <a:gd name="adj2" fmla="val 1620000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  <a:cs typeface="+mn-ea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3219671" y="2085623"/>
              <a:ext cx="489217" cy="28662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cs typeface="+mn-ea"/>
                </a:rPr>
                <a:t>50%</a:t>
              </a:r>
              <a:endParaRPr lang="en-US" sz="1600" b="1" dirty="0">
                <a:solidFill>
                  <a:schemeClr val="bg1"/>
                </a:solidFill>
                <a:cs typeface="+mn-ea"/>
              </a:endParaRPr>
            </a:p>
          </p:txBody>
        </p:sp>
      </p:grpSp>
      <p:grpSp>
        <p:nvGrpSpPr>
          <p:cNvPr id="35" name="Group 134"/>
          <p:cNvGrpSpPr/>
          <p:nvPr/>
        </p:nvGrpSpPr>
        <p:grpSpPr>
          <a:xfrm>
            <a:off x="8666057" y="3659916"/>
            <a:ext cx="1113300" cy="1113700"/>
            <a:chOff x="4834295" y="1592431"/>
            <a:chExt cx="1296169" cy="1296168"/>
          </a:xfrm>
        </p:grpSpPr>
        <p:sp>
          <p:nvSpPr>
            <p:cNvPr id="36" name="Oval 135"/>
            <p:cNvSpPr/>
            <p:nvPr/>
          </p:nvSpPr>
          <p:spPr>
            <a:xfrm>
              <a:off x="4966795" y="1693149"/>
              <a:ext cx="1094733" cy="1094733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900" dirty="0">
                <a:solidFill>
                  <a:schemeClr val="bg1"/>
                </a:solidFill>
                <a:cs typeface="+mn-ea"/>
              </a:endParaRPr>
            </a:p>
          </p:txBody>
        </p:sp>
        <p:sp>
          <p:nvSpPr>
            <p:cNvPr id="37" name="Pie 136"/>
            <p:cNvSpPr/>
            <p:nvPr/>
          </p:nvSpPr>
          <p:spPr>
            <a:xfrm>
              <a:off x="4834295" y="1592431"/>
              <a:ext cx="1296169" cy="1296168"/>
            </a:xfrm>
            <a:prstGeom prst="pie">
              <a:avLst>
                <a:gd name="adj1" fmla="val 19548649"/>
                <a:gd name="adj2" fmla="val 16200000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  <a:cs typeface="+mn-ea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4954030" y="2085623"/>
              <a:ext cx="489217" cy="28662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cs typeface="+mn-ea"/>
                </a:rPr>
                <a:t>85%</a:t>
              </a:r>
              <a:endParaRPr lang="en-US" sz="1600" b="1" dirty="0">
                <a:solidFill>
                  <a:schemeClr val="bg1"/>
                </a:solidFill>
                <a:cs typeface="+mn-ea"/>
              </a:endParaRPr>
            </a:p>
          </p:txBody>
        </p:sp>
      </p:grpSp>
      <p:grpSp>
        <p:nvGrpSpPr>
          <p:cNvPr id="39" name="Group 138"/>
          <p:cNvGrpSpPr/>
          <p:nvPr/>
        </p:nvGrpSpPr>
        <p:grpSpPr>
          <a:xfrm>
            <a:off x="10162752" y="3659916"/>
            <a:ext cx="1113300" cy="1113700"/>
            <a:chOff x="6447291" y="1592431"/>
            <a:chExt cx="1296169" cy="1296168"/>
          </a:xfrm>
        </p:grpSpPr>
        <p:sp>
          <p:nvSpPr>
            <p:cNvPr id="40" name="Oval 139"/>
            <p:cNvSpPr/>
            <p:nvPr/>
          </p:nvSpPr>
          <p:spPr>
            <a:xfrm>
              <a:off x="6579791" y="1661368"/>
              <a:ext cx="1094733" cy="1094733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900" dirty="0">
                <a:solidFill>
                  <a:schemeClr val="bg1"/>
                </a:solidFill>
                <a:cs typeface="+mn-ea"/>
              </a:endParaRPr>
            </a:p>
          </p:txBody>
        </p:sp>
        <p:sp>
          <p:nvSpPr>
            <p:cNvPr id="41" name="Pie 140"/>
            <p:cNvSpPr/>
            <p:nvPr/>
          </p:nvSpPr>
          <p:spPr>
            <a:xfrm>
              <a:off x="6447291" y="1592431"/>
              <a:ext cx="1296169" cy="1296168"/>
            </a:xfrm>
            <a:prstGeom prst="pie">
              <a:avLst>
                <a:gd name="adj1" fmla="val 17910010"/>
                <a:gd name="adj2" fmla="val 535106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  <a:cs typeface="+mn-ea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7151229" y="2134507"/>
              <a:ext cx="489217" cy="28662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cs typeface="+mn-ea"/>
                </a:rPr>
                <a:t>75%</a:t>
              </a:r>
              <a:endParaRPr lang="en-US" sz="1600" b="1" dirty="0">
                <a:solidFill>
                  <a:schemeClr val="bg1"/>
                </a:solidFill>
                <a:cs typeface="+mn-ea"/>
              </a:endParaRPr>
            </a:p>
          </p:txBody>
        </p:sp>
      </p:grpSp>
      <p:sp>
        <p:nvSpPr>
          <p:cNvPr id="43" name="TextBox 42"/>
          <p:cNvSpPr txBox="1"/>
          <p:nvPr/>
        </p:nvSpPr>
        <p:spPr>
          <a:xfrm>
            <a:off x="5635020" y="2058246"/>
            <a:ext cx="5955876" cy="120032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lvl="0"/>
            <a:r>
              <a:rPr lang="zh-CN" altLang="en-US" sz="16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时尚中黑简体" panose="01010104010101010101" charset="-122"/>
                <a:cs typeface="+mn-ea"/>
              </a:rPr>
              <a:t>单击此处添加文字阐述，添加简短问题说明文字，具体说明文字在此处。单击此处添加文字阐述，添加简短问题。</a:t>
            </a:r>
            <a:r>
              <a:rPr lang="zh-CN" altLang="en-US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时尚中黑简体" panose="01010104010101010101" charset="-122"/>
                <a:cs typeface="+mn-ea"/>
              </a:rPr>
              <a:t>单击此处添加文字阐述，添加简短问题说明文字，具体说明文字在此处。单击此处添加文字阐述，添加简短问题</a:t>
            </a:r>
            <a:endParaRPr lang="en-US" altLang="zh-CN" sz="1400" dirty="0">
              <a:solidFill>
                <a:prstClr val="black">
                  <a:lumMod val="75000"/>
                  <a:lumOff val="25000"/>
                </a:prstClr>
              </a:solidFill>
              <a:cs typeface="+mn-ea"/>
            </a:endParaRPr>
          </a:p>
          <a:p>
            <a:pPr lvl="0"/>
            <a:endParaRPr lang="en-US" altLang="zh-CN" sz="1400" dirty="0">
              <a:solidFill>
                <a:prstClr val="black">
                  <a:lumMod val="75000"/>
                  <a:lumOff val="25000"/>
                </a:prstClr>
              </a:solidFill>
              <a:cs typeface="+mn-ea"/>
            </a:endParaRPr>
          </a:p>
        </p:txBody>
      </p:sp>
      <p:sp>
        <p:nvSpPr>
          <p:cNvPr id="44" name="Rectangle 143"/>
          <p:cNvSpPr/>
          <p:nvPr/>
        </p:nvSpPr>
        <p:spPr>
          <a:xfrm>
            <a:off x="5635020" y="1655856"/>
            <a:ext cx="1705595" cy="292388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/>
          <a:p>
            <a:r>
              <a:rPr lang="zh-CN" altLang="en-US" sz="19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</a:rPr>
              <a:t>添加文标题内容</a:t>
            </a:r>
            <a:endParaRPr lang="en-US" sz="1900" b="1" dirty="0">
              <a:solidFill>
                <a:schemeClr val="tx1">
                  <a:lumMod val="75000"/>
                  <a:lumOff val="25000"/>
                </a:schemeClr>
              </a:solidFill>
              <a:cs typeface="+mn-ea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5492626" y="4931692"/>
            <a:ext cx="1473379" cy="369328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zh-CN" altLang="en-US" sz="1600" b="1" dirty="0" smtClean="0">
                <a:solidFill>
                  <a:schemeClr val="accent1"/>
                </a:solidFill>
                <a:cs typeface="+mn-ea"/>
              </a:rPr>
              <a:t>关键字</a:t>
            </a:r>
            <a:endParaRPr lang="en-US" sz="1600" b="1" dirty="0">
              <a:solidFill>
                <a:schemeClr val="accent1"/>
              </a:solidFill>
              <a:cs typeface="+mn-ea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6989322" y="4931692"/>
            <a:ext cx="1473379" cy="369328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zh-CN" altLang="en-US" sz="1600" b="1" dirty="0" smtClean="0">
                <a:solidFill>
                  <a:schemeClr val="accent2"/>
                </a:solidFill>
                <a:cs typeface="+mn-ea"/>
              </a:rPr>
              <a:t>关键字</a:t>
            </a:r>
            <a:endParaRPr lang="en-US" sz="1600" b="1" dirty="0">
              <a:solidFill>
                <a:schemeClr val="accent2"/>
              </a:solidFill>
              <a:cs typeface="+mn-ea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8486018" y="4931692"/>
            <a:ext cx="1473379" cy="369328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zh-CN" altLang="en-US" sz="1600" b="1" dirty="0" smtClean="0">
                <a:solidFill>
                  <a:schemeClr val="accent3"/>
                </a:solidFill>
                <a:cs typeface="+mn-ea"/>
              </a:rPr>
              <a:t>关键字</a:t>
            </a:r>
            <a:endParaRPr lang="en-US" sz="1600" b="1" dirty="0">
              <a:solidFill>
                <a:schemeClr val="accent3"/>
              </a:solidFill>
              <a:cs typeface="+mn-ea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9982712" y="4931692"/>
            <a:ext cx="1473379" cy="369328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zh-CN" altLang="en-US" sz="1600" b="1" dirty="0" smtClean="0">
                <a:solidFill>
                  <a:schemeClr val="accent4"/>
                </a:solidFill>
                <a:cs typeface="+mn-ea"/>
              </a:rPr>
              <a:t>关键字</a:t>
            </a:r>
            <a:endParaRPr lang="en-US" sz="1600" b="1" dirty="0">
              <a:solidFill>
                <a:schemeClr val="accent4"/>
              </a:solidFill>
              <a:cs typeface="+mn-ea"/>
            </a:endParaRPr>
          </a:p>
        </p:txBody>
      </p:sp>
      <p:sp>
        <p:nvSpPr>
          <p:cNvPr id="49" name="Text Placeholder 3"/>
          <p:cNvSpPr txBox="1"/>
          <p:nvPr/>
        </p:nvSpPr>
        <p:spPr>
          <a:xfrm>
            <a:off x="6268464" y="5518026"/>
            <a:ext cx="5443366" cy="492443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buNone/>
              <a:defRPr sz="160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algn="l"/>
            <a:r>
              <a:rPr lang="zh-CN" alt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时尚中黑简体" panose="01010104010101010101" charset="-122"/>
                <a:cs typeface="+mn-ea"/>
              </a:rPr>
              <a:t>单击此处添加文字阐述，添加简短问题说明文字，具体说明文字在此处。单击此处添加文字阐述，添加简短问题</a:t>
            </a:r>
            <a:endParaRPr lang="en-US" altLang="zh-CN" sz="1400" dirty="0">
              <a:solidFill>
                <a:prstClr val="black">
                  <a:lumMod val="75000"/>
                  <a:lumOff val="25000"/>
                </a:prstClr>
              </a:solidFill>
              <a:cs typeface="+mn-ea"/>
            </a:endParaRPr>
          </a:p>
        </p:txBody>
      </p:sp>
      <p:sp>
        <p:nvSpPr>
          <p:cNvPr id="50" name="Freeform 45"/>
          <p:cNvSpPr>
            <a:spLocks noEditPoints="1"/>
          </p:cNvSpPr>
          <p:nvPr/>
        </p:nvSpPr>
        <p:spPr bwMode="auto">
          <a:xfrm>
            <a:off x="5643486" y="5623297"/>
            <a:ext cx="435713" cy="435870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3"/>
          </a:solidFill>
          <a:ln w="9525">
            <a:noFill/>
            <a:round/>
          </a:ln>
        </p:spPr>
        <p:txBody>
          <a:bodyPr vert="horz" wrap="square" lIns="121917" tIns="60958" rIns="121917" bIns="60958" numCol="1" anchor="t" anchorCtr="0" compatLnSpc="1"/>
          <a:lstStyle/>
          <a:p>
            <a:endParaRPr lang="en-US">
              <a:cs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0">
        <p14:prism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2" presetClass="entr" presetSubtype="4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00"/>
                            </p:stCondLst>
                            <p:childTnLst>
                              <p:par>
                                <p:cTn id="47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0"/>
                            </p:stCondLst>
                            <p:childTnLst>
                              <p:par>
                                <p:cTn id="51" presetID="2" presetClass="entr" presetSubtype="4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500"/>
                            </p:stCondLst>
                            <p:childTnLst>
                              <p:par>
                                <p:cTn id="56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000"/>
                            </p:stCondLst>
                            <p:childTnLst>
                              <p:par>
                                <p:cTn id="60" presetID="2" presetClass="entr" presetSubtype="4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500"/>
                            </p:stCondLst>
                            <p:childTnLst>
                              <p:par>
                                <p:cTn id="6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6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000"/>
                            </p:stCondLst>
                            <p:childTnLst>
                              <p:par>
                                <p:cTn id="69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7500"/>
                            </p:stCondLst>
                            <p:childTnLst>
                              <p:par>
                                <p:cTn id="74" presetID="2" presetClass="entr" presetSubtype="2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8000"/>
                            </p:stCondLst>
                            <p:childTnLst>
                              <p:par>
                                <p:cTn id="79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9000"/>
                            </p:stCondLst>
                            <p:childTnLst>
                              <p:par>
                                <p:cTn id="87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0"/>
                            </p:stCondLst>
                            <p:childTnLst>
                              <p:par>
                                <p:cTn id="9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9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3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" presetClass="entr" presetSubtype="2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10" grpId="0" animBg="1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istrator\各行业\医疗\dsfds.gif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contrast="4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680" t="28181" r="19142" b="19107"/>
          <a:stretch>
            <a:fillRect/>
          </a:stretch>
        </p:blipFill>
        <p:spPr bwMode="auto">
          <a:xfrm>
            <a:off x="190550" y="172672"/>
            <a:ext cx="593194" cy="538357"/>
          </a:xfrm>
          <a:prstGeom prst="rect">
            <a:avLst/>
          </a:prstGeom>
          <a:noFill/>
          <a:effectLst>
            <a:outerShdw blurRad="215900" dist="1016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853346" y="204963"/>
            <a:ext cx="54006" cy="4340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</a:endParaRPr>
          </a:p>
        </p:txBody>
      </p:sp>
      <p:sp>
        <p:nvSpPr>
          <p:cNvPr id="5" name="文本框 25"/>
          <p:cNvSpPr txBox="1"/>
          <p:nvPr/>
        </p:nvSpPr>
        <p:spPr>
          <a:xfrm>
            <a:off x="945570" y="180723"/>
            <a:ext cx="4453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chemeClr val="accent1"/>
                </a:solidFill>
                <a:latin typeface="+mn-ea"/>
                <a:cs typeface="+mn-ea"/>
              </a:rPr>
              <a:t>请</a:t>
            </a:r>
            <a:r>
              <a:rPr lang="zh-CN" altLang="en-US" sz="3200" b="1" dirty="0" smtClean="0">
                <a:solidFill>
                  <a:schemeClr val="accent1"/>
                </a:solidFill>
                <a:latin typeface="+mn-ea"/>
                <a:cs typeface="+mn-ea"/>
              </a:rPr>
              <a:t>在此处添加目录标题</a:t>
            </a:r>
            <a:endParaRPr lang="zh-CN" altLang="en-US" sz="3200" b="1" dirty="0">
              <a:solidFill>
                <a:schemeClr val="accent1"/>
              </a:solidFill>
              <a:latin typeface="+mn-ea"/>
              <a:cs typeface="+mn-ea"/>
            </a:endParaRPr>
          </a:p>
        </p:txBody>
      </p:sp>
      <p:grpSp>
        <p:nvGrpSpPr>
          <p:cNvPr id="6" name="Group 129"/>
          <p:cNvGrpSpPr/>
          <p:nvPr/>
        </p:nvGrpSpPr>
        <p:grpSpPr>
          <a:xfrm>
            <a:off x="5841240" y="5798046"/>
            <a:ext cx="526982" cy="1067599"/>
            <a:chOff x="4381500" y="4347528"/>
            <a:chExt cx="395288" cy="800514"/>
          </a:xfrm>
        </p:grpSpPr>
        <p:sp>
          <p:nvSpPr>
            <p:cNvPr id="7" name="Freeform 121"/>
            <p:cNvSpPr/>
            <p:nvPr/>
          </p:nvSpPr>
          <p:spPr bwMode="auto">
            <a:xfrm>
              <a:off x="4381500" y="4347528"/>
              <a:ext cx="395288" cy="336550"/>
            </a:xfrm>
            <a:custGeom>
              <a:avLst/>
              <a:gdLst>
                <a:gd name="T0" fmla="*/ 106 w 249"/>
                <a:gd name="T1" fmla="*/ 0 h 212"/>
                <a:gd name="T2" fmla="*/ 0 w 249"/>
                <a:gd name="T3" fmla="*/ 212 h 212"/>
                <a:gd name="T4" fmla="*/ 249 w 249"/>
                <a:gd name="T5" fmla="*/ 212 h 212"/>
                <a:gd name="T6" fmla="*/ 147 w 249"/>
                <a:gd name="T7" fmla="*/ 0 h 212"/>
                <a:gd name="T8" fmla="*/ 106 w 249"/>
                <a:gd name="T9" fmla="*/ 0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9" h="212">
                  <a:moveTo>
                    <a:pt x="106" y="0"/>
                  </a:moveTo>
                  <a:lnTo>
                    <a:pt x="0" y="212"/>
                  </a:lnTo>
                  <a:lnTo>
                    <a:pt x="249" y="212"/>
                  </a:lnTo>
                  <a:lnTo>
                    <a:pt x="147" y="0"/>
                  </a:lnTo>
                  <a:lnTo>
                    <a:pt x="106" y="0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8" name="Rectangle 126"/>
            <p:cNvSpPr>
              <a:spLocks noChangeArrowheads="1"/>
            </p:cNvSpPr>
            <p:nvPr/>
          </p:nvSpPr>
          <p:spPr bwMode="auto">
            <a:xfrm>
              <a:off x="4381500" y="4681698"/>
              <a:ext cx="395288" cy="46634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</p:grpSp>
      <p:grpSp>
        <p:nvGrpSpPr>
          <p:cNvPr id="9" name="Group 130"/>
          <p:cNvGrpSpPr/>
          <p:nvPr/>
        </p:nvGrpSpPr>
        <p:grpSpPr>
          <a:xfrm>
            <a:off x="6232773" y="5787461"/>
            <a:ext cx="1032799" cy="1072340"/>
            <a:chOff x="4675188" y="4339590"/>
            <a:chExt cx="774700" cy="804069"/>
          </a:xfrm>
        </p:grpSpPr>
        <p:sp>
          <p:nvSpPr>
            <p:cNvPr id="10" name="Freeform 122"/>
            <p:cNvSpPr/>
            <p:nvPr/>
          </p:nvSpPr>
          <p:spPr bwMode="auto">
            <a:xfrm>
              <a:off x="4675188" y="4339590"/>
              <a:ext cx="774700" cy="346075"/>
            </a:xfrm>
            <a:custGeom>
              <a:avLst/>
              <a:gdLst>
                <a:gd name="T0" fmla="*/ 0 w 488"/>
                <a:gd name="T1" fmla="*/ 0 h 218"/>
                <a:gd name="T2" fmla="*/ 240 w 488"/>
                <a:gd name="T3" fmla="*/ 218 h 218"/>
                <a:gd name="T4" fmla="*/ 488 w 488"/>
                <a:gd name="T5" fmla="*/ 218 h 218"/>
                <a:gd name="T6" fmla="*/ 40 w 488"/>
                <a:gd name="T7" fmla="*/ 0 h 218"/>
                <a:gd name="T8" fmla="*/ 0 w 488"/>
                <a:gd name="T9" fmla="*/ 0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8" h="218">
                  <a:moveTo>
                    <a:pt x="0" y="0"/>
                  </a:moveTo>
                  <a:lnTo>
                    <a:pt x="240" y="218"/>
                  </a:lnTo>
                  <a:lnTo>
                    <a:pt x="488" y="218"/>
                  </a:lnTo>
                  <a:lnTo>
                    <a:pt x="4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11" name="Rectangle 127"/>
            <p:cNvSpPr>
              <a:spLocks noChangeArrowheads="1"/>
            </p:cNvSpPr>
            <p:nvPr/>
          </p:nvSpPr>
          <p:spPr bwMode="auto">
            <a:xfrm>
              <a:off x="5053013" y="4683284"/>
              <a:ext cx="392113" cy="46037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</p:grpSp>
      <p:grpSp>
        <p:nvGrpSpPr>
          <p:cNvPr id="12" name="Group 131"/>
          <p:cNvGrpSpPr/>
          <p:nvPr/>
        </p:nvGrpSpPr>
        <p:grpSpPr>
          <a:xfrm>
            <a:off x="6383036" y="5783225"/>
            <a:ext cx="1779886" cy="1092581"/>
            <a:chOff x="4787900" y="4336415"/>
            <a:chExt cx="1335088" cy="819246"/>
          </a:xfrm>
        </p:grpSpPr>
        <p:sp>
          <p:nvSpPr>
            <p:cNvPr id="13" name="Freeform 123"/>
            <p:cNvSpPr/>
            <p:nvPr/>
          </p:nvSpPr>
          <p:spPr bwMode="auto">
            <a:xfrm>
              <a:off x="4787900" y="4336415"/>
              <a:ext cx="1331913" cy="352425"/>
            </a:xfrm>
            <a:custGeom>
              <a:avLst/>
              <a:gdLst>
                <a:gd name="T0" fmla="*/ 0 w 839"/>
                <a:gd name="T1" fmla="*/ 0 h 222"/>
                <a:gd name="T2" fmla="*/ 587 w 839"/>
                <a:gd name="T3" fmla="*/ 222 h 222"/>
                <a:gd name="T4" fmla="*/ 839 w 839"/>
                <a:gd name="T5" fmla="*/ 222 h 222"/>
                <a:gd name="T6" fmla="*/ 40 w 839"/>
                <a:gd name="T7" fmla="*/ 0 h 222"/>
                <a:gd name="T8" fmla="*/ 0 w 839"/>
                <a:gd name="T9" fmla="*/ 0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9" h="222">
                  <a:moveTo>
                    <a:pt x="0" y="0"/>
                  </a:moveTo>
                  <a:lnTo>
                    <a:pt x="587" y="222"/>
                  </a:lnTo>
                  <a:lnTo>
                    <a:pt x="839" y="222"/>
                  </a:lnTo>
                  <a:lnTo>
                    <a:pt x="4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14" name="Rectangle 128"/>
            <p:cNvSpPr>
              <a:spLocks noChangeArrowheads="1"/>
            </p:cNvSpPr>
            <p:nvPr/>
          </p:nvSpPr>
          <p:spPr bwMode="auto">
            <a:xfrm>
              <a:off x="5719763" y="4689317"/>
              <a:ext cx="403225" cy="46634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</p:grpSp>
      <p:grpSp>
        <p:nvGrpSpPr>
          <p:cNvPr id="15" name="Group 128"/>
          <p:cNvGrpSpPr/>
          <p:nvPr/>
        </p:nvGrpSpPr>
        <p:grpSpPr>
          <a:xfrm>
            <a:off x="4952355" y="5787460"/>
            <a:ext cx="1034916" cy="1078186"/>
            <a:chOff x="3714750" y="4339590"/>
            <a:chExt cx="776288" cy="808452"/>
          </a:xfrm>
        </p:grpSpPr>
        <p:sp>
          <p:nvSpPr>
            <p:cNvPr id="16" name="Freeform 120"/>
            <p:cNvSpPr/>
            <p:nvPr/>
          </p:nvSpPr>
          <p:spPr bwMode="auto">
            <a:xfrm>
              <a:off x="3714750" y="4339590"/>
              <a:ext cx="776288" cy="344488"/>
            </a:xfrm>
            <a:custGeom>
              <a:avLst/>
              <a:gdLst>
                <a:gd name="T0" fmla="*/ 448 w 489"/>
                <a:gd name="T1" fmla="*/ 0 h 217"/>
                <a:gd name="T2" fmla="*/ 0 w 489"/>
                <a:gd name="T3" fmla="*/ 217 h 217"/>
                <a:gd name="T4" fmla="*/ 252 w 489"/>
                <a:gd name="T5" fmla="*/ 217 h 217"/>
                <a:gd name="T6" fmla="*/ 489 w 489"/>
                <a:gd name="T7" fmla="*/ 0 h 217"/>
                <a:gd name="T8" fmla="*/ 448 w 489"/>
                <a:gd name="T9" fmla="*/ 0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9" h="217">
                  <a:moveTo>
                    <a:pt x="448" y="0"/>
                  </a:moveTo>
                  <a:lnTo>
                    <a:pt x="0" y="217"/>
                  </a:lnTo>
                  <a:lnTo>
                    <a:pt x="252" y="217"/>
                  </a:lnTo>
                  <a:lnTo>
                    <a:pt x="489" y="0"/>
                  </a:lnTo>
                  <a:lnTo>
                    <a:pt x="448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17" name="Rectangle 125"/>
            <p:cNvSpPr>
              <a:spLocks noChangeArrowheads="1"/>
            </p:cNvSpPr>
            <p:nvPr/>
          </p:nvSpPr>
          <p:spPr bwMode="auto">
            <a:xfrm>
              <a:off x="3717131" y="4681698"/>
              <a:ext cx="396875" cy="46634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</p:grpSp>
      <p:grpSp>
        <p:nvGrpSpPr>
          <p:cNvPr id="18" name="Group 127"/>
          <p:cNvGrpSpPr/>
          <p:nvPr/>
        </p:nvGrpSpPr>
        <p:grpSpPr>
          <a:xfrm>
            <a:off x="4063471" y="5799105"/>
            <a:ext cx="1769303" cy="1066540"/>
            <a:chOff x="3048000" y="4344353"/>
            <a:chExt cx="1327150" cy="799720"/>
          </a:xfrm>
        </p:grpSpPr>
        <p:sp>
          <p:nvSpPr>
            <p:cNvPr id="19" name="Freeform 119"/>
            <p:cNvSpPr/>
            <p:nvPr/>
          </p:nvSpPr>
          <p:spPr bwMode="auto">
            <a:xfrm>
              <a:off x="3048000" y="4344353"/>
              <a:ext cx="1327150" cy="333375"/>
            </a:xfrm>
            <a:custGeom>
              <a:avLst/>
              <a:gdLst>
                <a:gd name="T0" fmla="*/ 795 w 836"/>
                <a:gd name="T1" fmla="*/ 0 h 210"/>
                <a:gd name="T2" fmla="*/ 0 w 836"/>
                <a:gd name="T3" fmla="*/ 210 h 210"/>
                <a:gd name="T4" fmla="*/ 245 w 836"/>
                <a:gd name="T5" fmla="*/ 210 h 210"/>
                <a:gd name="T6" fmla="*/ 836 w 836"/>
                <a:gd name="T7" fmla="*/ 0 h 210"/>
                <a:gd name="T8" fmla="*/ 795 w 836"/>
                <a:gd name="T9" fmla="*/ 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6" h="210">
                  <a:moveTo>
                    <a:pt x="795" y="0"/>
                  </a:moveTo>
                  <a:lnTo>
                    <a:pt x="0" y="210"/>
                  </a:lnTo>
                  <a:lnTo>
                    <a:pt x="245" y="210"/>
                  </a:lnTo>
                  <a:lnTo>
                    <a:pt x="836" y="0"/>
                  </a:lnTo>
                  <a:lnTo>
                    <a:pt x="795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20" name="Rectangle 124"/>
            <p:cNvSpPr>
              <a:spLocks noChangeArrowheads="1"/>
            </p:cNvSpPr>
            <p:nvPr/>
          </p:nvSpPr>
          <p:spPr bwMode="auto">
            <a:xfrm>
              <a:off x="3048000" y="4677729"/>
              <a:ext cx="387350" cy="46634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</p:grpSp>
      <p:sp>
        <p:nvSpPr>
          <p:cNvPr id="21" name="Bent Arrow 80"/>
          <p:cNvSpPr/>
          <p:nvPr/>
        </p:nvSpPr>
        <p:spPr bwMode="auto">
          <a:xfrm>
            <a:off x="6383036" y="3226547"/>
            <a:ext cx="1439146" cy="2556679"/>
          </a:xfrm>
          <a:prstGeom prst="bentArrow">
            <a:avLst>
              <a:gd name="adj1" fmla="val 6018"/>
              <a:gd name="adj2" fmla="val 5605"/>
              <a:gd name="adj3" fmla="val 0"/>
              <a:gd name="adj4" fmla="val 28597"/>
            </a:avLst>
          </a:prstGeom>
          <a:solidFill>
            <a:schemeClr val="accent5"/>
          </a:solidFill>
          <a:ln w="9525">
            <a:noFill/>
            <a:round/>
          </a:ln>
        </p:spPr>
        <p:txBody>
          <a:bodyPr vert="horz" wrap="square" lIns="121917" tIns="60958" rIns="121917" bIns="60958" numCol="1" rtlCol="0" anchor="t" anchorCtr="0" compatLnSpc="1"/>
          <a:lstStyle/>
          <a:p>
            <a:pPr algn="ctr"/>
            <a:endParaRPr lang="en-US">
              <a:cs typeface="+mn-ea"/>
            </a:endParaRPr>
          </a:p>
        </p:txBody>
      </p:sp>
      <p:sp>
        <p:nvSpPr>
          <p:cNvPr id="22" name="Bent Arrow 81"/>
          <p:cNvSpPr/>
          <p:nvPr/>
        </p:nvSpPr>
        <p:spPr bwMode="auto">
          <a:xfrm flipH="1">
            <a:off x="4393628" y="3248355"/>
            <a:ext cx="1439146" cy="2556679"/>
          </a:xfrm>
          <a:prstGeom prst="bentArrow">
            <a:avLst>
              <a:gd name="adj1" fmla="val 6018"/>
              <a:gd name="adj2" fmla="val 5605"/>
              <a:gd name="adj3" fmla="val 0"/>
              <a:gd name="adj4" fmla="val 27891"/>
            </a:avLst>
          </a:prstGeom>
          <a:solidFill>
            <a:schemeClr val="accent1"/>
          </a:solidFill>
          <a:ln w="9525">
            <a:noFill/>
            <a:round/>
          </a:ln>
        </p:spPr>
        <p:txBody>
          <a:bodyPr vert="horz" wrap="square" lIns="121917" tIns="60958" rIns="121917" bIns="60958" numCol="1" rtlCol="0" anchor="t" anchorCtr="0" compatLnSpc="1"/>
          <a:lstStyle/>
          <a:p>
            <a:pPr algn="ctr"/>
            <a:endParaRPr lang="en-US">
              <a:cs typeface="+mn-ea"/>
            </a:endParaRPr>
          </a:p>
        </p:txBody>
      </p:sp>
      <p:sp>
        <p:nvSpPr>
          <p:cNvPr id="23" name="Bent Arrow 82"/>
          <p:cNvSpPr/>
          <p:nvPr/>
        </p:nvSpPr>
        <p:spPr bwMode="auto">
          <a:xfrm flipH="1">
            <a:off x="3352363" y="2616805"/>
            <a:ext cx="2634908" cy="3172773"/>
          </a:xfrm>
          <a:prstGeom prst="bentArrow">
            <a:avLst>
              <a:gd name="adj1" fmla="val 3084"/>
              <a:gd name="adj2" fmla="val 5605"/>
              <a:gd name="adj3" fmla="val 0"/>
              <a:gd name="adj4" fmla="val 19440"/>
            </a:avLst>
          </a:prstGeom>
          <a:solidFill>
            <a:schemeClr val="accent2"/>
          </a:solidFill>
          <a:ln w="9525">
            <a:noFill/>
            <a:round/>
          </a:ln>
        </p:spPr>
        <p:txBody>
          <a:bodyPr vert="horz" wrap="square" lIns="121917" tIns="60958" rIns="121917" bIns="60958" numCol="1" rtlCol="0" anchor="t" anchorCtr="0" compatLnSpc="1"/>
          <a:lstStyle/>
          <a:p>
            <a:pPr algn="ctr"/>
            <a:endParaRPr lang="en-US">
              <a:cs typeface="+mn-ea"/>
            </a:endParaRPr>
          </a:p>
        </p:txBody>
      </p:sp>
      <p:sp>
        <p:nvSpPr>
          <p:cNvPr id="24" name="Bent Arrow 83"/>
          <p:cNvSpPr/>
          <p:nvPr/>
        </p:nvSpPr>
        <p:spPr bwMode="auto">
          <a:xfrm>
            <a:off x="6238064" y="2616805"/>
            <a:ext cx="2634908" cy="3172773"/>
          </a:xfrm>
          <a:prstGeom prst="bentArrow">
            <a:avLst>
              <a:gd name="adj1" fmla="val 3084"/>
              <a:gd name="adj2" fmla="val 5605"/>
              <a:gd name="adj3" fmla="val 0"/>
              <a:gd name="adj4" fmla="val 19440"/>
            </a:avLst>
          </a:prstGeom>
          <a:solidFill>
            <a:schemeClr val="accent4"/>
          </a:solidFill>
          <a:ln w="9525">
            <a:noFill/>
            <a:round/>
          </a:ln>
        </p:spPr>
        <p:txBody>
          <a:bodyPr vert="horz" wrap="square" lIns="121917" tIns="60958" rIns="121917" bIns="60958" numCol="1" rtlCol="0" anchor="t" anchorCtr="0" compatLnSpc="1"/>
          <a:lstStyle/>
          <a:p>
            <a:pPr algn="ctr"/>
            <a:endParaRPr lang="en-US">
              <a:cs typeface="+mn-ea"/>
            </a:endParaRPr>
          </a:p>
        </p:txBody>
      </p:sp>
      <p:sp>
        <p:nvSpPr>
          <p:cNvPr id="25" name="Rectangle 84"/>
          <p:cNvSpPr/>
          <p:nvPr/>
        </p:nvSpPr>
        <p:spPr bwMode="auto">
          <a:xfrm>
            <a:off x="6066425" y="2423721"/>
            <a:ext cx="85333" cy="3382370"/>
          </a:xfrm>
          <a:prstGeom prst="rect">
            <a:avLst/>
          </a:prstGeom>
          <a:solidFill>
            <a:schemeClr val="accent3"/>
          </a:solidFill>
          <a:ln w="9525">
            <a:noFill/>
            <a:round/>
          </a:ln>
        </p:spPr>
        <p:txBody>
          <a:bodyPr vert="horz" wrap="square" lIns="121917" tIns="60958" rIns="121917" bIns="60958" numCol="1" rtlCol="0" anchor="t" anchorCtr="0" compatLnSpc="1"/>
          <a:lstStyle/>
          <a:p>
            <a:pPr algn="ctr"/>
            <a:endParaRPr lang="en-US">
              <a:cs typeface="+mn-ea"/>
            </a:endParaRPr>
          </a:p>
        </p:txBody>
      </p:sp>
      <p:sp>
        <p:nvSpPr>
          <p:cNvPr id="26" name="Oval 89"/>
          <p:cNvSpPr/>
          <p:nvPr/>
        </p:nvSpPr>
        <p:spPr bwMode="auto">
          <a:xfrm>
            <a:off x="3149190" y="2577039"/>
            <a:ext cx="406347" cy="406494"/>
          </a:xfrm>
          <a:prstGeom prst="ellipse">
            <a:avLst/>
          </a:prstGeom>
          <a:solidFill>
            <a:schemeClr val="accent2"/>
          </a:solidFill>
          <a:ln w="9525">
            <a:noFill/>
            <a:round/>
          </a:ln>
          <a:effectLst>
            <a:outerShdw blurRad="215900" dist="1270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121917" tIns="60958" rIns="121917" bIns="60958" numCol="1" rtlCol="0" anchor="t" anchorCtr="0" compatLnSpc="1"/>
          <a:lstStyle/>
          <a:p>
            <a:pPr algn="ctr"/>
            <a:endParaRPr lang="en-US">
              <a:cs typeface="+mn-ea"/>
            </a:endParaRPr>
          </a:p>
        </p:txBody>
      </p:sp>
      <p:sp>
        <p:nvSpPr>
          <p:cNvPr id="27" name="Oval 90"/>
          <p:cNvSpPr/>
          <p:nvPr/>
        </p:nvSpPr>
        <p:spPr bwMode="auto">
          <a:xfrm>
            <a:off x="4190455" y="3119345"/>
            <a:ext cx="406347" cy="406494"/>
          </a:xfrm>
          <a:prstGeom prst="ellipse">
            <a:avLst/>
          </a:prstGeom>
          <a:solidFill>
            <a:schemeClr val="accent1"/>
          </a:solidFill>
          <a:ln w="9525">
            <a:noFill/>
            <a:round/>
          </a:ln>
          <a:effectLst>
            <a:outerShdw blurRad="215900" dist="1270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121917" tIns="60958" rIns="121917" bIns="60958" numCol="1" rtlCol="0" anchor="t" anchorCtr="0" compatLnSpc="1"/>
          <a:lstStyle/>
          <a:p>
            <a:pPr algn="ctr"/>
            <a:endParaRPr lang="en-US">
              <a:cs typeface="+mn-ea"/>
            </a:endParaRPr>
          </a:p>
        </p:txBody>
      </p:sp>
      <p:sp>
        <p:nvSpPr>
          <p:cNvPr id="28" name="Oval 91"/>
          <p:cNvSpPr/>
          <p:nvPr/>
        </p:nvSpPr>
        <p:spPr bwMode="auto">
          <a:xfrm>
            <a:off x="7619008" y="3109182"/>
            <a:ext cx="406347" cy="406494"/>
          </a:xfrm>
          <a:prstGeom prst="ellipse">
            <a:avLst/>
          </a:prstGeom>
          <a:solidFill>
            <a:schemeClr val="accent5"/>
          </a:solidFill>
          <a:ln w="9525">
            <a:noFill/>
            <a:round/>
          </a:ln>
          <a:effectLst>
            <a:outerShdw blurRad="215900" dist="1270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121917" tIns="60958" rIns="121917" bIns="60958" numCol="1" rtlCol="0" anchor="t" anchorCtr="0" compatLnSpc="1"/>
          <a:lstStyle/>
          <a:p>
            <a:pPr algn="ctr"/>
            <a:endParaRPr lang="en-US">
              <a:cs typeface="+mn-ea"/>
            </a:endParaRPr>
          </a:p>
        </p:txBody>
      </p:sp>
      <p:sp>
        <p:nvSpPr>
          <p:cNvPr id="29" name="Oval 92"/>
          <p:cNvSpPr/>
          <p:nvPr/>
        </p:nvSpPr>
        <p:spPr bwMode="auto">
          <a:xfrm>
            <a:off x="8669798" y="2577039"/>
            <a:ext cx="406347" cy="406494"/>
          </a:xfrm>
          <a:prstGeom prst="ellipse">
            <a:avLst/>
          </a:prstGeom>
          <a:solidFill>
            <a:schemeClr val="accent4"/>
          </a:solidFill>
          <a:ln w="9525">
            <a:noFill/>
            <a:round/>
          </a:ln>
          <a:effectLst>
            <a:outerShdw blurRad="215900" dist="1270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121917" tIns="60958" rIns="121917" bIns="60958" numCol="1" rtlCol="0" anchor="t" anchorCtr="0" compatLnSpc="1"/>
          <a:lstStyle/>
          <a:p>
            <a:pPr algn="ctr"/>
            <a:endParaRPr lang="en-US">
              <a:cs typeface="+mn-ea"/>
            </a:endParaRPr>
          </a:p>
        </p:txBody>
      </p:sp>
      <p:sp>
        <p:nvSpPr>
          <p:cNvPr id="30" name="Oval 93"/>
          <p:cNvSpPr/>
          <p:nvPr/>
        </p:nvSpPr>
        <p:spPr bwMode="auto">
          <a:xfrm>
            <a:off x="5908833" y="2241242"/>
            <a:ext cx="406347" cy="406494"/>
          </a:xfrm>
          <a:prstGeom prst="ellipse">
            <a:avLst/>
          </a:prstGeom>
          <a:solidFill>
            <a:schemeClr val="accent3"/>
          </a:solidFill>
          <a:ln w="9525">
            <a:noFill/>
            <a:round/>
          </a:ln>
          <a:effectLst>
            <a:outerShdw blurRad="215900" dist="1270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121917" tIns="60958" rIns="121917" bIns="60958" numCol="1" rtlCol="0" anchor="t" anchorCtr="0" compatLnSpc="1"/>
          <a:lstStyle/>
          <a:p>
            <a:pPr algn="ctr"/>
            <a:endParaRPr lang="en-US">
              <a:cs typeface="+mn-ea"/>
            </a:endParaRPr>
          </a:p>
        </p:txBody>
      </p:sp>
      <p:grpSp>
        <p:nvGrpSpPr>
          <p:cNvPr id="31" name="Group 43"/>
          <p:cNvGrpSpPr/>
          <p:nvPr/>
        </p:nvGrpSpPr>
        <p:grpSpPr>
          <a:xfrm rot="16200000">
            <a:off x="5593549" y="5140239"/>
            <a:ext cx="393795" cy="393650"/>
            <a:chOff x="618873" y="1239440"/>
            <a:chExt cx="650476" cy="650470"/>
          </a:xfrm>
        </p:grpSpPr>
        <p:sp>
          <p:nvSpPr>
            <p:cNvPr id="32" name="Oval 110"/>
            <p:cNvSpPr/>
            <p:nvPr/>
          </p:nvSpPr>
          <p:spPr>
            <a:xfrm>
              <a:off x="618873" y="1239440"/>
              <a:ext cx="650476" cy="650470"/>
            </a:xfrm>
            <a:prstGeom prst="ellipse">
              <a:avLst/>
            </a:prstGeom>
            <a:solidFill>
              <a:schemeClr val="accent1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chemeClr val="accent1"/>
                </a:solidFill>
                <a:cs typeface="+mn-ea"/>
              </a:endParaRPr>
            </a:p>
          </p:txBody>
        </p:sp>
        <p:sp>
          <p:nvSpPr>
            <p:cNvPr id="33" name="Freeform 38"/>
            <p:cNvSpPr>
              <a:spLocks noEditPoints="1"/>
            </p:cNvSpPr>
            <p:nvPr/>
          </p:nvSpPr>
          <p:spPr bwMode="auto">
            <a:xfrm rot="16200000">
              <a:off x="736069" y="1356633"/>
              <a:ext cx="416084" cy="416084"/>
            </a:xfrm>
            <a:custGeom>
              <a:avLst/>
              <a:gdLst/>
              <a:ahLst/>
              <a:cxnLst>
                <a:cxn ang="0">
                  <a:pos x="31" y="62"/>
                </a:cxn>
                <a:cxn ang="0">
                  <a:pos x="0" y="31"/>
                </a:cxn>
                <a:cxn ang="0">
                  <a:pos x="31" y="0"/>
                </a:cxn>
                <a:cxn ang="0">
                  <a:pos x="62" y="31"/>
                </a:cxn>
                <a:cxn ang="0">
                  <a:pos x="31" y="62"/>
                </a:cxn>
                <a:cxn ang="0">
                  <a:pos x="51" y="30"/>
                </a:cxn>
                <a:cxn ang="0">
                  <a:pos x="48" y="26"/>
                </a:cxn>
                <a:cxn ang="0">
                  <a:pos x="46" y="25"/>
                </a:cxn>
                <a:cxn ang="0">
                  <a:pos x="44" y="26"/>
                </a:cxn>
                <a:cxn ang="0">
                  <a:pos x="36" y="33"/>
                </a:cxn>
                <a:cxn ang="0">
                  <a:pos x="36" y="13"/>
                </a:cxn>
                <a:cxn ang="0">
                  <a:pos x="34" y="11"/>
                </a:cxn>
                <a:cxn ang="0">
                  <a:pos x="29" y="11"/>
                </a:cxn>
                <a:cxn ang="0">
                  <a:pos x="26" y="13"/>
                </a:cxn>
                <a:cxn ang="0">
                  <a:pos x="26" y="33"/>
                </a:cxn>
                <a:cxn ang="0">
                  <a:pos x="19" y="26"/>
                </a:cxn>
                <a:cxn ang="0">
                  <a:pos x="17" y="25"/>
                </a:cxn>
                <a:cxn ang="0">
                  <a:pos x="15" y="26"/>
                </a:cxn>
                <a:cxn ang="0">
                  <a:pos x="11" y="30"/>
                </a:cxn>
                <a:cxn ang="0">
                  <a:pos x="11" y="31"/>
                </a:cxn>
                <a:cxn ang="0">
                  <a:pos x="11" y="33"/>
                </a:cxn>
                <a:cxn ang="0">
                  <a:pos x="26" y="48"/>
                </a:cxn>
                <a:cxn ang="0">
                  <a:pos x="30" y="51"/>
                </a:cxn>
                <a:cxn ang="0">
                  <a:pos x="31" y="52"/>
                </a:cxn>
                <a:cxn ang="0">
                  <a:pos x="33" y="51"/>
                </a:cxn>
                <a:cxn ang="0">
                  <a:pos x="37" y="48"/>
                </a:cxn>
                <a:cxn ang="0">
                  <a:pos x="51" y="33"/>
                </a:cxn>
                <a:cxn ang="0">
                  <a:pos x="52" y="31"/>
                </a:cxn>
                <a:cxn ang="0">
                  <a:pos x="51" y="30"/>
                </a:cxn>
              </a:cxnLst>
              <a:rect l="0" t="0" r="r" b="b"/>
              <a:pathLst>
                <a:path w="62" h="62">
                  <a:moveTo>
                    <a:pt x="31" y="62"/>
                  </a:moveTo>
                  <a:cubicBezTo>
                    <a:pt x="14" y="62"/>
                    <a:pt x="0" y="48"/>
                    <a:pt x="0" y="31"/>
                  </a:cubicBezTo>
                  <a:cubicBezTo>
                    <a:pt x="0" y="14"/>
                    <a:pt x="14" y="0"/>
                    <a:pt x="31" y="0"/>
                  </a:cubicBezTo>
                  <a:cubicBezTo>
                    <a:pt x="48" y="0"/>
                    <a:pt x="62" y="14"/>
                    <a:pt x="62" y="31"/>
                  </a:cubicBezTo>
                  <a:cubicBezTo>
                    <a:pt x="62" y="48"/>
                    <a:pt x="48" y="62"/>
                    <a:pt x="31" y="62"/>
                  </a:cubicBezTo>
                  <a:close/>
                  <a:moveTo>
                    <a:pt x="51" y="30"/>
                  </a:moveTo>
                  <a:cubicBezTo>
                    <a:pt x="48" y="26"/>
                    <a:pt x="48" y="26"/>
                    <a:pt x="48" y="26"/>
                  </a:cubicBezTo>
                  <a:cubicBezTo>
                    <a:pt x="47" y="25"/>
                    <a:pt x="47" y="25"/>
                    <a:pt x="46" y="25"/>
                  </a:cubicBezTo>
                  <a:cubicBezTo>
                    <a:pt x="45" y="25"/>
                    <a:pt x="45" y="25"/>
                    <a:pt x="44" y="26"/>
                  </a:cubicBezTo>
                  <a:cubicBezTo>
                    <a:pt x="36" y="33"/>
                    <a:pt x="36" y="33"/>
                    <a:pt x="36" y="33"/>
                  </a:cubicBezTo>
                  <a:cubicBezTo>
                    <a:pt x="36" y="13"/>
                    <a:pt x="36" y="13"/>
                    <a:pt x="36" y="13"/>
                  </a:cubicBezTo>
                  <a:cubicBezTo>
                    <a:pt x="36" y="12"/>
                    <a:pt x="35" y="11"/>
                    <a:pt x="34" y="11"/>
                  </a:cubicBezTo>
                  <a:cubicBezTo>
                    <a:pt x="29" y="11"/>
                    <a:pt x="29" y="11"/>
                    <a:pt x="29" y="11"/>
                  </a:cubicBezTo>
                  <a:cubicBezTo>
                    <a:pt x="27" y="11"/>
                    <a:pt x="26" y="12"/>
                    <a:pt x="26" y="13"/>
                  </a:cubicBezTo>
                  <a:cubicBezTo>
                    <a:pt x="26" y="33"/>
                    <a:pt x="26" y="33"/>
                    <a:pt x="26" y="33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8" y="25"/>
                    <a:pt x="17" y="25"/>
                    <a:pt x="17" y="25"/>
                  </a:cubicBezTo>
                  <a:cubicBezTo>
                    <a:pt x="16" y="25"/>
                    <a:pt x="15" y="25"/>
                    <a:pt x="15" y="26"/>
                  </a:cubicBezTo>
                  <a:cubicBezTo>
                    <a:pt x="11" y="30"/>
                    <a:pt x="11" y="30"/>
                    <a:pt x="11" y="30"/>
                  </a:cubicBezTo>
                  <a:cubicBezTo>
                    <a:pt x="11" y="30"/>
                    <a:pt x="11" y="31"/>
                    <a:pt x="11" y="31"/>
                  </a:cubicBezTo>
                  <a:cubicBezTo>
                    <a:pt x="11" y="32"/>
                    <a:pt x="11" y="33"/>
                    <a:pt x="11" y="33"/>
                  </a:cubicBezTo>
                  <a:cubicBezTo>
                    <a:pt x="26" y="48"/>
                    <a:pt x="26" y="48"/>
                    <a:pt x="26" y="48"/>
                  </a:cubicBezTo>
                  <a:cubicBezTo>
                    <a:pt x="30" y="51"/>
                    <a:pt x="30" y="51"/>
                    <a:pt x="30" y="51"/>
                  </a:cubicBezTo>
                  <a:cubicBezTo>
                    <a:pt x="30" y="52"/>
                    <a:pt x="31" y="52"/>
                    <a:pt x="31" y="52"/>
                  </a:cubicBezTo>
                  <a:cubicBezTo>
                    <a:pt x="32" y="52"/>
                    <a:pt x="33" y="52"/>
                    <a:pt x="33" y="51"/>
                  </a:cubicBezTo>
                  <a:cubicBezTo>
                    <a:pt x="37" y="48"/>
                    <a:pt x="37" y="48"/>
                    <a:pt x="37" y="48"/>
                  </a:cubicBezTo>
                  <a:cubicBezTo>
                    <a:pt x="51" y="33"/>
                    <a:pt x="51" y="33"/>
                    <a:pt x="51" y="33"/>
                  </a:cubicBezTo>
                  <a:cubicBezTo>
                    <a:pt x="52" y="33"/>
                    <a:pt x="52" y="32"/>
                    <a:pt x="52" y="31"/>
                  </a:cubicBezTo>
                  <a:cubicBezTo>
                    <a:pt x="52" y="31"/>
                    <a:pt x="52" y="30"/>
                    <a:pt x="51" y="30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</p:grpSp>
      <p:grpSp>
        <p:nvGrpSpPr>
          <p:cNvPr id="34" name="Group 43"/>
          <p:cNvGrpSpPr/>
          <p:nvPr/>
        </p:nvGrpSpPr>
        <p:grpSpPr>
          <a:xfrm rot="16200000">
            <a:off x="5766134" y="4662048"/>
            <a:ext cx="393795" cy="393650"/>
            <a:chOff x="618873" y="1239440"/>
            <a:chExt cx="650476" cy="650470"/>
          </a:xfrm>
        </p:grpSpPr>
        <p:sp>
          <p:nvSpPr>
            <p:cNvPr id="35" name="Oval 113"/>
            <p:cNvSpPr/>
            <p:nvPr/>
          </p:nvSpPr>
          <p:spPr>
            <a:xfrm>
              <a:off x="618873" y="1239440"/>
              <a:ext cx="650476" cy="650470"/>
            </a:xfrm>
            <a:prstGeom prst="ellipse">
              <a:avLst/>
            </a:prstGeom>
            <a:solidFill>
              <a:schemeClr val="accent2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chemeClr val="accent1"/>
                </a:solidFill>
                <a:cs typeface="+mn-ea"/>
              </a:endParaRPr>
            </a:p>
          </p:txBody>
        </p:sp>
        <p:sp>
          <p:nvSpPr>
            <p:cNvPr id="36" name="Freeform 38"/>
            <p:cNvSpPr>
              <a:spLocks noEditPoints="1"/>
            </p:cNvSpPr>
            <p:nvPr/>
          </p:nvSpPr>
          <p:spPr bwMode="auto">
            <a:xfrm rot="16200000">
              <a:off x="736069" y="1356633"/>
              <a:ext cx="416084" cy="416084"/>
            </a:xfrm>
            <a:custGeom>
              <a:avLst/>
              <a:gdLst/>
              <a:ahLst/>
              <a:cxnLst>
                <a:cxn ang="0">
                  <a:pos x="31" y="62"/>
                </a:cxn>
                <a:cxn ang="0">
                  <a:pos x="0" y="31"/>
                </a:cxn>
                <a:cxn ang="0">
                  <a:pos x="31" y="0"/>
                </a:cxn>
                <a:cxn ang="0">
                  <a:pos x="62" y="31"/>
                </a:cxn>
                <a:cxn ang="0">
                  <a:pos x="31" y="62"/>
                </a:cxn>
                <a:cxn ang="0">
                  <a:pos x="51" y="30"/>
                </a:cxn>
                <a:cxn ang="0">
                  <a:pos x="48" y="26"/>
                </a:cxn>
                <a:cxn ang="0">
                  <a:pos x="46" y="25"/>
                </a:cxn>
                <a:cxn ang="0">
                  <a:pos x="44" y="26"/>
                </a:cxn>
                <a:cxn ang="0">
                  <a:pos x="36" y="33"/>
                </a:cxn>
                <a:cxn ang="0">
                  <a:pos x="36" y="13"/>
                </a:cxn>
                <a:cxn ang="0">
                  <a:pos x="34" y="11"/>
                </a:cxn>
                <a:cxn ang="0">
                  <a:pos x="29" y="11"/>
                </a:cxn>
                <a:cxn ang="0">
                  <a:pos x="26" y="13"/>
                </a:cxn>
                <a:cxn ang="0">
                  <a:pos x="26" y="33"/>
                </a:cxn>
                <a:cxn ang="0">
                  <a:pos x="19" y="26"/>
                </a:cxn>
                <a:cxn ang="0">
                  <a:pos x="17" y="25"/>
                </a:cxn>
                <a:cxn ang="0">
                  <a:pos x="15" y="26"/>
                </a:cxn>
                <a:cxn ang="0">
                  <a:pos x="11" y="30"/>
                </a:cxn>
                <a:cxn ang="0">
                  <a:pos x="11" y="31"/>
                </a:cxn>
                <a:cxn ang="0">
                  <a:pos x="11" y="33"/>
                </a:cxn>
                <a:cxn ang="0">
                  <a:pos x="26" y="48"/>
                </a:cxn>
                <a:cxn ang="0">
                  <a:pos x="30" y="51"/>
                </a:cxn>
                <a:cxn ang="0">
                  <a:pos x="31" y="52"/>
                </a:cxn>
                <a:cxn ang="0">
                  <a:pos x="33" y="51"/>
                </a:cxn>
                <a:cxn ang="0">
                  <a:pos x="37" y="48"/>
                </a:cxn>
                <a:cxn ang="0">
                  <a:pos x="51" y="33"/>
                </a:cxn>
                <a:cxn ang="0">
                  <a:pos x="52" y="31"/>
                </a:cxn>
                <a:cxn ang="0">
                  <a:pos x="51" y="30"/>
                </a:cxn>
              </a:cxnLst>
              <a:rect l="0" t="0" r="r" b="b"/>
              <a:pathLst>
                <a:path w="62" h="62">
                  <a:moveTo>
                    <a:pt x="31" y="62"/>
                  </a:moveTo>
                  <a:cubicBezTo>
                    <a:pt x="14" y="62"/>
                    <a:pt x="0" y="48"/>
                    <a:pt x="0" y="31"/>
                  </a:cubicBezTo>
                  <a:cubicBezTo>
                    <a:pt x="0" y="14"/>
                    <a:pt x="14" y="0"/>
                    <a:pt x="31" y="0"/>
                  </a:cubicBezTo>
                  <a:cubicBezTo>
                    <a:pt x="48" y="0"/>
                    <a:pt x="62" y="14"/>
                    <a:pt x="62" y="31"/>
                  </a:cubicBezTo>
                  <a:cubicBezTo>
                    <a:pt x="62" y="48"/>
                    <a:pt x="48" y="62"/>
                    <a:pt x="31" y="62"/>
                  </a:cubicBezTo>
                  <a:close/>
                  <a:moveTo>
                    <a:pt x="51" y="30"/>
                  </a:moveTo>
                  <a:cubicBezTo>
                    <a:pt x="48" y="26"/>
                    <a:pt x="48" y="26"/>
                    <a:pt x="48" y="26"/>
                  </a:cubicBezTo>
                  <a:cubicBezTo>
                    <a:pt x="47" y="25"/>
                    <a:pt x="47" y="25"/>
                    <a:pt x="46" y="25"/>
                  </a:cubicBezTo>
                  <a:cubicBezTo>
                    <a:pt x="45" y="25"/>
                    <a:pt x="45" y="25"/>
                    <a:pt x="44" y="26"/>
                  </a:cubicBezTo>
                  <a:cubicBezTo>
                    <a:pt x="36" y="33"/>
                    <a:pt x="36" y="33"/>
                    <a:pt x="36" y="33"/>
                  </a:cubicBezTo>
                  <a:cubicBezTo>
                    <a:pt x="36" y="13"/>
                    <a:pt x="36" y="13"/>
                    <a:pt x="36" y="13"/>
                  </a:cubicBezTo>
                  <a:cubicBezTo>
                    <a:pt x="36" y="12"/>
                    <a:pt x="35" y="11"/>
                    <a:pt x="34" y="11"/>
                  </a:cubicBezTo>
                  <a:cubicBezTo>
                    <a:pt x="29" y="11"/>
                    <a:pt x="29" y="11"/>
                    <a:pt x="29" y="11"/>
                  </a:cubicBezTo>
                  <a:cubicBezTo>
                    <a:pt x="27" y="11"/>
                    <a:pt x="26" y="12"/>
                    <a:pt x="26" y="13"/>
                  </a:cubicBezTo>
                  <a:cubicBezTo>
                    <a:pt x="26" y="33"/>
                    <a:pt x="26" y="33"/>
                    <a:pt x="26" y="33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8" y="25"/>
                    <a:pt x="17" y="25"/>
                    <a:pt x="17" y="25"/>
                  </a:cubicBezTo>
                  <a:cubicBezTo>
                    <a:pt x="16" y="25"/>
                    <a:pt x="15" y="25"/>
                    <a:pt x="15" y="26"/>
                  </a:cubicBezTo>
                  <a:cubicBezTo>
                    <a:pt x="11" y="30"/>
                    <a:pt x="11" y="30"/>
                    <a:pt x="11" y="30"/>
                  </a:cubicBezTo>
                  <a:cubicBezTo>
                    <a:pt x="11" y="30"/>
                    <a:pt x="11" y="31"/>
                    <a:pt x="11" y="31"/>
                  </a:cubicBezTo>
                  <a:cubicBezTo>
                    <a:pt x="11" y="32"/>
                    <a:pt x="11" y="33"/>
                    <a:pt x="11" y="33"/>
                  </a:cubicBezTo>
                  <a:cubicBezTo>
                    <a:pt x="26" y="48"/>
                    <a:pt x="26" y="48"/>
                    <a:pt x="26" y="48"/>
                  </a:cubicBezTo>
                  <a:cubicBezTo>
                    <a:pt x="30" y="51"/>
                    <a:pt x="30" y="51"/>
                    <a:pt x="30" y="51"/>
                  </a:cubicBezTo>
                  <a:cubicBezTo>
                    <a:pt x="30" y="52"/>
                    <a:pt x="31" y="52"/>
                    <a:pt x="31" y="52"/>
                  </a:cubicBezTo>
                  <a:cubicBezTo>
                    <a:pt x="32" y="52"/>
                    <a:pt x="33" y="52"/>
                    <a:pt x="33" y="51"/>
                  </a:cubicBezTo>
                  <a:cubicBezTo>
                    <a:pt x="37" y="48"/>
                    <a:pt x="37" y="48"/>
                    <a:pt x="37" y="48"/>
                  </a:cubicBezTo>
                  <a:cubicBezTo>
                    <a:pt x="51" y="33"/>
                    <a:pt x="51" y="33"/>
                    <a:pt x="51" y="33"/>
                  </a:cubicBezTo>
                  <a:cubicBezTo>
                    <a:pt x="52" y="33"/>
                    <a:pt x="52" y="32"/>
                    <a:pt x="52" y="31"/>
                  </a:cubicBezTo>
                  <a:cubicBezTo>
                    <a:pt x="52" y="31"/>
                    <a:pt x="52" y="30"/>
                    <a:pt x="51" y="30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</p:grpSp>
      <p:grpSp>
        <p:nvGrpSpPr>
          <p:cNvPr id="37" name="Group 43"/>
          <p:cNvGrpSpPr/>
          <p:nvPr/>
        </p:nvGrpSpPr>
        <p:grpSpPr>
          <a:xfrm rot="16200000">
            <a:off x="5923706" y="3693892"/>
            <a:ext cx="393795" cy="393650"/>
            <a:chOff x="618873" y="1239440"/>
            <a:chExt cx="650476" cy="650470"/>
          </a:xfrm>
        </p:grpSpPr>
        <p:sp>
          <p:nvSpPr>
            <p:cNvPr id="38" name="Oval 116"/>
            <p:cNvSpPr/>
            <p:nvPr/>
          </p:nvSpPr>
          <p:spPr>
            <a:xfrm>
              <a:off x="618873" y="1239440"/>
              <a:ext cx="650476" cy="650470"/>
            </a:xfrm>
            <a:prstGeom prst="ellipse">
              <a:avLst/>
            </a:prstGeom>
            <a:solidFill>
              <a:schemeClr val="accent3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chemeClr val="accent1"/>
                </a:solidFill>
                <a:cs typeface="+mn-ea"/>
              </a:endParaRPr>
            </a:p>
          </p:txBody>
        </p:sp>
        <p:sp>
          <p:nvSpPr>
            <p:cNvPr id="39" name="Freeform 38"/>
            <p:cNvSpPr>
              <a:spLocks noEditPoints="1"/>
            </p:cNvSpPr>
            <p:nvPr/>
          </p:nvSpPr>
          <p:spPr bwMode="auto">
            <a:xfrm rot="16200000">
              <a:off x="736069" y="1356633"/>
              <a:ext cx="416084" cy="416084"/>
            </a:xfrm>
            <a:custGeom>
              <a:avLst/>
              <a:gdLst/>
              <a:ahLst/>
              <a:cxnLst>
                <a:cxn ang="0">
                  <a:pos x="31" y="62"/>
                </a:cxn>
                <a:cxn ang="0">
                  <a:pos x="0" y="31"/>
                </a:cxn>
                <a:cxn ang="0">
                  <a:pos x="31" y="0"/>
                </a:cxn>
                <a:cxn ang="0">
                  <a:pos x="62" y="31"/>
                </a:cxn>
                <a:cxn ang="0">
                  <a:pos x="31" y="62"/>
                </a:cxn>
                <a:cxn ang="0">
                  <a:pos x="51" y="30"/>
                </a:cxn>
                <a:cxn ang="0">
                  <a:pos x="48" y="26"/>
                </a:cxn>
                <a:cxn ang="0">
                  <a:pos x="46" y="25"/>
                </a:cxn>
                <a:cxn ang="0">
                  <a:pos x="44" y="26"/>
                </a:cxn>
                <a:cxn ang="0">
                  <a:pos x="36" y="33"/>
                </a:cxn>
                <a:cxn ang="0">
                  <a:pos x="36" y="13"/>
                </a:cxn>
                <a:cxn ang="0">
                  <a:pos x="34" y="11"/>
                </a:cxn>
                <a:cxn ang="0">
                  <a:pos x="29" y="11"/>
                </a:cxn>
                <a:cxn ang="0">
                  <a:pos x="26" y="13"/>
                </a:cxn>
                <a:cxn ang="0">
                  <a:pos x="26" y="33"/>
                </a:cxn>
                <a:cxn ang="0">
                  <a:pos x="19" y="26"/>
                </a:cxn>
                <a:cxn ang="0">
                  <a:pos x="17" y="25"/>
                </a:cxn>
                <a:cxn ang="0">
                  <a:pos x="15" y="26"/>
                </a:cxn>
                <a:cxn ang="0">
                  <a:pos x="11" y="30"/>
                </a:cxn>
                <a:cxn ang="0">
                  <a:pos x="11" y="31"/>
                </a:cxn>
                <a:cxn ang="0">
                  <a:pos x="11" y="33"/>
                </a:cxn>
                <a:cxn ang="0">
                  <a:pos x="26" y="48"/>
                </a:cxn>
                <a:cxn ang="0">
                  <a:pos x="30" y="51"/>
                </a:cxn>
                <a:cxn ang="0">
                  <a:pos x="31" y="52"/>
                </a:cxn>
                <a:cxn ang="0">
                  <a:pos x="33" y="51"/>
                </a:cxn>
                <a:cxn ang="0">
                  <a:pos x="37" y="48"/>
                </a:cxn>
                <a:cxn ang="0">
                  <a:pos x="51" y="33"/>
                </a:cxn>
                <a:cxn ang="0">
                  <a:pos x="52" y="31"/>
                </a:cxn>
                <a:cxn ang="0">
                  <a:pos x="51" y="30"/>
                </a:cxn>
              </a:cxnLst>
              <a:rect l="0" t="0" r="r" b="b"/>
              <a:pathLst>
                <a:path w="62" h="62">
                  <a:moveTo>
                    <a:pt x="31" y="62"/>
                  </a:moveTo>
                  <a:cubicBezTo>
                    <a:pt x="14" y="62"/>
                    <a:pt x="0" y="48"/>
                    <a:pt x="0" y="31"/>
                  </a:cubicBezTo>
                  <a:cubicBezTo>
                    <a:pt x="0" y="14"/>
                    <a:pt x="14" y="0"/>
                    <a:pt x="31" y="0"/>
                  </a:cubicBezTo>
                  <a:cubicBezTo>
                    <a:pt x="48" y="0"/>
                    <a:pt x="62" y="14"/>
                    <a:pt x="62" y="31"/>
                  </a:cubicBezTo>
                  <a:cubicBezTo>
                    <a:pt x="62" y="48"/>
                    <a:pt x="48" y="62"/>
                    <a:pt x="31" y="62"/>
                  </a:cubicBezTo>
                  <a:close/>
                  <a:moveTo>
                    <a:pt x="51" y="30"/>
                  </a:moveTo>
                  <a:cubicBezTo>
                    <a:pt x="48" y="26"/>
                    <a:pt x="48" y="26"/>
                    <a:pt x="48" y="26"/>
                  </a:cubicBezTo>
                  <a:cubicBezTo>
                    <a:pt x="47" y="25"/>
                    <a:pt x="47" y="25"/>
                    <a:pt x="46" y="25"/>
                  </a:cubicBezTo>
                  <a:cubicBezTo>
                    <a:pt x="45" y="25"/>
                    <a:pt x="45" y="25"/>
                    <a:pt x="44" y="26"/>
                  </a:cubicBezTo>
                  <a:cubicBezTo>
                    <a:pt x="36" y="33"/>
                    <a:pt x="36" y="33"/>
                    <a:pt x="36" y="33"/>
                  </a:cubicBezTo>
                  <a:cubicBezTo>
                    <a:pt x="36" y="13"/>
                    <a:pt x="36" y="13"/>
                    <a:pt x="36" y="13"/>
                  </a:cubicBezTo>
                  <a:cubicBezTo>
                    <a:pt x="36" y="12"/>
                    <a:pt x="35" y="11"/>
                    <a:pt x="34" y="11"/>
                  </a:cubicBezTo>
                  <a:cubicBezTo>
                    <a:pt x="29" y="11"/>
                    <a:pt x="29" y="11"/>
                    <a:pt x="29" y="11"/>
                  </a:cubicBezTo>
                  <a:cubicBezTo>
                    <a:pt x="27" y="11"/>
                    <a:pt x="26" y="12"/>
                    <a:pt x="26" y="13"/>
                  </a:cubicBezTo>
                  <a:cubicBezTo>
                    <a:pt x="26" y="33"/>
                    <a:pt x="26" y="33"/>
                    <a:pt x="26" y="33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8" y="25"/>
                    <a:pt x="17" y="25"/>
                    <a:pt x="17" y="25"/>
                  </a:cubicBezTo>
                  <a:cubicBezTo>
                    <a:pt x="16" y="25"/>
                    <a:pt x="15" y="25"/>
                    <a:pt x="15" y="26"/>
                  </a:cubicBezTo>
                  <a:cubicBezTo>
                    <a:pt x="11" y="30"/>
                    <a:pt x="11" y="30"/>
                    <a:pt x="11" y="30"/>
                  </a:cubicBezTo>
                  <a:cubicBezTo>
                    <a:pt x="11" y="30"/>
                    <a:pt x="11" y="31"/>
                    <a:pt x="11" y="31"/>
                  </a:cubicBezTo>
                  <a:cubicBezTo>
                    <a:pt x="11" y="32"/>
                    <a:pt x="11" y="33"/>
                    <a:pt x="11" y="33"/>
                  </a:cubicBezTo>
                  <a:cubicBezTo>
                    <a:pt x="26" y="48"/>
                    <a:pt x="26" y="48"/>
                    <a:pt x="26" y="48"/>
                  </a:cubicBezTo>
                  <a:cubicBezTo>
                    <a:pt x="30" y="51"/>
                    <a:pt x="30" y="51"/>
                    <a:pt x="30" y="51"/>
                  </a:cubicBezTo>
                  <a:cubicBezTo>
                    <a:pt x="30" y="52"/>
                    <a:pt x="31" y="52"/>
                    <a:pt x="31" y="52"/>
                  </a:cubicBezTo>
                  <a:cubicBezTo>
                    <a:pt x="32" y="52"/>
                    <a:pt x="33" y="52"/>
                    <a:pt x="33" y="51"/>
                  </a:cubicBezTo>
                  <a:cubicBezTo>
                    <a:pt x="37" y="48"/>
                    <a:pt x="37" y="48"/>
                    <a:pt x="37" y="48"/>
                  </a:cubicBezTo>
                  <a:cubicBezTo>
                    <a:pt x="51" y="33"/>
                    <a:pt x="51" y="33"/>
                    <a:pt x="51" y="33"/>
                  </a:cubicBezTo>
                  <a:cubicBezTo>
                    <a:pt x="52" y="33"/>
                    <a:pt x="52" y="32"/>
                    <a:pt x="52" y="31"/>
                  </a:cubicBezTo>
                  <a:cubicBezTo>
                    <a:pt x="52" y="31"/>
                    <a:pt x="52" y="30"/>
                    <a:pt x="51" y="30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</p:grpSp>
      <p:grpSp>
        <p:nvGrpSpPr>
          <p:cNvPr id="40" name="Group 43"/>
          <p:cNvGrpSpPr/>
          <p:nvPr/>
        </p:nvGrpSpPr>
        <p:grpSpPr>
          <a:xfrm rot="16200000">
            <a:off x="6237991" y="5140239"/>
            <a:ext cx="393795" cy="393650"/>
            <a:chOff x="618873" y="1239440"/>
            <a:chExt cx="650476" cy="650470"/>
          </a:xfrm>
        </p:grpSpPr>
        <p:sp>
          <p:nvSpPr>
            <p:cNvPr id="41" name="Oval 122"/>
            <p:cNvSpPr/>
            <p:nvPr/>
          </p:nvSpPr>
          <p:spPr>
            <a:xfrm>
              <a:off x="618873" y="1239440"/>
              <a:ext cx="650476" cy="650470"/>
            </a:xfrm>
            <a:prstGeom prst="ellipse">
              <a:avLst/>
            </a:prstGeom>
            <a:solidFill>
              <a:schemeClr val="accent5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chemeClr val="accent1"/>
                </a:solidFill>
                <a:cs typeface="+mn-ea"/>
              </a:endParaRPr>
            </a:p>
          </p:txBody>
        </p:sp>
        <p:sp>
          <p:nvSpPr>
            <p:cNvPr id="42" name="Freeform 38"/>
            <p:cNvSpPr>
              <a:spLocks noEditPoints="1"/>
            </p:cNvSpPr>
            <p:nvPr/>
          </p:nvSpPr>
          <p:spPr bwMode="auto">
            <a:xfrm rot="16200000">
              <a:off x="736069" y="1356633"/>
              <a:ext cx="416084" cy="416084"/>
            </a:xfrm>
            <a:custGeom>
              <a:avLst/>
              <a:gdLst/>
              <a:ahLst/>
              <a:cxnLst>
                <a:cxn ang="0">
                  <a:pos x="31" y="62"/>
                </a:cxn>
                <a:cxn ang="0">
                  <a:pos x="0" y="31"/>
                </a:cxn>
                <a:cxn ang="0">
                  <a:pos x="31" y="0"/>
                </a:cxn>
                <a:cxn ang="0">
                  <a:pos x="62" y="31"/>
                </a:cxn>
                <a:cxn ang="0">
                  <a:pos x="31" y="62"/>
                </a:cxn>
                <a:cxn ang="0">
                  <a:pos x="51" y="30"/>
                </a:cxn>
                <a:cxn ang="0">
                  <a:pos x="48" y="26"/>
                </a:cxn>
                <a:cxn ang="0">
                  <a:pos x="46" y="25"/>
                </a:cxn>
                <a:cxn ang="0">
                  <a:pos x="44" y="26"/>
                </a:cxn>
                <a:cxn ang="0">
                  <a:pos x="36" y="33"/>
                </a:cxn>
                <a:cxn ang="0">
                  <a:pos x="36" y="13"/>
                </a:cxn>
                <a:cxn ang="0">
                  <a:pos x="34" y="11"/>
                </a:cxn>
                <a:cxn ang="0">
                  <a:pos x="29" y="11"/>
                </a:cxn>
                <a:cxn ang="0">
                  <a:pos x="26" y="13"/>
                </a:cxn>
                <a:cxn ang="0">
                  <a:pos x="26" y="33"/>
                </a:cxn>
                <a:cxn ang="0">
                  <a:pos x="19" y="26"/>
                </a:cxn>
                <a:cxn ang="0">
                  <a:pos x="17" y="25"/>
                </a:cxn>
                <a:cxn ang="0">
                  <a:pos x="15" y="26"/>
                </a:cxn>
                <a:cxn ang="0">
                  <a:pos x="11" y="30"/>
                </a:cxn>
                <a:cxn ang="0">
                  <a:pos x="11" y="31"/>
                </a:cxn>
                <a:cxn ang="0">
                  <a:pos x="11" y="33"/>
                </a:cxn>
                <a:cxn ang="0">
                  <a:pos x="26" y="48"/>
                </a:cxn>
                <a:cxn ang="0">
                  <a:pos x="30" y="51"/>
                </a:cxn>
                <a:cxn ang="0">
                  <a:pos x="31" y="52"/>
                </a:cxn>
                <a:cxn ang="0">
                  <a:pos x="33" y="51"/>
                </a:cxn>
                <a:cxn ang="0">
                  <a:pos x="37" y="48"/>
                </a:cxn>
                <a:cxn ang="0">
                  <a:pos x="51" y="33"/>
                </a:cxn>
                <a:cxn ang="0">
                  <a:pos x="52" y="31"/>
                </a:cxn>
                <a:cxn ang="0">
                  <a:pos x="51" y="30"/>
                </a:cxn>
              </a:cxnLst>
              <a:rect l="0" t="0" r="r" b="b"/>
              <a:pathLst>
                <a:path w="62" h="62">
                  <a:moveTo>
                    <a:pt x="31" y="62"/>
                  </a:moveTo>
                  <a:cubicBezTo>
                    <a:pt x="14" y="62"/>
                    <a:pt x="0" y="48"/>
                    <a:pt x="0" y="31"/>
                  </a:cubicBezTo>
                  <a:cubicBezTo>
                    <a:pt x="0" y="14"/>
                    <a:pt x="14" y="0"/>
                    <a:pt x="31" y="0"/>
                  </a:cubicBezTo>
                  <a:cubicBezTo>
                    <a:pt x="48" y="0"/>
                    <a:pt x="62" y="14"/>
                    <a:pt x="62" y="31"/>
                  </a:cubicBezTo>
                  <a:cubicBezTo>
                    <a:pt x="62" y="48"/>
                    <a:pt x="48" y="62"/>
                    <a:pt x="31" y="62"/>
                  </a:cubicBezTo>
                  <a:close/>
                  <a:moveTo>
                    <a:pt x="51" y="30"/>
                  </a:moveTo>
                  <a:cubicBezTo>
                    <a:pt x="48" y="26"/>
                    <a:pt x="48" y="26"/>
                    <a:pt x="48" y="26"/>
                  </a:cubicBezTo>
                  <a:cubicBezTo>
                    <a:pt x="47" y="25"/>
                    <a:pt x="47" y="25"/>
                    <a:pt x="46" y="25"/>
                  </a:cubicBezTo>
                  <a:cubicBezTo>
                    <a:pt x="45" y="25"/>
                    <a:pt x="45" y="25"/>
                    <a:pt x="44" y="26"/>
                  </a:cubicBezTo>
                  <a:cubicBezTo>
                    <a:pt x="36" y="33"/>
                    <a:pt x="36" y="33"/>
                    <a:pt x="36" y="33"/>
                  </a:cubicBezTo>
                  <a:cubicBezTo>
                    <a:pt x="36" y="13"/>
                    <a:pt x="36" y="13"/>
                    <a:pt x="36" y="13"/>
                  </a:cubicBezTo>
                  <a:cubicBezTo>
                    <a:pt x="36" y="12"/>
                    <a:pt x="35" y="11"/>
                    <a:pt x="34" y="11"/>
                  </a:cubicBezTo>
                  <a:cubicBezTo>
                    <a:pt x="29" y="11"/>
                    <a:pt x="29" y="11"/>
                    <a:pt x="29" y="11"/>
                  </a:cubicBezTo>
                  <a:cubicBezTo>
                    <a:pt x="27" y="11"/>
                    <a:pt x="26" y="12"/>
                    <a:pt x="26" y="13"/>
                  </a:cubicBezTo>
                  <a:cubicBezTo>
                    <a:pt x="26" y="33"/>
                    <a:pt x="26" y="33"/>
                    <a:pt x="26" y="33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8" y="25"/>
                    <a:pt x="17" y="25"/>
                    <a:pt x="17" y="25"/>
                  </a:cubicBezTo>
                  <a:cubicBezTo>
                    <a:pt x="16" y="25"/>
                    <a:pt x="15" y="25"/>
                    <a:pt x="15" y="26"/>
                  </a:cubicBezTo>
                  <a:cubicBezTo>
                    <a:pt x="11" y="30"/>
                    <a:pt x="11" y="30"/>
                    <a:pt x="11" y="30"/>
                  </a:cubicBezTo>
                  <a:cubicBezTo>
                    <a:pt x="11" y="30"/>
                    <a:pt x="11" y="31"/>
                    <a:pt x="11" y="31"/>
                  </a:cubicBezTo>
                  <a:cubicBezTo>
                    <a:pt x="11" y="32"/>
                    <a:pt x="11" y="33"/>
                    <a:pt x="11" y="33"/>
                  </a:cubicBezTo>
                  <a:cubicBezTo>
                    <a:pt x="26" y="48"/>
                    <a:pt x="26" y="48"/>
                    <a:pt x="26" y="48"/>
                  </a:cubicBezTo>
                  <a:cubicBezTo>
                    <a:pt x="30" y="51"/>
                    <a:pt x="30" y="51"/>
                    <a:pt x="30" y="51"/>
                  </a:cubicBezTo>
                  <a:cubicBezTo>
                    <a:pt x="30" y="52"/>
                    <a:pt x="31" y="52"/>
                    <a:pt x="31" y="52"/>
                  </a:cubicBezTo>
                  <a:cubicBezTo>
                    <a:pt x="32" y="52"/>
                    <a:pt x="33" y="52"/>
                    <a:pt x="33" y="51"/>
                  </a:cubicBezTo>
                  <a:cubicBezTo>
                    <a:pt x="37" y="48"/>
                    <a:pt x="37" y="48"/>
                    <a:pt x="37" y="48"/>
                  </a:cubicBezTo>
                  <a:cubicBezTo>
                    <a:pt x="51" y="33"/>
                    <a:pt x="51" y="33"/>
                    <a:pt x="51" y="33"/>
                  </a:cubicBezTo>
                  <a:cubicBezTo>
                    <a:pt x="52" y="33"/>
                    <a:pt x="52" y="32"/>
                    <a:pt x="52" y="31"/>
                  </a:cubicBezTo>
                  <a:cubicBezTo>
                    <a:pt x="52" y="31"/>
                    <a:pt x="52" y="30"/>
                    <a:pt x="51" y="30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</p:grpSp>
      <p:grpSp>
        <p:nvGrpSpPr>
          <p:cNvPr id="43" name="Group 43"/>
          <p:cNvGrpSpPr/>
          <p:nvPr/>
        </p:nvGrpSpPr>
        <p:grpSpPr>
          <a:xfrm rot="16200000">
            <a:off x="6083284" y="4268253"/>
            <a:ext cx="393795" cy="393650"/>
            <a:chOff x="618873" y="1239440"/>
            <a:chExt cx="650476" cy="650470"/>
          </a:xfrm>
        </p:grpSpPr>
        <p:sp>
          <p:nvSpPr>
            <p:cNvPr id="44" name="Oval 125"/>
            <p:cNvSpPr/>
            <p:nvPr/>
          </p:nvSpPr>
          <p:spPr>
            <a:xfrm>
              <a:off x="618873" y="1239440"/>
              <a:ext cx="650476" cy="650470"/>
            </a:xfrm>
            <a:prstGeom prst="ellipse">
              <a:avLst/>
            </a:prstGeom>
            <a:solidFill>
              <a:schemeClr val="accent4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chemeClr val="accent1"/>
                </a:solidFill>
                <a:cs typeface="+mn-ea"/>
              </a:endParaRPr>
            </a:p>
          </p:txBody>
        </p:sp>
        <p:sp>
          <p:nvSpPr>
            <p:cNvPr id="45" name="Freeform 38"/>
            <p:cNvSpPr>
              <a:spLocks noEditPoints="1"/>
            </p:cNvSpPr>
            <p:nvPr/>
          </p:nvSpPr>
          <p:spPr bwMode="auto">
            <a:xfrm rot="16200000">
              <a:off x="736069" y="1356633"/>
              <a:ext cx="416084" cy="416084"/>
            </a:xfrm>
            <a:custGeom>
              <a:avLst/>
              <a:gdLst/>
              <a:ahLst/>
              <a:cxnLst>
                <a:cxn ang="0">
                  <a:pos x="31" y="62"/>
                </a:cxn>
                <a:cxn ang="0">
                  <a:pos x="0" y="31"/>
                </a:cxn>
                <a:cxn ang="0">
                  <a:pos x="31" y="0"/>
                </a:cxn>
                <a:cxn ang="0">
                  <a:pos x="62" y="31"/>
                </a:cxn>
                <a:cxn ang="0">
                  <a:pos x="31" y="62"/>
                </a:cxn>
                <a:cxn ang="0">
                  <a:pos x="51" y="30"/>
                </a:cxn>
                <a:cxn ang="0">
                  <a:pos x="48" y="26"/>
                </a:cxn>
                <a:cxn ang="0">
                  <a:pos x="46" y="25"/>
                </a:cxn>
                <a:cxn ang="0">
                  <a:pos x="44" y="26"/>
                </a:cxn>
                <a:cxn ang="0">
                  <a:pos x="36" y="33"/>
                </a:cxn>
                <a:cxn ang="0">
                  <a:pos x="36" y="13"/>
                </a:cxn>
                <a:cxn ang="0">
                  <a:pos x="34" y="11"/>
                </a:cxn>
                <a:cxn ang="0">
                  <a:pos x="29" y="11"/>
                </a:cxn>
                <a:cxn ang="0">
                  <a:pos x="26" y="13"/>
                </a:cxn>
                <a:cxn ang="0">
                  <a:pos x="26" y="33"/>
                </a:cxn>
                <a:cxn ang="0">
                  <a:pos x="19" y="26"/>
                </a:cxn>
                <a:cxn ang="0">
                  <a:pos x="17" y="25"/>
                </a:cxn>
                <a:cxn ang="0">
                  <a:pos x="15" y="26"/>
                </a:cxn>
                <a:cxn ang="0">
                  <a:pos x="11" y="30"/>
                </a:cxn>
                <a:cxn ang="0">
                  <a:pos x="11" y="31"/>
                </a:cxn>
                <a:cxn ang="0">
                  <a:pos x="11" y="33"/>
                </a:cxn>
                <a:cxn ang="0">
                  <a:pos x="26" y="48"/>
                </a:cxn>
                <a:cxn ang="0">
                  <a:pos x="30" y="51"/>
                </a:cxn>
                <a:cxn ang="0">
                  <a:pos x="31" y="52"/>
                </a:cxn>
                <a:cxn ang="0">
                  <a:pos x="33" y="51"/>
                </a:cxn>
                <a:cxn ang="0">
                  <a:pos x="37" y="48"/>
                </a:cxn>
                <a:cxn ang="0">
                  <a:pos x="51" y="33"/>
                </a:cxn>
                <a:cxn ang="0">
                  <a:pos x="52" y="31"/>
                </a:cxn>
                <a:cxn ang="0">
                  <a:pos x="51" y="30"/>
                </a:cxn>
              </a:cxnLst>
              <a:rect l="0" t="0" r="r" b="b"/>
              <a:pathLst>
                <a:path w="62" h="62">
                  <a:moveTo>
                    <a:pt x="31" y="62"/>
                  </a:moveTo>
                  <a:cubicBezTo>
                    <a:pt x="14" y="62"/>
                    <a:pt x="0" y="48"/>
                    <a:pt x="0" y="31"/>
                  </a:cubicBezTo>
                  <a:cubicBezTo>
                    <a:pt x="0" y="14"/>
                    <a:pt x="14" y="0"/>
                    <a:pt x="31" y="0"/>
                  </a:cubicBezTo>
                  <a:cubicBezTo>
                    <a:pt x="48" y="0"/>
                    <a:pt x="62" y="14"/>
                    <a:pt x="62" y="31"/>
                  </a:cubicBezTo>
                  <a:cubicBezTo>
                    <a:pt x="62" y="48"/>
                    <a:pt x="48" y="62"/>
                    <a:pt x="31" y="62"/>
                  </a:cubicBezTo>
                  <a:close/>
                  <a:moveTo>
                    <a:pt x="51" y="30"/>
                  </a:moveTo>
                  <a:cubicBezTo>
                    <a:pt x="48" y="26"/>
                    <a:pt x="48" y="26"/>
                    <a:pt x="48" y="26"/>
                  </a:cubicBezTo>
                  <a:cubicBezTo>
                    <a:pt x="47" y="25"/>
                    <a:pt x="47" y="25"/>
                    <a:pt x="46" y="25"/>
                  </a:cubicBezTo>
                  <a:cubicBezTo>
                    <a:pt x="45" y="25"/>
                    <a:pt x="45" y="25"/>
                    <a:pt x="44" y="26"/>
                  </a:cubicBezTo>
                  <a:cubicBezTo>
                    <a:pt x="36" y="33"/>
                    <a:pt x="36" y="33"/>
                    <a:pt x="36" y="33"/>
                  </a:cubicBezTo>
                  <a:cubicBezTo>
                    <a:pt x="36" y="13"/>
                    <a:pt x="36" y="13"/>
                    <a:pt x="36" y="13"/>
                  </a:cubicBezTo>
                  <a:cubicBezTo>
                    <a:pt x="36" y="12"/>
                    <a:pt x="35" y="11"/>
                    <a:pt x="34" y="11"/>
                  </a:cubicBezTo>
                  <a:cubicBezTo>
                    <a:pt x="29" y="11"/>
                    <a:pt x="29" y="11"/>
                    <a:pt x="29" y="11"/>
                  </a:cubicBezTo>
                  <a:cubicBezTo>
                    <a:pt x="27" y="11"/>
                    <a:pt x="26" y="12"/>
                    <a:pt x="26" y="13"/>
                  </a:cubicBezTo>
                  <a:cubicBezTo>
                    <a:pt x="26" y="33"/>
                    <a:pt x="26" y="33"/>
                    <a:pt x="26" y="33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8" y="25"/>
                    <a:pt x="17" y="25"/>
                    <a:pt x="17" y="25"/>
                  </a:cubicBezTo>
                  <a:cubicBezTo>
                    <a:pt x="16" y="25"/>
                    <a:pt x="15" y="25"/>
                    <a:pt x="15" y="26"/>
                  </a:cubicBezTo>
                  <a:cubicBezTo>
                    <a:pt x="11" y="30"/>
                    <a:pt x="11" y="30"/>
                    <a:pt x="11" y="30"/>
                  </a:cubicBezTo>
                  <a:cubicBezTo>
                    <a:pt x="11" y="30"/>
                    <a:pt x="11" y="31"/>
                    <a:pt x="11" y="31"/>
                  </a:cubicBezTo>
                  <a:cubicBezTo>
                    <a:pt x="11" y="32"/>
                    <a:pt x="11" y="33"/>
                    <a:pt x="11" y="33"/>
                  </a:cubicBezTo>
                  <a:cubicBezTo>
                    <a:pt x="26" y="48"/>
                    <a:pt x="26" y="48"/>
                    <a:pt x="26" y="48"/>
                  </a:cubicBezTo>
                  <a:cubicBezTo>
                    <a:pt x="30" y="51"/>
                    <a:pt x="30" y="51"/>
                    <a:pt x="30" y="51"/>
                  </a:cubicBezTo>
                  <a:cubicBezTo>
                    <a:pt x="30" y="52"/>
                    <a:pt x="31" y="52"/>
                    <a:pt x="31" y="52"/>
                  </a:cubicBezTo>
                  <a:cubicBezTo>
                    <a:pt x="32" y="52"/>
                    <a:pt x="33" y="52"/>
                    <a:pt x="33" y="51"/>
                  </a:cubicBezTo>
                  <a:cubicBezTo>
                    <a:pt x="37" y="48"/>
                    <a:pt x="37" y="48"/>
                    <a:pt x="37" y="48"/>
                  </a:cubicBezTo>
                  <a:cubicBezTo>
                    <a:pt x="51" y="33"/>
                    <a:pt x="51" y="33"/>
                    <a:pt x="51" y="33"/>
                  </a:cubicBezTo>
                  <a:cubicBezTo>
                    <a:pt x="52" y="33"/>
                    <a:pt x="52" y="32"/>
                    <a:pt x="52" y="31"/>
                  </a:cubicBezTo>
                  <a:cubicBezTo>
                    <a:pt x="52" y="31"/>
                    <a:pt x="52" y="30"/>
                    <a:pt x="51" y="30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</p:grpSp>
      <p:sp>
        <p:nvSpPr>
          <p:cNvPr id="46" name="Text Placeholder 3"/>
          <p:cNvSpPr txBox="1"/>
          <p:nvPr/>
        </p:nvSpPr>
        <p:spPr>
          <a:xfrm>
            <a:off x="1391616" y="4999778"/>
            <a:ext cx="3535342" cy="974626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ctr">
              <a:buNone/>
              <a:defRPr sz="160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l">
              <a:lnSpc>
                <a:spcPts val="1865"/>
              </a:lnSpc>
            </a:pPr>
            <a:r>
              <a:rPr lang="zh-CN" altLang="en-US" sz="14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时尚中黑简体" panose="01010104010101010101" charset="-122"/>
                <a:cs typeface="+mn-ea"/>
              </a:rPr>
              <a:t>单击</a:t>
            </a:r>
            <a:r>
              <a:rPr lang="zh-CN" altLang="en-US" sz="1400" dirty="0">
                <a:solidFill>
                  <a:prstClr val="black">
                    <a:lumMod val="85000"/>
                    <a:lumOff val="15000"/>
                  </a:prstClr>
                </a:solidFill>
                <a:latin typeface="时尚中黑简体" panose="01010104010101010101" charset="-122"/>
                <a:cs typeface="+mn-ea"/>
              </a:rPr>
              <a:t>此处添加文字阐述，添加简短问题说明文字，具体说明文字在此处。单击此处添加文字阐述，添加简短问题说明文字，具体说明文字在此处</a:t>
            </a:r>
            <a:r>
              <a:rPr lang="zh-CN" altLang="en-US" sz="14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时尚中黑简体" panose="01010104010101010101" charset="-122"/>
                <a:cs typeface="+mn-ea"/>
              </a:rPr>
              <a:t>。</a:t>
            </a:r>
            <a:endParaRPr lang="en-US" altLang="zh-CN" sz="1400" dirty="0">
              <a:solidFill>
                <a:prstClr val="black">
                  <a:lumMod val="85000"/>
                  <a:lumOff val="15000"/>
                </a:prstClr>
              </a:solidFill>
              <a:latin typeface="时尚中黑简体" panose="01010104010101010101" charset="-122"/>
              <a:cs typeface="+mn-ea"/>
              <a:sym typeface="微软雅黑" panose="020B0503020204020204" pitchFamily="34" charset="-122"/>
            </a:endParaRPr>
          </a:p>
        </p:txBody>
      </p:sp>
      <p:sp>
        <p:nvSpPr>
          <p:cNvPr id="47" name="Freeform 45"/>
          <p:cNvSpPr>
            <a:spLocks noEditPoints="1"/>
          </p:cNvSpPr>
          <p:nvPr/>
        </p:nvSpPr>
        <p:spPr bwMode="auto">
          <a:xfrm>
            <a:off x="863488" y="5131049"/>
            <a:ext cx="414570" cy="414720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</a:ln>
        </p:spPr>
        <p:txBody>
          <a:bodyPr vert="horz" wrap="square" lIns="121917" tIns="60958" rIns="121917" bIns="60958" numCol="1" anchor="t" anchorCtr="0" compatLnSpc="1"/>
          <a:lstStyle/>
          <a:p>
            <a:endParaRPr lang="en-US" dirty="0">
              <a:cs typeface="+mn-ea"/>
            </a:endParaRPr>
          </a:p>
        </p:txBody>
      </p:sp>
      <p:sp>
        <p:nvSpPr>
          <p:cNvPr id="48" name="Text Placeholder 3"/>
          <p:cNvSpPr txBox="1"/>
          <p:nvPr/>
        </p:nvSpPr>
        <p:spPr>
          <a:xfrm>
            <a:off x="7262728" y="4999778"/>
            <a:ext cx="3535342" cy="861774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ctr">
              <a:buNone/>
              <a:defRPr sz="160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r" defTabSz="1218565">
              <a:spcBef>
                <a:spcPct val="20000"/>
              </a:spcBef>
              <a:defRPr/>
            </a:pPr>
            <a:r>
              <a:rPr lang="zh-CN" altLang="en-US" sz="1400" dirty="0">
                <a:solidFill>
                  <a:prstClr val="black">
                    <a:lumMod val="85000"/>
                    <a:lumOff val="15000"/>
                  </a:prstClr>
                </a:solidFill>
                <a:latin typeface="时尚中黑简体" panose="01010104010101010101" charset="-122"/>
                <a:cs typeface="+mn-ea"/>
              </a:rPr>
              <a:t> 单击此处添加文字阐述，添加简短问题说明文字，具体说明文字在此处。单击此处添加文字阐述，添加简短问题说明文字，具体说明文字在此处。</a:t>
            </a:r>
            <a:endParaRPr lang="en-US" sz="1500" dirty="0">
              <a:solidFill>
                <a:schemeClr val="tx1">
                  <a:lumMod val="75000"/>
                  <a:lumOff val="25000"/>
                </a:schemeClr>
              </a:solidFill>
              <a:cs typeface="+mn-ea"/>
            </a:endParaRPr>
          </a:p>
        </p:txBody>
      </p:sp>
      <p:sp>
        <p:nvSpPr>
          <p:cNvPr id="49" name="Freeform 45"/>
          <p:cNvSpPr>
            <a:spLocks noEditPoints="1"/>
          </p:cNvSpPr>
          <p:nvPr/>
        </p:nvSpPr>
        <p:spPr bwMode="auto">
          <a:xfrm>
            <a:off x="10912355" y="5131049"/>
            <a:ext cx="414570" cy="414720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2"/>
          </a:solidFill>
          <a:ln w="9525">
            <a:noFill/>
            <a:round/>
          </a:ln>
        </p:spPr>
        <p:txBody>
          <a:bodyPr vert="horz" wrap="square" lIns="121917" tIns="60958" rIns="121917" bIns="60958" numCol="1" anchor="t" anchorCtr="0" compatLnSpc="1"/>
          <a:lstStyle/>
          <a:p>
            <a:endParaRPr lang="en-US" dirty="0">
              <a:cs typeface="+mn-ea"/>
            </a:endParaRPr>
          </a:p>
        </p:txBody>
      </p:sp>
      <p:grpSp>
        <p:nvGrpSpPr>
          <p:cNvPr id="50" name="组合 49"/>
          <p:cNvGrpSpPr/>
          <p:nvPr/>
        </p:nvGrpSpPr>
        <p:grpSpPr>
          <a:xfrm>
            <a:off x="1234343" y="3269767"/>
            <a:ext cx="2956112" cy="919361"/>
            <a:chOff x="8514377" y="1784643"/>
            <a:chExt cx="3125445" cy="919361"/>
          </a:xfrm>
        </p:grpSpPr>
        <p:sp>
          <p:nvSpPr>
            <p:cNvPr id="51" name="TextBox 57"/>
            <p:cNvSpPr>
              <a:spLocks noChangeArrowheads="1"/>
            </p:cNvSpPr>
            <p:nvPr/>
          </p:nvSpPr>
          <p:spPr bwMode="auto">
            <a:xfrm>
              <a:off x="8514377" y="2216691"/>
              <a:ext cx="3125445" cy="487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lvl="0" algn="ctr">
                <a:lnSpc>
                  <a:spcPts val="1865"/>
                </a:lnSpc>
              </a:pPr>
              <a:r>
                <a:rPr lang="zh-CN" altLang="en-US" sz="1400" dirty="0" smtClean="0">
                  <a:solidFill>
                    <a:prstClr val="black">
                      <a:lumMod val="75000"/>
                    </a:prstClr>
                  </a:solidFill>
                  <a:latin typeface="+mn-ea"/>
                  <a:cs typeface="+mn-ea"/>
                </a:rPr>
                <a:t>单击此处添加文字阐述，添加简短问题说明文字，具体说明文字在此处</a:t>
              </a:r>
              <a:endPara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  <a:sym typeface="微软雅黑" panose="020B0503020204020204" pitchFamily="34" charset="-122"/>
              </a:endParaRPr>
            </a:p>
          </p:txBody>
        </p:sp>
        <p:sp>
          <p:nvSpPr>
            <p:cNvPr id="52" name="TextBox 58"/>
            <p:cNvSpPr>
              <a:spLocks noChangeArrowheads="1"/>
            </p:cNvSpPr>
            <p:nvPr/>
          </p:nvSpPr>
          <p:spPr bwMode="auto">
            <a:xfrm>
              <a:off x="9179669" y="1784643"/>
              <a:ext cx="1926439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altLang="zh-CN" sz="1800" b="1" dirty="0" smtClean="0">
                  <a:solidFill>
                    <a:schemeClr val="tx1">
                      <a:lumMod val="50000"/>
                    </a:schemeClr>
                  </a:solidFill>
                  <a:latin typeface="+mn-ea"/>
                  <a:cs typeface="+mn-ea"/>
                  <a:sym typeface="微软雅黑" panose="020B0503020204020204" pitchFamily="34" charset="-122"/>
                </a:rPr>
                <a:t>01 </a:t>
              </a:r>
              <a:r>
                <a:rPr lang="zh-CN" altLang="en-US" sz="1800" b="1" dirty="0" smtClean="0">
                  <a:solidFill>
                    <a:schemeClr val="tx1">
                      <a:lumMod val="50000"/>
                    </a:schemeClr>
                  </a:solidFill>
                  <a:latin typeface="+mn-ea"/>
                  <a:cs typeface="+mn-ea"/>
                  <a:sym typeface="微软雅黑" panose="020B0503020204020204" pitchFamily="34" charset="-122"/>
                </a:rPr>
                <a:t>添加</a:t>
              </a:r>
              <a:r>
                <a:rPr lang="zh-CN" altLang="en-US" sz="1800" b="1" dirty="0">
                  <a:solidFill>
                    <a:schemeClr val="tx1">
                      <a:lumMod val="50000"/>
                    </a:schemeClr>
                  </a:solidFill>
                  <a:latin typeface="+mn-ea"/>
                  <a:cs typeface="+mn-ea"/>
                  <a:sym typeface="微软雅黑" panose="020B0503020204020204" pitchFamily="34" charset="-122"/>
                </a:rPr>
                <a:t>标题内容</a:t>
              </a:r>
              <a:endParaRPr lang="zh-CN" altLang="en-US" sz="1800" b="1" dirty="0">
                <a:solidFill>
                  <a:schemeClr val="tx1">
                    <a:lumMod val="50000"/>
                  </a:schemeClr>
                </a:solidFill>
                <a:latin typeface="+mn-ea"/>
                <a:cs typeface="+mn-ea"/>
                <a:sym typeface="微软雅黑" panose="020B0503020204020204" pitchFamily="34" charset="-122"/>
              </a:endParaRPr>
            </a:p>
          </p:txBody>
        </p:sp>
        <p:cxnSp>
          <p:nvCxnSpPr>
            <p:cNvPr id="53" name="直接连接符 52"/>
            <p:cNvCxnSpPr/>
            <p:nvPr/>
          </p:nvCxnSpPr>
          <p:spPr>
            <a:xfrm>
              <a:off x="8990492" y="2133650"/>
              <a:ext cx="2217282" cy="0"/>
            </a:xfrm>
            <a:prstGeom prst="line">
              <a:avLst/>
            </a:prstGeom>
            <a:ln>
              <a:solidFill>
                <a:schemeClr val="tx1">
                  <a:lumMod val="85000"/>
                  <a:lumOff val="1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" name="组合 53"/>
          <p:cNvGrpSpPr/>
          <p:nvPr/>
        </p:nvGrpSpPr>
        <p:grpSpPr>
          <a:xfrm>
            <a:off x="478582" y="1917626"/>
            <a:ext cx="2485576" cy="1163017"/>
            <a:chOff x="8514377" y="1784643"/>
            <a:chExt cx="3125445" cy="1163017"/>
          </a:xfrm>
        </p:grpSpPr>
        <p:sp>
          <p:nvSpPr>
            <p:cNvPr id="55" name="TextBox 57"/>
            <p:cNvSpPr>
              <a:spLocks noChangeArrowheads="1"/>
            </p:cNvSpPr>
            <p:nvPr/>
          </p:nvSpPr>
          <p:spPr bwMode="auto">
            <a:xfrm>
              <a:off x="8514377" y="2216691"/>
              <a:ext cx="3125445" cy="7309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lvl="0" algn="ctr">
                <a:lnSpc>
                  <a:spcPts val="1865"/>
                </a:lnSpc>
              </a:pPr>
              <a:r>
                <a:rPr lang="zh-CN" altLang="en-US" sz="1400" dirty="0" smtClean="0">
                  <a:solidFill>
                    <a:prstClr val="black">
                      <a:lumMod val="75000"/>
                    </a:prstClr>
                  </a:solidFill>
                  <a:latin typeface="+mn-ea"/>
                  <a:cs typeface="+mn-ea"/>
                </a:rPr>
                <a:t>单击此处添加文字阐述，添加简短问题说明文字，具体说明文字在此处</a:t>
              </a:r>
              <a:endPara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  <a:sym typeface="微软雅黑" panose="020B0503020204020204" pitchFamily="34" charset="-122"/>
              </a:endParaRPr>
            </a:p>
          </p:txBody>
        </p:sp>
        <p:sp>
          <p:nvSpPr>
            <p:cNvPr id="56" name="TextBox 58"/>
            <p:cNvSpPr>
              <a:spLocks noChangeArrowheads="1"/>
            </p:cNvSpPr>
            <p:nvPr/>
          </p:nvSpPr>
          <p:spPr bwMode="auto">
            <a:xfrm>
              <a:off x="9094549" y="1784643"/>
              <a:ext cx="254527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altLang="zh-CN" sz="1800" b="1" dirty="0" smtClean="0">
                  <a:solidFill>
                    <a:schemeClr val="tx1">
                      <a:lumMod val="50000"/>
                    </a:schemeClr>
                  </a:solidFill>
                  <a:latin typeface="+mn-ea"/>
                  <a:cs typeface="+mn-ea"/>
                  <a:sym typeface="微软雅黑" panose="020B0503020204020204" pitchFamily="34" charset="-122"/>
                </a:rPr>
                <a:t>02 </a:t>
              </a:r>
              <a:r>
                <a:rPr lang="zh-CN" altLang="en-US" sz="1800" b="1" dirty="0" smtClean="0">
                  <a:solidFill>
                    <a:schemeClr val="tx1">
                      <a:lumMod val="50000"/>
                    </a:schemeClr>
                  </a:solidFill>
                  <a:latin typeface="+mn-ea"/>
                  <a:cs typeface="+mn-ea"/>
                  <a:sym typeface="微软雅黑" panose="020B0503020204020204" pitchFamily="34" charset="-122"/>
                </a:rPr>
                <a:t>添加</a:t>
              </a:r>
              <a:r>
                <a:rPr lang="zh-CN" altLang="en-US" sz="1800" b="1" dirty="0">
                  <a:solidFill>
                    <a:schemeClr val="tx1">
                      <a:lumMod val="50000"/>
                    </a:schemeClr>
                  </a:solidFill>
                  <a:latin typeface="+mn-ea"/>
                  <a:cs typeface="+mn-ea"/>
                  <a:sym typeface="微软雅黑" panose="020B0503020204020204" pitchFamily="34" charset="-122"/>
                </a:rPr>
                <a:t>标题内容</a:t>
              </a:r>
              <a:endParaRPr lang="zh-CN" altLang="en-US" sz="1800" b="1" dirty="0">
                <a:solidFill>
                  <a:schemeClr val="tx1">
                    <a:lumMod val="50000"/>
                  </a:schemeClr>
                </a:solidFill>
                <a:latin typeface="+mn-ea"/>
                <a:cs typeface="+mn-ea"/>
                <a:sym typeface="微软雅黑" panose="020B0503020204020204" pitchFamily="34" charset="-122"/>
              </a:endParaRPr>
            </a:p>
          </p:txBody>
        </p:sp>
        <p:cxnSp>
          <p:nvCxnSpPr>
            <p:cNvPr id="57" name="直接连接符 56"/>
            <p:cNvCxnSpPr/>
            <p:nvPr/>
          </p:nvCxnSpPr>
          <p:spPr>
            <a:xfrm>
              <a:off x="8990492" y="2133650"/>
              <a:ext cx="2217282" cy="0"/>
            </a:xfrm>
            <a:prstGeom prst="line">
              <a:avLst/>
            </a:prstGeom>
            <a:ln>
              <a:solidFill>
                <a:schemeClr val="tx1">
                  <a:lumMod val="85000"/>
                  <a:lumOff val="1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组合 57"/>
          <p:cNvGrpSpPr/>
          <p:nvPr/>
        </p:nvGrpSpPr>
        <p:grpSpPr>
          <a:xfrm>
            <a:off x="4516644" y="1169290"/>
            <a:ext cx="2956112" cy="919361"/>
            <a:chOff x="8514377" y="1784643"/>
            <a:chExt cx="3125445" cy="919361"/>
          </a:xfrm>
        </p:grpSpPr>
        <p:sp>
          <p:nvSpPr>
            <p:cNvPr id="59" name="TextBox 57"/>
            <p:cNvSpPr>
              <a:spLocks noChangeArrowheads="1"/>
            </p:cNvSpPr>
            <p:nvPr/>
          </p:nvSpPr>
          <p:spPr bwMode="auto">
            <a:xfrm>
              <a:off x="8514377" y="2216691"/>
              <a:ext cx="3125445" cy="487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lvl="0" algn="ctr">
                <a:lnSpc>
                  <a:spcPts val="1865"/>
                </a:lnSpc>
              </a:pPr>
              <a:r>
                <a:rPr lang="zh-CN" altLang="en-US" sz="1400" dirty="0" smtClean="0">
                  <a:solidFill>
                    <a:prstClr val="black">
                      <a:lumMod val="75000"/>
                    </a:prstClr>
                  </a:solidFill>
                  <a:latin typeface="+mn-ea"/>
                  <a:cs typeface="+mn-ea"/>
                </a:rPr>
                <a:t>单击此处添加文字阐述，添加简短问题说明文字，具体说明文字在此处</a:t>
              </a:r>
              <a:endPara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  <a:sym typeface="微软雅黑" panose="020B0503020204020204" pitchFamily="34" charset="-122"/>
              </a:endParaRPr>
            </a:p>
          </p:txBody>
        </p:sp>
        <p:sp>
          <p:nvSpPr>
            <p:cNvPr id="60" name="TextBox 58"/>
            <p:cNvSpPr>
              <a:spLocks noChangeArrowheads="1"/>
            </p:cNvSpPr>
            <p:nvPr/>
          </p:nvSpPr>
          <p:spPr bwMode="auto">
            <a:xfrm>
              <a:off x="9179669" y="1784643"/>
              <a:ext cx="1926439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altLang="zh-CN" sz="1800" b="1" dirty="0" smtClean="0">
                  <a:solidFill>
                    <a:schemeClr val="tx1">
                      <a:lumMod val="50000"/>
                    </a:schemeClr>
                  </a:solidFill>
                  <a:latin typeface="+mn-ea"/>
                  <a:cs typeface="+mn-ea"/>
                  <a:sym typeface="微软雅黑" panose="020B0503020204020204" pitchFamily="34" charset="-122"/>
                </a:rPr>
                <a:t>03 </a:t>
              </a:r>
              <a:r>
                <a:rPr lang="zh-CN" altLang="en-US" sz="1800" b="1" dirty="0" smtClean="0">
                  <a:solidFill>
                    <a:schemeClr val="tx1">
                      <a:lumMod val="50000"/>
                    </a:schemeClr>
                  </a:solidFill>
                  <a:latin typeface="+mn-ea"/>
                  <a:cs typeface="+mn-ea"/>
                  <a:sym typeface="微软雅黑" panose="020B0503020204020204" pitchFamily="34" charset="-122"/>
                </a:rPr>
                <a:t>添加</a:t>
              </a:r>
              <a:r>
                <a:rPr lang="zh-CN" altLang="en-US" sz="1800" b="1" dirty="0">
                  <a:solidFill>
                    <a:schemeClr val="tx1">
                      <a:lumMod val="50000"/>
                    </a:schemeClr>
                  </a:solidFill>
                  <a:latin typeface="+mn-ea"/>
                  <a:cs typeface="+mn-ea"/>
                  <a:sym typeface="微软雅黑" panose="020B0503020204020204" pitchFamily="34" charset="-122"/>
                </a:rPr>
                <a:t>标题内容</a:t>
              </a:r>
              <a:endParaRPr lang="zh-CN" altLang="en-US" sz="1800" b="1" dirty="0">
                <a:solidFill>
                  <a:schemeClr val="tx1">
                    <a:lumMod val="50000"/>
                  </a:schemeClr>
                </a:solidFill>
                <a:latin typeface="+mn-ea"/>
                <a:cs typeface="+mn-ea"/>
                <a:sym typeface="微软雅黑" panose="020B0503020204020204" pitchFamily="34" charset="-122"/>
              </a:endParaRPr>
            </a:p>
          </p:txBody>
        </p:sp>
        <p:cxnSp>
          <p:nvCxnSpPr>
            <p:cNvPr id="61" name="直接连接符 60"/>
            <p:cNvCxnSpPr/>
            <p:nvPr/>
          </p:nvCxnSpPr>
          <p:spPr>
            <a:xfrm>
              <a:off x="8990492" y="2133650"/>
              <a:ext cx="2217282" cy="0"/>
            </a:xfrm>
            <a:prstGeom prst="line">
              <a:avLst/>
            </a:prstGeom>
            <a:ln>
              <a:solidFill>
                <a:schemeClr val="tx1">
                  <a:lumMod val="85000"/>
                  <a:lumOff val="1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2" name="组合 61"/>
          <p:cNvGrpSpPr/>
          <p:nvPr/>
        </p:nvGrpSpPr>
        <p:grpSpPr>
          <a:xfrm>
            <a:off x="9205079" y="1790353"/>
            <a:ext cx="2485576" cy="1163017"/>
            <a:chOff x="8514377" y="1784643"/>
            <a:chExt cx="3125445" cy="1163017"/>
          </a:xfrm>
        </p:grpSpPr>
        <p:sp>
          <p:nvSpPr>
            <p:cNvPr id="63" name="TextBox 57"/>
            <p:cNvSpPr>
              <a:spLocks noChangeArrowheads="1"/>
            </p:cNvSpPr>
            <p:nvPr/>
          </p:nvSpPr>
          <p:spPr bwMode="auto">
            <a:xfrm>
              <a:off x="8514377" y="2216691"/>
              <a:ext cx="3125445" cy="7309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lvl="0" algn="ctr">
                <a:lnSpc>
                  <a:spcPts val="1865"/>
                </a:lnSpc>
              </a:pPr>
              <a:r>
                <a:rPr lang="zh-CN" altLang="en-US" sz="1400" dirty="0" smtClean="0">
                  <a:solidFill>
                    <a:prstClr val="black">
                      <a:lumMod val="75000"/>
                    </a:prstClr>
                  </a:solidFill>
                  <a:latin typeface="+mn-ea"/>
                  <a:cs typeface="+mn-ea"/>
                </a:rPr>
                <a:t>单击此处添加文字阐述，添加简短问题说明文字，具体说明文字在此处</a:t>
              </a:r>
              <a:endPara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  <a:sym typeface="微软雅黑" panose="020B0503020204020204" pitchFamily="34" charset="-122"/>
              </a:endParaRPr>
            </a:p>
          </p:txBody>
        </p:sp>
        <p:sp>
          <p:nvSpPr>
            <p:cNvPr id="64" name="TextBox 58"/>
            <p:cNvSpPr>
              <a:spLocks noChangeArrowheads="1"/>
            </p:cNvSpPr>
            <p:nvPr/>
          </p:nvSpPr>
          <p:spPr bwMode="auto">
            <a:xfrm>
              <a:off x="9094549" y="1784643"/>
              <a:ext cx="2390809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altLang="zh-CN" sz="1800" b="1" dirty="0" smtClean="0">
                  <a:solidFill>
                    <a:schemeClr val="tx1">
                      <a:lumMod val="50000"/>
                    </a:schemeClr>
                  </a:solidFill>
                  <a:latin typeface="+mn-ea"/>
                  <a:cs typeface="+mn-ea"/>
                  <a:sym typeface="微软雅黑" panose="020B0503020204020204" pitchFamily="34" charset="-122"/>
                </a:rPr>
                <a:t>04 </a:t>
              </a:r>
              <a:r>
                <a:rPr lang="zh-CN" altLang="en-US" sz="1800" b="1" dirty="0" smtClean="0">
                  <a:solidFill>
                    <a:schemeClr val="tx1">
                      <a:lumMod val="50000"/>
                    </a:schemeClr>
                  </a:solidFill>
                  <a:latin typeface="+mn-ea"/>
                  <a:cs typeface="+mn-ea"/>
                  <a:sym typeface="微软雅黑" panose="020B0503020204020204" pitchFamily="34" charset="-122"/>
                </a:rPr>
                <a:t>添加</a:t>
              </a:r>
              <a:r>
                <a:rPr lang="zh-CN" altLang="en-US" sz="1800" b="1" dirty="0">
                  <a:solidFill>
                    <a:schemeClr val="tx1">
                      <a:lumMod val="50000"/>
                    </a:schemeClr>
                  </a:solidFill>
                  <a:latin typeface="+mn-ea"/>
                  <a:cs typeface="+mn-ea"/>
                  <a:sym typeface="微软雅黑" panose="020B0503020204020204" pitchFamily="34" charset="-122"/>
                </a:rPr>
                <a:t>标题内容</a:t>
              </a:r>
              <a:endParaRPr lang="zh-CN" altLang="en-US" sz="1800" b="1" dirty="0">
                <a:solidFill>
                  <a:schemeClr val="tx1">
                    <a:lumMod val="50000"/>
                  </a:schemeClr>
                </a:solidFill>
                <a:latin typeface="+mn-ea"/>
                <a:cs typeface="+mn-ea"/>
                <a:sym typeface="微软雅黑" panose="020B0503020204020204" pitchFamily="34" charset="-122"/>
              </a:endParaRPr>
            </a:p>
          </p:txBody>
        </p:sp>
        <p:cxnSp>
          <p:nvCxnSpPr>
            <p:cNvPr id="65" name="直接连接符 64"/>
            <p:cNvCxnSpPr/>
            <p:nvPr/>
          </p:nvCxnSpPr>
          <p:spPr>
            <a:xfrm>
              <a:off x="8990492" y="2133650"/>
              <a:ext cx="2217282" cy="0"/>
            </a:xfrm>
            <a:prstGeom prst="line">
              <a:avLst/>
            </a:prstGeom>
            <a:ln>
              <a:solidFill>
                <a:schemeClr val="tx1">
                  <a:lumMod val="85000"/>
                  <a:lumOff val="1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6" name="组合 65"/>
          <p:cNvGrpSpPr/>
          <p:nvPr/>
        </p:nvGrpSpPr>
        <p:grpSpPr>
          <a:xfrm>
            <a:off x="7819614" y="3213770"/>
            <a:ext cx="2956112" cy="919361"/>
            <a:chOff x="8514377" y="1784643"/>
            <a:chExt cx="3125445" cy="919361"/>
          </a:xfrm>
        </p:grpSpPr>
        <p:sp>
          <p:nvSpPr>
            <p:cNvPr id="67" name="TextBox 57"/>
            <p:cNvSpPr>
              <a:spLocks noChangeArrowheads="1"/>
            </p:cNvSpPr>
            <p:nvPr/>
          </p:nvSpPr>
          <p:spPr bwMode="auto">
            <a:xfrm>
              <a:off x="8514377" y="2216691"/>
              <a:ext cx="3125445" cy="487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lvl="0" algn="ctr">
                <a:lnSpc>
                  <a:spcPts val="1865"/>
                </a:lnSpc>
              </a:pPr>
              <a:r>
                <a:rPr lang="zh-CN" altLang="en-US" sz="1400" dirty="0" smtClean="0">
                  <a:solidFill>
                    <a:prstClr val="black">
                      <a:lumMod val="75000"/>
                    </a:prstClr>
                  </a:solidFill>
                  <a:latin typeface="+mn-ea"/>
                  <a:cs typeface="+mn-ea"/>
                </a:rPr>
                <a:t>单击此处添加文字阐述，添加简短问题说明文字，具体说明文字在此处</a:t>
              </a:r>
              <a:endPara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  <a:sym typeface="微软雅黑" panose="020B0503020204020204" pitchFamily="34" charset="-122"/>
              </a:endParaRPr>
            </a:p>
          </p:txBody>
        </p:sp>
        <p:sp>
          <p:nvSpPr>
            <p:cNvPr id="68" name="TextBox 58"/>
            <p:cNvSpPr>
              <a:spLocks noChangeArrowheads="1"/>
            </p:cNvSpPr>
            <p:nvPr/>
          </p:nvSpPr>
          <p:spPr bwMode="auto">
            <a:xfrm>
              <a:off x="9179669" y="1784643"/>
              <a:ext cx="1926439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altLang="zh-CN" sz="1800" b="1" dirty="0" smtClean="0">
                  <a:solidFill>
                    <a:schemeClr val="tx1">
                      <a:lumMod val="50000"/>
                    </a:schemeClr>
                  </a:solidFill>
                  <a:latin typeface="+mn-ea"/>
                  <a:cs typeface="+mn-ea"/>
                  <a:sym typeface="微软雅黑" panose="020B0503020204020204" pitchFamily="34" charset="-122"/>
                </a:rPr>
                <a:t>05 </a:t>
              </a:r>
              <a:r>
                <a:rPr lang="zh-CN" altLang="en-US" sz="1800" b="1" dirty="0" smtClean="0">
                  <a:solidFill>
                    <a:schemeClr val="tx1">
                      <a:lumMod val="50000"/>
                    </a:schemeClr>
                  </a:solidFill>
                  <a:latin typeface="+mn-ea"/>
                  <a:cs typeface="+mn-ea"/>
                  <a:sym typeface="微软雅黑" panose="020B0503020204020204" pitchFamily="34" charset="-122"/>
                </a:rPr>
                <a:t>添加</a:t>
              </a:r>
              <a:r>
                <a:rPr lang="zh-CN" altLang="en-US" sz="1800" b="1" dirty="0">
                  <a:solidFill>
                    <a:schemeClr val="tx1">
                      <a:lumMod val="50000"/>
                    </a:schemeClr>
                  </a:solidFill>
                  <a:latin typeface="+mn-ea"/>
                  <a:cs typeface="+mn-ea"/>
                  <a:sym typeface="微软雅黑" panose="020B0503020204020204" pitchFamily="34" charset="-122"/>
                </a:rPr>
                <a:t>标题内容</a:t>
              </a:r>
              <a:endParaRPr lang="zh-CN" altLang="en-US" sz="1800" b="1" dirty="0">
                <a:solidFill>
                  <a:schemeClr val="tx1">
                    <a:lumMod val="50000"/>
                  </a:schemeClr>
                </a:solidFill>
                <a:latin typeface="+mn-ea"/>
                <a:cs typeface="+mn-ea"/>
                <a:sym typeface="微软雅黑" panose="020B0503020204020204" pitchFamily="34" charset="-122"/>
              </a:endParaRPr>
            </a:p>
          </p:txBody>
        </p:sp>
        <p:cxnSp>
          <p:nvCxnSpPr>
            <p:cNvPr id="69" name="直接连接符 68"/>
            <p:cNvCxnSpPr/>
            <p:nvPr/>
          </p:nvCxnSpPr>
          <p:spPr>
            <a:xfrm>
              <a:off x="8990492" y="2133650"/>
              <a:ext cx="2217282" cy="0"/>
            </a:xfrm>
            <a:prstGeom prst="line">
              <a:avLst/>
            </a:prstGeom>
            <a:ln>
              <a:solidFill>
                <a:schemeClr val="tx1">
                  <a:lumMod val="85000"/>
                  <a:lumOff val="1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0">
        <p14:prism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00"/>
                            </p:stCondLst>
                            <p:childTnLst>
                              <p:par>
                                <p:cTn id="4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0"/>
                            </p:stCondLst>
                            <p:childTnLst>
                              <p:par>
                                <p:cTn id="5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500"/>
                            </p:stCondLst>
                            <p:childTnLst>
                              <p:par>
                                <p:cTn id="5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000"/>
                            </p:stCondLst>
                            <p:childTnLst>
                              <p:par>
                                <p:cTn id="6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500"/>
                            </p:stCondLst>
                            <p:childTnLst>
                              <p:par>
                                <p:cTn id="6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000"/>
                            </p:stCondLst>
                            <p:childTnLst>
                              <p:par>
                                <p:cTn id="7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500"/>
                            </p:stCondLst>
                            <p:childTnLst>
                              <p:par>
                                <p:cTn id="7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8000"/>
                            </p:stCondLst>
                            <p:childTnLst>
                              <p:par>
                                <p:cTn id="7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8500"/>
                            </p:stCondLst>
                            <p:childTnLst>
                              <p:par>
                                <p:cTn id="8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9000"/>
                            </p:stCondLst>
                            <p:childTnLst>
                              <p:par>
                                <p:cTn id="8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9500"/>
                            </p:stCondLst>
                            <p:childTnLst>
                              <p:par>
                                <p:cTn id="9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0"/>
                            </p:stCondLst>
                            <p:childTnLst>
                              <p:par>
                                <p:cTn id="9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0500"/>
                            </p:stCondLst>
                            <p:childTnLst>
                              <p:par>
                                <p:cTn id="10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1500"/>
                            </p:stCondLst>
                            <p:childTnLst>
                              <p:par>
                                <p:cTn id="1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2500"/>
                            </p:stCondLst>
                            <p:childTnLst>
                              <p:par>
                                <p:cTn id="1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3500"/>
                            </p:stCondLst>
                            <p:childTnLst>
                              <p:par>
                                <p:cTn id="13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4000"/>
                            </p:stCondLst>
                            <p:childTnLst>
                              <p:par>
                                <p:cTn id="1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14500"/>
                            </p:stCondLst>
                            <p:childTnLst>
                              <p:par>
                                <p:cTn id="1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5000"/>
                            </p:stCondLst>
                            <p:childTnLst>
                              <p:par>
                                <p:cTn id="1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15500"/>
                            </p:stCondLst>
                            <p:childTnLst>
                              <p:par>
                                <p:cTn id="15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16000"/>
                            </p:stCondLst>
                            <p:childTnLst>
                              <p:par>
                                <p:cTn id="15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46" grpId="0"/>
      <p:bldP spid="47" grpId="0" animBg="1"/>
      <p:bldP spid="48" grpId="0"/>
      <p:bldP spid="4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istrator\各行业\医疗\dsfds.gif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contrast="4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680" t="28181" r="19142" b="19107"/>
          <a:stretch>
            <a:fillRect/>
          </a:stretch>
        </p:blipFill>
        <p:spPr bwMode="auto">
          <a:xfrm>
            <a:off x="190550" y="172672"/>
            <a:ext cx="593194" cy="538357"/>
          </a:xfrm>
          <a:prstGeom prst="rect">
            <a:avLst/>
          </a:prstGeom>
          <a:noFill/>
          <a:effectLst>
            <a:outerShdw blurRad="215900" dist="1016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853346" y="204963"/>
            <a:ext cx="54006" cy="4340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</a:endParaRPr>
          </a:p>
        </p:txBody>
      </p:sp>
      <p:sp>
        <p:nvSpPr>
          <p:cNvPr id="5" name="文本框 25"/>
          <p:cNvSpPr txBox="1"/>
          <p:nvPr/>
        </p:nvSpPr>
        <p:spPr>
          <a:xfrm>
            <a:off x="945570" y="180723"/>
            <a:ext cx="4453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chemeClr val="accent1"/>
                </a:solidFill>
                <a:latin typeface="+mn-ea"/>
                <a:cs typeface="+mn-ea"/>
              </a:rPr>
              <a:t>请</a:t>
            </a:r>
            <a:r>
              <a:rPr lang="zh-CN" altLang="en-US" sz="3200" b="1" dirty="0" smtClean="0">
                <a:solidFill>
                  <a:schemeClr val="accent1"/>
                </a:solidFill>
                <a:latin typeface="+mn-ea"/>
                <a:cs typeface="+mn-ea"/>
              </a:rPr>
              <a:t>在此处添加目录标题</a:t>
            </a:r>
            <a:endParaRPr lang="zh-CN" altLang="en-US" sz="3200" b="1" dirty="0">
              <a:solidFill>
                <a:schemeClr val="accent1"/>
              </a:solidFill>
              <a:latin typeface="+mn-ea"/>
              <a:cs typeface="+mn-ea"/>
            </a:endParaRPr>
          </a:p>
        </p:txBody>
      </p:sp>
      <p:grpSp>
        <p:nvGrpSpPr>
          <p:cNvPr id="6" name="Group 75"/>
          <p:cNvGrpSpPr/>
          <p:nvPr/>
        </p:nvGrpSpPr>
        <p:grpSpPr>
          <a:xfrm>
            <a:off x="5395062" y="2774466"/>
            <a:ext cx="1405404" cy="3536999"/>
            <a:chOff x="4053537" y="2080367"/>
            <a:chExt cx="1054190" cy="2652135"/>
          </a:xfrm>
        </p:grpSpPr>
        <p:sp>
          <p:nvSpPr>
            <p:cNvPr id="7" name="Rectangle 6"/>
            <p:cNvSpPr>
              <a:spLocks noChangeArrowheads="1"/>
            </p:cNvSpPr>
            <p:nvPr/>
          </p:nvSpPr>
          <p:spPr bwMode="auto">
            <a:xfrm>
              <a:off x="4335748" y="2616678"/>
              <a:ext cx="532981" cy="576285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>
              <a:noFill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8" name="Freeform 7"/>
            <p:cNvSpPr/>
            <p:nvPr/>
          </p:nvSpPr>
          <p:spPr bwMode="auto">
            <a:xfrm>
              <a:off x="4335749" y="2616679"/>
              <a:ext cx="529650" cy="572954"/>
            </a:xfrm>
            <a:custGeom>
              <a:avLst/>
              <a:gdLst/>
              <a:ahLst/>
              <a:cxnLst>
                <a:cxn ang="0">
                  <a:pos x="0" y="344"/>
                </a:cxn>
                <a:cxn ang="0">
                  <a:pos x="0" y="0"/>
                </a:cxn>
                <a:cxn ang="0">
                  <a:pos x="318" y="0"/>
                </a:cxn>
                <a:cxn ang="0">
                  <a:pos x="318" y="344"/>
                </a:cxn>
              </a:cxnLst>
              <a:rect l="0" t="0" r="r" b="b"/>
              <a:pathLst>
                <a:path w="318" h="344">
                  <a:moveTo>
                    <a:pt x="0" y="344"/>
                  </a:moveTo>
                  <a:lnTo>
                    <a:pt x="0" y="0"/>
                  </a:lnTo>
                  <a:lnTo>
                    <a:pt x="318" y="0"/>
                  </a:lnTo>
                  <a:lnTo>
                    <a:pt x="318" y="344"/>
                  </a:lnTo>
                </a:path>
              </a:pathLst>
            </a:custGeom>
            <a:no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9" name="Freeform 8"/>
            <p:cNvSpPr/>
            <p:nvPr/>
          </p:nvSpPr>
          <p:spPr bwMode="auto">
            <a:xfrm>
              <a:off x="4335749" y="3975780"/>
              <a:ext cx="532981" cy="651236"/>
            </a:xfrm>
            <a:custGeom>
              <a:avLst/>
              <a:gdLst/>
              <a:ahLst/>
              <a:cxnLst>
                <a:cxn ang="0">
                  <a:pos x="134" y="0"/>
                </a:cxn>
                <a:cxn ang="0">
                  <a:pos x="134" y="109"/>
                </a:cxn>
                <a:cxn ang="0">
                  <a:pos x="67" y="165"/>
                </a:cxn>
                <a:cxn ang="0">
                  <a:pos x="0" y="109"/>
                </a:cxn>
                <a:cxn ang="0">
                  <a:pos x="0" y="0"/>
                </a:cxn>
                <a:cxn ang="0">
                  <a:pos x="134" y="0"/>
                </a:cxn>
              </a:cxnLst>
              <a:rect l="0" t="0" r="r" b="b"/>
              <a:pathLst>
                <a:path w="134" h="165">
                  <a:moveTo>
                    <a:pt x="134" y="0"/>
                  </a:moveTo>
                  <a:cubicBezTo>
                    <a:pt x="134" y="109"/>
                    <a:pt x="134" y="109"/>
                    <a:pt x="134" y="109"/>
                  </a:cubicBezTo>
                  <a:cubicBezTo>
                    <a:pt x="134" y="140"/>
                    <a:pt x="104" y="165"/>
                    <a:pt x="67" y="165"/>
                  </a:cubicBezTo>
                  <a:cubicBezTo>
                    <a:pt x="30" y="165"/>
                    <a:pt x="0" y="140"/>
                    <a:pt x="0" y="109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134" y="0"/>
                  </a:lnTo>
                  <a:close/>
                </a:path>
              </a:pathLst>
            </a:custGeom>
            <a:solidFill>
              <a:schemeClr val="accent2"/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>
              <a:off x="4335749" y="3461120"/>
              <a:ext cx="532981" cy="534647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 w="9525">
              <a:noFill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11" name="Rectangle 10"/>
            <p:cNvSpPr>
              <a:spLocks noChangeArrowheads="1"/>
            </p:cNvSpPr>
            <p:nvPr/>
          </p:nvSpPr>
          <p:spPr bwMode="auto">
            <a:xfrm>
              <a:off x="4335750" y="3192964"/>
              <a:ext cx="532980" cy="268156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 w="9525">
              <a:noFill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12" name="Oval 11"/>
            <p:cNvSpPr>
              <a:spLocks noChangeArrowheads="1"/>
            </p:cNvSpPr>
            <p:nvPr/>
          </p:nvSpPr>
          <p:spPr bwMode="auto">
            <a:xfrm>
              <a:off x="4335749" y="2588364"/>
              <a:ext cx="532981" cy="51633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grpSp>
          <p:nvGrpSpPr>
            <p:cNvPr id="13" name="Group 26"/>
            <p:cNvGrpSpPr/>
            <p:nvPr/>
          </p:nvGrpSpPr>
          <p:grpSpPr>
            <a:xfrm>
              <a:off x="4053537" y="2080367"/>
              <a:ext cx="1054190" cy="2652135"/>
              <a:chOff x="5381376" y="1311276"/>
              <a:chExt cx="1004780" cy="2527830"/>
            </a:xfrm>
          </p:grpSpPr>
          <p:sp>
            <p:nvSpPr>
              <p:cNvPr id="14" name="Arc 14"/>
              <p:cNvSpPr/>
              <p:nvPr/>
            </p:nvSpPr>
            <p:spPr>
              <a:xfrm rot="5400000">
                <a:off x="5562231" y="3168259"/>
                <a:ext cx="660399" cy="681296"/>
              </a:xfrm>
              <a:prstGeom prst="arc">
                <a:avLst>
                  <a:gd name="adj1" fmla="val 16200000"/>
                  <a:gd name="adj2" fmla="val 5582293"/>
                </a:avLst>
              </a:prstGeom>
              <a:ln w="28575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cs typeface="+mn-ea"/>
                </a:endParaRPr>
              </a:p>
            </p:txBody>
          </p:sp>
          <p:cxnSp>
            <p:nvCxnSpPr>
              <p:cNvPr id="15" name="Straight Connector 16"/>
              <p:cNvCxnSpPr/>
              <p:nvPr/>
            </p:nvCxnSpPr>
            <p:spPr>
              <a:xfrm flipH="1" flipV="1">
                <a:off x="5551319" y="1599574"/>
                <a:ext cx="464" cy="1898973"/>
              </a:xfrm>
              <a:prstGeom prst="line">
                <a:avLst/>
              </a:prstGeom>
              <a:ln w="28575" cap="sq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7"/>
              <p:cNvCxnSpPr/>
              <p:nvPr/>
            </p:nvCxnSpPr>
            <p:spPr>
              <a:xfrm flipH="1" flipV="1">
                <a:off x="6232615" y="1601956"/>
                <a:ext cx="464" cy="1916474"/>
              </a:xfrm>
              <a:prstGeom prst="line">
                <a:avLst/>
              </a:prstGeom>
              <a:ln w="28575" cap="sq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Arc 21"/>
              <p:cNvSpPr/>
              <p:nvPr/>
            </p:nvSpPr>
            <p:spPr>
              <a:xfrm>
                <a:off x="6098121" y="1311276"/>
                <a:ext cx="288035" cy="288035"/>
              </a:xfrm>
              <a:prstGeom prst="arc">
                <a:avLst>
                  <a:gd name="adj1" fmla="val 16200000"/>
                  <a:gd name="adj2" fmla="val 5619728"/>
                </a:avLst>
              </a:prstGeom>
              <a:ln w="28575" cap="sq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cs typeface="+mn-ea"/>
                </a:endParaRPr>
              </a:p>
            </p:txBody>
          </p:sp>
          <p:cxnSp>
            <p:nvCxnSpPr>
              <p:cNvPr id="18" name="Straight Connector 23"/>
              <p:cNvCxnSpPr>
                <a:stCxn id="17" idx="0"/>
              </p:cNvCxnSpPr>
              <p:nvPr/>
            </p:nvCxnSpPr>
            <p:spPr>
              <a:xfrm flipH="1">
                <a:off x="5525394" y="1311276"/>
                <a:ext cx="716745" cy="0"/>
              </a:xfrm>
              <a:prstGeom prst="line">
                <a:avLst/>
              </a:prstGeom>
              <a:ln w="28575" cap="sq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Arc 25"/>
              <p:cNvSpPr/>
              <p:nvPr/>
            </p:nvSpPr>
            <p:spPr>
              <a:xfrm flipH="1">
                <a:off x="5381376" y="1311276"/>
                <a:ext cx="288035" cy="288035"/>
              </a:xfrm>
              <a:prstGeom prst="arc">
                <a:avLst>
                  <a:gd name="adj1" fmla="val 16200000"/>
                  <a:gd name="adj2" fmla="val 5619728"/>
                </a:avLst>
              </a:prstGeom>
              <a:ln w="28575" cap="sq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cs typeface="+mn-ea"/>
                </a:endParaRPr>
              </a:p>
            </p:txBody>
          </p:sp>
        </p:grpSp>
      </p:grpSp>
      <p:grpSp>
        <p:nvGrpSpPr>
          <p:cNvPr id="20" name="Group 76"/>
          <p:cNvGrpSpPr/>
          <p:nvPr/>
        </p:nvGrpSpPr>
        <p:grpSpPr>
          <a:xfrm>
            <a:off x="7280788" y="3489712"/>
            <a:ext cx="1136209" cy="2859513"/>
            <a:chOff x="5470827" y="2616678"/>
            <a:chExt cx="852268" cy="2144138"/>
          </a:xfrm>
        </p:grpSpPr>
        <p:sp>
          <p:nvSpPr>
            <p:cNvPr id="21" name="Rectangle 6"/>
            <p:cNvSpPr>
              <a:spLocks noChangeArrowheads="1"/>
            </p:cNvSpPr>
            <p:nvPr/>
          </p:nvSpPr>
          <p:spPr bwMode="auto">
            <a:xfrm>
              <a:off x="5698984" y="3050262"/>
              <a:ext cx="430892" cy="465902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 w="9525">
              <a:noFill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22" name="Freeform 7"/>
            <p:cNvSpPr/>
            <p:nvPr/>
          </p:nvSpPr>
          <p:spPr bwMode="auto">
            <a:xfrm>
              <a:off x="5698984" y="3050263"/>
              <a:ext cx="428199" cy="463209"/>
            </a:xfrm>
            <a:custGeom>
              <a:avLst/>
              <a:gdLst/>
              <a:ahLst/>
              <a:cxnLst>
                <a:cxn ang="0">
                  <a:pos x="0" y="344"/>
                </a:cxn>
                <a:cxn ang="0">
                  <a:pos x="0" y="0"/>
                </a:cxn>
                <a:cxn ang="0">
                  <a:pos x="318" y="0"/>
                </a:cxn>
                <a:cxn ang="0">
                  <a:pos x="318" y="344"/>
                </a:cxn>
              </a:cxnLst>
              <a:rect l="0" t="0" r="r" b="b"/>
              <a:pathLst>
                <a:path w="318" h="344">
                  <a:moveTo>
                    <a:pt x="0" y="344"/>
                  </a:moveTo>
                  <a:lnTo>
                    <a:pt x="0" y="0"/>
                  </a:lnTo>
                  <a:lnTo>
                    <a:pt x="318" y="0"/>
                  </a:lnTo>
                  <a:lnTo>
                    <a:pt x="318" y="344"/>
                  </a:lnTo>
                </a:path>
              </a:pathLst>
            </a:custGeom>
            <a:no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23" name="Freeform 8"/>
            <p:cNvSpPr/>
            <p:nvPr/>
          </p:nvSpPr>
          <p:spPr bwMode="auto">
            <a:xfrm>
              <a:off x="5698984" y="4149038"/>
              <a:ext cx="430892" cy="526497"/>
            </a:xfrm>
            <a:custGeom>
              <a:avLst/>
              <a:gdLst/>
              <a:ahLst/>
              <a:cxnLst>
                <a:cxn ang="0">
                  <a:pos x="134" y="0"/>
                </a:cxn>
                <a:cxn ang="0">
                  <a:pos x="134" y="109"/>
                </a:cxn>
                <a:cxn ang="0">
                  <a:pos x="67" y="165"/>
                </a:cxn>
                <a:cxn ang="0">
                  <a:pos x="0" y="109"/>
                </a:cxn>
                <a:cxn ang="0">
                  <a:pos x="0" y="0"/>
                </a:cxn>
                <a:cxn ang="0">
                  <a:pos x="134" y="0"/>
                </a:cxn>
              </a:cxnLst>
              <a:rect l="0" t="0" r="r" b="b"/>
              <a:pathLst>
                <a:path w="134" h="165">
                  <a:moveTo>
                    <a:pt x="134" y="0"/>
                  </a:moveTo>
                  <a:cubicBezTo>
                    <a:pt x="134" y="109"/>
                    <a:pt x="134" y="109"/>
                    <a:pt x="134" y="109"/>
                  </a:cubicBezTo>
                  <a:cubicBezTo>
                    <a:pt x="134" y="140"/>
                    <a:pt x="104" y="165"/>
                    <a:pt x="67" y="165"/>
                  </a:cubicBezTo>
                  <a:cubicBezTo>
                    <a:pt x="30" y="165"/>
                    <a:pt x="0" y="140"/>
                    <a:pt x="0" y="109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134" y="0"/>
                  </a:lnTo>
                  <a:close/>
                </a:path>
              </a:pathLst>
            </a:custGeom>
            <a:solidFill>
              <a:schemeClr val="accent3"/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24" name="Rectangle 9"/>
            <p:cNvSpPr>
              <a:spLocks noChangeArrowheads="1"/>
            </p:cNvSpPr>
            <p:nvPr/>
          </p:nvSpPr>
          <p:spPr bwMode="auto">
            <a:xfrm>
              <a:off x="5698984" y="3732958"/>
              <a:ext cx="430892" cy="432239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 w="9525">
              <a:noFill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25" name="Rectangle 10"/>
            <p:cNvSpPr>
              <a:spLocks noChangeArrowheads="1"/>
            </p:cNvSpPr>
            <p:nvPr/>
          </p:nvSpPr>
          <p:spPr bwMode="auto">
            <a:xfrm>
              <a:off x="5698984" y="3516165"/>
              <a:ext cx="430892" cy="216793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 w="9525">
              <a:noFill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26" name="Oval 11"/>
            <p:cNvSpPr>
              <a:spLocks noChangeArrowheads="1"/>
            </p:cNvSpPr>
            <p:nvPr/>
          </p:nvSpPr>
          <p:spPr bwMode="auto">
            <a:xfrm>
              <a:off x="5698984" y="3027372"/>
              <a:ext cx="430892" cy="41743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grpSp>
          <p:nvGrpSpPr>
            <p:cNvPr id="27" name="Group 36"/>
            <p:cNvGrpSpPr/>
            <p:nvPr/>
          </p:nvGrpSpPr>
          <p:grpSpPr>
            <a:xfrm>
              <a:off x="5470827" y="2616678"/>
              <a:ext cx="852268" cy="2144138"/>
              <a:chOff x="5381376" y="1311276"/>
              <a:chExt cx="1004780" cy="2527830"/>
            </a:xfrm>
          </p:grpSpPr>
          <p:sp>
            <p:nvSpPr>
              <p:cNvPr id="28" name="Arc 37"/>
              <p:cNvSpPr/>
              <p:nvPr/>
            </p:nvSpPr>
            <p:spPr>
              <a:xfrm rot="5400000">
                <a:off x="5562231" y="3168259"/>
                <a:ext cx="660399" cy="681296"/>
              </a:xfrm>
              <a:prstGeom prst="arc">
                <a:avLst>
                  <a:gd name="adj1" fmla="val 16200000"/>
                  <a:gd name="adj2" fmla="val 5582293"/>
                </a:avLst>
              </a:prstGeom>
              <a:ln w="28575"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cs typeface="+mn-ea"/>
                </a:endParaRPr>
              </a:p>
            </p:txBody>
          </p:sp>
          <p:cxnSp>
            <p:nvCxnSpPr>
              <p:cNvPr id="29" name="Straight Connector 38"/>
              <p:cNvCxnSpPr/>
              <p:nvPr/>
            </p:nvCxnSpPr>
            <p:spPr>
              <a:xfrm flipH="1" flipV="1">
                <a:off x="5551319" y="1599574"/>
                <a:ext cx="464" cy="1898973"/>
              </a:xfrm>
              <a:prstGeom prst="line">
                <a:avLst/>
              </a:prstGeom>
              <a:ln w="28575" cap="sq"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39"/>
              <p:cNvCxnSpPr/>
              <p:nvPr/>
            </p:nvCxnSpPr>
            <p:spPr>
              <a:xfrm flipH="1" flipV="1">
                <a:off x="6232615" y="1601956"/>
                <a:ext cx="464" cy="1916474"/>
              </a:xfrm>
              <a:prstGeom prst="line">
                <a:avLst/>
              </a:prstGeom>
              <a:ln w="28575" cap="sq"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" name="Arc 40"/>
              <p:cNvSpPr/>
              <p:nvPr/>
            </p:nvSpPr>
            <p:spPr>
              <a:xfrm>
                <a:off x="6098121" y="1311276"/>
                <a:ext cx="288035" cy="288035"/>
              </a:xfrm>
              <a:prstGeom prst="arc">
                <a:avLst>
                  <a:gd name="adj1" fmla="val 16200000"/>
                  <a:gd name="adj2" fmla="val 5619728"/>
                </a:avLst>
              </a:prstGeom>
              <a:ln w="28575" cap="sq"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cs typeface="+mn-ea"/>
                </a:endParaRPr>
              </a:p>
            </p:txBody>
          </p:sp>
          <p:cxnSp>
            <p:nvCxnSpPr>
              <p:cNvPr id="32" name="Straight Connector 41"/>
              <p:cNvCxnSpPr>
                <a:stCxn id="31" idx="0"/>
              </p:cNvCxnSpPr>
              <p:nvPr/>
            </p:nvCxnSpPr>
            <p:spPr>
              <a:xfrm flipH="1">
                <a:off x="5525394" y="1311276"/>
                <a:ext cx="716745" cy="0"/>
              </a:xfrm>
              <a:prstGeom prst="line">
                <a:avLst/>
              </a:prstGeom>
              <a:ln w="28575" cap="sq"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Arc 42"/>
              <p:cNvSpPr/>
              <p:nvPr/>
            </p:nvSpPr>
            <p:spPr>
              <a:xfrm flipH="1">
                <a:off x="5381376" y="1311276"/>
                <a:ext cx="288035" cy="288035"/>
              </a:xfrm>
              <a:prstGeom prst="arc">
                <a:avLst>
                  <a:gd name="adj1" fmla="val 16200000"/>
                  <a:gd name="adj2" fmla="val 5619728"/>
                </a:avLst>
              </a:prstGeom>
              <a:ln w="28575" cap="sq"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cs typeface="+mn-ea"/>
                </a:endParaRPr>
              </a:p>
            </p:txBody>
          </p:sp>
        </p:grpSp>
      </p:grpSp>
      <p:grpSp>
        <p:nvGrpSpPr>
          <p:cNvPr id="34" name="Group 77"/>
          <p:cNvGrpSpPr/>
          <p:nvPr/>
        </p:nvGrpSpPr>
        <p:grpSpPr>
          <a:xfrm>
            <a:off x="3778528" y="3489712"/>
            <a:ext cx="1136209" cy="2859513"/>
            <a:chOff x="2843790" y="2616678"/>
            <a:chExt cx="852268" cy="2144138"/>
          </a:xfrm>
        </p:grpSpPr>
        <p:sp>
          <p:nvSpPr>
            <p:cNvPr id="35" name="Rectangle 6"/>
            <p:cNvSpPr>
              <a:spLocks noChangeArrowheads="1"/>
            </p:cNvSpPr>
            <p:nvPr/>
          </p:nvSpPr>
          <p:spPr bwMode="auto">
            <a:xfrm>
              <a:off x="3071947" y="3050262"/>
              <a:ext cx="430892" cy="465902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36" name="Freeform 7"/>
            <p:cNvSpPr/>
            <p:nvPr/>
          </p:nvSpPr>
          <p:spPr bwMode="auto">
            <a:xfrm>
              <a:off x="3071947" y="3050263"/>
              <a:ext cx="428199" cy="463209"/>
            </a:xfrm>
            <a:custGeom>
              <a:avLst/>
              <a:gdLst/>
              <a:ahLst/>
              <a:cxnLst>
                <a:cxn ang="0">
                  <a:pos x="0" y="344"/>
                </a:cxn>
                <a:cxn ang="0">
                  <a:pos x="0" y="0"/>
                </a:cxn>
                <a:cxn ang="0">
                  <a:pos x="318" y="0"/>
                </a:cxn>
                <a:cxn ang="0">
                  <a:pos x="318" y="344"/>
                </a:cxn>
              </a:cxnLst>
              <a:rect l="0" t="0" r="r" b="b"/>
              <a:pathLst>
                <a:path w="318" h="344">
                  <a:moveTo>
                    <a:pt x="0" y="344"/>
                  </a:moveTo>
                  <a:lnTo>
                    <a:pt x="0" y="0"/>
                  </a:lnTo>
                  <a:lnTo>
                    <a:pt x="318" y="0"/>
                  </a:lnTo>
                  <a:lnTo>
                    <a:pt x="318" y="344"/>
                  </a:lnTo>
                </a:path>
              </a:pathLst>
            </a:custGeom>
            <a:no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37" name="Freeform 8"/>
            <p:cNvSpPr/>
            <p:nvPr/>
          </p:nvSpPr>
          <p:spPr bwMode="auto">
            <a:xfrm>
              <a:off x="3071947" y="4149038"/>
              <a:ext cx="430892" cy="526497"/>
            </a:xfrm>
            <a:custGeom>
              <a:avLst/>
              <a:gdLst/>
              <a:ahLst/>
              <a:cxnLst>
                <a:cxn ang="0">
                  <a:pos x="134" y="0"/>
                </a:cxn>
                <a:cxn ang="0">
                  <a:pos x="134" y="109"/>
                </a:cxn>
                <a:cxn ang="0">
                  <a:pos x="67" y="165"/>
                </a:cxn>
                <a:cxn ang="0">
                  <a:pos x="0" y="109"/>
                </a:cxn>
                <a:cxn ang="0">
                  <a:pos x="0" y="0"/>
                </a:cxn>
                <a:cxn ang="0">
                  <a:pos x="134" y="0"/>
                </a:cxn>
              </a:cxnLst>
              <a:rect l="0" t="0" r="r" b="b"/>
              <a:pathLst>
                <a:path w="134" h="165">
                  <a:moveTo>
                    <a:pt x="134" y="0"/>
                  </a:moveTo>
                  <a:cubicBezTo>
                    <a:pt x="134" y="109"/>
                    <a:pt x="134" y="109"/>
                    <a:pt x="134" y="109"/>
                  </a:cubicBezTo>
                  <a:cubicBezTo>
                    <a:pt x="134" y="140"/>
                    <a:pt x="104" y="165"/>
                    <a:pt x="67" y="165"/>
                  </a:cubicBezTo>
                  <a:cubicBezTo>
                    <a:pt x="30" y="165"/>
                    <a:pt x="0" y="140"/>
                    <a:pt x="0" y="109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134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38" name="Rectangle 9"/>
            <p:cNvSpPr>
              <a:spLocks noChangeArrowheads="1"/>
            </p:cNvSpPr>
            <p:nvPr/>
          </p:nvSpPr>
          <p:spPr bwMode="auto">
            <a:xfrm>
              <a:off x="3071947" y="3732958"/>
              <a:ext cx="430892" cy="43223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9525">
              <a:noFill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39" name="Rectangle 10"/>
            <p:cNvSpPr>
              <a:spLocks noChangeArrowheads="1"/>
            </p:cNvSpPr>
            <p:nvPr/>
          </p:nvSpPr>
          <p:spPr bwMode="auto">
            <a:xfrm>
              <a:off x="3071947" y="3516165"/>
              <a:ext cx="430892" cy="216793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noFill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40" name="Oval 11"/>
            <p:cNvSpPr>
              <a:spLocks noChangeArrowheads="1"/>
            </p:cNvSpPr>
            <p:nvPr/>
          </p:nvSpPr>
          <p:spPr bwMode="auto">
            <a:xfrm>
              <a:off x="3071947" y="3027372"/>
              <a:ext cx="430892" cy="41743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grpSp>
          <p:nvGrpSpPr>
            <p:cNvPr id="41" name="Group 50"/>
            <p:cNvGrpSpPr/>
            <p:nvPr/>
          </p:nvGrpSpPr>
          <p:grpSpPr>
            <a:xfrm>
              <a:off x="2843790" y="2616678"/>
              <a:ext cx="852268" cy="2144138"/>
              <a:chOff x="5381376" y="1311276"/>
              <a:chExt cx="1004780" cy="2527830"/>
            </a:xfrm>
          </p:grpSpPr>
          <p:sp>
            <p:nvSpPr>
              <p:cNvPr id="42" name="Arc 51"/>
              <p:cNvSpPr/>
              <p:nvPr/>
            </p:nvSpPr>
            <p:spPr>
              <a:xfrm rot="5400000">
                <a:off x="5562231" y="3168259"/>
                <a:ext cx="660399" cy="681296"/>
              </a:xfrm>
              <a:prstGeom prst="arc">
                <a:avLst>
                  <a:gd name="adj1" fmla="val 16200000"/>
                  <a:gd name="adj2" fmla="val 5582293"/>
                </a:avLst>
              </a:prstGeom>
              <a:ln w="28575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cs typeface="+mn-ea"/>
                </a:endParaRPr>
              </a:p>
            </p:txBody>
          </p:sp>
          <p:cxnSp>
            <p:nvCxnSpPr>
              <p:cNvPr id="43" name="Straight Connector 52"/>
              <p:cNvCxnSpPr/>
              <p:nvPr/>
            </p:nvCxnSpPr>
            <p:spPr>
              <a:xfrm flipH="1" flipV="1">
                <a:off x="5551319" y="1599574"/>
                <a:ext cx="464" cy="1898973"/>
              </a:xfrm>
              <a:prstGeom prst="line">
                <a:avLst/>
              </a:prstGeom>
              <a:ln w="28575" cap="sq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53"/>
              <p:cNvCxnSpPr/>
              <p:nvPr/>
            </p:nvCxnSpPr>
            <p:spPr>
              <a:xfrm flipH="1" flipV="1">
                <a:off x="6232615" y="1601956"/>
                <a:ext cx="464" cy="1916474"/>
              </a:xfrm>
              <a:prstGeom prst="line">
                <a:avLst/>
              </a:prstGeom>
              <a:ln w="28575" cap="sq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5" name="Arc 54"/>
              <p:cNvSpPr/>
              <p:nvPr/>
            </p:nvSpPr>
            <p:spPr>
              <a:xfrm>
                <a:off x="6098121" y="1311276"/>
                <a:ext cx="288035" cy="288035"/>
              </a:xfrm>
              <a:prstGeom prst="arc">
                <a:avLst>
                  <a:gd name="adj1" fmla="val 16200000"/>
                  <a:gd name="adj2" fmla="val 5619728"/>
                </a:avLst>
              </a:prstGeom>
              <a:ln w="28575" cap="sq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cs typeface="+mn-ea"/>
                </a:endParaRPr>
              </a:p>
            </p:txBody>
          </p:sp>
          <p:cxnSp>
            <p:nvCxnSpPr>
              <p:cNvPr id="46" name="Straight Connector 55"/>
              <p:cNvCxnSpPr>
                <a:stCxn id="45" idx="0"/>
              </p:cNvCxnSpPr>
              <p:nvPr/>
            </p:nvCxnSpPr>
            <p:spPr>
              <a:xfrm flipH="1">
                <a:off x="5525394" y="1311276"/>
                <a:ext cx="716745" cy="0"/>
              </a:xfrm>
              <a:prstGeom prst="line">
                <a:avLst/>
              </a:prstGeom>
              <a:ln w="28575" cap="sq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7" name="Arc 56"/>
              <p:cNvSpPr/>
              <p:nvPr/>
            </p:nvSpPr>
            <p:spPr>
              <a:xfrm flipH="1">
                <a:off x="5381376" y="1311276"/>
                <a:ext cx="288035" cy="288035"/>
              </a:xfrm>
              <a:prstGeom prst="arc">
                <a:avLst>
                  <a:gd name="adj1" fmla="val 16200000"/>
                  <a:gd name="adj2" fmla="val 5619728"/>
                </a:avLst>
              </a:prstGeom>
              <a:ln w="28575" cap="sq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cs typeface="+mn-ea"/>
                </a:endParaRPr>
              </a:p>
            </p:txBody>
          </p:sp>
        </p:grpSp>
      </p:grpSp>
      <p:cxnSp>
        <p:nvCxnSpPr>
          <p:cNvPr id="48" name="Elbow Connector 58"/>
          <p:cNvCxnSpPr/>
          <p:nvPr/>
        </p:nvCxnSpPr>
        <p:spPr>
          <a:xfrm>
            <a:off x="2651935" y="2638933"/>
            <a:ext cx="1689585" cy="790862"/>
          </a:xfrm>
          <a:prstGeom prst="bentConnector3">
            <a:avLst>
              <a:gd name="adj1" fmla="val 100355"/>
            </a:avLst>
          </a:prstGeom>
          <a:ln w="19050">
            <a:solidFill>
              <a:schemeClr val="accent1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Elbow Connector 62"/>
          <p:cNvCxnSpPr/>
          <p:nvPr/>
        </p:nvCxnSpPr>
        <p:spPr>
          <a:xfrm flipH="1">
            <a:off x="7861591" y="2638933"/>
            <a:ext cx="1689585" cy="790862"/>
          </a:xfrm>
          <a:prstGeom prst="bentConnector3">
            <a:avLst>
              <a:gd name="adj1" fmla="val 100355"/>
            </a:avLst>
          </a:prstGeom>
          <a:ln w="19050">
            <a:solidFill>
              <a:schemeClr val="accent3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0" name="Group 29"/>
          <p:cNvGrpSpPr/>
          <p:nvPr/>
        </p:nvGrpSpPr>
        <p:grpSpPr>
          <a:xfrm>
            <a:off x="766615" y="2492561"/>
            <a:ext cx="2376262" cy="1873337"/>
            <a:chOff x="659692" y="1704791"/>
            <a:chExt cx="983147" cy="1404677"/>
          </a:xfrm>
        </p:grpSpPr>
        <p:sp>
          <p:nvSpPr>
            <p:cNvPr id="51" name="Text Placeholder 3"/>
            <p:cNvSpPr txBox="1"/>
            <p:nvPr/>
          </p:nvSpPr>
          <p:spPr>
            <a:xfrm>
              <a:off x="798970" y="1704791"/>
              <a:ext cx="573023" cy="207701"/>
            </a:xfrm>
            <a:prstGeom prst="rect">
              <a:avLst/>
            </a:prstGeom>
          </p:spPr>
          <p:txBody>
            <a:bodyPr wrap="none" lIns="0" tIns="0" rIns="0" bIns="0" anchor="t" anchorCtr="0">
              <a:spAutoFit/>
            </a:bodyPr>
            <a:lstStyle>
              <a:lvl1pPr marL="0" indent="0" algn="ctr">
                <a:buNone/>
                <a:defRPr sz="1400" baseline="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algn="l" defTabSz="1218565">
                <a:spcBef>
                  <a:spcPct val="20000"/>
                </a:spcBef>
                <a:defRPr/>
              </a:pPr>
              <a:r>
                <a:rPr lang="zh-CN" altLang="en-US" sz="1800" b="1" dirty="0" smtClean="0">
                  <a:solidFill>
                    <a:schemeClr val="accent1"/>
                  </a:solidFill>
                  <a:cs typeface="+mn-ea"/>
                </a:rPr>
                <a:t>添加文本标题</a:t>
              </a:r>
              <a:endParaRPr lang="en-US" sz="1800" b="1" dirty="0">
                <a:solidFill>
                  <a:schemeClr val="accent1"/>
                </a:solidFill>
                <a:cs typeface="+mn-ea"/>
              </a:endParaRPr>
            </a:p>
          </p:txBody>
        </p:sp>
        <p:sp>
          <p:nvSpPr>
            <p:cNvPr id="52" name="Text Placeholder 3"/>
            <p:cNvSpPr txBox="1"/>
            <p:nvPr/>
          </p:nvSpPr>
          <p:spPr>
            <a:xfrm>
              <a:off x="659692" y="1978651"/>
              <a:ext cx="983147" cy="1130817"/>
            </a:xfrm>
            <a:prstGeom prst="rect">
              <a:avLst/>
            </a:prstGeom>
          </p:spPr>
          <p:txBody>
            <a:bodyPr wrap="square" lIns="0" tIns="0" rIns="0" bIns="0" anchor="t" anchorCtr="0">
              <a:spAutoFit/>
            </a:bodyPr>
            <a:lstStyle>
              <a:lvl1pPr marL="0" indent="0" algn="ctr">
                <a:buNone/>
                <a:defRPr sz="1600" baseline="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r>
                <a:rPr lang="zh-CN" altLang="en-US" sz="14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时尚中黑简体" panose="01010104010101010101" charset="-122"/>
                  <a:cs typeface="+mn-ea"/>
                </a:rPr>
                <a:t>单击此处添加文字阐述，添加简短问题说明文字，具体说明文字在此处。单击此处添加文字阐述，添加简短问题单击此处添加文字阐述，添加简短问题说明文字，具体说明文字在此处。</a:t>
              </a:r>
              <a:endParaRPr lang="en-US" sz="1100" dirty="0">
                <a:solidFill>
                  <a:schemeClr val="tx2">
                    <a:lumMod val="50000"/>
                    <a:lumOff val="50000"/>
                  </a:schemeClr>
                </a:solidFill>
                <a:cs typeface="+mn-ea"/>
              </a:endParaRPr>
            </a:p>
          </p:txBody>
        </p:sp>
      </p:grpSp>
      <p:grpSp>
        <p:nvGrpSpPr>
          <p:cNvPr id="53" name="Group 29"/>
          <p:cNvGrpSpPr/>
          <p:nvPr/>
        </p:nvGrpSpPr>
        <p:grpSpPr>
          <a:xfrm>
            <a:off x="9460005" y="2502410"/>
            <a:ext cx="2323834" cy="1815956"/>
            <a:chOff x="888348" y="1704791"/>
            <a:chExt cx="961456" cy="1361652"/>
          </a:xfrm>
        </p:grpSpPr>
        <p:sp>
          <p:nvSpPr>
            <p:cNvPr id="54" name="Text Placeholder 3"/>
            <p:cNvSpPr txBox="1"/>
            <p:nvPr/>
          </p:nvSpPr>
          <p:spPr>
            <a:xfrm>
              <a:off x="1077902" y="1704791"/>
              <a:ext cx="577003" cy="207701"/>
            </a:xfrm>
            <a:prstGeom prst="rect">
              <a:avLst/>
            </a:prstGeom>
          </p:spPr>
          <p:txBody>
            <a:bodyPr wrap="none" lIns="0" tIns="0" rIns="0" bIns="0" anchor="t" anchorCtr="0">
              <a:spAutoFit/>
            </a:bodyPr>
            <a:lstStyle>
              <a:lvl1pPr marL="0" indent="0" algn="ctr">
                <a:buNone/>
                <a:defRPr sz="1400" baseline="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lvl="0" algn="l" defTabSz="1218565">
                <a:spcBef>
                  <a:spcPct val="20000"/>
                </a:spcBef>
                <a:defRPr/>
              </a:pPr>
              <a:r>
                <a:rPr lang="zh-CN" altLang="en-US" sz="1800" b="1" dirty="0">
                  <a:solidFill>
                    <a:schemeClr val="accent1"/>
                  </a:solidFill>
                  <a:cs typeface="+mn-ea"/>
                </a:rPr>
                <a:t>添加文本标题</a:t>
              </a:r>
              <a:endParaRPr lang="en-US" altLang="zh-CN" sz="1800" b="1" dirty="0">
                <a:solidFill>
                  <a:schemeClr val="accent1"/>
                </a:solidFill>
                <a:cs typeface="+mn-ea"/>
              </a:endParaRPr>
            </a:p>
          </p:txBody>
        </p:sp>
        <p:sp>
          <p:nvSpPr>
            <p:cNvPr id="55" name="Text Placeholder 3"/>
            <p:cNvSpPr txBox="1"/>
            <p:nvPr/>
          </p:nvSpPr>
          <p:spPr>
            <a:xfrm>
              <a:off x="888348" y="1935626"/>
              <a:ext cx="961456" cy="1130817"/>
            </a:xfrm>
            <a:prstGeom prst="rect">
              <a:avLst/>
            </a:prstGeom>
          </p:spPr>
          <p:txBody>
            <a:bodyPr wrap="square" lIns="0" tIns="0" rIns="0" bIns="0" anchor="t" anchorCtr="0">
              <a:spAutoFit/>
            </a:bodyPr>
            <a:lstStyle>
              <a:lvl1pPr marL="0" indent="0" algn="ctr">
                <a:buNone/>
                <a:defRPr sz="1600" baseline="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lvl="0"/>
              <a:r>
                <a:rPr lang="zh-CN" altLang="en-US" sz="14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时尚中黑简体" panose="01010104010101010101" charset="-122"/>
                  <a:cs typeface="+mn-ea"/>
                </a:rPr>
                <a:t>单击此处添加文字阐述，添加简短问题说明文字，具体说明文字在此处。单击此处添加文字阐述，添加简短问题单击此处添加文字阐述，添加简短问题说明文字，具体说明文字在此处。</a:t>
              </a:r>
              <a:endParaRPr lang="en-US" altLang="zh-CN" sz="1100" dirty="0">
                <a:solidFill>
                  <a:srgbClr val="5A6378">
                    <a:lumMod val="50000"/>
                    <a:lumOff val="50000"/>
                  </a:srgbClr>
                </a:solidFill>
                <a:cs typeface="+mn-ea"/>
              </a:endParaRPr>
            </a:p>
          </p:txBody>
        </p:sp>
      </p:grpSp>
      <p:grpSp>
        <p:nvGrpSpPr>
          <p:cNvPr id="56" name="Group 29"/>
          <p:cNvGrpSpPr/>
          <p:nvPr/>
        </p:nvGrpSpPr>
        <p:grpSpPr>
          <a:xfrm>
            <a:off x="4356433" y="1278635"/>
            <a:ext cx="3228527" cy="1169624"/>
            <a:chOff x="492646" y="1704791"/>
            <a:chExt cx="1335761" cy="877015"/>
          </a:xfrm>
        </p:grpSpPr>
        <p:sp>
          <p:nvSpPr>
            <p:cNvPr id="57" name="Text Placeholder 3"/>
            <p:cNvSpPr txBox="1"/>
            <p:nvPr/>
          </p:nvSpPr>
          <p:spPr>
            <a:xfrm>
              <a:off x="955454" y="1704791"/>
              <a:ext cx="577003" cy="207701"/>
            </a:xfrm>
            <a:prstGeom prst="rect">
              <a:avLst/>
            </a:prstGeom>
          </p:spPr>
          <p:txBody>
            <a:bodyPr wrap="none" lIns="0" tIns="0" rIns="0" bIns="0" anchor="t" anchorCtr="0">
              <a:spAutoFit/>
            </a:bodyPr>
            <a:lstStyle>
              <a:lvl1pPr marL="0" indent="0" algn="ctr">
                <a:buNone/>
                <a:defRPr sz="1400" baseline="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lvl="0" algn="l" defTabSz="1218565">
                <a:spcBef>
                  <a:spcPct val="20000"/>
                </a:spcBef>
                <a:defRPr/>
              </a:pPr>
              <a:r>
                <a:rPr lang="zh-CN" altLang="en-US" sz="1800" b="1" dirty="0">
                  <a:solidFill>
                    <a:schemeClr val="accent2"/>
                  </a:solidFill>
                  <a:cs typeface="+mn-ea"/>
                </a:rPr>
                <a:t>添加文本标题</a:t>
              </a:r>
              <a:endParaRPr lang="en-US" altLang="zh-CN" sz="1800" b="1" dirty="0">
                <a:solidFill>
                  <a:schemeClr val="accent2"/>
                </a:solidFill>
                <a:cs typeface="+mn-ea"/>
              </a:endParaRPr>
            </a:p>
          </p:txBody>
        </p:sp>
        <p:sp>
          <p:nvSpPr>
            <p:cNvPr id="58" name="Text Placeholder 3"/>
            <p:cNvSpPr txBox="1"/>
            <p:nvPr/>
          </p:nvSpPr>
          <p:spPr>
            <a:xfrm>
              <a:off x="492646" y="1935625"/>
              <a:ext cx="1335761" cy="646181"/>
            </a:xfrm>
            <a:prstGeom prst="rect">
              <a:avLst/>
            </a:prstGeom>
          </p:spPr>
          <p:txBody>
            <a:bodyPr wrap="square" lIns="0" tIns="0" rIns="0" bIns="0" anchor="t" anchorCtr="0">
              <a:spAutoFit/>
            </a:bodyPr>
            <a:lstStyle>
              <a:lvl1pPr marL="0" indent="0" algn="ctr">
                <a:buNone/>
                <a:defRPr sz="1600" baseline="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lvl="0"/>
              <a:r>
                <a:rPr lang="zh-CN" altLang="en-US" sz="14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时尚中黑简体" panose="01010104010101010101" charset="-122"/>
                  <a:cs typeface="+mn-ea"/>
                </a:rPr>
                <a:t>单击此处添加文字阐述，添加简短问题说明文字，具体说明文字在此处。单击此处添加文字阐述，添加简短问题单击此处添加文字</a:t>
              </a:r>
              <a:r>
                <a:rPr lang="zh-CN" altLang="en-US" sz="140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时尚中黑简体" panose="01010104010101010101" charset="-122"/>
                  <a:cs typeface="+mn-ea"/>
                </a:rPr>
                <a:t>阐述</a:t>
              </a:r>
              <a:endParaRPr lang="en-US" altLang="zh-CN" sz="1100" dirty="0">
                <a:solidFill>
                  <a:srgbClr val="5A6378">
                    <a:lumMod val="50000"/>
                    <a:lumOff val="50000"/>
                  </a:srgbClr>
                </a:solidFill>
                <a:cs typeface="+mn-ea"/>
              </a:endParaRPr>
            </a:p>
          </p:txBody>
        </p:sp>
      </p:grpSp>
      <p:grpSp>
        <p:nvGrpSpPr>
          <p:cNvPr id="59" name="Group 129"/>
          <p:cNvGrpSpPr/>
          <p:nvPr/>
        </p:nvGrpSpPr>
        <p:grpSpPr>
          <a:xfrm>
            <a:off x="6152246" y="5170821"/>
            <a:ext cx="864553" cy="865590"/>
            <a:chOff x="2779491" y="2517212"/>
            <a:chExt cx="648499" cy="649042"/>
          </a:xfrm>
        </p:grpSpPr>
        <p:sp>
          <p:nvSpPr>
            <p:cNvPr id="60" name="Oval 79"/>
            <p:cNvSpPr>
              <a:spLocks noChangeAspect="1"/>
            </p:cNvSpPr>
            <p:nvPr/>
          </p:nvSpPr>
          <p:spPr>
            <a:xfrm>
              <a:off x="2779491" y="2517212"/>
              <a:ext cx="648499" cy="649042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" b="1" dirty="0">
                <a:solidFill>
                  <a:schemeClr val="bg1"/>
                </a:solidFill>
                <a:latin typeface="+mj-lt"/>
                <a:cs typeface="+mn-ea"/>
              </a:endParaRPr>
            </a:p>
          </p:txBody>
        </p:sp>
        <p:sp>
          <p:nvSpPr>
            <p:cNvPr id="61" name="Oval 80"/>
            <p:cNvSpPr>
              <a:spLocks noChangeAspect="1"/>
            </p:cNvSpPr>
            <p:nvPr/>
          </p:nvSpPr>
          <p:spPr>
            <a:xfrm>
              <a:off x="2854318" y="2592102"/>
              <a:ext cx="498845" cy="499263"/>
            </a:xfrm>
            <a:prstGeom prst="ellipse">
              <a:avLst/>
            </a:prstGeom>
            <a:solidFill>
              <a:schemeClr val="accent2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cs typeface="+mn-ea"/>
                </a:rPr>
                <a:t>02</a:t>
              </a:r>
              <a:endParaRPr lang="en-US" sz="1600" b="1" dirty="0">
                <a:latin typeface="+mj-lt"/>
                <a:cs typeface="+mn-ea"/>
              </a:endParaRPr>
            </a:p>
          </p:txBody>
        </p:sp>
      </p:grpSp>
      <p:grpSp>
        <p:nvGrpSpPr>
          <p:cNvPr id="62" name="Group 130"/>
          <p:cNvGrpSpPr/>
          <p:nvPr/>
        </p:nvGrpSpPr>
        <p:grpSpPr>
          <a:xfrm>
            <a:off x="7823497" y="5170821"/>
            <a:ext cx="864553" cy="865590"/>
            <a:chOff x="3287425" y="3613920"/>
            <a:chExt cx="648499" cy="649042"/>
          </a:xfrm>
        </p:grpSpPr>
        <p:sp>
          <p:nvSpPr>
            <p:cNvPr id="63" name="Oval 82"/>
            <p:cNvSpPr>
              <a:spLocks noChangeAspect="1"/>
            </p:cNvSpPr>
            <p:nvPr/>
          </p:nvSpPr>
          <p:spPr>
            <a:xfrm>
              <a:off x="3287425" y="3613920"/>
              <a:ext cx="648499" cy="649042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" b="1" dirty="0">
                <a:solidFill>
                  <a:schemeClr val="bg1"/>
                </a:solidFill>
                <a:latin typeface="+mj-lt"/>
                <a:cs typeface="+mn-ea"/>
              </a:endParaRPr>
            </a:p>
          </p:txBody>
        </p:sp>
        <p:sp>
          <p:nvSpPr>
            <p:cNvPr id="64" name="Oval 83"/>
            <p:cNvSpPr>
              <a:spLocks noChangeAspect="1"/>
            </p:cNvSpPr>
            <p:nvPr/>
          </p:nvSpPr>
          <p:spPr>
            <a:xfrm>
              <a:off x="3362252" y="3688810"/>
              <a:ext cx="498845" cy="499263"/>
            </a:xfrm>
            <a:prstGeom prst="ellipse">
              <a:avLst/>
            </a:prstGeom>
            <a:solidFill>
              <a:schemeClr val="accent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cs typeface="+mn-ea"/>
                </a:rPr>
                <a:t>03</a:t>
              </a:r>
              <a:endParaRPr lang="en-US" sz="1600" b="1" dirty="0">
                <a:latin typeface="+mj-lt"/>
                <a:cs typeface="+mn-ea"/>
              </a:endParaRPr>
            </a:p>
          </p:txBody>
        </p:sp>
      </p:grpSp>
      <p:grpSp>
        <p:nvGrpSpPr>
          <p:cNvPr id="65" name="Group 134"/>
          <p:cNvGrpSpPr/>
          <p:nvPr/>
        </p:nvGrpSpPr>
        <p:grpSpPr>
          <a:xfrm>
            <a:off x="4319606" y="5170821"/>
            <a:ext cx="864553" cy="865590"/>
            <a:chOff x="3287425" y="1417883"/>
            <a:chExt cx="648499" cy="649042"/>
          </a:xfrm>
        </p:grpSpPr>
        <p:sp>
          <p:nvSpPr>
            <p:cNvPr id="66" name="Oval 85"/>
            <p:cNvSpPr>
              <a:spLocks noChangeAspect="1"/>
            </p:cNvSpPr>
            <p:nvPr/>
          </p:nvSpPr>
          <p:spPr>
            <a:xfrm>
              <a:off x="3287425" y="1417883"/>
              <a:ext cx="648499" cy="649042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" b="1" dirty="0">
                <a:solidFill>
                  <a:schemeClr val="bg1"/>
                </a:solidFill>
                <a:latin typeface="+mj-lt"/>
                <a:cs typeface="+mn-ea"/>
              </a:endParaRPr>
            </a:p>
          </p:txBody>
        </p:sp>
        <p:sp>
          <p:nvSpPr>
            <p:cNvPr id="67" name="Oval 86"/>
            <p:cNvSpPr>
              <a:spLocks noChangeAspect="1"/>
            </p:cNvSpPr>
            <p:nvPr/>
          </p:nvSpPr>
          <p:spPr>
            <a:xfrm>
              <a:off x="3362252" y="1492773"/>
              <a:ext cx="498845" cy="499263"/>
            </a:xfrm>
            <a:prstGeom prst="ellipse">
              <a:avLst/>
            </a:prstGeom>
            <a:solidFill>
              <a:schemeClr val="accent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cs typeface="+mn-ea"/>
                </a:rPr>
                <a:t>01</a:t>
              </a:r>
              <a:endParaRPr lang="en-US" sz="100" b="1" dirty="0">
                <a:solidFill>
                  <a:schemeClr val="bg1"/>
                </a:solidFill>
                <a:latin typeface="+mj-lt"/>
                <a:cs typeface="+mn-ea"/>
              </a:endParaRPr>
            </a:p>
          </p:txBody>
        </p:sp>
      </p:grpSp>
      <p:grpSp>
        <p:nvGrpSpPr>
          <p:cNvPr id="68" name="Group 87"/>
          <p:cNvGrpSpPr/>
          <p:nvPr/>
        </p:nvGrpSpPr>
        <p:grpSpPr>
          <a:xfrm>
            <a:off x="4098369" y="3462465"/>
            <a:ext cx="537650" cy="581947"/>
            <a:chOff x="758036" y="1904963"/>
            <a:chExt cx="403290" cy="436359"/>
          </a:xfrm>
          <a:solidFill>
            <a:schemeClr val="accent1"/>
          </a:solidFill>
        </p:grpSpPr>
        <p:sp>
          <p:nvSpPr>
            <p:cNvPr id="69" name="Oval 88"/>
            <p:cNvSpPr/>
            <p:nvPr/>
          </p:nvSpPr>
          <p:spPr>
            <a:xfrm>
              <a:off x="758036" y="1985478"/>
              <a:ext cx="237229" cy="23722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cs typeface="+mn-ea"/>
              </a:endParaRPr>
            </a:p>
          </p:txBody>
        </p:sp>
        <p:sp>
          <p:nvSpPr>
            <p:cNvPr id="70" name="Oval 89"/>
            <p:cNvSpPr>
              <a:spLocks noChangeAspect="1"/>
            </p:cNvSpPr>
            <p:nvPr/>
          </p:nvSpPr>
          <p:spPr>
            <a:xfrm>
              <a:off x="995265" y="2222707"/>
              <a:ext cx="118615" cy="11861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cs typeface="+mn-ea"/>
              </a:endParaRPr>
            </a:p>
          </p:txBody>
        </p:sp>
        <p:sp>
          <p:nvSpPr>
            <p:cNvPr id="71" name="Oval 90"/>
            <p:cNvSpPr>
              <a:spLocks noChangeAspect="1"/>
            </p:cNvSpPr>
            <p:nvPr/>
          </p:nvSpPr>
          <p:spPr>
            <a:xfrm>
              <a:off x="1054572" y="1904963"/>
              <a:ext cx="106754" cy="10675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cs typeface="+mn-ea"/>
              </a:endParaRPr>
            </a:p>
          </p:txBody>
        </p:sp>
      </p:grpSp>
      <p:grpSp>
        <p:nvGrpSpPr>
          <p:cNvPr id="72" name="Group 91"/>
          <p:cNvGrpSpPr/>
          <p:nvPr/>
        </p:nvGrpSpPr>
        <p:grpSpPr>
          <a:xfrm>
            <a:off x="5903449" y="2610102"/>
            <a:ext cx="494137" cy="661041"/>
            <a:chOff x="802535" y="1904963"/>
            <a:chExt cx="370651" cy="495666"/>
          </a:xfrm>
          <a:solidFill>
            <a:schemeClr val="accent2"/>
          </a:solidFill>
        </p:grpSpPr>
        <p:sp>
          <p:nvSpPr>
            <p:cNvPr id="73" name="Oval 92"/>
            <p:cNvSpPr/>
            <p:nvPr/>
          </p:nvSpPr>
          <p:spPr>
            <a:xfrm>
              <a:off x="935957" y="2063300"/>
              <a:ext cx="237229" cy="23722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cs typeface="+mn-ea"/>
              </a:endParaRPr>
            </a:p>
          </p:txBody>
        </p:sp>
        <p:sp>
          <p:nvSpPr>
            <p:cNvPr id="74" name="Oval 93"/>
            <p:cNvSpPr>
              <a:spLocks noChangeAspect="1"/>
            </p:cNvSpPr>
            <p:nvPr/>
          </p:nvSpPr>
          <p:spPr>
            <a:xfrm>
              <a:off x="802535" y="2282014"/>
              <a:ext cx="118615" cy="11861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cs typeface="+mn-ea"/>
              </a:endParaRPr>
            </a:p>
          </p:txBody>
        </p:sp>
        <p:sp>
          <p:nvSpPr>
            <p:cNvPr id="75" name="Oval 94"/>
            <p:cNvSpPr>
              <a:spLocks noChangeAspect="1"/>
            </p:cNvSpPr>
            <p:nvPr/>
          </p:nvSpPr>
          <p:spPr>
            <a:xfrm>
              <a:off x="1054572" y="1904963"/>
              <a:ext cx="106754" cy="10675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cs typeface="+mn-ea"/>
              </a:endParaRPr>
            </a:p>
          </p:txBody>
        </p:sp>
      </p:grpSp>
      <p:grpSp>
        <p:nvGrpSpPr>
          <p:cNvPr id="76" name="Group 95"/>
          <p:cNvGrpSpPr/>
          <p:nvPr/>
        </p:nvGrpSpPr>
        <p:grpSpPr>
          <a:xfrm>
            <a:off x="7592766" y="3418743"/>
            <a:ext cx="537650" cy="581947"/>
            <a:chOff x="758036" y="1904963"/>
            <a:chExt cx="403290" cy="436359"/>
          </a:xfrm>
          <a:solidFill>
            <a:schemeClr val="accent3"/>
          </a:solidFill>
        </p:grpSpPr>
        <p:sp>
          <p:nvSpPr>
            <p:cNvPr id="77" name="Oval 96"/>
            <p:cNvSpPr/>
            <p:nvPr/>
          </p:nvSpPr>
          <p:spPr>
            <a:xfrm>
              <a:off x="758036" y="1985478"/>
              <a:ext cx="237229" cy="23722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cs typeface="+mn-ea"/>
              </a:endParaRPr>
            </a:p>
          </p:txBody>
        </p:sp>
        <p:sp>
          <p:nvSpPr>
            <p:cNvPr id="78" name="Oval 97"/>
            <p:cNvSpPr>
              <a:spLocks noChangeAspect="1"/>
            </p:cNvSpPr>
            <p:nvPr/>
          </p:nvSpPr>
          <p:spPr>
            <a:xfrm>
              <a:off x="995265" y="2222707"/>
              <a:ext cx="118615" cy="11861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cs typeface="+mn-ea"/>
              </a:endParaRPr>
            </a:p>
          </p:txBody>
        </p:sp>
        <p:sp>
          <p:nvSpPr>
            <p:cNvPr id="79" name="Oval 98"/>
            <p:cNvSpPr>
              <a:spLocks noChangeAspect="1"/>
            </p:cNvSpPr>
            <p:nvPr/>
          </p:nvSpPr>
          <p:spPr>
            <a:xfrm>
              <a:off x="1054572" y="1904963"/>
              <a:ext cx="106754" cy="10675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cs typeface="+mn-e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0">
        <p14:prism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" presetClass="entr" presetSubtype="4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4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" presetClass="entr" presetSubtype="8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2" presetClass="entr" presetSubtype="4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50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0"/>
                            </p:stCondLst>
                            <p:childTnLst>
                              <p:par>
                                <p:cTn id="5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500"/>
                            </p:stCondLst>
                            <p:childTnLst>
                              <p:par>
                                <p:cTn id="65" presetID="2" presetClass="entr" presetSubtype="1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6000"/>
                            </p:stCondLst>
                            <p:childTnLst>
                              <p:par>
                                <p:cTn id="70" presetID="2" presetClass="entr" presetSubtype="4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6500"/>
                            </p:stCondLst>
                            <p:childTnLst>
                              <p:par>
                                <p:cTn id="7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7000"/>
                            </p:stCondLst>
                            <p:childTnLst>
                              <p:par>
                                <p:cTn id="8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7500"/>
                            </p:stCondLst>
                            <p:childTnLst>
                              <p:par>
                                <p:cTn id="87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8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" presetClass="entr" presetSubtype="2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istrator\各行业\医疗\dsfds.gif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contrast="4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680" t="28181" r="19142" b="19107"/>
          <a:stretch>
            <a:fillRect/>
          </a:stretch>
        </p:blipFill>
        <p:spPr bwMode="auto">
          <a:xfrm>
            <a:off x="190550" y="172672"/>
            <a:ext cx="593194" cy="538357"/>
          </a:xfrm>
          <a:prstGeom prst="rect">
            <a:avLst/>
          </a:prstGeom>
          <a:noFill/>
          <a:effectLst>
            <a:outerShdw blurRad="215900" dist="1016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853346" y="204963"/>
            <a:ext cx="54006" cy="4340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</a:endParaRPr>
          </a:p>
        </p:txBody>
      </p:sp>
      <p:sp>
        <p:nvSpPr>
          <p:cNvPr id="5" name="文本框 25"/>
          <p:cNvSpPr txBox="1"/>
          <p:nvPr/>
        </p:nvSpPr>
        <p:spPr>
          <a:xfrm>
            <a:off x="945570" y="180723"/>
            <a:ext cx="4453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chemeClr val="accent1"/>
                </a:solidFill>
                <a:latin typeface="+mn-ea"/>
                <a:cs typeface="+mn-ea"/>
              </a:rPr>
              <a:t>请</a:t>
            </a:r>
            <a:r>
              <a:rPr lang="zh-CN" altLang="en-US" sz="3200" b="1" dirty="0" smtClean="0">
                <a:solidFill>
                  <a:schemeClr val="accent1"/>
                </a:solidFill>
                <a:latin typeface="+mn-ea"/>
                <a:cs typeface="+mn-ea"/>
              </a:rPr>
              <a:t>在此处添加目录标题</a:t>
            </a:r>
            <a:endParaRPr lang="zh-CN" altLang="en-US" sz="3200" b="1" dirty="0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6" name="Rectangular Callout 228"/>
          <p:cNvSpPr/>
          <p:nvPr/>
        </p:nvSpPr>
        <p:spPr>
          <a:xfrm>
            <a:off x="6941567" y="1534130"/>
            <a:ext cx="1640253" cy="1185586"/>
          </a:xfrm>
          <a:prstGeom prst="wedgeRectCallout">
            <a:avLst>
              <a:gd name="adj1" fmla="val -30714"/>
              <a:gd name="adj2" fmla="val 77460"/>
            </a:avLst>
          </a:prstGeom>
          <a:noFill/>
          <a:ln w="19050">
            <a:solidFill>
              <a:schemeClr val="accent3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 sz="3700" dirty="0">
              <a:solidFill>
                <a:schemeClr val="accent1">
                  <a:lumMod val="75000"/>
                </a:schemeClr>
              </a:solidFill>
              <a:latin typeface="FontAwesome" pitchFamily="2" charset="0"/>
              <a:cs typeface="+mn-ea"/>
            </a:endParaRPr>
          </a:p>
        </p:txBody>
      </p:sp>
      <p:sp>
        <p:nvSpPr>
          <p:cNvPr id="7" name="Rectangular Callout 227"/>
          <p:cNvSpPr/>
          <p:nvPr/>
        </p:nvSpPr>
        <p:spPr>
          <a:xfrm rot="10800000">
            <a:off x="3569037" y="4885275"/>
            <a:ext cx="1640253" cy="1185586"/>
          </a:xfrm>
          <a:prstGeom prst="wedgeRectCallout">
            <a:avLst>
              <a:gd name="adj1" fmla="val -30714"/>
              <a:gd name="adj2" fmla="val 77460"/>
            </a:avLst>
          </a:prstGeom>
          <a:noFill/>
          <a:ln w="19050">
            <a:solidFill>
              <a:schemeClr val="accent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 sz="3700" dirty="0">
              <a:solidFill>
                <a:schemeClr val="accent1">
                  <a:lumMod val="75000"/>
                </a:schemeClr>
              </a:solidFill>
              <a:latin typeface="FontAwesome" pitchFamily="2" charset="0"/>
              <a:cs typeface="+mn-ea"/>
            </a:endParaRPr>
          </a:p>
        </p:txBody>
      </p:sp>
      <p:grpSp>
        <p:nvGrpSpPr>
          <p:cNvPr id="8" name="Group 231"/>
          <p:cNvGrpSpPr/>
          <p:nvPr/>
        </p:nvGrpSpPr>
        <p:grpSpPr>
          <a:xfrm>
            <a:off x="1580001" y="3123180"/>
            <a:ext cx="2310259" cy="917783"/>
            <a:chOff x="1185155" y="2341843"/>
            <a:chExt cx="1732920" cy="688178"/>
          </a:xfrm>
        </p:grpSpPr>
        <p:sp>
          <p:nvSpPr>
            <p:cNvPr id="9" name="Freeform 36"/>
            <p:cNvSpPr/>
            <p:nvPr/>
          </p:nvSpPr>
          <p:spPr bwMode="auto">
            <a:xfrm rot="5400000">
              <a:off x="2607246" y="2719191"/>
              <a:ext cx="311452" cy="310207"/>
            </a:xfrm>
            <a:custGeom>
              <a:avLst/>
              <a:gdLst/>
              <a:ahLst/>
              <a:cxnLst>
                <a:cxn ang="0">
                  <a:pos x="135" y="23"/>
                </a:cxn>
                <a:cxn ang="0">
                  <a:pos x="158" y="79"/>
                </a:cxn>
                <a:cxn ang="0">
                  <a:pos x="135" y="135"/>
                </a:cxn>
                <a:cxn ang="0">
                  <a:pos x="79" y="158"/>
                </a:cxn>
                <a:cxn ang="0">
                  <a:pos x="24" y="135"/>
                </a:cxn>
                <a:cxn ang="0">
                  <a:pos x="0" y="79"/>
                </a:cxn>
                <a:cxn ang="0">
                  <a:pos x="24" y="23"/>
                </a:cxn>
                <a:cxn ang="0">
                  <a:pos x="79" y="0"/>
                </a:cxn>
                <a:cxn ang="0">
                  <a:pos x="135" y="23"/>
                </a:cxn>
              </a:cxnLst>
              <a:rect l="0" t="0" r="r" b="b"/>
              <a:pathLst>
                <a:path w="158" h="158">
                  <a:moveTo>
                    <a:pt x="135" y="23"/>
                  </a:moveTo>
                  <a:cubicBezTo>
                    <a:pt x="150" y="39"/>
                    <a:pt x="158" y="57"/>
                    <a:pt x="158" y="79"/>
                  </a:cubicBezTo>
                  <a:cubicBezTo>
                    <a:pt x="158" y="100"/>
                    <a:pt x="150" y="119"/>
                    <a:pt x="135" y="135"/>
                  </a:cubicBezTo>
                  <a:cubicBezTo>
                    <a:pt x="120" y="150"/>
                    <a:pt x="101" y="158"/>
                    <a:pt x="79" y="158"/>
                  </a:cubicBezTo>
                  <a:cubicBezTo>
                    <a:pt x="58" y="158"/>
                    <a:pt x="39" y="150"/>
                    <a:pt x="24" y="135"/>
                  </a:cubicBezTo>
                  <a:cubicBezTo>
                    <a:pt x="8" y="119"/>
                    <a:pt x="0" y="100"/>
                    <a:pt x="0" y="79"/>
                  </a:cubicBezTo>
                  <a:cubicBezTo>
                    <a:pt x="0" y="57"/>
                    <a:pt x="8" y="39"/>
                    <a:pt x="24" y="23"/>
                  </a:cubicBezTo>
                  <a:cubicBezTo>
                    <a:pt x="39" y="8"/>
                    <a:pt x="58" y="0"/>
                    <a:pt x="79" y="0"/>
                  </a:cubicBezTo>
                  <a:cubicBezTo>
                    <a:pt x="101" y="0"/>
                    <a:pt x="120" y="8"/>
                    <a:pt x="135" y="23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grpSp>
          <p:nvGrpSpPr>
            <p:cNvPr id="10" name="Group 71"/>
            <p:cNvGrpSpPr/>
            <p:nvPr/>
          </p:nvGrpSpPr>
          <p:grpSpPr>
            <a:xfrm rot="5400000">
              <a:off x="2039780" y="2480127"/>
              <a:ext cx="444754" cy="247916"/>
              <a:chOff x="1795463" y="1947863"/>
              <a:chExt cx="566738" cy="315913"/>
            </a:xfrm>
          </p:grpSpPr>
          <p:sp>
            <p:nvSpPr>
              <p:cNvPr id="26" name="Freeform 37"/>
              <p:cNvSpPr/>
              <p:nvPr/>
            </p:nvSpPr>
            <p:spPr bwMode="auto">
              <a:xfrm>
                <a:off x="1795463" y="1947863"/>
                <a:ext cx="315913" cy="315913"/>
              </a:xfrm>
              <a:custGeom>
                <a:avLst/>
                <a:gdLst/>
                <a:ahLst/>
                <a:cxnLst>
                  <a:cxn ang="0">
                    <a:pos x="108" y="19"/>
                  </a:cxn>
                  <a:cxn ang="0">
                    <a:pos x="126" y="63"/>
                  </a:cxn>
                  <a:cxn ang="0">
                    <a:pos x="108" y="107"/>
                  </a:cxn>
                  <a:cxn ang="0">
                    <a:pos x="63" y="126"/>
                  </a:cxn>
                  <a:cxn ang="0">
                    <a:pos x="19" y="107"/>
                  </a:cxn>
                  <a:cxn ang="0">
                    <a:pos x="0" y="63"/>
                  </a:cxn>
                  <a:cxn ang="0">
                    <a:pos x="19" y="19"/>
                  </a:cxn>
                  <a:cxn ang="0">
                    <a:pos x="63" y="0"/>
                  </a:cxn>
                  <a:cxn ang="0">
                    <a:pos x="108" y="19"/>
                  </a:cxn>
                </a:cxnLst>
                <a:rect l="0" t="0" r="r" b="b"/>
                <a:pathLst>
                  <a:path w="126" h="126">
                    <a:moveTo>
                      <a:pt x="108" y="19"/>
                    </a:moveTo>
                    <a:cubicBezTo>
                      <a:pt x="120" y="31"/>
                      <a:pt x="126" y="45"/>
                      <a:pt x="126" y="63"/>
                    </a:cubicBezTo>
                    <a:cubicBezTo>
                      <a:pt x="126" y="80"/>
                      <a:pt x="120" y="95"/>
                      <a:pt x="108" y="107"/>
                    </a:cubicBezTo>
                    <a:cubicBezTo>
                      <a:pt x="96" y="120"/>
                      <a:pt x="81" y="126"/>
                      <a:pt x="63" y="126"/>
                    </a:cubicBezTo>
                    <a:cubicBezTo>
                      <a:pt x="46" y="126"/>
                      <a:pt x="31" y="120"/>
                      <a:pt x="19" y="107"/>
                    </a:cubicBezTo>
                    <a:cubicBezTo>
                      <a:pt x="6" y="95"/>
                      <a:pt x="0" y="80"/>
                      <a:pt x="0" y="63"/>
                    </a:cubicBezTo>
                    <a:cubicBezTo>
                      <a:pt x="0" y="45"/>
                      <a:pt x="6" y="31"/>
                      <a:pt x="19" y="19"/>
                    </a:cubicBezTo>
                    <a:cubicBezTo>
                      <a:pt x="31" y="6"/>
                      <a:pt x="46" y="0"/>
                      <a:pt x="63" y="0"/>
                    </a:cubicBezTo>
                    <a:cubicBezTo>
                      <a:pt x="81" y="0"/>
                      <a:pt x="96" y="6"/>
                      <a:pt x="108" y="19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cs typeface="+mn-ea"/>
                </a:endParaRPr>
              </a:p>
            </p:txBody>
          </p:sp>
          <p:sp>
            <p:nvSpPr>
              <p:cNvPr id="27" name="Rectangle 48"/>
              <p:cNvSpPr>
                <a:spLocks noChangeArrowheads="1"/>
              </p:cNvSpPr>
              <p:nvPr/>
            </p:nvSpPr>
            <p:spPr bwMode="auto">
              <a:xfrm>
                <a:off x="1941513" y="2078038"/>
                <a:ext cx="420688" cy="55563"/>
              </a:xfrm>
              <a:prstGeom prst="rect">
                <a:avLst/>
              </a:prstGeom>
              <a:solidFill>
                <a:schemeClr val="accent1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cs typeface="+mn-ea"/>
                </a:endParaRPr>
              </a:p>
            </p:txBody>
          </p:sp>
        </p:grpSp>
        <p:grpSp>
          <p:nvGrpSpPr>
            <p:cNvPr id="11" name="Group 72"/>
            <p:cNvGrpSpPr/>
            <p:nvPr/>
          </p:nvGrpSpPr>
          <p:grpSpPr>
            <a:xfrm rot="5400000">
              <a:off x="2349364" y="2531828"/>
              <a:ext cx="325156" cy="264111"/>
              <a:chOff x="1947863" y="1619250"/>
              <a:chExt cx="414338" cy="336550"/>
            </a:xfrm>
          </p:grpSpPr>
          <p:sp>
            <p:nvSpPr>
              <p:cNvPr id="24" name="Freeform 38"/>
              <p:cNvSpPr/>
              <p:nvPr/>
            </p:nvSpPr>
            <p:spPr bwMode="auto">
              <a:xfrm>
                <a:off x="1947863" y="1619250"/>
                <a:ext cx="336550" cy="336550"/>
              </a:xfrm>
              <a:custGeom>
                <a:avLst/>
                <a:gdLst/>
                <a:ahLst/>
                <a:cxnLst>
                  <a:cxn ang="0">
                    <a:pos x="67" y="0"/>
                  </a:cxn>
                  <a:cxn ang="0">
                    <a:pos x="115" y="20"/>
                  </a:cxn>
                  <a:cxn ang="0">
                    <a:pos x="134" y="67"/>
                  </a:cxn>
                  <a:cxn ang="0">
                    <a:pos x="115" y="114"/>
                  </a:cxn>
                  <a:cxn ang="0">
                    <a:pos x="67" y="134"/>
                  </a:cxn>
                  <a:cxn ang="0">
                    <a:pos x="20" y="114"/>
                  </a:cxn>
                  <a:cxn ang="0">
                    <a:pos x="0" y="67"/>
                  </a:cxn>
                  <a:cxn ang="0">
                    <a:pos x="20" y="20"/>
                  </a:cxn>
                  <a:cxn ang="0">
                    <a:pos x="67" y="0"/>
                  </a:cxn>
                </a:cxnLst>
                <a:rect l="0" t="0" r="r" b="b"/>
                <a:pathLst>
                  <a:path w="134" h="134">
                    <a:moveTo>
                      <a:pt x="67" y="0"/>
                    </a:moveTo>
                    <a:cubicBezTo>
                      <a:pt x="86" y="0"/>
                      <a:pt x="102" y="6"/>
                      <a:pt x="115" y="20"/>
                    </a:cubicBezTo>
                    <a:cubicBezTo>
                      <a:pt x="128" y="33"/>
                      <a:pt x="134" y="48"/>
                      <a:pt x="134" y="67"/>
                    </a:cubicBezTo>
                    <a:cubicBezTo>
                      <a:pt x="134" y="85"/>
                      <a:pt x="128" y="101"/>
                      <a:pt x="115" y="114"/>
                    </a:cubicBezTo>
                    <a:cubicBezTo>
                      <a:pt x="102" y="127"/>
                      <a:pt x="86" y="134"/>
                      <a:pt x="67" y="134"/>
                    </a:cubicBezTo>
                    <a:cubicBezTo>
                      <a:pt x="49" y="134"/>
                      <a:pt x="33" y="127"/>
                      <a:pt x="20" y="114"/>
                    </a:cubicBezTo>
                    <a:cubicBezTo>
                      <a:pt x="7" y="101"/>
                      <a:pt x="0" y="85"/>
                      <a:pt x="0" y="67"/>
                    </a:cubicBezTo>
                    <a:cubicBezTo>
                      <a:pt x="0" y="48"/>
                      <a:pt x="7" y="33"/>
                      <a:pt x="20" y="20"/>
                    </a:cubicBezTo>
                    <a:cubicBezTo>
                      <a:pt x="33" y="6"/>
                      <a:pt x="49" y="0"/>
                      <a:pt x="6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cs typeface="+mn-ea"/>
                </a:endParaRPr>
              </a:p>
            </p:txBody>
          </p:sp>
          <p:sp>
            <p:nvSpPr>
              <p:cNvPr id="25" name="Rectangle 49"/>
              <p:cNvSpPr>
                <a:spLocks noChangeArrowheads="1"/>
              </p:cNvSpPr>
              <p:nvPr/>
            </p:nvSpPr>
            <p:spPr bwMode="auto">
              <a:xfrm>
                <a:off x="2109788" y="1760538"/>
                <a:ext cx="252413" cy="53975"/>
              </a:xfrm>
              <a:prstGeom prst="rect">
                <a:avLst/>
              </a:prstGeom>
              <a:solidFill>
                <a:schemeClr val="accent1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cs typeface="+mn-ea"/>
                </a:endParaRPr>
              </a:p>
            </p:txBody>
          </p:sp>
        </p:grpSp>
        <p:grpSp>
          <p:nvGrpSpPr>
            <p:cNvPr id="12" name="Group 70"/>
            <p:cNvGrpSpPr/>
            <p:nvPr/>
          </p:nvGrpSpPr>
          <p:grpSpPr>
            <a:xfrm rot="5400000">
              <a:off x="1768817" y="2472030"/>
              <a:ext cx="484620" cy="224246"/>
              <a:chOff x="1744663" y="2282825"/>
              <a:chExt cx="617538" cy="285750"/>
            </a:xfrm>
          </p:grpSpPr>
          <p:sp>
            <p:nvSpPr>
              <p:cNvPr id="22" name="Freeform 39"/>
              <p:cNvSpPr/>
              <p:nvPr/>
            </p:nvSpPr>
            <p:spPr bwMode="auto">
              <a:xfrm>
                <a:off x="1744663" y="2282825"/>
                <a:ext cx="287338" cy="285750"/>
              </a:xfrm>
              <a:custGeom>
                <a:avLst/>
                <a:gdLst/>
                <a:ahLst/>
                <a:cxnLst>
                  <a:cxn ang="0">
                    <a:pos x="0" y="57"/>
                  </a:cxn>
                  <a:cxn ang="0">
                    <a:pos x="17" y="17"/>
                  </a:cxn>
                  <a:cxn ang="0">
                    <a:pos x="57" y="0"/>
                  </a:cxn>
                  <a:cxn ang="0">
                    <a:pos x="98" y="17"/>
                  </a:cxn>
                  <a:cxn ang="0">
                    <a:pos x="114" y="57"/>
                  </a:cxn>
                  <a:cxn ang="0">
                    <a:pos x="98" y="97"/>
                  </a:cxn>
                  <a:cxn ang="0">
                    <a:pos x="57" y="114"/>
                  </a:cxn>
                  <a:cxn ang="0">
                    <a:pos x="17" y="97"/>
                  </a:cxn>
                  <a:cxn ang="0">
                    <a:pos x="0" y="57"/>
                  </a:cxn>
                </a:cxnLst>
                <a:rect l="0" t="0" r="r" b="b"/>
                <a:pathLst>
                  <a:path w="114" h="114">
                    <a:moveTo>
                      <a:pt x="0" y="57"/>
                    </a:moveTo>
                    <a:cubicBezTo>
                      <a:pt x="0" y="41"/>
                      <a:pt x="6" y="28"/>
                      <a:pt x="17" y="17"/>
                    </a:cubicBezTo>
                    <a:cubicBezTo>
                      <a:pt x="28" y="5"/>
                      <a:pt x="42" y="0"/>
                      <a:pt x="57" y="0"/>
                    </a:cubicBezTo>
                    <a:cubicBezTo>
                      <a:pt x="73" y="0"/>
                      <a:pt x="87" y="5"/>
                      <a:pt x="98" y="17"/>
                    </a:cubicBezTo>
                    <a:cubicBezTo>
                      <a:pt x="109" y="28"/>
                      <a:pt x="114" y="41"/>
                      <a:pt x="114" y="57"/>
                    </a:cubicBezTo>
                    <a:cubicBezTo>
                      <a:pt x="114" y="73"/>
                      <a:pt x="109" y="86"/>
                      <a:pt x="98" y="97"/>
                    </a:cubicBezTo>
                    <a:cubicBezTo>
                      <a:pt x="87" y="108"/>
                      <a:pt x="73" y="114"/>
                      <a:pt x="57" y="114"/>
                    </a:cubicBezTo>
                    <a:cubicBezTo>
                      <a:pt x="42" y="114"/>
                      <a:pt x="28" y="108"/>
                      <a:pt x="17" y="97"/>
                    </a:cubicBezTo>
                    <a:cubicBezTo>
                      <a:pt x="6" y="86"/>
                      <a:pt x="0" y="73"/>
                      <a:pt x="0" y="57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cs typeface="+mn-ea"/>
                </a:endParaRPr>
              </a:p>
            </p:txBody>
          </p:sp>
          <p:sp>
            <p:nvSpPr>
              <p:cNvPr id="23" name="Rectangle 50"/>
              <p:cNvSpPr>
                <a:spLocks noChangeArrowheads="1"/>
              </p:cNvSpPr>
              <p:nvPr/>
            </p:nvSpPr>
            <p:spPr bwMode="auto">
              <a:xfrm>
                <a:off x="1881188" y="2403475"/>
                <a:ext cx="481013" cy="55563"/>
              </a:xfrm>
              <a:prstGeom prst="rect">
                <a:avLst/>
              </a:prstGeom>
              <a:solidFill>
                <a:schemeClr val="accent1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cs typeface="+mn-ea"/>
                </a:endParaRPr>
              </a:p>
            </p:txBody>
          </p:sp>
        </p:grpSp>
        <p:grpSp>
          <p:nvGrpSpPr>
            <p:cNvPr id="13" name="Group 69"/>
            <p:cNvGrpSpPr/>
            <p:nvPr/>
          </p:nvGrpSpPr>
          <p:grpSpPr>
            <a:xfrm rot="5400000">
              <a:off x="1527752" y="2491339"/>
              <a:ext cx="469670" cy="200576"/>
              <a:chOff x="1763713" y="2614613"/>
              <a:chExt cx="598488" cy="255588"/>
            </a:xfrm>
          </p:grpSpPr>
          <p:sp>
            <p:nvSpPr>
              <p:cNvPr id="20" name="Freeform 45"/>
              <p:cNvSpPr/>
              <p:nvPr/>
            </p:nvSpPr>
            <p:spPr bwMode="auto">
              <a:xfrm>
                <a:off x="1763713" y="2614613"/>
                <a:ext cx="255588" cy="255588"/>
              </a:xfrm>
              <a:custGeom>
                <a:avLst/>
                <a:gdLst/>
                <a:ahLst/>
                <a:cxnLst>
                  <a:cxn ang="0">
                    <a:pos x="102" y="51"/>
                  </a:cxn>
                  <a:cxn ang="0">
                    <a:pos x="87" y="87"/>
                  </a:cxn>
                  <a:cxn ang="0">
                    <a:pos x="51" y="102"/>
                  </a:cxn>
                  <a:cxn ang="0">
                    <a:pos x="15" y="87"/>
                  </a:cxn>
                  <a:cxn ang="0">
                    <a:pos x="0" y="51"/>
                  </a:cxn>
                  <a:cxn ang="0">
                    <a:pos x="15" y="15"/>
                  </a:cxn>
                  <a:cxn ang="0">
                    <a:pos x="51" y="0"/>
                  </a:cxn>
                  <a:cxn ang="0">
                    <a:pos x="87" y="15"/>
                  </a:cxn>
                  <a:cxn ang="0">
                    <a:pos x="102" y="51"/>
                  </a:cxn>
                </a:cxnLst>
                <a:rect l="0" t="0" r="r" b="b"/>
                <a:pathLst>
                  <a:path w="102" h="102">
                    <a:moveTo>
                      <a:pt x="102" y="51"/>
                    </a:moveTo>
                    <a:cubicBezTo>
                      <a:pt x="102" y="65"/>
                      <a:pt x="97" y="77"/>
                      <a:pt x="87" y="87"/>
                    </a:cubicBezTo>
                    <a:cubicBezTo>
                      <a:pt x="77" y="97"/>
                      <a:pt x="65" y="102"/>
                      <a:pt x="51" y="102"/>
                    </a:cubicBezTo>
                    <a:cubicBezTo>
                      <a:pt x="37" y="102"/>
                      <a:pt x="25" y="97"/>
                      <a:pt x="15" y="87"/>
                    </a:cubicBezTo>
                    <a:cubicBezTo>
                      <a:pt x="5" y="77"/>
                      <a:pt x="0" y="65"/>
                      <a:pt x="0" y="51"/>
                    </a:cubicBezTo>
                    <a:cubicBezTo>
                      <a:pt x="0" y="37"/>
                      <a:pt x="5" y="25"/>
                      <a:pt x="15" y="15"/>
                    </a:cubicBezTo>
                    <a:cubicBezTo>
                      <a:pt x="25" y="5"/>
                      <a:pt x="37" y="0"/>
                      <a:pt x="51" y="0"/>
                    </a:cubicBezTo>
                    <a:cubicBezTo>
                      <a:pt x="65" y="0"/>
                      <a:pt x="77" y="5"/>
                      <a:pt x="87" y="15"/>
                    </a:cubicBezTo>
                    <a:cubicBezTo>
                      <a:pt x="97" y="25"/>
                      <a:pt x="102" y="37"/>
                      <a:pt x="102" y="5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cs typeface="+mn-ea"/>
                </a:endParaRPr>
              </a:p>
            </p:txBody>
          </p:sp>
          <p:sp>
            <p:nvSpPr>
              <p:cNvPr id="21" name="Rectangle 51"/>
              <p:cNvSpPr>
                <a:spLocks noChangeArrowheads="1"/>
              </p:cNvSpPr>
              <p:nvPr/>
            </p:nvSpPr>
            <p:spPr bwMode="auto">
              <a:xfrm>
                <a:off x="1881188" y="2719388"/>
                <a:ext cx="481013" cy="55563"/>
              </a:xfrm>
              <a:prstGeom prst="rect">
                <a:avLst/>
              </a:prstGeom>
              <a:solidFill>
                <a:schemeClr val="accent1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cs typeface="+mn-ea"/>
                </a:endParaRPr>
              </a:p>
            </p:txBody>
          </p:sp>
        </p:grpSp>
        <p:grpSp>
          <p:nvGrpSpPr>
            <p:cNvPr id="14" name="Group 68"/>
            <p:cNvGrpSpPr/>
            <p:nvPr/>
          </p:nvGrpSpPr>
          <p:grpSpPr>
            <a:xfrm rot="5400000">
              <a:off x="1303507" y="2543663"/>
              <a:ext cx="399905" cy="165693"/>
              <a:chOff x="1852613" y="2967038"/>
              <a:chExt cx="509588" cy="211138"/>
            </a:xfrm>
          </p:grpSpPr>
          <p:sp>
            <p:nvSpPr>
              <p:cNvPr id="18" name="Freeform 46"/>
              <p:cNvSpPr/>
              <p:nvPr/>
            </p:nvSpPr>
            <p:spPr bwMode="auto">
              <a:xfrm>
                <a:off x="1852613" y="2967038"/>
                <a:ext cx="211138" cy="211138"/>
              </a:xfrm>
              <a:custGeom>
                <a:avLst/>
                <a:gdLst/>
                <a:ahLst/>
                <a:cxnLst>
                  <a:cxn ang="0">
                    <a:pos x="72" y="12"/>
                  </a:cxn>
                  <a:cxn ang="0">
                    <a:pos x="84" y="42"/>
                  </a:cxn>
                  <a:cxn ang="0">
                    <a:pos x="72" y="72"/>
                  </a:cxn>
                  <a:cxn ang="0">
                    <a:pos x="42" y="84"/>
                  </a:cxn>
                  <a:cxn ang="0">
                    <a:pos x="12" y="72"/>
                  </a:cxn>
                  <a:cxn ang="0">
                    <a:pos x="0" y="42"/>
                  </a:cxn>
                  <a:cxn ang="0">
                    <a:pos x="12" y="12"/>
                  </a:cxn>
                  <a:cxn ang="0">
                    <a:pos x="42" y="0"/>
                  </a:cxn>
                  <a:cxn ang="0">
                    <a:pos x="72" y="12"/>
                  </a:cxn>
                </a:cxnLst>
                <a:rect l="0" t="0" r="r" b="b"/>
                <a:pathLst>
                  <a:path w="84" h="84">
                    <a:moveTo>
                      <a:pt x="72" y="12"/>
                    </a:moveTo>
                    <a:cubicBezTo>
                      <a:pt x="80" y="20"/>
                      <a:pt x="84" y="30"/>
                      <a:pt x="84" y="42"/>
                    </a:cubicBezTo>
                    <a:cubicBezTo>
                      <a:pt x="84" y="53"/>
                      <a:pt x="80" y="63"/>
                      <a:pt x="72" y="72"/>
                    </a:cubicBezTo>
                    <a:cubicBezTo>
                      <a:pt x="64" y="80"/>
                      <a:pt x="54" y="84"/>
                      <a:pt x="42" y="84"/>
                    </a:cubicBezTo>
                    <a:cubicBezTo>
                      <a:pt x="31" y="84"/>
                      <a:pt x="21" y="80"/>
                      <a:pt x="12" y="72"/>
                    </a:cubicBezTo>
                    <a:cubicBezTo>
                      <a:pt x="4" y="63"/>
                      <a:pt x="0" y="53"/>
                      <a:pt x="0" y="42"/>
                    </a:cubicBezTo>
                    <a:cubicBezTo>
                      <a:pt x="0" y="30"/>
                      <a:pt x="4" y="20"/>
                      <a:pt x="12" y="12"/>
                    </a:cubicBezTo>
                    <a:cubicBezTo>
                      <a:pt x="21" y="4"/>
                      <a:pt x="31" y="0"/>
                      <a:pt x="42" y="0"/>
                    </a:cubicBezTo>
                    <a:cubicBezTo>
                      <a:pt x="54" y="0"/>
                      <a:pt x="64" y="4"/>
                      <a:pt x="72" y="12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cs typeface="+mn-ea"/>
                </a:endParaRPr>
              </a:p>
            </p:txBody>
          </p:sp>
          <p:sp>
            <p:nvSpPr>
              <p:cNvPr id="19" name="Rectangle 52"/>
              <p:cNvSpPr>
                <a:spLocks noChangeArrowheads="1"/>
              </p:cNvSpPr>
              <p:nvPr/>
            </p:nvSpPr>
            <p:spPr bwMode="auto">
              <a:xfrm>
                <a:off x="1941513" y="3040063"/>
                <a:ext cx="420688" cy="55563"/>
              </a:xfrm>
              <a:prstGeom prst="rect">
                <a:avLst/>
              </a:prstGeom>
              <a:solidFill>
                <a:schemeClr val="accent1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cs typeface="+mn-ea"/>
                </a:endParaRPr>
              </a:p>
            </p:txBody>
          </p:sp>
        </p:grpSp>
        <p:grpSp>
          <p:nvGrpSpPr>
            <p:cNvPr id="15" name="Group 67"/>
            <p:cNvGrpSpPr/>
            <p:nvPr/>
          </p:nvGrpSpPr>
          <p:grpSpPr>
            <a:xfrm rot="5400000">
              <a:off x="1123488" y="2626510"/>
              <a:ext cx="261620" cy="138285"/>
              <a:chOff x="2028826" y="3302000"/>
              <a:chExt cx="333375" cy="176213"/>
            </a:xfrm>
          </p:grpSpPr>
          <p:sp>
            <p:nvSpPr>
              <p:cNvPr id="16" name="Freeform 44"/>
              <p:cNvSpPr/>
              <p:nvPr/>
            </p:nvSpPr>
            <p:spPr bwMode="auto">
              <a:xfrm>
                <a:off x="2028826" y="3302000"/>
                <a:ext cx="176213" cy="176213"/>
              </a:xfrm>
              <a:custGeom>
                <a:avLst/>
                <a:gdLst/>
                <a:ahLst/>
                <a:cxnLst>
                  <a:cxn ang="0">
                    <a:pos x="70" y="35"/>
                  </a:cxn>
                  <a:cxn ang="0">
                    <a:pos x="60" y="60"/>
                  </a:cxn>
                  <a:cxn ang="0">
                    <a:pos x="35" y="70"/>
                  </a:cxn>
                  <a:cxn ang="0">
                    <a:pos x="10" y="60"/>
                  </a:cxn>
                  <a:cxn ang="0">
                    <a:pos x="0" y="35"/>
                  </a:cxn>
                  <a:cxn ang="0">
                    <a:pos x="10" y="10"/>
                  </a:cxn>
                  <a:cxn ang="0">
                    <a:pos x="35" y="0"/>
                  </a:cxn>
                  <a:cxn ang="0">
                    <a:pos x="60" y="10"/>
                  </a:cxn>
                  <a:cxn ang="0">
                    <a:pos x="70" y="35"/>
                  </a:cxn>
                </a:cxnLst>
                <a:rect l="0" t="0" r="r" b="b"/>
                <a:pathLst>
                  <a:path w="70" h="70">
                    <a:moveTo>
                      <a:pt x="70" y="35"/>
                    </a:moveTo>
                    <a:cubicBezTo>
                      <a:pt x="70" y="45"/>
                      <a:pt x="67" y="53"/>
                      <a:pt x="60" y="60"/>
                    </a:cubicBezTo>
                    <a:cubicBezTo>
                      <a:pt x="53" y="66"/>
                      <a:pt x="45" y="70"/>
                      <a:pt x="35" y="70"/>
                    </a:cubicBezTo>
                    <a:cubicBezTo>
                      <a:pt x="25" y="70"/>
                      <a:pt x="17" y="66"/>
                      <a:pt x="10" y="60"/>
                    </a:cubicBezTo>
                    <a:cubicBezTo>
                      <a:pt x="3" y="53"/>
                      <a:pt x="0" y="45"/>
                      <a:pt x="0" y="35"/>
                    </a:cubicBezTo>
                    <a:cubicBezTo>
                      <a:pt x="0" y="25"/>
                      <a:pt x="3" y="17"/>
                      <a:pt x="10" y="10"/>
                    </a:cubicBezTo>
                    <a:cubicBezTo>
                      <a:pt x="17" y="3"/>
                      <a:pt x="25" y="0"/>
                      <a:pt x="35" y="0"/>
                    </a:cubicBezTo>
                    <a:cubicBezTo>
                      <a:pt x="45" y="0"/>
                      <a:pt x="53" y="3"/>
                      <a:pt x="60" y="10"/>
                    </a:cubicBezTo>
                    <a:cubicBezTo>
                      <a:pt x="67" y="17"/>
                      <a:pt x="70" y="25"/>
                      <a:pt x="70" y="35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cs typeface="+mn-ea"/>
                </a:endParaRPr>
              </a:p>
            </p:txBody>
          </p:sp>
          <p:sp>
            <p:nvSpPr>
              <p:cNvPr id="17" name="Rectangle 53"/>
              <p:cNvSpPr>
                <a:spLocks noChangeArrowheads="1"/>
              </p:cNvSpPr>
              <p:nvPr/>
            </p:nvSpPr>
            <p:spPr bwMode="auto">
              <a:xfrm>
                <a:off x="2092326" y="3357563"/>
                <a:ext cx="269875" cy="55563"/>
              </a:xfrm>
              <a:prstGeom prst="rect">
                <a:avLst/>
              </a:prstGeom>
              <a:solidFill>
                <a:schemeClr val="accent1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cs typeface="+mn-ea"/>
                </a:endParaRPr>
              </a:p>
            </p:txBody>
          </p:sp>
        </p:grpSp>
      </p:grpSp>
      <p:grpSp>
        <p:nvGrpSpPr>
          <p:cNvPr id="28" name="Group 230"/>
          <p:cNvGrpSpPr/>
          <p:nvPr/>
        </p:nvGrpSpPr>
        <p:grpSpPr>
          <a:xfrm>
            <a:off x="1134890" y="3625599"/>
            <a:ext cx="2305276" cy="884273"/>
            <a:chOff x="851278" y="2718569"/>
            <a:chExt cx="1729182" cy="663051"/>
          </a:xfrm>
        </p:grpSpPr>
        <p:sp>
          <p:nvSpPr>
            <p:cNvPr id="29" name="Freeform 47"/>
            <p:cNvSpPr/>
            <p:nvPr/>
          </p:nvSpPr>
          <p:spPr bwMode="auto">
            <a:xfrm rot="5400000">
              <a:off x="850656" y="2719191"/>
              <a:ext cx="311452" cy="310207"/>
            </a:xfrm>
            <a:custGeom>
              <a:avLst/>
              <a:gdLst/>
              <a:ahLst/>
              <a:cxnLst>
                <a:cxn ang="0">
                  <a:pos x="0" y="79"/>
                </a:cxn>
                <a:cxn ang="0">
                  <a:pos x="24" y="23"/>
                </a:cxn>
                <a:cxn ang="0">
                  <a:pos x="79" y="0"/>
                </a:cxn>
                <a:cxn ang="0">
                  <a:pos x="135" y="23"/>
                </a:cxn>
                <a:cxn ang="0">
                  <a:pos x="158" y="79"/>
                </a:cxn>
                <a:cxn ang="0">
                  <a:pos x="135" y="135"/>
                </a:cxn>
                <a:cxn ang="0">
                  <a:pos x="79" y="158"/>
                </a:cxn>
                <a:cxn ang="0">
                  <a:pos x="24" y="135"/>
                </a:cxn>
                <a:cxn ang="0">
                  <a:pos x="0" y="79"/>
                </a:cxn>
              </a:cxnLst>
              <a:rect l="0" t="0" r="r" b="b"/>
              <a:pathLst>
                <a:path w="158" h="158">
                  <a:moveTo>
                    <a:pt x="0" y="79"/>
                  </a:moveTo>
                  <a:cubicBezTo>
                    <a:pt x="0" y="57"/>
                    <a:pt x="8" y="39"/>
                    <a:pt x="24" y="23"/>
                  </a:cubicBezTo>
                  <a:cubicBezTo>
                    <a:pt x="39" y="8"/>
                    <a:pt x="58" y="0"/>
                    <a:pt x="79" y="0"/>
                  </a:cubicBezTo>
                  <a:cubicBezTo>
                    <a:pt x="101" y="0"/>
                    <a:pt x="120" y="8"/>
                    <a:pt x="135" y="23"/>
                  </a:cubicBezTo>
                  <a:cubicBezTo>
                    <a:pt x="150" y="39"/>
                    <a:pt x="158" y="57"/>
                    <a:pt x="158" y="79"/>
                  </a:cubicBezTo>
                  <a:cubicBezTo>
                    <a:pt x="158" y="100"/>
                    <a:pt x="150" y="119"/>
                    <a:pt x="135" y="135"/>
                  </a:cubicBezTo>
                  <a:cubicBezTo>
                    <a:pt x="120" y="150"/>
                    <a:pt x="101" y="158"/>
                    <a:pt x="79" y="158"/>
                  </a:cubicBezTo>
                  <a:cubicBezTo>
                    <a:pt x="58" y="158"/>
                    <a:pt x="39" y="150"/>
                    <a:pt x="24" y="135"/>
                  </a:cubicBezTo>
                  <a:cubicBezTo>
                    <a:pt x="8" y="119"/>
                    <a:pt x="0" y="100"/>
                    <a:pt x="0" y="79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grpSp>
          <p:nvGrpSpPr>
            <p:cNvPr id="30" name="Group 62"/>
            <p:cNvGrpSpPr/>
            <p:nvPr/>
          </p:nvGrpSpPr>
          <p:grpSpPr>
            <a:xfrm rot="5400000">
              <a:off x="2063451" y="3015353"/>
              <a:ext cx="397412" cy="165693"/>
              <a:chOff x="2387601" y="2000250"/>
              <a:chExt cx="506412" cy="211138"/>
            </a:xfrm>
          </p:grpSpPr>
          <p:sp>
            <p:nvSpPr>
              <p:cNvPr id="46" name="Freeform 41"/>
              <p:cNvSpPr/>
              <p:nvPr/>
            </p:nvSpPr>
            <p:spPr bwMode="auto">
              <a:xfrm>
                <a:off x="2684463" y="2000250"/>
                <a:ext cx="209550" cy="211138"/>
              </a:xfrm>
              <a:custGeom>
                <a:avLst/>
                <a:gdLst/>
                <a:ahLst/>
                <a:cxnLst>
                  <a:cxn ang="0">
                    <a:pos x="71" y="12"/>
                  </a:cxn>
                  <a:cxn ang="0">
                    <a:pos x="84" y="42"/>
                  </a:cxn>
                  <a:cxn ang="0">
                    <a:pos x="71" y="71"/>
                  </a:cxn>
                  <a:cxn ang="0">
                    <a:pos x="42" y="84"/>
                  </a:cxn>
                  <a:cxn ang="0">
                    <a:pos x="12" y="71"/>
                  </a:cxn>
                  <a:cxn ang="0">
                    <a:pos x="0" y="42"/>
                  </a:cxn>
                  <a:cxn ang="0">
                    <a:pos x="12" y="12"/>
                  </a:cxn>
                  <a:cxn ang="0">
                    <a:pos x="42" y="0"/>
                  </a:cxn>
                  <a:cxn ang="0">
                    <a:pos x="71" y="12"/>
                  </a:cxn>
                </a:cxnLst>
                <a:rect l="0" t="0" r="r" b="b"/>
                <a:pathLst>
                  <a:path w="84" h="84">
                    <a:moveTo>
                      <a:pt x="71" y="12"/>
                    </a:moveTo>
                    <a:cubicBezTo>
                      <a:pt x="80" y="20"/>
                      <a:pt x="84" y="30"/>
                      <a:pt x="84" y="42"/>
                    </a:cubicBezTo>
                    <a:cubicBezTo>
                      <a:pt x="84" y="53"/>
                      <a:pt x="80" y="63"/>
                      <a:pt x="71" y="71"/>
                    </a:cubicBezTo>
                    <a:cubicBezTo>
                      <a:pt x="63" y="80"/>
                      <a:pt x="53" y="84"/>
                      <a:pt x="42" y="84"/>
                    </a:cubicBezTo>
                    <a:cubicBezTo>
                      <a:pt x="30" y="84"/>
                      <a:pt x="20" y="80"/>
                      <a:pt x="12" y="71"/>
                    </a:cubicBezTo>
                    <a:cubicBezTo>
                      <a:pt x="4" y="63"/>
                      <a:pt x="0" y="53"/>
                      <a:pt x="0" y="42"/>
                    </a:cubicBezTo>
                    <a:cubicBezTo>
                      <a:pt x="0" y="30"/>
                      <a:pt x="4" y="20"/>
                      <a:pt x="12" y="12"/>
                    </a:cubicBezTo>
                    <a:cubicBezTo>
                      <a:pt x="20" y="4"/>
                      <a:pt x="30" y="0"/>
                      <a:pt x="42" y="0"/>
                    </a:cubicBezTo>
                    <a:cubicBezTo>
                      <a:pt x="53" y="0"/>
                      <a:pt x="63" y="4"/>
                      <a:pt x="71" y="12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cs typeface="+mn-ea"/>
                </a:endParaRPr>
              </a:p>
            </p:txBody>
          </p:sp>
          <p:sp>
            <p:nvSpPr>
              <p:cNvPr id="47" name="Rectangle 54"/>
              <p:cNvSpPr>
                <a:spLocks noChangeArrowheads="1"/>
              </p:cNvSpPr>
              <p:nvPr/>
            </p:nvSpPr>
            <p:spPr bwMode="auto">
              <a:xfrm>
                <a:off x="2387601" y="2078038"/>
                <a:ext cx="422275" cy="55563"/>
              </a:xfrm>
              <a:prstGeom prst="rect">
                <a:avLst/>
              </a:prstGeom>
              <a:solidFill>
                <a:schemeClr val="accent1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cs typeface="+mn-ea"/>
                </a:endParaRPr>
              </a:p>
            </p:txBody>
          </p:sp>
        </p:grpSp>
        <p:grpSp>
          <p:nvGrpSpPr>
            <p:cNvPr id="31" name="Group 61"/>
            <p:cNvGrpSpPr/>
            <p:nvPr/>
          </p:nvGrpSpPr>
          <p:grpSpPr>
            <a:xfrm rot="5400000">
              <a:off x="2381754" y="2961161"/>
              <a:ext cx="260374" cy="137039"/>
              <a:chOff x="2387601" y="1700213"/>
              <a:chExt cx="331788" cy="174625"/>
            </a:xfrm>
          </p:grpSpPr>
          <p:sp>
            <p:nvSpPr>
              <p:cNvPr id="44" name="Freeform 40"/>
              <p:cNvSpPr/>
              <p:nvPr/>
            </p:nvSpPr>
            <p:spPr bwMode="auto">
              <a:xfrm>
                <a:off x="2543176" y="1700213"/>
                <a:ext cx="176213" cy="174625"/>
              </a:xfrm>
              <a:custGeom>
                <a:avLst/>
                <a:gdLst/>
                <a:ahLst/>
                <a:cxnLst>
                  <a:cxn ang="0">
                    <a:pos x="35" y="0"/>
                  </a:cxn>
                  <a:cxn ang="0">
                    <a:pos x="59" y="10"/>
                  </a:cxn>
                  <a:cxn ang="0">
                    <a:pos x="70" y="35"/>
                  </a:cxn>
                  <a:cxn ang="0">
                    <a:pos x="59" y="59"/>
                  </a:cxn>
                  <a:cxn ang="0">
                    <a:pos x="35" y="70"/>
                  </a:cxn>
                  <a:cxn ang="0">
                    <a:pos x="10" y="59"/>
                  </a:cxn>
                  <a:cxn ang="0">
                    <a:pos x="0" y="35"/>
                  </a:cxn>
                  <a:cxn ang="0">
                    <a:pos x="10" y="10"/>
                  </a:cxn>
                  <a:cxn ang="0">
                    <a:pos x="35" y="0"/>
                  </a:cxn>
                </a:cxnLst>
                <a:rect l="0" t="0" r="r" b="b"/>
                <a:pathLst>
                  <a:path w="70" h="70">
                    <a:moveTo>
                      <a:pt x="35" y="0"/>
                    </a:moveTo>
                    <a:cubicBezTo>
                      <a:pt x="44" y="0"/>
                      <a:pt x="53" y="3"/>
                      <a:pt x="59" y="10"/>
                    </a:cubicBezTo>
                    <a:cubicBezTo>
                      <a:pt x="66" y="17"/>
                      <a:pt x="70" y="25"/>
                      <a:pt x="70" y="35"/>
                    </a:cubicBezTo>
                    <a:cubicBezTo>
                      <a:pt x="70" y="44"/>
                      <a:pt x="66" y="53"/>
                      <a:pt x="59" y="59"/>
                    </a:cubicBezTo>
                    <a:cubicBezTo>
                      <a:pt x="53" y="66"/>
                      <a:pt x="44" y="70"/>
                      <a:pt x="35" y="70"/>
                    </a:cubicBezTo>
                    <a:cubicBezTo>
                      <a:pt x="25" y="70"/>
                      <a:pt x="17" y="66"/>
                      <a:pt x="10" y="59"/>
                    </a:cubicBezTo>
                    <a:cubicBezTo>
                      <a:pt x="3" y="53"/>
                      <a:pt x="0" y="44"/>
                      <a:pt x="0" y="35"/>
                    </a:cubicBezTo>
                    <a:cubicBezTo>
                      <a:pt x="0" y="25"/>
                      <a:pt x="3" y="17"/>
                      <a:pt x="10" y="10"/>
                    </a:cubicBezTo>
                    <a:cubicBezTo>
                      <a:pt x="17" y="3"/>
                      <a:pt x="25" y="0"/>
                      <a:pt x="3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cs typeface="+mn-ea"/>
                </a:endParaRPr>
              </a:p>
            </p:txBody>
          </p:sp>
          <p:sp>
            <p:nvSpPr>
              <p:cNvPr id="45" name="Rectangle 55"/>
              <p:cNvSpPr>
                <a:spLocks noChangeArrowheads="1"/>
              </p:cNvSpPr>
              <p:nvPr/>
            </p:nvSpPr>
            <p:spPr bwMode="auto">
              <a:xfrm>
                <a:off x="2387601" y="1760538"/>
                <a:ext cx="254000" cy="53975"/>
              </a:xfrm>
              <a:prstGeom prst="rect">
                <a:avLst/>
              </a:prstGeom>
              <a:solidFill>
                <a:schemeClr val="accent1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cs typeface="+mn-ea"/>
                </a:endParaRPr>
              </a:p>
            </p:txBody>
          </p:sp>
        </p:grpSp>
        <p:grpSp>
          <p:nvGrpSpPr>
            <p:cNvPr id="32" name="Group 63"/>
            <p:cNvGrpSpPr/>
            <p:nvPr/>
          </p:nvGrpSpPr>
          <p:grpSpPr>
            <a:xfrm rot="5400000">
              <a:off x="1776292" y="3033417"/>
              <a:ext cx="468424" cy="200576"/>
              <a:chOff x="2387601" y="2298700"/>
              <a:chExt cx="596900" cy="255588"/>
            </a:xfrm>
          </p:grpSpPr>
          <p:sp>
            <p:nvSpPr>
              <p:cNvPr id="42" name="Freeform 34"/>
              <p:cNvSpPr/>
              <p:nvPr/>
            </p:nvSpPr>
            <p:spPr bwMode="auto">
              <a:xfrm>
                <a:off x="2728913" y="2298700"/>
                <a:ext cx="255588" cy="255588"/>
              </a:xfrm>
              <a:custGeom>
                <a:avLst/>
                <a:gdLst/>
                <a:ahLst/>
                <a:cxnLst>
                  <a:cxn ang="0">
                    <a:pos x="87" y="87"/>
                  </a:cxn>
                  <a:cxn ang="0">
                    <a:pos x="51" y="102"/>
                  </a:cxn>
                  <a:cxn ang="0">
                    <a:pos x="15" y="87"/>
                  </a:cxn>
                  <a:cxn ang="0">
                    <a:pos x="0" y="51"/>
                  </a:cxn>
                  <a:cxn ang="0">
                    <a:pos x="15" y="15"/>
                  </a:cxn>
                  <a:cxn ang="0">
                    <a:pos x="51" y="0"/>
                  </a:cxn>
                  <a:cxn ang="0">
                    <a:pos x="87" y="15"/>
                  </a:cxn>
                  <a:cxn ang="0">
                    <a:pos x="102" y="51"/>
                  </a:cxn>
                  <a:cxn ang="0">
                    <a:pos x="87" y="87"/>
                  </a:cxn>
                </a:cxnLst>
                <a:rect l="0" t="0" r="r" b="b"/>
                <a:pathLst>
                  <a:path w="102" h="102">
                    <a:moveTo>
                      <a:pt x="87" y="87"/>
                    </a:moveTo>
                    <a:cubicBezTo>
                      <a:pt x="77" y="97"/>
                      <a:pt x="65" y="102"/>
                      <a:pt x="51" y="102"/>
                    </a:cubicBezTo>
                    <a:cubicBezTo>
                      <a:pt x="37" y="102"/>
                      <a:pt x="24" y="97"/>
                      <a:pt x="15" y="87"/>
                    </a:cubicBezTo>
                    <a:cubicBezTo>
                      <a:pt x="5" y="77"/>
                      <a:pt x="0" y="65"/>
                      <a:pt x="0" y="51"/>
                    </a:cubicBezTo>
                    <a:cubicBezTo>
                      <a:pt x="0" y="37"/>
                      <a:pt x="5" y="25"/>
                      <a:pt x="15" y="15"/>
                    </a:cubicBezTo>
                    <a:cubicBezTo>
                      <a:pt x="24" y="5"/>
                      <a:pt x="37" y="0"/>
                      <a:pt x="51" y="0"/>
                    </a:cubicBezTo>
                    <a:cubicBezTo>
                      <a:pt x="65" y="0"/>
                      <a:pt x="77" y="5"/>
                      <a:pt x="87" y="15"/>
                    </a:cubicBezTo>
                    <a:cubicBezTo>
                      <a:pt x="97" y="25"/>
                      <a:pt x="102" y="37"/>
                      <a:pt x="102" y="51"/>
                    </a:cubicBezTo>
                    <a:cubicBezTo>
                      <a:pt x="102" y="65"/>
                      <a:pt x="97" y="77"/>
                      <a:pt x="87" y="87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cs typeface="+mn-ea"/>
                </a:endParaRPr>
              </a:p>
            </p:txBody>
          </p:sp>
          <p:sp>
            <p:nvSpPr>
              <p:cNvPr id="43" name="Rectangle 56"/>
              <p:cNvSpPr>
                <a:spLocks noChangeArrowheads="1"/>
              </p:cNvSpPr>
              <p:nvPr/>
            </p:nvSpPr>
            <p:spPr bwMode="auto">
              <a:xfrm>
                <a:off x="2387601" y="2403475"/>
                <a:ext cx="482600" cy="55563"/>
              </a:xfrm>
              <a:prstGeom prst="rect">
                <a:avLst/>
              </a:prstGeom>
              <a:solidFill>
                <a:schemeClr val="accent1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cs typeface="+mn-ea"/>
                </a:endParaRPr>
              </a:p>
            </p:txBody>
          </p:sp>
        </p:grpSp>
        <p:grpSp>
          <p:nvGrpSpPr>
            <p:cNvPr id="33" name="Group 64"/>
            <p:cNvGrpSpPr/>
            <p:nvPr/>
          </p:nvGrpSpPr>
          <p:grpSpPr>
            <a:xfrm rot="5400000">
              <a:off x="1522147" y="3028434"/>
              <a:ext cx="482127" cy="224246"/>
              <a:chOff x="2387601" y="2598738"/>
              <a:chExt cx="614362" cy="285750"/>
            </a:xfrm>
          </p:grpSpPr>
          <p:sp>
            <p:nvSpPr>
              <p:cNvPr id="40" name="Freeform 35"/>
              <p:cNvSpPr/>
              <p:nvPr/>
            </p:nvSpPr>
            <p:spPr bwMode="auto">
              <a:xfrm>
                <a:off x="2716213" y="2598738"/>
                <a:ext cx="285750" cy="285750"/>
              </a:xfrm>
              <a:custGeom>
                <a:avLst/>
                <a:gdLst/>
                <a:ahLst/>
                <a:cxnLst>
                  <a:cxn ang="0">
                    <a:pos x="114" y="57"/>
                  </a:cxn>
                  <a:cxn ang="0">
                    <a:pos x="97" y="97"/>
                  </a:cxn>
                  <a:cxn ang="0">
                    <a:pos x="57" y="114"/>
                  </a:cxn>
                  <a:cxn ang="0">
                    <a:pos x="16" y="97"/>
                  </a:cxn>
                  <a:cxn ang="0">
                    <a:pos x="0" y="57"/>
                  </a:cxn>
                  <a:cxn ang="0">
                    <a:pos x="16" y="16"/>
                  </a:cxn>
                  <a:cxn ang="0">
                    <a:pos x="57" y="0"/>
                  </a:cxn>
                  <a:cxn ang="0">
                    <a:pos x="97" y="16"/>
                  </a:cxn>
                  <a:cxn ang="0">
                    <a:pos x="114" y="57"/>
                  </a:cxn>
                </a:cxnLst>
                <a:rect l="0" t="0" r="r" b="b"/>
                <a:pathLst>
                  <a:path w="114" h="114">
                    <a:moveTo>
                      <a:pt x="114" y="57"/>
                    </a:moveTo>
                    <a:cubicBezTo>
                      <a:pt x="114" y="72"/>
                      <a:pt x="108" y="86"/>
                      <a:pt x="97" y="97"/>
                    </a:cubicBezTo>
                    <a:cubicBezTo>
                      <a:pt x="86" y="108"/>
                      <a:pt x="72" y="114"/>
                      <a:pt x="57" y="114"/>
                    </a:cubicBezTo>
                    <a:cubicBezTo>
                      <a:pt x="41" y="114"/>
                      <a:pt x="27" y="108"/>
                      <a:pt x="16" y="97"/>
                    </a:cubicBezTo>
                    <a:cubicBezTo>
                      <a:pt x="5" y="86"/>
                      <a:pt x="0" y="72"/>
                      <a:pt x="0" y="57"/>
                    </a:cubicBezTo>
                    <a:cubicBezTo>
                      <a:pt x="0" y="41"/>
                      <a:pt x="5" y="28"/>
                      <a:pt x="16" y="16"/>
                    </a:cubicBezTo>
                    <a:cubicBezTo>
                      <a:pt x="27" y="5"/>
                      <a:pt x="41" y="0"/>
                      <a:pt x="57" y="0"/>
                    </a:cubicBezTo>
                    <a:cubicBezTo>
                      <a:pt x="72" y="0"/>
                      <a:pt x="86" y="5"/>
                      <a:pt x="97" y="16"/>
                    </a:cubicBezTo>
                    <a:cubicBezTo>
                      <a:pt x="108" y="28"/>
                      <a:pt x="114" y="41"/>
                      <a:pt x="114" y="57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cs typeface="+mn-ea"/>
                </a:endParaRPr>
              </a:p>
            </p:txBody>
          </p:sp>
          <p:sp>
            <p:nvSpPr>
              <p:cNvPr id="41" name="Rectangle 57"/>
              <p:cNvSpPr>
                <a:spLocks noChangeArrowheads="1"/>
              </p:cNvSpPr>
              <p:nvPr/>
            </p:nvSpPr>
            <p:spPr bwMode="auto">
              <a:xfrm>
                <a:off x="2387601" y="2719388"/>
                <a:ext cx="482600" cy="55563"/>
              </a:xfrm>
              <a:prstGeom prst="rect">
                <a:avLst/>
              </a:prstGeom>
              <a:solidFill>
                <a:schemeClr val="accent1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cs typeface="+mn-ea"/>
                </a:endParaRPr>
              </a:p>
            </p:txBody>
          </p:sp>
        </p:grpSp>
        <p:grpSp>
          <p:nvGrpSpPr>
            <p:cNvPr id="34" name="Group 65"/>
            <p:cNvGrpSpPr/>
            <p:nvPr/>
          </p:nvGrpSpPr>
          <p:grpSpPr>
            <a:xfrm rot="5400000">
              <a:off x="1281706" y="2997289"/>
              <a:ext cx="443508" cy="247916"/>
              <a:chOff x="2387601" y="2914650"/>
              <a:chExt cx="565150" cy="315913"/>
            </a:xfrm>
          </p:grpSpPr>
          <p:sp>
            <p:nvSpPr>
              <p:cNvPr id="38" name="Freeform 42"/>
              <p:cNvSpPr/>
              <p:nvPr/>
            </p:nvSpPr>
            <p:spPr bwMode="auto">
              <a:xfrm>
                <a:off x="2636838" y="2914650"/>
                <a:ext cx="315913" cy="315913"/>
              </a:xfrm>
              <a:custGeom>
                <a:avLst/>
                <a:gdLst/>
                <a:ahLst/>
                <a:cxnLst>
                  <a:cxn ang="0">
                    <a:pos x="107" y="18"/>
                  </a:cxn>
                  <a:cxn ang="0">
                    <a:pos x="126" y="63"/>
                  </a:cxn>
                  <a:cxn ang="0">
                    <a:pos x="107" y="107"/>
                  </a:cxn>
                  <a:cxn ang="0">
                    <a:pos x="63" y="126"/>
                  </a:cxn>
                  <a:cxn ang="0">
                    <a:pos x="18" y="107"/>
                  </a:cxn>
                  <a:cxn ang="0">
                    <a:pos x="0" y="63"/>
                  </a:cxn>
                  <a:cxn ang="0">
                    <a:pos x="18" y="18"/>
                  </a:cxn>
                  <a:cxn ang="0">
                    <a:pos x="63" y="0"/>
                  </a:cxn>
                  <a:cxn ang="0">
                    <a:pos x="107" y="18"/>
                  </a:cxn>
                </a:cxnLst>
                <a:rect l="0" t="0" r="r" b="b"/>
                <a:pathLst>
                  <a:path w="126" h="126">
                    <a:moveTo>
                      <a:pt x="107" y="18"/>
                    </a:moveTo>
                    <a:cubicBezTo>
                      <a:pt x="120" y="31"/>
                      <a:pt x="126" y="45"/>
                      <a:pt x="126" y="63"/>
                    </a:cubicBezTo>
                    <a:cubicBezTo>
                      <a:pt x="126" y="80"/>
                      <a:pt x="120" y="95"/>
                      <a:pt x="107" y="107"/>
                    </a:cubicBezTo>
                    <a:cubicBezTo>
                      <a:pt x="95" y="120"/>
                      <a:pt x="80" y="126"/>
                      <a:pt x="63" y="126"/>
                    </a:cubicBezTo>
                    <a:cubicBezTo>
                      <a:pt x="45" y="126"/>
                      <a:pt x="30" y="120"/>
                      <a:pt x="18" y="107"/>
                    </a:cubicBezTo>
                    <a:cubicBezTo>
                      <a:pt x="6" y="95"/>
                      <a:pt x="0" y="80"/>
                      <a:pt x="0" y="63"/>
                    </a:cubicBezTo>
                    <a:cubicBezTo>
                      <a:pt x="0" y="45"/>
                      <a:pt x="6" y="31"/>
                      <a:pt x="18" y="18"/>
                    </a:cubicBezTo>
                    <a:cubicBezTo>
                      <a:pt x="30" y="6"/>
                      <a:pt x="45" y="0"/>
                      <a:pt x="63" y="0"/>
                    </a:cubicBezTo>
                    <a:cubicBezTo>
                      <a:pt x="80" y="0"/>
                      <a:pt x="95" y="6"/>
                      <a:pt x="107" y="1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cs typeface="+mn-ea"/>
                </a:endParaRPr>
              </a:p>
            </p:txBody>
          </p:sp>
          <p:sp>
            <p:nvSpPr>
              <p:cNvPr id="39" name="Rectangle 58"/>
              <p:cNvSpPr>
                <a:spLocks noChangeArrowheads="1"/>
              </p:cNvSpPr>
              <p:nvPr/>
            </p:nvSpPr>
            <p:spPr bwMode="auto">
              <a:xfrm>
                <a:off x="2387601" y="3040063"/>
                <a:ext cx="422275" cy="55563"/>
              </a:xfrm>
              <a:prstGeom prst="rect">
                <a:avLst/>
              </a:prstGeom>
              <a:solidFill>
                <a:schemeClr val="accent1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cs typeface="+mn-ea"/>
                </a:endParaRPr>
              </a:p>
            </p:txBody>
          </p:sp>
        </p:grpSp>
        <p:grpSp>
          <p:nvGrpSpPr>
            <p:cNvPr id="35" name="Group 66"/>
            <p:cNvGrpSpPr/>
            <p:nvPr/>
          </p:nvGrpSpPr>
          <p:grpSpPr>
            <a:xfrm rot="5400000">
              <a:off x="1092965" y="2929392"/>
              <a:ext cx="322665" cy="262866"/>
              <a:chOff x="2387601" y="3222625"/>
              <a:chExt cx="411163" cy="334963"/>
            </a:xfrm>
          </p:grpSpPr>
          <p:sp>
            <p:nvSpPr>
              <p:cNvPr id="36" name="Freeform 43"/>
              <p:cNvSpPr/>
              <p:nvPr/>
            </p:nvSpPr>
            <p:spPr bwMode="auto">
              <a:xfrm>
                <a:off x="2463801" y="3222625"/>
                <a:ext cx="334963" cy="334963"/>
              </a:xfrm>
              <a:custGeom>
                <a:avLst/>
                <a:gdLst/>
                <a:ahLst/>
                <a:cxnLst>
                  <a:cxn ang="0">
                    <a:pos x="0" y="67"/>
                  </a:cxn>
                  <a:cxn ang="0">
                    <a:pos x="19" y="19"/>
                  </a:cxn>
                  <a:cxn ang="0">
                    <a:pos x="67" y="0"/>
                  </a:cxn>
                  <a:cxn ang="0">
                    <a:pos x="114" y="19"/>
                  </a:cxn>
                  <a:cxn ang="0">
                    <a:pos x="134" y="67"/>
                  </a:cxn>
                  <a:cxn ang="0">
                    <a:pos x="114" y="114"/>
                  </a:cxn>
                  <a:cxn ang="0">
                    <a:pos x="67" y="134"/>
                  </a:cxn>
                  <a:cxn ang="0">
                    <a:pos x="19" y="114"/>
                  </a:cxn>
                  <a:cxn ang="0">
                    <a:pos x="0" y="67"/>
                  </a:cxn>
                </a:cxnLst>
                <a:rect l="0" t="0" r="r" b="b"/>
                <a:pathLst>
                  <a:path w="134" h="134">
                    <a:moveTo>
                      <a:pt x="0" y="67"/>
                    </a:moveTo>
                    <a:cubicBezTo>
                      <a:pt x="0" y="48"/>
                      <a:pt x="6" y="33"/>
                      <a:pt x="19" y="19"/>
                    </a:cubicBezTo>
                    <a:cubicBezTo>
                      <a:pt x="32" y="6"/>
                      <a:pt x="48" y="0"/>
                      <a:pt x="67" y="0"/>
                    </a:cubicBezTo>
                    <a:cubicBezTo>
                      <a:pt x="85" y="0"/>
                      <a:pt x="101" y="6"/>
                      <a:pt x="114" y="19"/>
                    </a:cubicBezTo>
                    <a:cubicBezTo>
                      <a:pt x="127" y="33"/>
                      <a:pt x="134" y="48"/>
                      <a:pt x="134" y="67"/>
                    </a:cubicBezTo>
                    <a:cubicBezTo>
                      <a:pt x="134" y="85"/>
                      <a:pt x="127" y="101"/>
                      <a:pt x="114" y="114"/>
                    </a:cubicBezTo>
                    <a:cubicBezTo>
                      <a:pt x="101" y="127"/>
                      <a:pt x="85" y="134"/>
                      <a:pt x="67" y="134"/>
                    </a:cubicBezTo>
                    <a:cubicBezTo>
                      <a:pt x="48" y="134"/>
                      <a:pt x="32" y="127"/>
                      <a:pt x="19" y="114"/>
                    </a:cubicBezTo>
                    <a:cubicBezTo>
                      <a:pt x="6" y="101"/>
                      <a:pt x="0" y="85"/>
                      <a:pt x="0" y="67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cs typeface="+mn-ea"/>
                </a:endParaRPr>
              </a:p>
            </p:txBody>
          </p:sp>
          <p:sp>
            <p:nvSpPr>
              <p:cNvPr id="37" name="Rectangle 59"/>
              <p:cNvSpPr>
                <a:spLocks noChangeArrowheads="1"/>
              </p:cNvSpPr>
              <p:nvPr/>
            </p:nvSpPr>
            <p:spPr bwMode="auto">
              <a:xfrm>
                <a:off x="2387601" y="3357563"/>
                <a:ext cx="271463" cy="55563"/>
              </a:xfrm>
              <a:prstGeom prst="rect">
                <a:avLst/>
              </a:prstGeom>
              <a:solidFill>
                <a:schemeClr val="accent1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cs typeface="+mn-ea"/>
                </a:endParaRPr>
              </a:p>
            </p:txBody>
          </p:sp>
        </p:grpSp>
      </p:grpSp>
      <p:grpSp>
        <p:nvGrpSpPr>
          <p:cNvPr id="48" name="Group 232"/>
          <p:cNvGrpSpPr/>
          <p:nvPr/>
        </p:nvGrpSpPr>
        <p:grpSpPr>
          <a:xfrm>
            <a:off x="3958658" y="3123180"/>
            <a:ext cx="2310259" cy="917783"/>
            <a:chOff x="2969380" y="2341843"/>
            <a:chExt cx="1732920" cy="688178"/>
          </a:xfrm>
        </p:grpSpPr>
        <p:sp>
          <p:nvSpPr>
            <p:cNvPr id="49" name="Freeform 36"/>
            <p:cNvSpPr/>
            <p:nvPr/>
          </p:nvSpPr>
          <p:spPr bwMode="auto">
            <a:xfrm rot="5400000">
              <a:off x="4391471" y="2719191"/>
              <a:ext cx="311452" cy="310207"/>
            </a:xfrm>
            <a:custGeom>
              <a:avLst/>
              <a:gdLst/>
              <a:ahLst/>
              <a:cxnLst>
                <a:cxn ang="0">
                  <a:pos x="135" y="23"/>
                </a:cxn>
                <a:cxn ang="0">
                  <a:pos x="158" y="79"/>
                </a:cxn>
                <a:cxn ang="0">
                  <a:pos x="135" y="135"/>
                </a:cxn>
                <a:cxn ang="0">
                  <a:pos x="79" y="158"/>
                </a:cxn>
                <a:cxn ang="0">
                  <a:pos x="24" y="135"/>
                </a:cxn>
                <a:cxn ang="0">
                  <a:pos x="0" y="79"/>
                </a:cxn>
                <a:cxn ang="0">
                  <a:pos x="24" y="23"/>
                </a:cxn>
                <a:cxn ang="0">
                  <a:pos x="79" y="0"/>
                </a:cxn>
                <a:cxn ang="0">
                  <a:pos x="135" y="23"/>
                </a:cxn>
              </a:cxnLst>
              <a:rect l="0" t="0" r="r" b="b"/>
              <a:pathLst>
                <a:path w="158" h="158">
                  <a:moveTo>
                    <a:pt x="135" y="23"/>
                  </a:moveTo>
                  <a:cubicBezTo>
                    <a:pt x="150" y="39"/>
                    <a:pt x="158" y="57"/>
                    <a:pt x="158" y="79"/>
                  </a:cubicBezTo>
                  <a:cubicBezTo>
                    <a:pt x="158" y="100"/>
                    <a:pt x="150" y="119"/>
                    <a:pt x="135" y="135"/>
                  </a:cubicBezTo>
                  <a:cubicBezTo>
                    <a:pt x="120" y="150"/>
                    <a:pt x="101" y="158"/>
                    <a:pt x="79" y="158"/>
                  </a:cubicBezTo>
                  <a:cubicBezTo>
                    <a:pt x="58" y="158"/>
                    <a:pt x="39" y="150"/>
                    <a:pt x="24" y="135"/>
                  </a:cubicBezTo>
                  <a:cubicBezTo>
                    <a:pt x="8" y="119"/>
                    <a:pt x="0" y="100"/>
                    <a:pt x="0" y="79"/>
                  </a:cubicBezTo>
                  <a:cubicBezTo>
                    <a:pt x="0" y="57"/>
                    <a:pt x="8" y="39"/>
                    <a:pt x="24" y="23"/>
                  </a:cubicBezTo>
                  <a:cubicBezTo>
                    <a:pt x="39" y="8"/>
                    <a:pt x="58" y="0"/>
                    <a:pt x="79" y="0"/>
                  </a:cubicBezTo>
                  <a:cubicBezTo>
                    <a:pt x="101" y="0"/>
                    <a:pt x="120" y="8"/>
                    <a:pt x="135" y="23"/>
                  </a:cubicBezTo>
                  <a:close/>
                </a:path>
              </a:pathLst>
            </a:custGeom>
            <a:solidFill>
              <a:schemeClr val="accent2"/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grpSp>
          <p:nvGrpSpPr>
            <p:cNvPr id="50" name="Group 77"/>
            <p:cNvGrpSpPr/>
            <p:nvPr/>
          </p:nvGrpSpPr>
          <p:grpSpPr>
            <a:xfrm rot="5400000">
              <a:off x="3824005" y="2480127"/>
              <a:ext cx="444754" cy="247916"/>
              <a:chOff x="1795463" y="1947863"/>
              <a:chExt cx="566738" cy="315913"/>
            </a:xfrm>
            <a:solidFill>
              <a:schemeClr val="accent2"/>
            </a:solidFill>
          </p:grpSpPr>
          <p:sp>
            <p:nvSpPr>
              <p:cNvPr id="66" name="Freeform 37"/>
              <p:cNvSpPr/>
              <p:nvPr/>
            </p:nvSpPr>
            <p:spPr bwMode="auto">
              <a:xfrm>
                <a:off x="1795463" y="1947863"/>
                <a:ext cx="315913" cy="315913"/>
              </a:xfrm>
              <a:custGeom>
                <a:avLst/>
                <a:gdLst/>
                <a:ahLst/>
                <a:cxnLst>
                  <a:cxn ang="0">
                    <a:pos x="108" y="19"/>
                  </a:cxn>
                  <a:cxn ang="0">
                    <a:pos x="126" y="63"/>
                  </a:cxn>
                  <a:cxn ang="0">
                    <a:pos x="108" y="107"/>
                  </a:cxn>
                  <a:cxn ang="0">
                    <a:pos x="63" y="126"/>
                  </a:cxn>
                  <a:cxn ang="0">
                    <a:pos x="19" y="107"/>
                  </a:cxn>
                  <a:cxn ang="0">
                    <a:pos x="0" y="63"/>
                  </a:cxn>
                  <a:cxn ang="0">
                    <a:pos x="19" y="19"/>
                  </a:cxn>
                  <a:cxn ang="0">
                    <a:pos x="63" y="0"/>
                  </a:cxn>
                  <a:cxn ang="0">
                    <a:pos x="108" y="19"/>
                  </a:cxn>
                </a:cxnLst>
                <a:rect l="0" t="0" r="r" b="b"/>
                <a:pathLst>
                  <a:path w="126" h="126">
                    <a:moveTo>
                      <a:pt x="108" y="19"/>
                    </a:moveTo>
                    <a:cubicBezTo>
                      <a:pt x="120" y="31"/>
                      <a:pt x="126" y="45"/>
                      <a:pt x="126" y="63"/>
                    </a:cubicBezTo>
                    <a:cubicBezTo>
                      <a:pt x="126" y="80"/>
                      <a:pt x="120" y="95"/>
                      <a:pt x="108" y="107"/>
                    </a:cubicBezTo>
                    <a:cubicBezTo>
                      <a:pt x="96" y="120"/>
                      <a:pt x="81" y="126"/>
                      <a:pt x="63" y="126"/>
                    </a:cubicBezTo>
                    <a:cubicBezTo>
                      <a:pt x="46" y="126"/>
                      <a:pt x="31" y="120"/>
                      <a:pt x="19" y="107"/>
                    </a:cubicBezTo>
                    <a:cubicBezTo>
                      <a:pt x="6" y="95"/>
                      <a:pt x="0" y="80"/>
                      <a:pt x="0" y="63"/>
                    </a:cubicBezTo>
                    <a:cubicBezTo>
                      <a:pt x="0" y="45"/>
                      <a:pt x="6" y="31"/>
                      <a:pt x="19" y="19"/>
                    </a:cubicBezTo>
                    <a:cubicBezTo>
                      <a:pt x="31" y="6"/>
                      <a:pt x="46" y="0"/>
                      <a:pt x="63" y="0"/>
                    </a:cubicBezTo>
                    <a:cubicBezTo>
                      <a:pt x="81" y="0"/>
                      <a:pt x="96" y="6"/>
                      <a:pt x="108" y="1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cs typeface="+mn-ea"/>
                </a:endParaRPr>
              </a:p>
            </p:txBody>
          </p:sp>
          <p:sp>
            <p:nvSpPr>
              <p:cNvPr id="67" name="Rectangle 48"/>
              <p:cNvSpPr>
                <a:spLocks noChangeArrowheads="1"/>
              </p:cNvSpPr>
              <p:nvPr/>
            </p:nvSpPr>
            <p:spPr bwMode="auto">
              <a:xfrm>
                <a:off x="1941513" y="2078038"/>
                <a:ext cx="420688" cy="55563"/>
              </a:xfrm>
              <a:prstGeom prst="rect">
                <a:avLst/>
              </a:prstGeom>
              <a:grpFill/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cs typeface="+mn-ea"/>
                </a:endParaRPr>
              </a:p>
            </p:txBody>
          </p:sp>
        </p:grpSp>
        <p:grpSp>
          <p:nvGrpSpPr>
            <p:cNvPr id="51" name="Group 78"/>
            <p:cNvGrpSpPr/>
            <p:nvPr/>
          </p:nvGrpSpPr>
          <p:grpSpPr>
            <a:xfrm rot="5400000">
              <a:off x="4133589" y="2531828"/>
              <a:ext cx="325156" cy="264111"/>
              <a:chOff x="1947863" y="1619250"/>
              <a:chExt cx="414338" cy="336550"/>
            </a:xfrm>
            <a:solidFill>
              <a:schemeClr val="accent2"/>
            </a:solidFill>
          </p:grpSpPr>
          <p:sp>
            <p:nvSpPr>
              <p:cNvPr id="64" name="Freeform 38"/>
              <p:cNvSpPr/>
              <p:nvPr/>
            </p:nvSpPr>
            <p:spPr bwMode="auto">
              <a:xfrm>
                <a:off x="1947863" y="1619250"/>
                <a:ext cx="336550" cy="336550"/>
              </a:xfrm>
              <a:custGeom>
                <a:avLst/>
                <a:gdLst/>
                <a:ahLst/>
                <a:cxnLst>
                  <a:cxn ang="0">
                    <a:pos x="67" y="0"/>
                  </a:cxn>
                  <a:cxn ang="0">
                    <a:pos x="115" y="20"/>
                  </a:cxn>
                  <a:cxn ang="0">
                    <a:pos x="134" y="67"/>
                  </a:cxn>
                  <a:cxn ang="0">
                    <a:pos x="115" y="114"/>
                  </a:cxn>
                  <a:cxn ang="0">
                    <a:pos x="67" y="134"/>
                  </a:cxn>
                  <a:cxn ang="0">
                    <a:pos x="20" y="114"/>
                  </a:cxn>
                  <a:cxn ang="0">
                    <a:pos x="0" y="67"/>
                  </a:cxn>
                  <a:cxn ang="0">
                    <a:pos x="20" y="20"/>
                  </a:cxn>
                  <a:cxn ang="0">
                    <a:pos x="67" y="0"/>
                  </a:cxn>
                </a:cxnLst>
                <a:rect l="0" t="0" r="r" b="b"/>
                <a:pathLst>
                  <a:path w="134" h="134">
                    <a:moveTo>
                      <a:pt x="67" y="0"/>
                    </a:moveTo>
                    <a:cubicBezTo>
                      <a:pt x="86" y="0"/>
                      <a:pt x="102" y="6"/>
                      <a:pt x="115" y="20"/>
                    </a:cubicBezTo>
                    <a:cubicBezTo>
                      <a:pt x="128" y="33"/>
                      <a:pt x="134" y="48"/>
                      <a:pt x="134" y="67"/>
                    </a:cubicBezTo>
                    <a:cubicBezTo>
                      <a:pt x="134" y="85"/>
                      <a:pt x="128" y="101"/>
                      <a:pt x="115" y="114"/>
                    </a:cubicBezTo>
                    <a:cubicBezTo>
                      <a:pt x="102" y="127"/>
                      <a:pt x="86" y="134"/>
                      <a:pt x="67" y="134"/>
                    </a:cubicBezTo>
                    <a:cubicBezTo>
                      <a:pt x="49" y="134"/>
                      <a:pt x="33" y="127"/>
                      <a:pt x="20" y="114"/>
                    </a:cubicBezTo>
                    <a:cubicBezTo>
                      <a:pt x="7" y="101"/>
                      <a:pt x="0" y="85"/>
                      <a:pt x="0" y="67"/>
                    </a:cubicBezTo>
                    <a:cubicBezTo>
                      <a:pt x="0" y="48"/>
                      <a:pt x="7" y="33"/>
                      <a:pt x="20" y="20"/>
                    </a:cubicBezTo>
                    <a:cubicBezTo>
                      <a:pt x="33" y="6"/>
                      <a:pt x="49" y="0"/>
                      <a:pt x="67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cs typeface="+mn-ea"/>
                </a:endParaRPr>
              </a:p>
            </p:txBody>
          </p:sp>
          <p:sp>
            <p:nvSpPr>
              <p:cNvPr id="65" name="Rectangle 49"/>
              <p:cNvSpPr>
                <a:spLocks noChangeArrowheads="1"/>
              </p:cNvSpPr>
              <p:nvPr/>
            </p:nvSpPr>
            <p:spPr bwMode="auto">
              <a:xfrm>
                <a:off x="2109788" y="1760538"/>
                <a:ext cx="252413" cy="53975"/>
              </a:xfrm>
              <a:prstGeom prst="rect">
                <a:avLst/>
              </a:prstGeom>
              <a:grpFill/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cs typeface="+mn-ea"/>
                </a:endParaRPr>
              </a:p>
            </p:txBody>
          </p:sp>
        </p:grpSp>
        <p:grpSp>
          <p:nvGrpSpPr>
            <p:cNvPr id="52" name="Group 79"/>
            <p:cNvGrpSpPr/>
            <p:nvPr/>
          </p:nvGrpSpPr>
          <p:grpSpPr>
            <a:xfrm rot="5400000">
              <a:off x="3553042" y="2472030"/>
              <a:ext cx="484620" cy="224246"/>
              <a:chOff x="1744663" y="2282825"/>
              <a:chExt cx="617538" cy="285750"/>
            </a:xfrm>
            <a:solidFill>
              <a:schemeClr val="accent2"/>
            </a:solidFill>
          </p:grpSpPr>
          <p:sp>
            <p:nvSpPr>
              <p:cNvPr id="62" name="Freeform 39"/>
              <p:cNvSpPr/>
              <p:nvPr/>
            </p:nvSpPr>
            <p:spPr bwMode="auto">
              <a:xfrm>
                <a:off x="1744663" y="2282825"/>
                <a:ext cx="287338" cy="285750"/>
              </a:xfrm>
              <a:custGeom>
                <a:avLst/>
                <a:gdLst/>
                <a:ahLst/>
                <a:cxnLst>
                  <a:cxn ang="0">
                    <a:pos x="0" y="57"/>
                  </a:cxn>
                  <a:cxn ang="0">
                    <a:pos x="17" y="17"/>
                  </a:cxn>
                  <a:cxn ang="0">
                    <a:pos x="57" y="0"/>
                  </a:cxn>
                  <a:cxn ang="0">
                    <a:pos x="98" y="17"/>
                  </a:cxn>
                  <a:cxn ang="0">
                    <a:pos x="114" y="57"/>
                  </a:cxn>
                  <a:cxn ang="0">
                    <a:pos x="98" y="97"/>
                  </a:cxn>
                  <a:cxn ang="0">
                    <a:pos x="57" y="114"/>
                  </a:cxn>
                  <a:cxn ang="0">
                    <a:pos x="17" y="97"/>
                  </a:cxn>
                  <a:cxn ang="0">
                    <a:pos x="0" y="57"/>
                  </a:cxn>
                </a:cxnLst>
                <a:rect l="0" t="0" r="r" b="b"/>
                <a:pathLst>
                  <a:path w="114" h="114">
                    <a:moveTo>
                      <a:pt x="0" y="57"/>
                    </a:moveTo>
                    <a:cubicBezTo>
                      <a:pt x="0" y="41"/>
                      <a:pt x="6" y="28"/>
                      <a:pt x="17" y="17"/>
                    </a:cubicBezTo>
                    <a:cubicBezTo>
                      <a:pt x="28" y="5"/>
                      <a:pt x="42" y="0"/>
                      <a:pt x="57" y="0"/>
                    </a:cubicBezTo>
                    <a:cubicBezTo>
                      <a:pt x="73" y="0"/>
                      <a:pt x="87" y="5"/>
                      <a:pt x="98" y="17"/>
                    </a:cubicBezTo>
                    <a:cubicBezTo>
                      <a:pt x="109" y="28"/>
                      <a:pt x="114" y="41"/>
                      <a:pt x="114" y="57"/>
                    </a:cubicBezTo>
                    <a:cubicBezTo>
                      <a:pt x="114" y="73"/>
                      <a:pt x="109" y="86"/>
                      <a:pt x="98" y="97"/>
                    </a:cubicBezTo>
                    <a:cubicBezTo>
                      <a:pt x="87" y="108"/>
                      <a:pt x="73" y="114"/>
                      <a:pt x="57" y="114"/>
                    </a:cubicBezTo>
                    <a:cubicBezTo>
                      <a:pt x="42" y="114"/>
                      <a:pt x="28" y="108"/>
                      <a:pt x="17" y="97"/>
                    </a:cubicBezTo>
                    <a:cubicBezTo>
                      <a:pt x="6" y="86"/>
                      <a:pt x="0" y="73"/>
                      <a:pt x="0" y="5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cs typeface="+mn-ea"/>
                </a:endParaRPr>
              </a:p>
            </p:txBody>
          </p:sp>
          <p:sp>
            <p:nvSpPr>
              <p:cNvPr id="63" name="Rectangle 50"/>
              <p:cNvSpPr>
                <a:spLocks noChangeArrowheads="1"/>
              </p:cNvSpPr>
              <p:nvPr/>
            </p:nvSpPr>
            <p:spPr bwMode="auto">
              <a:xfrm>
                <a:off x="1881188" y="2403475"/>
                <a:ext cx="481013" cy="55563"/>
              </a:xfrm>
              <a:prstGeom prst="rect">
                <a:avLst/>
              </a:prstGeom>
              <a:grpFill/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cs typeface="+mn-ea"/>
                </a:endParaRPr>
              </a:p>
            </p:txBody>
          </p:sp>
        </p:grpSp>
        <p:grpSp>
          <p:nvGrpSpPr>
            <p:cNvPr id="53" name="Group 80"/>
            <p:cNvGrpSpPr/>
            <p:nvPr/>
          </p:nvGrpSpPr>
          <p:grpSpPr>
            <a:xfrm rot="5400000">
              <a:off x="3311977" y="2491339"/>
              <a:ext cx="469670" cy="200576"/>
              <a:chOff x="1763713" y="2614613"/>
              <a:chExt cx="598488" cy="255588"/>
            </a:xfrm>
            <a:solidFill>
              <a:schemeClr val="accent2"/>
            </a:solidFill>
          </p:grpSpPr>
          <p:sp>
            <p:nvSpPr>
              <p:cNvPr id="60" name="Freeform 45"/>
              <p:cNvSpPr/>
              <p:nvPr/>
            </p:nvSpPr>
            <p:spPr bwMode="auto">
              <a:xfrm>
                <a:off x="1763713" y="2614613"/>
                <a:ext cx="255588" cy="255588"/>
              </a:xfrm>
              <a:custGeom>
                <a:avLst/>
                <a:gdLst/>
                <a:ahLst/>
                <a:cxnLst>
                  <a:cxn ang="0">
                    <a:pos x="102" y="51"/>
                  </a:cxn>
                  <a:cxn ang="0">
                    <a:pos x="87" y="87"/>
                  </a:cxn>
                  <a:cxn ang="0">
                    <a:pos x="51" y="102"/>
                  </a:cxn>
                  <a:cxn ang="0">
                    <a:pos x="15" y="87"/>
                  </a:cxn>
                  <a:cxn ang="0">
                    <a:pos x="0" y="51"/>
                  </a:cxn>
                  <a:cxn ang="0">
                    <a:pos x="15" y="15"/>
                  </a:cxn>
                  <a:cxn ang="0">
                    <a:pos x="51" y="0"/>
                  </a:cxn>
                  <a:cxn ang="0">
                    <a:pos x="87" y="15"/>
                  </a:cxn>
                  <a:cxn ang="0">
                    <a:pos x="102" y="51"/>
                  </a:cxn>
                </a:cxnLst>
                <a:rect l="0" t="0" r="r" b="b"/>
                <a:pathLst>
                  <a:path w="102" h="102">
                    <a:moveTo>
                      <a:pt x="102" y="51"/>
                    </a:moveTo>
                    <a:cubicBezTo>
                      <a:pt x="102" y="65"/>
                      <a:pt x="97" y="77"/>
                      <a:pt x="87" y="87"/>
                    </a:cubicBezTo>
                    <a:cubicBezTo>
                      <a:pt x="77" y="97"/>
                      <a:pt x="65" y="102"/>
                      <a:pt x="51" y="102"/>
                    </a:cubicBezTo>
                    <a:cubicBezTo>
                      <a:pt x="37" y="102"/>
                      <a:pt x="25" y="97"/>
                      <a:pt x="15" y="87"/>
                    </a:cubicBezTo>
                    <a:cubicBezTo>
                      <a:pt x="5" y="77"/>
                      <a:pt x="0" y="65"/>
                      <a:pt x="0" y="51"/>
                    </a:cubicBezTo>
                    <a:cubicBezTo>
                      <a:pt x="0" y="37"/>
                      <a:pt x="5" y="25"/>
                      <a:pt x="15" y="15"/>
                    </a:cubicBezTo>
                    <a:cubicBezTo>
                      <a:pt x="25" y="5"/>
                      <a:pt x="37" y="0"/>
                      <a:pt x="51" y="0"/>
                    </a:cubicBezTo>
                    <a:cubicBezTo>
                      <a:pt x="65" y="0"/>
                      <a:pt x="77" y="5"/>
                      <a:pt x="87" y="15"/>
                    </a:cubicBezTo>
                    <a:cubicBezTo>
                      <a:pt x="97" y="25"/>
                      <a:pt x="102" y="37"/>
                      <a:pt x="102" y="5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cs typeface="+mn-ea"/>
                </a:endParaRPr>
              </a:p>
            </p:txBody>
          </p:sp>
          <p:sp>
            <p:nvSpPr>
              <p:cNvPr id="61" name="Rectangle 51"/>
              <p:cNvSpPr>
                <a:spLocks noChangeArrowheads="1"/>
              </p:cNvSpPr>
              <p:nvPr/>
            </p:nvSpPr>
            <p:spPr bwMode="auto">
              <a:xfrm>
                <a:off x="1881188" y="2719388"/>
                <a:ext cx="481013" cy="55563"/>
              </a:xfrm>
              <a:prstGeom prst="rect">
                <a:avLst/>
              </a:prstGeom>
              <a:grpFill/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cs typeface="+mn-ea"/>
                </a:endParaRPr>
              </a:p>
            </p:txBody>
          </p:sp>
        </p:grpSp>
        <p:grpSp>
          <p:nvGrpSpPr>
            <p:cNvPr id="54" name="Group 81"/>
            <p:cNvGrpSpPr/>
            <p:nvPr/>
          </p:nvGrpSpPr>
          <p:grpSpPr>
            <a:xfrm rot="5400000">
              <a:off x="3087731" y="2543663"/>
              <a:ext cx="399905" cy="165693"/>
              <a:chOff x="1852613" y="2967038"/>
              <a:chExt cx="509588" cy="211138"/>
            </a:xfrm>
            <a:solidFill>
              <a:schemeClr val="accent2"/>
            </a:solidFill>
          </p:grpSpPr>
          <p:sp>
            <p:nvSpPr>
              <p:cNvPr id="58" name="Freeform 46"/>
              <p:cNvSpPr/>
              <p:nvPr/>
            </p:nvSpPr>
            <p:spPr bwMode="auto">
              <a:xfrm>
                <a:off x="1852613" y="2967038"/>
                <a:ext cx="211138" cy="211138"/>
              </a:xfrm>
              <a:custGeom>
                <a:avLst/>
                <a:gdLst/>
                <a:ahLst/>
                <a:cxnLst>
                  <a:cxn ang="0">
                    <a:pos x="72" y="12"/>
                  </a:cxn>
                  <a:cxn ang="0">
                    <a:pos x="84" y="42"/>
                  </a:cxn>
                  <a:cxn ang="0">
                    <a:pos x="72" y="72"/>
                  </a:cxn>
                  <a:cxn ang="0">
                    <a:pos x="42" y="84"/>
                  </a:cxn>
                  <a:cxn ang="0">
                    <a:pos x="12" y="72"/>
                  </a:cxn>
                  <a:cxn ang="0">
                    <a:pos x="0" y="42"/>
                  </a:cxn>
                  <a:cxn ang="0">
                    <a:pos x="12" y="12"/>
                  </a:cxn>
                  <a:cxn ang="0">
                    <a:pos x="42" y="0"/>
                  </a:cxn>
                  <a:cxn ang="0">
                    <a:pos x="72" y="12"/>
                  </a:cxn>
                </a:cxnLst>
                <a:rect l="0" t="0" r="r" b="b"/>
                <a:pathLst>
                  <a:path w="84" h="84">
                    <a:moveTo>
                      <a:pt x="72" y="12"/>
                    </a:moveTo>
                    <a:cubicBezTo>
                      <a:pt x="80" y="20"/>
                      <a:pt x="84" y="30"/>
                      <a:pt x="84" y="42"/>
                    </a:cubicBezTo>
                    <a:cubicBezTo>
                      <a:pt x="84" y="53"/>
                      <a:pt x="80" y="63"/>
                      <a:pt x="72" y="72"/>
                    </a:cubicBezTo>
                    <a:cubicBezTo>
                      <a:pt x="64" y="80"/>
                      <a:pt x="54" y="84"/>
                      <a:pt x="42" y="84"/>
                    </a:cubicBezTo>
                    <a:cubicBezTo>
                      <a:pt x="31" y="84"/>
                      <a:pt x="21" y="80"/>
                      <a:pt x="12" y="72"/>
                    </a:cubicBezTo>
                    <a:cubicBezTo>
                      <a:pt x="4" y="63"/>
                      <a:pt x="0" y="53"/>
                      <a:pt x="0" y="42"/>
                    </a:cubicBezTo>
                    <a:cubicBezTo>
                      <a:pt x="0" y="30"/>
                      <a:pt x="4" y="20"/>
                      <a:pt x="12" y="12"/>
                    </a:cubicBezTo>
                    <a:cubicBezTo>
                      <a:pt x="21" y="4"/>
                      <a:pt x="31" y="0"/>
                      <a:pt x="42" y="0"/>
                    </a:cubicBezTo>
                    <a:cubicBezTo>
                      <a:pt x="54" y="0"/>
                      <a:pt x="64" y="4"/>
                      <a:pt x="72" y="1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cs typeface="+mn-ea"/>
                </a:endParaRPr>
              </a:p>
            </p:txBody>
          </p:sp>
          <p:sp>
            <p:nvSpPr>
              <p:cNvPr id="59" name="Rectangle 52"/>
              <p:cNvSpPr>
                <a:spLocks noChangeArrowheads="1"/>
              </p:cNvSpPr>
              <p:nvPr/>
            </p:nvSpPr>
            <p:spPr bwMode="auto">
              <a:xfrm>
                <a:off x="1941513" y="3040063"/>
                <a:ext cx="420688" cy="55563"/>
              </a:xfrm>
              <a:prstGeom prst="rect">
                <a:avLst/>
              </a:prstGeom>
              <a:grpFill/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cs typeface="+mn-ea"/>
                </a:endParaRPr>
              </a:p>
            </p:txBody>
          </p:sp>
        </p:grpSp>
        <p:grpSp>
          <p:nvGrpSpPr>
            <p:cNvPr id="55" name="Group 82"/>
            <p:cNvGrpSpPr/>
            <p:nvPr/>
          </p:nvGrpSpPr>
          <p:grpSpPr>
            <a:xfrm rot="5400000">
              <a:off x="2907713" y="2626510"/>
              <a:ext cx="261620" cy="138285"/>
              <a:chOff x="2028826" y="3302000"/>
              <a:chExt cx="333375" cy="176213"/>
            </a:xfrm>
            <a:solidFill>
              <a:schemeClr val="accent2"/>
            </a:solidFill>
          </p:grpSpPr>
          <p:sp>
            <p:nvSpPr>
              <p:cNvPr id="56" name="Freeform 44"/>
              <p:cNvSpPr/>
              <p:nvPr/>
            </p:nvSpPr>
            <p:spPr bwMode="auto">
              <a:xfrm>
                <a:off x="2028826" y="3302000"/>
                <a:ext cx="176213" cy="176213"/>
              </a:xfrm>
              <a:custGeom>
                <a:avLst/>
                <a:gdLst/>
                <a:ahLst/>
                <a:cxnLst>
                  <a:cxn ang="0">
                    <a:pos x="70" y="35"/>
                  </a:cxn>
                  <a:cxn ang="0">
                    <a:pos x="60" y="60"/>
                  </a:cxn>
                  <a:cxn ang="0">
                    <a:pos x="35" y="70"/>
                  </a:cxn>
                  <a:cxn ang="0">
                    <a:pos x="10" y="60"/>
                  </a:cxn>
                  <a:cxn ang="0">
                    <a:pos x="0" y="35"/>
                  </a:cxn>
                  <a:cxn ang="0">
                    <a:pos x="10" y="10"/>
                  </a:cxn>
                  <a:cxn ang="0">
                    <a:pos x="35" y="0"/>
                  </a:cxn>
                  <a:cxn ang="0">
                    <a:pos x="60" y="10"/>
                  </a:cxn>
                  <a:cxn ang="0">
                    <a:pos x="70" y="35"/>
                  </a:cxn>
                </a:cxnLst>
                <a:rect l="0" t="0" r="r" b="b"/>
                <a:pathLst>
                  <a:path w="70" h="70">
                    <a:moveTo>
                      <a:pt x="70" y="35"/>
                    </a:moveTo>
                    <a:cubicBezTo>
                      <a:pt x="70" y="45"/>
                      <a:pt x="67" y="53"/>
                      <a:pt x="60" y="60"/>
                    </a:cubicBezTo>
                    <a:cubicBezTo>
                      <a:pt x="53" y="66"/>
                      <a:pt x="45" y="70"/>
                      <a:pt x="35" y="70"/>
                    </a:cubicBezTo>
                    <a:cubicBezTo>
                      <a:pt x="25" y="70"/>
                      <a:pt x="17" y="66"/>
                      <a:pt x="10" y="60"/>
                    </a:cubicBezTo>
                    <a:cubicBezTo>
                      <a:pt x="3" y="53"/>
                      <a:pt x="0" y="45"/>
                      <a:pt x="0" y="35"/>
                    </a:cubicBezTo>
                    <a:cubicBezTo>
                      <a:pt x="0" y="25"/>
                      <a:pt x="3" y="17"/>
                      <a:pt x="10" y="10"/>
                    </a:cubicBezTo>
                    <a:cubicBezTo>
                      <a:pt x="17" y="3"/>
                      <a:pt x="25" y="0"/>
                      <a:pt x="35" y="0"/>
                    </a:cubicBezTo>
                    <a:cubicBezTo>
                      <a:pt x="45" y="0"/>
                      <a:pt x="53" y="3"/>
                      <a:pt x="60" y="10"/>
                    </a:cubicBezTo>
                    <a:cubicBezTo>
                      <a:pt x="67" y="17"/>
                      <a:pt x="70" y="25"/>
                      <a:pt x="70" y="3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cs typeface="+mn-ea"/>
                </a:endParaRPr>
              </a:p>
            </p:txBody>
          </p:sp>
          <p:sp>
            <p:nvSpPr>
              <p:cNvPr id="57" name="Rectangle 53"/>
              <p:cNvSpPr>
                <a:spLocks noChangeArrowheads="1"/>
              </p:cNvSpPr>
              <p:nvPr/>
            </p:nvSpPr>
            <p:spPr bwMode="auto">
              <a:xfrm>
                <a:off x="2092326" y="3357563"/>
                <a:ext cx="269875" cy="55563"/>
              </a:xfrm>
              <a:prstGeom prst="rect">
                <a:avLst/>
              </a:prstGeom>
              <a:grpFill/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cs typeface="+mn-ea"/>
                </a:endParaRPr>
              </a:p>
            </p:txBody>
          </p:sp>
        </p:grpSp>
      </p:grpSp>
      <p:grpSp>
        <p:nvGrpSpPr>
          <p:cNvPr id="68" name="Group 242"/>
          <p:cNvGrpSpPr/>
          <p:nvPr/>
        </p:nvGrpSpPr>
        <p:grpSpPr>
          <a:xfrm>
            <a:off x="3875616" y="3866885"/>
            <a:ext cx="1943207" cy="642986"/>
            <a:chOff x="2907090" y="2899492"/>
            <a:chExt cx="1457595" cy="482128"/>
          </a:xfrm>
        </p:grpSpPr>
        <p:grpSp>
          <p:nvGrpSpPr>
            <p:cNvPr id="69" name="Group 86"/>
            <p:cNvGrpSpPr/>
            <p:nvPr/>
          </p:nvGrpSpPr>
          <p:grpSpPr>
            <a:xfrm rot="5400000">
              <a:off x="3306372" y="3028434"/>
              <a:ext cx="482127" cy="224246"/>
              <a:chOff x="2387601" y="2598738"/>
              <a:chExt cx="614362" cy="285750"/>
            </a:xfrm>
            <a:solidFill>
              <a:schemeClr val="accent2"/>
            </a:solidFill>
          </p:grpSpPr>
          <p:sp>
            <p:nvSpPr>
              <p:cNvPr id="86" name="Freeform 35"/>
              <p:cNvSpPr/>
              <p:nvPr/>
            </p:nvSpPr>
            <p:spPr bwMode="auto">
              <a:xfrm>
                <a:off x="2716213" y="2598738"/>
                <a:ext cx="285750" cy="285750"/>
              </a:xfrm>
              <a:custGeom>
                <a:avLst/>
                <a:gdLst/>
                <a:ahLst/>
                <a:cxnLst>
                  <a:cxn ang="0">
                    <a:pos x="114" y="57"/>
                  </a:cxn>
                  <a:cxn ang="0">
                    <a:pos x="97" y="97"/>
                  </a:cxn>
                  <a:cxn ang="0">
                    <a:pos x="57" y="114"/>
                  </a:cxn>
                  <a:cxn ang="0">
                    <a:pos x="16" y="97"/>
                  </a:cxn>
                  <a:cxn ang="0">
                    <a:pos x="0" y="57"/>
                  </a:cxn>
                  <a:cxn ang="0">
                    <a:pos x="16" y="16"/>
                  </a:cxn>
                  <a:cxn ang="0">
                    <a:pos x="57" y="0"/>
                  </a:cxn>
                  <a:cxn ang="0">
                    <a:pos x="97" y="16"/>
                  </a:cxn>
                  <a:cxn ang="0">
                    <a:pos x="114" y="57"/>
                  </a:cxn>
                </a:cxnLst>
                <a:rect l="0" t="0" r="r" b="b"/>
                <a:pathLst>
                  <a:path w="114" h="114">
                    <a:moveTo>
                      <a:pt x="114" y="57"/>
                    </a:moveTo>
                    <a:cubicBezTo>
                      <a:pt x="114" y="72"/>
                      <a:pt x="108" y="86"/>
                      <a:pt x="97" y="97"/>
                    </a:cubicBezTo>
                    <a:cubicBezTo>
                      <a:pt x="86" y="108"/>
                      <a:pt x="72" y="114"/>
                      <a:pt x="57" y="114"/>
                    </a:cubicBezTo>
                    <a:cubicBezTo>
                      <a:pt x="41" y="114"/>
                      <a:pt x="27" y="108"/>
                      <a:pt x="16" y="97"/>
                    </a:cubicBezTo>
                    <a:cubicBezTo>
                      <a:pt x="5" y="86"/>
                      <a:pt x="0" y="72"/>
                      <a:pt x="0" y="57"/>
                    </a:cubicBezTo>
                    <a:cubicBezTo>
                      <a:pt x="0" y="41"/>
                      <a:pt x="5" y="28"/>
                      <a:pt x="16" y="16"/>
                    </a:cubicBezTo>
                    <a:cubicBezTo>
                      <a:pt x="27" y="5"/>
                      <a:pt x="41" y="0"/>
                      <a:pt x="57" y="0"/>
                    </a:cubicBezTo>
                    <a:cubicBezTo>
                      <a:pt x="72" y="0"/>
                      <a:pt x="86" y="5"/>
                      <a:pt x="97" y="16"/>
                    </a:cubicBezTo>
                    <a:cubicBezTo>
                      <a:pt x="108" y="28"/>
                      <a:pt x="114" y="41"/>
                      <a:pt x="114" y="5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cs typeface="+mn-ea"/>
                </a:endParaRPr>
              </a:p>
            </p:txBody>
          </p:sp>
          <p:sp>
            <p:nvSpPr>
              <p:cNvPr id="87" name="Rectangle 57"/>
              <p:cNvSpPr>
                <a:spLocks noChangeArrowheads="1"/>
              </p:cNvSpPr>
              <p:nvPr/>
            </p:nvSpPr>
            <p:spPr bwMode="auto">
              <a:xfrm>
                <a:off x="2387601" y="2719388"/>
                <a:ext cx="482600" cy="55563"/>
              </a:xfrm>
              <a:prstGeom prst="rect">
                <a:avLst/>
              </a:prstGeom>
              <a:grpFill/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cs typeface="+mn-ea"/>
                </a:endParaRPr>
              </a:p>
            </p:txBody>
          </p:sp>
        </p:grpSp>
        <p:grpSp>
          <p:nvGrpSpPr>
            <p:cNvPr id="70" name="Group 233"/>
            <p:cNvGrpSpPr/>
            <p:nvPr/>
          </p:nvGrpSpPr>
          <p:grpSpPr>
            <a:xfrm>
              <a:off x="2907090" y="2899492"/>
              <a:ext cx="1457595" cy="468425"/>
              <a:chOff x="2907090" y="2899492"/>
              <a:chExt cx="1457595" cy="468425"/>
            </a:xfrm>
          </p:grpSpPr>
          <p:grpSp>
            <p:nvGrpSpPr>
              <p:cNvPr id="71" name="Group 83"/>
              <p:cNvGrpSpPr/>
              <p:nvPr/>
            </p:nvGrpSpPr>
            <p:grpSpPr>
              <a:xfrm rot="5400000">
                <a:off x="3847676" y="3015353"/>
                <a:ext cx="397412" cy="165693"/>
                <a:chOff x="2387601" y="2000250"/>
                <a:chExt cx="506412" cy="211138"/>
              </a:xfrm>
              <a:solidFill>
                <a:schemeClr val="accent2"/>
              </a:solidFill>
            </p:grpSpPr>
            <p:sp>
              <p:nvSpPr>
                <p:cNvPr id="84" name="Freeform 41"/>
                <p:cNvSpPr/>
                <p:nvPr/>
              </p:nvSpPr>
              <p:spPr bwMode="auto">
                <a:xfrm>
                  <a:off x="2684463" y="2000250"/>
                  <a:ext cx="209550" cy="211138"/>
                </a:xfrm>
                <a:custGeom>
                  <a:avLst/>
                  <a:gdLst/>
                  <a:ahLst/>
                  <a:cxnLst>
                    <a:cxn ang="0">
                      <a:pos x="71" y="12"/>
                    </a:cxn>
                    <a:cxn ang="0">
                      <a:pos x="84" y="42"/>
                    </a:cxn>
                    <a:cxn ang="0">
                      <a:pos x="71" y="71"/>
                    </a:cxn>
                    <a:cxn ang="0">
                      <a:pos x="42" y="84"/>
                    </a:cxn>
                    <a:cxn ang="0">
                      <a:pos x="12" y="71"/>
                    </a:cxn>
                    <a:cxn ang="0">
                      <a:pos x="0" y="42"/>
                    </a:cxn>
                    <a:cxn ang="0">
                      <a:pos x="12" y="12"/>
                    </a:cxn>
                    <a:cxn ang="0">
                      <a:pos x="42" y="0"/>
                    </a:cxn>
                    <a:cxn ang="0">
                      <a:pos x="71" y="12"/>
                    </a:cxn>
                  </a:cxnLst>
                  <a:rect l="0" t="0" r="r" b="b"/>
                  <a:pathLst>
                    <a:path w="84" h="84">
                      <a:moveTo>
                        <a:pt x="71" y="12"/>
                      </a:moveTo>
                      <a:cubicBezTo>
                        <a:pt x="80" y="20"/>
                        <a:pt x="84" y="30"/>
                        <a:pt x="84" y="42"/>
                      </a:cubicBezTo>
                      <a:cubicBezTo>
                        <a:pt x="84" y="53"/>
                        <a:pt x="80" y="63"/>
                        <a:pt x="71" y="71"/>
                      </a:cubicBezTo>
                      <a:cubicBezTo>
                        <a:pt x="63" y="80"/>
                        <a:pt x="53" y="84"/>
                        <a:pt x="42" y="84"/>
                      </a:cubicBezTo>
                      <a:cubicBezTo>
                        <a:pt x="30" y="84"/>
                        <a:pt x="20" y="80"/>
                        <a:pt x="12" y="71"/>
                      </a:cubicBezTo>
                      <a:cubicBezTo>
                        <a:pt x="4" y="63"/>
                        <a:pt x="0" y="53"/>
                        <a:pt x="0" y="42"/>
                      </a:cubicBezTo>
                      <a:cubicBezTo>
                        <a:pt x="0" y="30"/>
                        <a:pt x="4" y="20"/>
                        <a:pt x="12" y="12"/>
                      </a:cubicBezTo>
                      <a:cubicBezTo>
                        <a:pt x="20" y="4"/>
                        <a:pt x="30" y="0"/>
                        <a:pt x="42" y="0"/>
                      </a:cubicBezTo>
                      <a:cubicBezTo>
                        <a:pt x="53" y="0"/>
                        <a:pt x="63" y="4"/>
                        <a:pt x="71" y="12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>
                    <a:cs typeface="+mn-ea"/>
                  </a:endParaRPr>
                </a:p>
              </p:txBody>
            </p:sp>
            <p:sp>
              <p:nvSpPr>
                <p:cNvPr id="85" name="Rectangle 54"/>
                <p:cNvSpPr>
                  <a:spLocks noChangeArrowheads="1"/>
                </p:cNvSpPr>
                <p:nvPr/>
              </p:nvSpPr>
              <p:spPr bwMode="auto">
                <a:xfrm>
                  <a:off x="2387601" y="2078038"/>
                  <a:ext cx="422275" cy="55563"/>
                </a:xfrm>
                <a:prstGeom prst="rect">
                  <a:avLst/>
                </a:prstGeom>
                <a:grpFill/>
                <a:ln w="9525">
                  <a:noFill/>
                  <a:miter lim="800000"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>
                    <a:cs typeface="+mn-ea"/>
                  </a:endParaRPr>
                </a:p>
              </p:txBody>
            </p:sp>
          </p:grpSp>
          <p:grpSp>
            <p:nvGrpSpPr>
              <p:cNvPr id="72" name="Group 84"/>
              <p:cNvGrpSpPr/>
              <p:nvPr/>
            </p:nvGrpSpPr>
            <p:grpSpPr>
              <a:xfrm rot="5400000">
                <a:off x="4165979" y="2961161"/>
                <a:ext cx="260374" cy="137039"/>
                <a:chOff x="2387601" y="1700213"/>
                <a:chExt cx="331788" cy="174625"/>
              </a:xfrm>
              <a:solidFill>
                <a:schemeClr val="accent2"/>
              </a:solidFill>
            </p:grpSpPr>
            <p:sp>
              <p:nvSpPr>
                <p:cNvPr id="82" name="Freeform 40"/>
                <p:cNvSpPr/>
                <p:nvPr/>
              </p:nvSpPr>
              <p:spPr bwMode="auto">
                <a:xfrm>
                  <a:off x="2543176" y="1700213"/>
                  <a:ext cx="176213" cy="174625"/>
                </a:xfrm>
                <a:custGeom>
                  <a:avLst/>
                  <a:gdLst/>
                  <a:ahLst/>
                  <a:cxnLst>
                    <a:cxn ang="0">
                      <a:pos x="35" y="0"/>
                    </a:cxn>
                    <a:cxn ang="0">
                      <a:pos x="59" y="10"/>
                    </a:cxn>
                    <a:cxn ang="0">
                      <a:pos x="70" y="35"/>
                    </a:cxn>
                    <a:cxn ang="0">
                      <a:pos x="59" y="59"/>
                    </a:cxn>
                    <a:cxn ang="0">
                      <a:pos x="35" y="70"/>
                    </a:cxn>
                    <a:cxn ang="0">
                      <a:pos x="10" y="59"/>
                    </a:cxn>
                    <a:cxn ang="0">
                      <a:pos x="0" y="35"/>
                    </a:cxn>
                    <a:cxn ang="0">
                      <a:pos x="10" y="10"/>
                    </a:cxn>
                    <a:cxn ang="0">
                      <a:pos x="35" y="0"/>
                    </a:cxn>
                  </a:cxnLst>
                  <a:rect l="0" t="0" r="r" b="b"/>
                  <a:pathLst>
                    <a:path w="70" h="70">
                      <a:moveTo>
                        <a:pt x="35" y="0"/>
                      </a:moveTo>
                      <a:cubicBezTo>
                        <a:pt x="44" y="0"/>
                        <a:pt x="53" y="3"/>
                        <a:pt x="59" y="10"/>
                      </a:cubicBezTo>
                      <a:cubicBezTo>
                        <a:pt x="66" y="17"/>
                        <a:pt x="70" y="25"/>
                        <a:pt x="70" y="35"/>
                      </a:cubicBezTo>
                      <a:cubicBezTo>
                        <a:pt x="70" y="44"/>
                        <a:pt x="66" y="53"/>
                        <a:pt x="59" y="59"/>
                      </a:cubicBezTo>
                      <a:cubicBezTo>
                        <a:pt x="53" y="66"/>
                        <a:pt x="44" y="70"/>
                        <a:pt x="35" y="70"/>
                      </a:cubicBezTo>
                      <a:cubicBezTo>
                        <a:pt x="25" y="70"/>
                        <a:pt x="17" y="66"/>
                        <a:pt x="10" y="59"/>
                      </a:cubicBezTo>
                      <a:cubicBezTo>
                        <a:pt x="3" y="53"/>
                        <a:pt x="0" y="44"/>
                        <a:pt x="0" y="35"/>
                      </a:cubicBezTo>
                      <a:cubicBezTo>
                        <a:pt x="0" y="25"/>
                        <a:pt x="3" y="17"/>
                        <a:pt x="10" y="10"/>
                      </a:cubicBezTo>
                      <a:cubicBezTo>
                        <a:pt x="17" y="3"/>
                        <a:pt x="25" y="0"/>
                        <a:pt x="35" y="0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>
                    <a:cs typeface="+mn-ea"/>
                  </a:endParaRPr>
                </a:p>
              </p:txBody>
            </p:sp>
            <p:sp>
              <p:nvSpPr>
                <p:cNvPr id="83" name="Rectangle 55"/>
                <p:cNvSpPr>
                  <a:spLocks noChangeArrowheads="1"/>
                </p:cNvSpPr>
                <p:nvPr/>
              </p:nvSpPr>
              <p:spPr bwMode="auto">
                <a:xfrm>
                  <a:off x="2387601" y="1760538"/>
                  <a:ext cx="254000" cy="53975"/>
                </a:xfrm>
                <a:prstGeom prst="rect">
                  <a:avLst/>
                </a:prstGeom>
                <a:grpFill/>
                <a:ln w="9525">
                  <a:noFill/>
                  <a:miter lim="800000"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>
                    <a:cs typeface="+mn-ea"/>
                  </a:endParaRPr>
                </a:p>
              </p:txBody>
            </p:sp>
          </p:grpSp>
          <p:grpSp>
            <p:nvGrpSpPr>
              <p:cNvPr id="73" name="Group 85"/>
              <p:cNvGrpSpPr/>
              <p:nvPr/>
            </p:nvGrpSpPr>
            <p:grpSpPr>
              <a:xfrm rot="5400000">
                <a:off x="3560517" y="3033417"/>
                <a:ext cx="468424" cy="200576"/>
                <a:chOff x="2387601" y="2298700"/>
                <a:chExt cx="596900" cy="255588"/>
              </a:xfrm>
              <a:solidFill>
                <a:schemeClr val="accent2"/>
              </a:solidFill>
            </p:grpSpPr>
            <p:sp>
              <p:nvSpPr>
                <p:cNvPr id="80" name="Freeform 34"/>
                <p:cNvSpPr/>
                <p:nvPr/>
              </p:nvSpPr>
              <p:spPr bwMode="auto">
                <a:xfrm>
                  <a:off x="2728913" y="2298700"/>
                  <a:ext cx="255588" cy="255588"/>
                </a:xfrm>
                <a:custGeom>
                  <a:avLst/>
                  <a:gdLst/>
                  <a:ahLst/>
                  <a:cxnLst>
                    <a:cxn ang="0">
                      <a:pos x="87" y="87"/>
                    </a:cxn>
                    <a:cxn ang="0">
                      <a:pos x="51" y="102"/>
                    </a:cxn>
                    <a:cxn ang="0">
                      <a:pos x="15" y="87"/>
                    </a:cxn>
                    <a:cxn ang="0">
                      <a:pos x="0" y="51"/>
                    </a:cxn>
                    <a:cxn ang="0">
                      <a:pos x="15" y="15"/>
                    </a:cxn>
                    <a:cxn ang="0">
                      <a:pos x="51" y="0"/>
                    </a:cxn>
                    <a:cxn ang="0">
                      <a:pos x="87" y="15"/>
                    </a:cxn>
                    <a:cxn ang="0">
                      <a:pos x="102" y="51"/>
                    </a:cxn>
                    <a:cxn ang="0">
                      <a:pos x="87" y="87"/>
                    </a:cxn>
                  </a:cxnLst>
                  <a:rect l="0" t="0" r="r" b="b"/>
                  <a:pathLst>
                    <a:path w="102" h="102">
                      <a:moveTo>
                        <a:pt x="87" y="87"/>
                      </a:moveTo>
                      <a:cubicBezTo>
                        <a:pt x="77" y="97"/>
                        <a:pt x="65" y="102"/>
                        <a:pt x="51" y="102"/>
                      </a:cubicBezTo>
                      <a:cubicBezTo>
                        <a:pt x="37" y="102"/>
                        <a:pt x="24" y="97"/>
                        <a:pt x="15" y="87"/>
                      </a:cubicBezTo>
                      <a:cubicBezTo>
                        <a:pt x="5" y="77"/>
                        <a:pt x="0" y="65"/>
                        <a:pt x="0" y="51"/>
                      </a:cubicBezTo>
                      <a:cubicBezTo>
                        <a:pt x="0" y="37"/>
                        <a:pt x="5" y="25"/>
                        <a:pt x="15" y="15"/>
                      </a:cubicBezTo>
                      <a:cubicBezTo>
                        <a:pt x="24" y="5"/>
                        <a:pt x="37" y="0"/>
                        <a:pt x="51" y="0"/>
                      </a:cubicBezTo>
                      <a:cubicBezTo>
                        <a:pt x="65" y="0"/>
                        <a:pt x="77" y="5"/>
                        <a:pt x="87" y="15"/>
                      </a:cubicBezTo>
                      <a:cubicBezTo>
                        <a:pt x="97" y="25"/>
                        <a:pt x="102" y="37"/>
                        <a:pt x="102" y="51"/>
                      </a:cubicBezTo>
                      <a:cubicBezTo>
                        <a:pt x="102" y="65"/>
                        <a:pt x="97" y="77"/>
                        <a:pt x="87" y="87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>
                    <a:cs typeface="+mn-ea"/>
                  </a:endParaRPr>
                </a:p>
              </p:txBody>
            </p:sp>
            <p:sp>
              <p:nvSpPr>
                <p:cNvPr id="81" name="Rectangle 56"/>
                <p:cNvSpPr>
                  <a:spLocks noChangeArrowheads="1"/>
                </p:cNvSpPr>
                <p:nvPr/>
              </p:nvSpPr>
              <p:spPr bwMode="auto">
                <a:xfrm>
                  <a:off x="2387601" y="2403475"/>
                  <a:ext cx="482600" cy="55563"/>
                </a:xfrm>
                <a:prstGeom prst="rect">
                  <a:avLst/>
                </a:prstGeom>
                <a:grpFill/>
                <a:ln w="9525">
                  <a:noFill/>
                  <a:miter lim="800000"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>
                    <a:cs typeface="+mn-ea"/>
                  </a:endParaRPr>
                </a:p>
              </p:txBody>
            </p:sp>
          </p:grpSp>
          <p:grpSp>
            <p:nvGrpSpPr>
              <p:cNvPr id="74" name="Group 87"/>
              <p:cNvGrpSpPr/>
              <p:nvPr/>
            </p:nvGrpSpPr>
            <p:grpSpPr>
              <a:xfrm rot="5400000">
                <a:off x="3065930" y="2997289"/>
                <a:ext cx="443508" cy="247916"/>
                <a:chOff x="2387601" y="2914650"/>
                <a:chExt cx="565150" cy="315913"/>
              </a:xfrm>
              <a:solidFill>
                <a:schemeClr val="accent2"/>
              </a:solidFill>
            </p:grpSpPr>
            <p:sp>
              <p:nvSpPr>
                <p:cNvPr id="78" name="Freeform 42"/>
                <p:cNvSpPr/>
                <p:nvPr/>
              </p:nvSpPr>
              <p:spPr bwMode="auto">
                <a:xfrm>
                  <a:off x="2636838" y="2914650"/>
                  <a:ext cx="315913" cy="315913"/>
                </a:xfrm>
                <a:custGeom>
                  <a:avLst/>
                  <a:gdLst/>
                  <a:ahLst/>
                  <a:cxnLst>
                    <a:cxn ang="0">
                      <a:pos x="107" y="18"/>
                    </a:cxn>
                    <a:cxn ang="0">
                      <a:pos x="126" y="63"/>
                    </a:cxn>
                    <a:cxn ang="0">
                      <a:pos x="107" y="107"/>
                    </a:cxn>
                    <a:cxn ang="0">
                      <a:pos x="63" y="126"/>
                    </a:cxn>
                    <a:cxn ang="0">
                      <a:pos x="18" y="107"/>
                    </a:cxn>
                    <a:cxn ang="0">
                      <a:pos x="0" y="63"/>
                    </a:cxn>
                    <a:cxn ang="0">
                      <a:pos x="18" y="18"/>
                    </a:cxn>
                    <a:cxn ang="0">
                      <a:pos x="63" y="0"/>
                    </a:cxn>
                    <a:cxn ang="0">
                      <a:pos x="107" y="18"/>
                    </a:cxn>
                  </a:cxnLst>
                  <a:rect l="0" t="0" r="r" b="b"/>
                  <a:pathLst>
                    <a:path w="126" h="126">
                      <a:moveTo>
                        <a:pt x="107" y="18"/>
                      </a:moveTo>
                      <a:cubicBezTo>
                        <a:pt x="120" y="31"/>
                        <a:pt x="126" y="45"/>
                        <a:pt x="126" y="63"/>
                      </a:cubicBezTo>
                      <a:cubicBezTo>
                        <a:pt x="126" y="80"/>
                        <a:pt x="120" y="95"/>
                        <a:pt x="107" y="107"/>
                      </a:cubicBezTo>
                      <a:cubicBezTo>
                        <a:pt x="95" y="120"/>
                        <a:pt x="80" y="126"/>
                        <a:pt x="63" y="126"/>
                      </a:cubicBezTo>
                      <a:cubicBezTo>
                        <a:pt x="45" y="126"/>
                        <a:pt x="30" y="120"/>
                        <a:pt x="18" y="107"/>
                      </a:cubicBezTo>
                      <a:cubicBezTo>
                        <a:pt x="6" y="95"/>
                        <a:pt x="0" y="80"/>
                        <a:pt x="0" y="63"/>
                      </a:cubicBezTo>
                      <a:cubicBezTo>
                        <a:pt x="0" y="45"/>
                        <a:pt x="6" y="31"/>
                        <a:pt x="18" y="18"/>
                      </a:cubicBezTo>
                      <a:cubicBezTo>
                        <a:pt x="30" y="6"/>
                        <a:pt x="45" y="0"/>
                        <a:pt x="63" y="0"/>
                      </a:cubicBezTo>
                      <a:cubicBezTo>
                        <a:pt x="80" y="0"/>
                        <a:pt x="95" y="6"/>
                        <a:pt x="107" y="18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>
                    <a:cs typeface="+mn-ea"/>
                  </a:endParaRPr>
                </a:p>
              </p:txBody>
            </p:sp>
            <p:sp>
              <p:nvSpPr>
                <p:cNvPr id="79" name="Rectangle 58"/>
                <p:cNvSpPr>
                  <a:spLocks noChangeArrowheads="1"/>
                </p:cNvSpPr>
                <p:nvPr/>
              </p:nvSpPr>
              <p:spPr bwMode="auto">
                <a:xfrm>
                  <a:off x="2387601" y="3040063"/>
                  <a:ext cx="422275" cy="55563"/>
                </a:xfrm>
                <a:prstGeom prst="rect">
                  <a:avLst/>
                </a:prstGeom>
                <a:grpFill/>
                <a:ln w="9525">
                  <a:noFill/>
                  <a:miter lim="800000"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>
                    <a:cs typeface="+mn-ea"/>
                  </a:endParaRPr>
                </a:p>
              </p:txBody>
            </p:sp>
          </p:grpSp>
          <p:grpSp>
            <p:nvGrpSpPr>
              <p:cNvPr id="75" name="Group 88"/>
              <p:cNvGrpSpPr/>
              <p:nvPr/>
            </p:nvGrpSpPr>
            <p:grpSpPr>
              <a:xfrm rot="5400000">
                <a:off x="2877190" y="2929392"/>
                <a:ext cx="322665" cy="262866"/>
                <a:chOff x="2387601" y="3222625"/>
                <a:chExt cx="411163" cy="334963"/>
              </a:xfrm>
              <a:solidFill>
                <a:schemeClr val="accent2"/>
              </a:solidFill>
            </p:grpSpPr>
            <p:sp>
              <p:nvSpPr>
                <p:cNvPr id="76" name="Freeform 43"/>
                <p:cNvSpPr/>
                <p:nvPr/>
              </p:nvSpPr>
              <p:spPr bwMode="auto">
                <a:xfrm>
                  <a:off x="2463801" y="3222625"/>
                  <a:ext cx="334963" cy="334963"/>
                </a:xfrm>
                <a:custGeom>
                  <a:avLst/>
                  <a:gdLst/>
                  <a:ahLst/>
                  <a:cxnLst>
                    <a:cxn ang="0">
                      <a:pos x="0" y="67"/>
                    </a:cxn>
                    <a:cxn ang="0">
                      <a:pos x="19" y="19"/>
                    </a:cxn>
                    <a:cxn ang="0">
                      <a:pos x="67" y="0"/>
                    </a:cxn>
                    <a:cxn ang="0">
                      <a:pos x="114" y="19"/>
                    </a:cxn>
                    <a:cxn ang="0">
                      <a:pos x="134" y="67"/>
                    </a:cxn>
                    <a:cxn ang="0">
                      <a:pos x="114" y="114"/>
                    </a:cxn>
                    <a:cxn ang="0">
                      <a:pos x="67" y="134"/>
                    </a:cxn>
                    <a:cxn ang="0">
                      <a:pos x="19" y="114"/>
                    </a:cxn>
                    <a:cxn ang="0">
                      <a:pos x="0" y="67"/>
                    </a:cxn>
                  </a:cxnLst>
                  <a:rect l="0" t="0" r="r" b="b"/>
                  <a:pathLst>
                    <a:path w="134" h="134">
                      <a:moveTo>
                        <a:pt x="0" y="67"/>
                      </a:moveTo>
                      <a:cubicBezTo>
                        <a:pt x="0" y="48"/>
                        <a:pt x="6" y="33"/>
                        <a:pt x="19" y="19"/>
                      </a:cubicBezTo>
                      <a:cubicBezTo>
                        <a:pt x="32" y="6"/>
                        <a:pt x="48" y="0"/>
                        <a:pt x="67" y="0"/>
                      </a:cubicBezTo>
                      <a:cubicBezTo>
                        <a:pt x="85" y="0"/>
                        <a:pt x="101" y="6"/>
                        <a:pt x="114" y="19"/>
                      </a:cubicBezTo>
                      <a:cubicBezTo>
                        <a:pt x="127" y="33"/>
                        <a:pt x="134" y="48"/>
                        <a:pt x="134" y="67"/>
                      </a:cubicBezTo>
                      <a:cubicBezTo>
                        <a:pt x="134" y="85"/>
                        <a:pt x="127" y="101"/>
                        <a:pt x="114" y="114"/>
                      </a:cubicBezTo>
                      <a:cubicBezTo>
                        <a:pt x="101" y="127"/>
                        <a:pt x="85" y="134"/>
                        <a:pt x="67" y="134"/>
                      </a:cubicBezTo>
                      <a:cubicBezTo>
                        <a:pt x="48" y="134"/>
                        <a:pt x="32" y="127"/>
                        <a:pt x="19" y="114"/>
                      </a:cubicBezTo>
                      <a:cubicBezTo>
                        <a:pt x="6" y="101"/>
                        <a:pt x="0" y="85"/>
                        <a:pt x="0" y="67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>
                    <a:cs typeface="+mn-ea"/>
                  </a:endParaRPr>
                </a:p>
              </p:txBody>
            </p:sp>
            <p:sp>
              <p:nvSpPr>
                <p:cNvPr id="77" name="Rectangle 59"/>
                <p:cNvSpPr>
                  <a:spLocks noChangeArrowheads="1"/>
                </p:cNvSpPr>
                <p:nvPr/>
              </p:nvSpPr>
              <p:spPr bwMode="auto">
                <a:xfrm>
                  <a:off x="2387601" y="3357563"/>
                  <a:ext cx="271463" cy="55563"/>
                </a:xfrm>
                <a:prstGeom prst="rect">
                  <a:avLst/>
                </a:prstGeom>
                <a:grpFill/>
                <a:ln w="9525">
                  <a:noFill/>
                  <a:miter lim="800000"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>
                    <a:cs typeface="+mn-ea"/>
                  </a:endParaRPr>
                </a:p>
              </p:txBody>
            </p:sp>
          </p:grpSp>
        </p:grpSp>
      </p:grpSp>
      <p:grpSp>
        <p:nvGrpSpPr>
          <p:cNvPr id="88" name="Group 244"/>
          <p:cNvGrpSpPr/>
          <p:nvPr/>
        </p:nvGrpSpPr>
        <p:grpSpPr>
          <a:xfrm>
            <a:off x="6351961" y="3123180"/>
            <a:ext cx="1944869" cy="646310"/>
            <a:chOff x="4764591" y="2341843"/>
            <a:chExt cx="1458842" cy="484620"/>
          </a:xfrm>
        </p:grpSpPr>
        <p:grpSp>
          <p:nvGrpSpPr>
            <p:cNvPr id="89" name="Group 115"/>
            <p:cNvGrpSpPr/>
            <p:nvPr/>
          </p:nvGrpSpPr>
          <p:grpSpPr>
            <a:xfrm rot="5400000">
              <a:off x="5619216" y="2480127"/>
              <a:ext cx="444754" cy="247916"/>
              <a:chOff x="1795463" y="1947863"/>
              <a:chExt cx="566738" cy="315913"/>
            </a:xfrm>
            <a:solidFill>
              <a:schemeClr val="accent3"/>
            </a:solidFill>
          </p:grpSpPr>
          <p:sp>
            <p:nvSpPr>
              <p:cNvPr id="105" name="Freeform 37"/>
              <p:cNvSpPr/>
              <p:nvPr/>
            </p:nvSpPr>
            <p:spPr bwMode="auto">
              <a:xfrm>
                <a:off x="1795463" y="1947863"/>
                <a:ext cx="315913" cy="315913"/>
              </a:xfrm>
              <a:custGeom>
                <a:avLst/>
                <a:gdLst/>
                <a:ahLst/>
                <a:cxnLst>
                  <a:cxn ang="0">
                    <a:pos x="108" y="19"/>
                  </a:cxn>
                  <a:cxn ang="0">
                    <a:pos x="126" y="63"/>
                  </a:cxn>
                  <a:cxn ang="0">
                    <a:pos x="108" y="107"/>
                  </a:cxn>
                  <a:cxn ang="0">
                    <a:pos x="63" y="126"/>
                  </a:cxn>
                  <a:cxn ang="0">
                    <a:pos x="19" y="107"/>
                  </a:cxn>
                  <a:cxn ang="0">
                    <a:pos x="0" y="63"/>
                  </a:cxn>
                  <a:cxn ang="0">
                    <a:pos x="19" y="19"/>
                  </a:cxn>
                  <a:cxn ang="0">
                    <a:pos x="63" y="0"/>
                  </a:cxn>
                  <a:cxn ang="0">
                    <a:pos x="108" y="19"/>
                  </a:cxn>
                </a:cxnLst>
                <a:rect l="0" t="0" r="r" b="b"/>
                <a:pathLst>
                  <a:path w="126" h="126">
                    <a:moveTo>
                      <a:pt x="108" y="19"/>
                    </a:moveTo>
                    <a:cubicBezTo>
                      <a:pt x="120" y="31"/>
                      <a:pt x="126" y="45"/>
                      <a:pt x="126" y="63"/>
                    </a:cubicBezTo>
                    <a:cubicBezTo>
                      <a:pt x="126" y="80"/>
                      <a:pt x="120" y="95"/>
                      <a:pt x="108" y="107"/>
                    </a:cubicBezTo>
                    <a:cubicBezTo>
                      <a:pt x="96" y="120"/>
                      <a:pt x="81" y="126"/>
                      <a:pt x="63" y="126"/>
                    </a:cubicBezTo>
                    <a:cubicBezTo>
                      <a:pt x="46" y="126"/>
                      <a:pt x="31" y="120"/>
                      <a:pt x="19" y="107"/>
                    </a:cubicBezTo>
                    <a:cubicBezTo>
                      <a:pt x="6" y="95"/>
                      <a:pt x="0" y="80"/>
                      <a:pt x="0" y="63"/>
                    </a:cubicBezTo>
                    <a:cubicBezTo>
                      <a:pt x="0" y="45"/>
                      <a:pt x="6" y="31"/>
                      <a:pt x="19" y="19"/>
                    </a:cubicBezTo>
                    <a:cubicBezTo>
                      <a:pt x="31" y="6"/>
                      <a:pt x="46" y="0"/>
                      <a:pt x="63" y="0"/>
                    </a:cubicBezTo>
                    <a:cubicBezTo>
                      <a:pt x="81" y="0"/>
                      <a:pt x="96" y="6"/>
                      <a:pt x="108" y="1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cs typeface="+mn-ea"/>
                </a:endParaRPr>
              </a:p>
            </p:txBody>
          </p:sp>
          <p:sp>
            <p:nvSpPr>
              <p:cNvPr id="106" name="Rectangle 48"/>
              <p:cNvSpPr>
                <a:spLocks noChangeArrowheads="1"/>
              </p:cNvSpPr>
              <p:nvPr/>
            </p:nvSpPr>
            <p:spPr bwMode="auto">
              <a:xfrm>
                <a:off x="1941513" y="2078038"/>
                <a:ext cx="420688" cy="55563"/>
              </a:xfrm>
              <a:prstGeom prst="rect">
                <a:avLst/>
              </a:prstGeom>
              <a:grpFill/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cs typeface="+mn-ea"/>
                </a:endParaRPr>
              </a:p>
            </p:txBody>
          </p:sp>
        </p:grpSp>
        <p:grpSp>
          <p:nvGrpSpPr>
            <p:cNvPr id="90" name="Group 116"/>
            <p:cNvGrpSpPr/>
            <p:nvPr/>
          </p:nvGrpSpPr>
          <p:grpSpPr>
            <a:xfrm rot="5400000">
              <a:off x="5928800" y="2531828"/>
              <a:ext cx="325156" cy="264111"/>
              <a:chOff x="1947863" y="1619250"/>
              <a:chExt cx="414338" cy="336550"/>
            </a:xfrm>
            <a:solidFill>
              <a:schemeClr val="accent3"/>
            </a:solidFill>
          </p:grpSpPr>
          <p:sp>
            <p:nvSpPr>
              <p:cNvPr id="103" name="Freeform 38"/>
              <p:cNvSpPr/>
              <p:nvPr/>
            </p:nvSpPr>
            <p:spPr bwMode="auto">
              <a:xfrm>
                <a:off x="1947863" y="1619250"/>
                <a:ext cx="336550" cy="336550"/>
              </a:xfrm>
              <a:custGeom>
                <a:avLst/>
                <a:gdLst/>
                <a:ahLst/>
                <a:cxnLst>
                  <a:cxn ang="0">
                    <a:pos x="67" y="0"/>
                  </a:cxn>
                  <a:cxn ang="0">
                    <a:pos x="115" y="20"/>
                  </a:cxn>
                  <a:cxn ang="0">
                    <a:pos x="134" y="67"/>
                  </a:cxn>
                  <a:cxn ang="0">
                    <a:pos x="115" y="114"/>
                  </a:cxn>
                  <a:cxn ang="0">
                    <a:pos x="67" y="134"/>
                  </a:cxn>
                  <a:cxn ang="0">
                    <a:pos x="20" y="114"/>
                  </a:cxn>
                  <a:cxn ang="0">
                    <a:pos x="0" y="67"/>
                  </a:cxn>
                  <a:cxn ang="0">
                    <a:pos x="20" y="20"/>
                  </a:cxn>
                  <a:cxn ang="0">
                    <a:pos x="67" y="0"/>
                  </a:cxn>
                </a:cxnLst>
                <a:rect l="0" t="0" r="r" b="b"/>
                <a:pathLst>
                  <a:path w="134" h="134">
                    <a:moveTo>
                      <a:pt x="67" y="0"/>
                    </a:moveTo>
                    <a:cubicBezTo>
                      <a:pt x="86" y="0"/>
                      <a:pt x="102" y="6"/>
                      <a:pt x="115" y="20"/>
                    </a:cubicBezTo>
                    <a:cubicBezTo>
                      <a:pt x="128" y="33"/>
                      <a:pt x="134" y="48"/>
                      <a:pt x="134" y="67"/>
                    </a:cubicBezTo>
                    <a:cubicBezTo>
                      <a:pt x="134" y="85"/>
                      <a:pt x="128" y="101"/>
                      <a:pt x="115" y="114"/>
                    </a:cubicBezTo>
                    <a:cubicBezTo>
                      <a:pt x="102" y="127"/>
                      <a:pt x="86" y="134"/>
                      <a:pt x="67" y="134"/>
                    </a:cubicBezTo>
                    <a:cubicBezTo>
                      <a:pt x="49" y="134"/>
                      <a:pt x="33" y="127"/>
                      <a:pt x="20" y="114"/>
                    </a:cubicBezTo>
                    <a:cubicBezTo>
                      <a:pt x="7" y="101"/>
                      <a:pt x="0" y="85"/>
                      <a:pt x="0" y="67"/>
                    </a:cubicBezTo>
                    <a:cubicBezTo>
                      <a:pt x="0" y="48"/>
                      <a:pt x="7" y="33"/>
                      <a:pt x="20" y="20"/>
                    </a:cubicBezTo>
                    <a:cubicBezTo>
                      <a:pt x="33" y="6"/>
                      <a:pt x="49" y="0"/>
                      <a:pt x="67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cs typeface="+mn-ea"/>
                </a:endParaRPr>
              </a:p>
            </p:txBody>
          </p:sp>
          <p:sp>
            <p:nvSpPr>
              <p:cNvPr id="104" name="Rectangle 49"/>
              <p:cNvSpPr>
                <a:spLocks noChangeArrowheads="1"/>
              </p:cNvSpPr>
              <p:nvPr/>
            </p:nvSpPr>
            <p:spPr bwMode="auto">
              <a:xfrm>
                <a:off x="2109788" y="1760538"/>
                <a:ext cx="252413" cy="53975"/>
              </a:xfrm>
              <a:prstGeom prst="rect">
                <a:avLst/>
              </a:prstGeom>
              <a:grpFill/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cs typeface="+mn-ea"/>
                </a:endParaRPr>
              </a:p>
            </p:txBody>
          </p:sp>
        </p:grpSp>
        <p:grpSp>
          <p:nvGrpSpPr>
            <p:cNvPr id="91" name="Group 117"/>
            <p:cNvGrpSpPr/>
            <p:nvPr/>
          </p:nvGrpSpPr>
          <p:grpSpPr>
            <a:xfrm rot="5400000">
              <a:off x="5348253" y="2472030"/>
              <a:ext cx="484620" cy="224246"/>
              <a:chOff x="1744663" y="2282825"/>
              <a:chExt cx="617538" cy="285750"/>
            </a:xfrm>
            <a:solidFill>
              <a:schemeClr val="accent3"/>
            </a:solidFill>
          </p:grpSpPr>
          <p:sp>
            <p:nvSpPr>
              <p:cNvPr id="101" name="Freeform 39"/>
              <p:cNvSpPr/>
              <p:nvPr/>
            </p:nvSpPr>
            <p:spPr bwMode="auto">
              <a:xfrm>
                <a:off x="1744663" y="2282825"/>
                <a:ext cx="287338" cy="285750"/>
              </a:xfrm>
              <a:custGeom>
                <a:avLst/>
                <a:gdLst/>
                <a:ahLst/>
                <a:cxnLst>
                  <a:cxn ang="0">
                    <a:pos x="0" y="57"/>
                  </a:cxn>
                  <a:cxn ang="0">
                    <a:pos x="17" y="17"/>
                  </a:cxn>
                  <a:cxn ang="0">
                    <a:pos x="57" y="0"/>
                  </a:cxn>
                  <a:cxn ang="0">
                    <a:pos x="98" y="17"/>
                  </a:cxn>
                  <a:cxn ang="0">
                    <a:pos x="114" y="57"/>
                  </a:cxn>
                  <a:cxn ang="0">
                    <a:pos x="98" y="97"/>
                  </a:cxn>
                  <a:cxn ang="0">
                    <a:pos x="57" y="114"/>
                  </a:cxn>
                  <a:cxn ang="0">
                    <a:pos x="17" y="97"/>
                  </a:cxn>
                  <a:cxn ang="0">
                    <a:pos x="0" y="57"/>
                  </a:cxn>
                </a:cxnLst>
                <a:rect l="0" t="0" r="r" b="b"/>
                <a:pathLst>
                  <a:path w="114" h="114">
                    <a:moveTo>
                      <a:pt x="0" y="57"/>
                    </a:moveTo>
                    <a:cubicBezTo>
                      <a:pt x="0" y="41"/>
                      <a:pt x="6" y="28"/>
                      <a:pt x="17" y="17"/>
                    </a:cubicBezTo>
                    <a:cubicBezTo>
                      <a:pt x="28" y="5"/>
                      <a:pt x="42" y="0"/>
                      <a:pt x="57" y="0"/>
                    </a:cubicBezTo>
                    <a:cubicBezTo>
                      <a:pt x="73" y="0"/>
                      <a:pt x="87" y="5"/>
                      <a:pt x="98" y="17"/>
                    </a:cubicBezTo>
                    <a:cubicBezTo>
                      <a:pt x="109" y="28"/>
                      <a:pt x="114" y="41"/>
                      <a:pt x="114" y="57"/>
                    </a:cubicBezTo>
                    <a:cubicBezTo>
                      <a:pt x="114" y="73"/>
                      <a:pt x="109" y="86"/>
                      <a:pt x="98" y="97"/>
                    </a:cubicBezTo>
                    <a:cubicBezTo>
                      <a:pt x="87" y="108"/>
                      <a:pt x="73" y="114"/>
                      <a:pt x="57" y="114"/>
                    </a:cubicBezTo>
                    <a:cubicBezTo>
                      <a:pt x="42" y="114"/>
                      <a:pt x="28" y="108"/>
                      <a:pt x="17" y="97"/>
                    </a:cubicBezTo>
                    <a:cubicBezTo>
                      <a:pt x="6" y="86"/>
                      <a:pt x="0" y="73"/>
                      <a:pt x="0" y="5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cs typeface="+mn-ea"/>
                </a:endParaRPr>
              </a:p>
            </p:txBody>
          </p:sp>
          <p:sp>
            <p:nvSpPr>
              <p:cNvPr id="102" name="Rectangle 50"/>
              <p:cNvSpPr>
                <a:spLocks noChangeArrowheads="1"/>
              </p:cNvSpPr>
              <p:nvPr/>
            </p:nvSpPr>
            <p:spPr bwMode="auto">
              <a:xfrm>
                <a:off x="1881188" y="2403475"/>
                <a:ext cx="481013" cy="55563"/>
              </a:xfrm>
              <a:prstGeom prst="rect">
                <a:avLst/>
              </a:prstGeom>
              <a:grpFill/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cs typeface="+mn-ea"/>
                </a:endParaRPr>
              </a:p>
            </p:txBody>
          </p:sp>
        </p:grpSp>
        <p:grpSp>
          <p:nvGrpSpPr>
            <p:cNvPr id="92" name="Group 118"/>
            <p:cNvGrpSpPr/>
            <p:nvPr/>
          </p:nvGrpSpPr>
          <p:grpSpPr>
            <a:xfrm rot="5400000">
              <a:off x="5107188" y="2491339"/>
              <a:ext cx="469670" cy="200576"/>
              <a:chOff x="1763713" y="2614613"/>
              <a:chExt cx="598488" cy="255588"/>
            </a:xfrm>
            <a:solidFill>
              <a:schemeClr val="accent3"/>
            </a:solidFill>
          </p:grpSpPr>
          <p:sp>
            <p:nvSpPr>
              <p:cNvPr id="99" name="Freeform 45"/>
              <p:cNvSpPr/>
              <p:nvPr/>
            </p:nvSpPr>
            <p:spPr bwMode="auto">
              <a:xfrm>
                <a:off x="1763713" y="2614613"/>
                <a:ext cx="255588" cy="255588"/>
              </a:xfrm>
              <a:custGeom>
                <a:avLst/>
                <a:gdLst/>
                <a:ahLst/>
                <a:cxnLst>
                  <a:cxn ang="0">
                    <a:pos x="102" y="51"/>
                  </a:cxn>
                  <a:cxn ang="0">
                    <a:pos x="87" y="87"/>
                  </a:cxn>
                  <a:cxn ang="0">
                    <a:pos x="51" y="102"/>
                  </a:cxn>
                  <a:cxn ang="0">
                    <a:pos x="15" y="87"/>
                  </a:cxn>
                  <a:cxn ang="0">
                    <a:pos x="0" y="51"/>
                  </a:cxn>
                  <a:cxn ang="0">
                    <a:pos x="15" y="15"/>
                  </a:cxn>
                  <a:cxn ang="0">
                    <a:pos x="51" y="0"/>
                  </a:cxn>
                  <a:cxn ang="0">
                    <a:pos x="87" y="15"/>
                  </a:cxn>
                  <a:cxn ang="0">
                    <a:pos x="102" y="51"/>
                  </a:cxn>
                </a:cxnLst>
                <a:rect l="0" t="0" r="r" b="b"/>
                <a:pathLst>
                  <a:path w="102" h="102">
                    <a:moveTo>
                      <a:pt x="102" y="51"/>
                    </a:moveTo>
                    <a:cubicBezTo>
                      <a:pt x="102" y="65"/>
                      <a:pt x="97" y="77"/>
                      <a:pt x="87" y="87"/>
                    </a:cubicBezTo>
                    <a:cubicBezTo>
                      <a:pt x="77" y="97"/>
                      <a:pt x="65" y="102"/>
                      <a:pt x="51" y="102"/>
                    </a:cubicBezTo>
                    <a:cubicBezTo>
                      <a:pt x="37" y="102"/>
                      <a:pt x="25" y="97"/>
                      <a:pt x="15" y="87"/>
                    </a:cubicBezTo>
                    <a:cubicBezTo>
                      <a:pt x="5" y="77"/>
                      <a:pt x="0" y="65"/>
                      <a:pt x="0" y="51"/>
                    </a:cubicBezTo>
                    <a:cubicBezTo>
                      <a:pt x="0" y="37"/>
                      <a:pt x="5" y="25"/>
                      <a:pt x="15" y="15"/>
                    </a:cubicBezTo>
                    <a:cubicBezTo>
                      <a:pt x="25" y="5"/>
                      <a:pt x="37" y="0"/>
                      <a:pt x="51" y="0"/>
                    </a:cubicBezTo>
                    <a:cubicBezTo>
                      <a:pt x="65" y="0"/>
                      <a:pt x="77" y="5"/>
                      <a:pt x="87" y="15"/>
                    </a:cubicBezTo>
                    <a:cubicBezTo>
                      <a:pt x="97" y="25"/>
                      <a:pt x="102" y="37"/>
                      <a:pt x="102" y="5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cs typeface="+mn-ea"/>
                </a:endParaRPr>
              </a:p>
            </p:txBody>
          </p:sp>
          <p:sp>
            <p:nvSpPr>
              <p:cNvPr id="100" name="Rectangle 51"/>
              <p:cNvSpPr>
                <a:spLocks noChangeArrowheads="1"/>
              </p:cNvSpPr>
              <p:nvPr/>
            </p:nvSpPr>
            <p:spPr bwMode="auto">
              <a:xfrm>
                <a:off x="1881188" y="2719388"/>
                <a:ext cx="481013" cy="55563"/>
              </a:xfrm>
              <a:prstGeom prst="rect">
                <a:avLst/>
              </a:prstGeom>
              <a:grpFill/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cs typeface="+mn-ea"/>
                </a:endParaRPr>
              </a:p>
            </p:txBody>
          </p:sp>
        </p:grpSp>
        <p:grpSp>
          <p:nvGrpSpPr>
            <p:cNvPr id="93" name="Group 119"/>
            <p:cNvGrpSpPr/>
            <p:nvPr/>
          </p:nvGrpSpPr>
          <p:grpSpPr>
            <a:xfrm rot="5400000">
              <a:off x="4882942" y="2543663"/>
              <a:ext cx="399905" cy="165693"/>
              <a:chOff x="1852613" y="2967038"/>
              <a:chExt cx="509588" cy="211138"/>
            </a:xfrm>
            <a:solidFill>
              <a:schemeClr val="accent3"/>
            </a:solidFill>
          </p:grpSpPr>
          <p:sp>
            <p:nvSpPr>
              <p:cNvPr id="97" name="Freeform 46"/>
              <p:cNvSpPr/>
              <p:nvPr/>
            </p:nvSpPr>
            <p:spPr bwMode="auto">
              <a:xfrm>
                <a:off x="1852613" y="2967038"/>
                <a:ext cx="211138" cy="211138"/>
              </a:xfrm>
              <a:custGeom>
                <a:avLst/>
                <a:gdLst/>
                <a:ahLst/>
                <a:cxnLst>
                  <a:cxn ang="0">
                    <a:pos x="72" y="12"/>
                  </a:cxn>
                  <a:cxn ang="0">
                    <a:pos x="84" y="42"/>
                  </a:cxn>
                  <a:cxn ang="0">
                    <a:pos x="72" y="72"/>
                  </a:cxn>
                  <a:cxn ang="0">
                    <a:pos x="42" y="84"/>
                  </a:cxn>
                  <a:cxn ang="0">
                    <a:pos x="12" y="72"/>
                  </a:cxn>
                  <a:cxn ang="0">
                    <a:pos x="0" y="42"/>
                  </a:cxn>
                  <a:cxn ang="0">
                    <a:pos x="12" y="12"/>
                  </a:cxn>
                  <a:cxn ang="0">
                    <a:pos x="42" y="0"/>
                  </a:cxn>
                  <a:cxn ang="0">
                    <a:pos x="72" y="12"/>
                  </a:cxn>
                </a:cxnLst>
                <a:rect l="0" t="0" r="r" b="b"/>
                <a:pathLst>
                  <a:path w="84" h="84">
                    <a:moveTo>
                      <a:pt x="72" y="12"/>
                    </a:moveTo>
                    <a:cubicBezTo>
                      <a:pt x="80" y="20"/>
                      <a:pt x="84" y="30"/>
                      <a:pt x="84" y="42"/>
                    </a:cubicBezTo>
                    <a:cubicBezTo>
                      <a:pt x="84" y="53"/>
                      <a:pt x="80" y="63"/>
                      <a:pt x="72" y="72"/>
                    </a:cubicBezTo>
                    <a:cubicBezTo>
                      <a:pt x="64" y="80"/>
                      <a:pt x="54" y="84"/>
                      <a:pt x="42" y="84"/>
                    </a:cubicBezTo>
                    <a:cubicBezTo>
                      <a:pt x="31" y="84"/>
                      <a:pt x="21" y="80"/>
                      <a:pt x="12" y="72"/>
                    </a:cubicBezTo>
                    <a:cubicBezTo>
                      <a:pt x="4" y="63"/>
                      <a:pt x="0" y="53"/>
                      <a:pt x="0" y="42"/>
                    </a:cubicBezTo>
                    <a:cubicBezTo>
                      <a:pt x="0" y="30"/>
                      <a:pt x="4" y="20"/>
                      <a:pt x="12" y="12"/>
                    </a:cubicBezTo>
                    <a:cubicBezTo>
                      <a:pt x="21" y="4"/>
                      <a:pt x="31" y="0"/>
                      <a:pt x="42" y="0"/>
                    </a:cubicBezTo>
                    <a:cubicBezTo>
                      <a:pt x="54" y="0"/>
                      <a:pt x="64" y="4"/>
                      <a:pt x="72" y="1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cs typeface="+mn-ea"/>
                </a:endParaRPr>
              </a:p>
            </p:txBody>
          </p:sp>
          <p:sp>
            <p:nvSpPr>
              <p:cNvPr id="98" name="Rectangle 52"/>
              <p:cNvSpPr>
                <a:spLocks noChangeArrowheads="1"/>
              </p:cNvSpPr>
              <p:nvPr/>
            </p:nvSpPr>
            <p:spPr bwMode="auto">
              <a:xfrm>
                <a:off x="1941513" y="3040063"/>
                <a:ext cx="420688" cy="55563"/>
              </a:xfrm>
              <a:prstGeom prst="rect">
                <a:avLst/>
              </a:prstGeom>
              <a:grpFill/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cs typeface="+mn-ea"/>
                </a:endParaRPr>
              </a:p>
            </p:txBody>
          </p:sp>
        </p:grpSp>
        <p:grpSp>
          <p:nvGrpSpPr>
            <p:cNvPr id="94" name="Group 120"/>
            <p:cNvGrpSpPr/>
            <p:nvPr/>
          </p:nvGrpSpPr>
          <p:grpSpPr>
            <a:xfrm rot="5400000">
              <a:off x="4702924" y="2626510"/>
              <a:ext cx="261620" cy="138285"/>
              <a:chOff x="2028826" y="3302000"/>
              <a:chExt cx="333375" cy="176213"/>
            </a:xfrm>
            <a:solidFill>
              <a:schemeClr val="accent3"/>
            </a:solidFill>
          </p:grpSpPr>
          <p:sp>
            <p:nvSpPr>
              <p:cNvPr id="95" name="Freeform 44"/>
              <p:cNvSpPr/>
              <p:nvPr/>
            </p:nvSpPr>
            <p:spPr bwMode="auto">
              <a:xfrm>
                <a:off x="2028826" y="3302000"/>
                <a:ext cx="176213" cy="176213"/>
              </a:xfrm>
              <a:custGeom>
                <a:avLst/>
                <a:gdLst/>
                <a:ahLst/>
                <a:cxnLst>
                  <a:cxn ang="0">
                    <a:pos x="70" y="35"/>
                  </a:cxn>
                  <a:cxn ang="0">
                    <a:pos x="60" y="60"/>
                  </a:cxn>
                  <a:cxn ang="0">
                    <a:pos x="35" y="70"/>
                  </a:cxn>
                  <a:cxn ang="0">
                    <a:pos x="10" y="60"/>
                  </a:cxn>
                  <a:cxn ang="0">
                    <a:pos x="0" y="35"/>
                  </a:cxn>
                  <a:cxn ang="0">
                    <a:pos x="10" y="10"/>
                  </a:cxn>
                  <a:cxn ang="0">
                    <a:pos x="35" y="0"/>
                  </a:cxn>
                  <a:cxn ang="0">
                    <a:pos x="60" y="10"/>
                  </a:cxn>
                  <a:cxn ang="0">
                    <a:pos x="70" y="35"/>
                  </a:cxn>
                </a:cxnLst>
                <a:rect l="0" t="0" r="r" b="b"/>
                <a:pathLst>
                  <a:path w="70" h="70">
                    <a:moveTo>
                      <a:pt x="70" y="35"/>
                    </a:moveTo>
                    <a:cubicBezTo>
                      <a:pt x="70" y="45"/>
                      <a:pt x="67" y="53"/>
                      <a:pt x="60" y="60"/>
                    </a:cubicBezTo>
                    <a:cubicBezTo>
                      <a:pt x="53" y="66"/>
                      <a:pt x="45" y="70"/>
                      <a:pt x="35" y="70"/>
                    </a:cubicBezTo>
                    <a:cubicBezTo>
                      <a:pt x="25" y="70"/>
                      <a:pt x="17" y="66"/>
                      <a:pt x="10" y="60"/>
                    </a:cubicBezTo>
                    <a:cubicBezTo>
                      <a:pt x="3" y="53"/>
                      <a:pt x="0" y="45"/>
                      <a:pt x="0" y="35"/>
                    </a:cubicBezTo>
                    <a:cubicBezTo>
                      <a:pt x="0" y="25"/>
                      <a:pt x="3" y="17"/>
                      <a:pt x="10" y="10"/>
                    </a:cubicBezTo>
                    <a:cubicBezTo>
                      <a:pt x="17" y="3"/>
                      <a:pt x="25" y="0"/>
                      <a:pt x="35" y="0"/>
                    </a:cubicBezTo>
                    <a:cubicBezTo>
                      <a:pt x="45" y="0"/>
                      <a:pt x="53" y="3"/>
                      <a:pt x="60" y="10"/>
                    </a:cubicBezTo>
                    <a:cubicBezTo>
                      <a:pt x="67" y="17"/>
                      <a:pt x="70" y="25"/>
                      <a:pt x="70" y="3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cs typeface="+mn-ea"/>
                </a:endParaRPr>
              </a:p>
            </p:txBody>
          </p:sp>
          <p:sp>
            <p:nvSpPr>
              <p:cNvPr id="96" name="Rectangle 53"/>
              <p:cNvSpPr>
                <a:spLocks noChangeArrowheads="1"/>
              </p:cNvSpPr>
              <p:nvPr/>
            </p:nvSpPr>
            <p:spPr bwMode="auto">
              <a:xfrm>
                <a:off x="2092326" y="3357563"/>
                <a:ext cx="269875" cy="55563"/>
              </a:xfrm>
              <a:prstGeom prst="rect">
                <a:avLst/>
              </a:prstGeom>
              <a:grpFill/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cs typeface="+mn-ea"/>
                </a:endParaRPr>
              </a:p>
            </p:txBody>
          </p:sp>
        </p:grpSp>
      </p:grpSp>
      <p:grpSp>
        <p:nvGrpSpPr>
          <p:cNvPr id="107" name="Group 243"/>
          <p:cNvGrpSpPr/>
          <p:nvPr/>
        </p:nvGrpSpPr>
        <p:grpSpPr>
          <a:xfrm>
            <a:off x="6268918" y="3625599"/>
            <a:ext cx="2393302" cy="884273"/>
            <a:chOff x="4702301" y="2718569"/>
            <a:chExt cx="1795210" cy="663051"/>
          </a:xfrm>
        </p:grpSpPr>
        <p:sp>
          <p:nvSpPr>
            <p:cNvPr id="108" name="Freeform 36"/>
            <p:cNvSpPr/>
            <p:nvPr/>
          </p:nvSpPr>
          <p:spPr bwMode="auto">
            <a:xfrm rot="5400000">
              <a:off x="6186682" y="2719191"/>
              <a:ext cx="311452" cy="310207"/>
            </a:xfrm>
            <a:custGeom>
              <a:avLst/>
              <a:gdLst/>
              <a:ahLst/>
              <a:cxnLst>
                <a:cxn ang="0">
                  <a:pos x="135" y="23"/>
                </a:cxn>
                <a:cxn ang="0">
                  <a:pos x="158" y="79"/>
                </a:cxn>
                <a:cxn ang="0">
                  <a:pos x="135" y="135"/>
                </a:cxn>
                <a:cxn ang="0">
                  <a:pos x="79" y="158"/>
                </a:cxn>
                <a:cxn ang="0">
                  <a:pos x="24" y="135"/>
                </a:cxn>
                <a:cxn ang="0">
                  <a:pos x="0" y="79"/>
                </a:cxn>
                <a:cxn ang="0">
                  <a:pos x="24" y="23"/>
                </a:cxn>
                <a:cxn ang="0">
                  <a:pos x="79" y="0"/>
                </a:cxn>
                <a:cxn ang="0">
                  <a:pos x="135" y="23"/>
                </a:cxn>
              </a:cxnLst>
              <a:rect l="0" t="0" r="r" b="b"/>
              <a:pathLst>
                <a:path w="158" h="158">
                  <a:moveTo>
                    <a:pt x="135" y="23"/>
                  </a:moveTo>
                  <a:cubicBezTo>
                    <a:pt x="150" y="39"/>
                    <a:pt x="158" y="57"/>
                    <a:pt x="158" y="79"/>
                  </a:cubicBezTo>
                  <a:cubicBezTo>
                    <a:pt x="158" y="100"/>
                    <a:pt x="150" y="119"/>
                    <a:pt x="135" y="135"/>
                  </a:cubicBezTo>
                  <a:cubicBezTo>
                    <a:pt x="120" y="150"/>
                    <a:pt x="101" y="158"/>
                    <a:pt x="79" y="158"/>
                  </a:cubicBezTo>
                  <a:cubicBezTo>
                    <a:pt x="58" y="158"/>
                    <a:pt x="39" y="150"/>
                    <a:pt x="24" y="135"/>
                  </a:cubicBezTo>
                  <a:cubicBezTo>
                    <a:pt x="8" y="119"/>
                    <a:pt x="0" y="100"/>
                    <a:pt x="0" y="79"/>
                  </a:cubicBezTo>
                  <a:cubicBezTo>
                    <a:pt x="0" y="57"/>
                    <a:pt x="8" y="39"/>
                    <a:pt x="24" y="23"/>
                  </a:cubicBezTo>
                  <a:cubicBezTo>
                    <a:pt x="39" y="8"/>
                    <a:pt x="58" y="0"/>
                    <a:pt x="79" y="0"/>
                  </a:cubicBezTo>
                  <a:cubicBezTo>
                    <a:pt x="101" y="0"/>
                    <a:pt x="120" y="8"/>
                    <a:pt x="135" y="23"/>
                  </a:cubicBezTo>
                  <a:close/>
                </a:path>
              </a:pathLst>
            </a:custGeom>
            <a:solidFill>
              <a:schemeClr val="accent3"/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grpSp>
          <p:nvGrpSpPr>
            <p:cNvPr id="109" name="Group 121"/>
            <p:cNvGrpSpPr/>
            <p:nvPr/>
          </p:nvGrpSpPr>
          <p:grpSpPr>
            <a:xfrm rot="5400000">
              <a:off x="5642887" y="3015353"/>
              <a:ext cx="397412" cy="165693"/>
              <a:chOff x="2387601" y="2000250"/>
              <a:chExt cx="506412" cy="211138"/>
            </a:xfrm>
            <a:solidFill>
              <a:schemeClr val="accent3"/>
            </a:solidFill>
          </p:grpSpPr>
          <p:sp>
            <p:nvSpPr>
              <p:cNvPr id="125" name="Freeform 41"/>
              <p:cNvSpPr/>
              <p:nvPr/>
            </p:nvSpPr>
            <p:spPr bwMode="auto">
              <a:xfrm>
                <a:off x="2684463" y="2000250"/>
                <a:ext cx="209550" cy="211138"/>
              </a:xfrm>
              <a:custGeom>
                <a:avLst/>
                <a:gdLst/>
                <a:ahLst/>
                <a:cxnLst>
                  <a:cxn ang="0">
                    <a:pos x="71" y="12"/>
                  </a:cxn>
                  <a:cxn ang="0">
                    <a:pos x="84" y="42"/>
                  </a:cxn>
                  <a:cxn ang="0">
                    <a:pos x="71" y="71"/>
                  </a:cxn>
                  <a:cxn ang="0">
                    <a:pos x="42" y="84"/>
                  </a:cxn>
                  <a:cxn ang="0">
                    <a:pos x="12" y="71"/>
                  </a:cxn>
                  <a:cxn ang="0">
                    <a:pos x="0" y="42"/>
                  </a:cxn>
                  <a:cxn ang="0">
                    <a:pos x="12" y="12"/>
                  </a:cxn>
                  <a:cxn ang="0">
                    <a:pos x="42" y="0"/>
                  </a:cxn>
                  <a:cxn ang="0">
                    <a:pos x="71" y="12"/>
                  </a:cxn>
                </a:cxnLst>
                <a:rect l="0" t="0" r="r" b="b"/>
                <a:pathLst>
                  <a:path w="84" h="84">
                    <a:moveTo>
                      <a:pt x="71" y="12"/>
                    </a:moveTo>
                    <a:cubicBezTo>
                      <a:pt x="80" y="20"/>
                      <a:pt x="84" y="30"/>
                      <a:pt x="84" y="42"/>
                    </a:cubicBezTo>
                    <a:cubicBezTo>
                      <a:pt x="84" y="53"/>
                      <a:pt x="80" y="63"/>
                      <a:pt x="71" y="71"/>
                    </a:cubicBezTo>
                    <a:cubicBezTo>
                      <a:pt x="63" y="80"/>
                      <a:pt x="53" y="84"/>
                      <a:pt x="42" y="84"/>
                    </a:cubicBezTo>
                    <a:cubicBezTo>
                      <a:pt x="30" y="84"/>
                      <a:pt x="20" y="80"/>
                      <a:pt x="12" y="71"/>
                    </a:cubicBezTo>
                    <a:cubicBezTo>
                      <a:pt x="4" y="63"/>
                      <a:pt x="0" y="53"/>
                      <a:pt x="0" y="42"/>
                    </a:cubicBezTo>
                    <a:cubicBezTo>
                      <a:pt x="0" y="30"/>
                      <a:pt x="4" y="20"/>
                      <a:pt x="12" y="12"/>
                    </a:cubicBezTo>
                    <a:cubicBezTo>
                      <a:pt x="20" y="4"/>
                      <a:pt x="30" y="0"/>
                      <a:pt x="42" y="0"/>
                    </a:cubicBezTo>
                    <a:cubicBezTo>
                      <a:pt x="53" y="0"/>
                      <a:pt x="63" y="4"/>
                      <a:pt x="71" y="1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cs typeface="+mn-ea"/>
                </a:endParaRPr>
              </a:p>
            </p:txBody>
          </p:sp>
          <p:sp>
            <p:nvSpPr>
              <p:cNvPr id="126" name="Rectangle 54"/>
              <p:cNvSpPr>
                <a:spLocks noChangeArrowheads="1"/>
              </p:cNvSpPr>
              <p:nvPr/>
            </p:nvSpPr>
            <p:spPr bwMode="auto">
              <a:xfrm>
                <a:off x="2387601" y="2078038"/>
                <a:ext cx="422275" cy="55563"/>
              </a:xfrm>
              <a:prstGeom prst="rect">
                <a:avLst/>
              </a:prstGeom>
              <a:grpFill/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cs typeface="+mn-ea"/>
                </a:endParaRPr>
              </a:p>
            </p:txBody>
          </p:sp>
        </p:grpSp>
        <p:grpSp>
          <p:nvGrpSpPr>
            <p:cNvPr id="110" name="Group 122"/>
            <p:cNvGrpSpPr/>
            <p:nvPr/>
          </p:nvGrpSpPr>
          <p:grpSpPr>
            <a:xfrm rot="5400000">
              <a:off x="5961190" y="2961161"/>
              <a:ext cx="260374" cy="137039"/>
              <a:chOff x="2387601" y="1700213"/>
              <a:chExt cx="331788" cy="174625"/>
            </a:xfrm>
            <a:solidFill>
              <a:schemeClr val="accent3"/>
            </a:solidFill>
          </p:grpSpPr>
          <p:sp>
            <p:nvSpPr>
              <p:cNvPr id="123" name="Freeform 40"/>
              <p:cNvSpPr/>
              <p:nvPr/>
            </p:nvSpPr>
            <p:spPr bwMode="auto">
              <a:xfrm>
                <a:off x="2543176" y="1700213"/>
                <a:ext cx="176213" cy="174625"/>
              </a:xfrm>
              <a:custGeom>
                <a:avLst/>
                <a:gdLst/>
                <a:ahLst/>
                <a:cxnLst>
                  <a:cxn ang="0">
                    <a:pos x="35" y="0"/>
                  </a:cxn>
                  <a:cxn ang="0">
                    <a:pos x="59" y="10"/>
                  </a:cxn>
                  <a:cxn ang="0">
                    <a:pos x="70" y="35"/>
                  </a:cxn>
                  <a:cxn ang="0">
                    <a:pos x="59" y="59"/>
                  </a:cxn>
                  <a:cxn ang="0">
                    <a:pos x="35" y="70"/>
                  </a:cxn>
                  <a:cxn ang="0">
                    <a:pos x="10" y="59"/>
                  </a:cxn>
                  <a:cxn ang="0">
                    <a:pos x="0" y="35"/>
                  </a:cxn>
                  <a:cxn ang="0">
                    <a:pos x="10" y="10"/>
                  </a:cxn>
                  <a:cxn ang="0">
                    <a:pos x="35" y="0"/>
                  </a:cxn>
                </a:cxnLst>
                <a:rect l="0" t="0" r="r" b="b"/>
                <a:pathLst>
                  <a:path w="70" h="70">
                    <a:moveTo>
                      <a:pt x="35" y="0"/>
                    </a:moveTo>
                    <a:cubicBezTo>
                      <a:pt x="44" y="0"/>
                      <a:pt x="53" y="3"/>
                      <a:pt x="59" y="10"/>
                    </a:cubicBezTo>
                    <a:cubicBezTo>
                      <a:pt x="66" y="17"/>
                      <a:pt x="70" y="25"/>
                      <a:pt x="70" y="35"/>
                    </a:cubicBezTo>
                    <a:cubicBezTo>
                      <a:pt x="70" y="44"/>
                      <a:pt x="66" y="53"/>
                      <a:pt x="59" y="59"/>
                    </a:cubicBezTo>
                    <a:cubicBezTo>
                      <a:pt x="53" y="66"/>
                      <a:pt x="44" y="70"/>
                      <a:pt x="35" y="70"/>
                    </a:cubicBezTo>
                    <a:cubicBezTo>
                      <a:pt x="25" y="70"/>
                      <a:pt x="17" y="66"/>
                      <a:pt x="10" y="59"/>
                    </a:cubicBezTo>
                    <a:cubicBezTo>
                      <a:pt x="3" y="53"/>
                      <a:pt x="0" y="44"/>
                      <a:pt x="0" y="35"/>
                    </a:cubicBezTo>
                    <a:cubicBezTo>
                      <a:pt x="0" y="25"/>
                      <a:pt x="3" y="17"/>
                      <a:pt x="10" y="10"/>
                    </a:cubicBezTo>
                    <a:cubicBezTo>
                      <a:pt x="17" y="3"/>
                      <a:pt x="25" y="0"/>
                      <a:pt x="35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cs typeface="+mn-ea"/>
                </a:endParaRPr>
              </a:p>
            </p:txBody>
          </p:sp>
          <p:sp>
            <p:nvSpPr>
              <p:cNvPr id="124" name="Rectangle 55"/>
              <p:cNvSpPr>
                <a:spLocks noChangeArrowheads="1"/>
              </p:cNvSpPr>
              <p:nvPr/>
            </p:nvSpPr>
            <p:spPr bwMode="auto">
              <a:xfrm>
                <a:off x="2387601" y="1760538"/>
                <a:ext cx="254000" cy="53975"/>
              </a:xfrm>
              <a:prstGeom prst="rect">
                <a:avLst/>
              </a:prstGeom>
              <a:grpFill/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cs typeface="+mn-ea"/>
                </a:endParaRPr>
              </a:p>
            </p:txBody>
          </p:sp>
        </p:grpSp>
        <p:grpSp>
          <p:nvGrpSpPr>
            <p:cNvPr id="111" name="Group 123"/>
            <p:cNvGrpSpPr/>
            <p:nvPr/>
          </p:nvGrpSpPr>
          <p:grpSpPr>
            <a:xfrm rot="5400000">
              <a:off x="5355728" y="3033417"/>
              <a:ext cx="468424" cy="200576"/>
              <a:chOff x="2387601" y="2298700"/>
              <a:chExt cx="596900" cy="255588"/>
            </a:xfrm>
            <a:solidFill>
              <a:schemeClr val="accent3"/>
            </a:solidFill>
          </p:grpSpPr>
          <p:sp>
            <p:nvSpPr>
              <p:cNvPr id="121" name="Freeform 34"/>
              <p:cNvSpPr/>
              <p:nvPr/>
            </p:nvSpPr>
            <p:spPr bwMode="auto">
              <a:xfrm>
                <a:off x="2728913" y="2298700"/>
                <a:ext cx="255588" cy="255588"/>
              </a:xfrm>
              <a:custGeom>
                <a:avLst/>
                <a:gdLst/>
                <a:ahLst/>
                <a:cxnLst>
                  <a:cxn ang="0">
                    <a:pos x="87" y="87"/>
                  </a:cxn>
                  <a:cxn ang="0">
                    <a:pos x="51" y="102"/>
                  </a:cxn>
                  <a:cxn ang="0">
                    <a:pos x="15" y="87"/>
                  </a:cxn>
                  <a:cxn ang="0">
                    <a:pos x="0" y="51"/>
                  </a:cxn>
                  <a:cxn ang="0">
                    <a:pos x="15" y="15"/>
                  </a:cxn>
                  <a:cxn ang="0">
                    <a:pos x="51" y="0"/>
                  </a:cxn>
                  <a:cxn ang="0">
                    <a:pos x="87" y="15"/>
                  </a:cxn>
                  <a:cxn ang="0">
                    <a:pos x="102" y="51"/>
                  </a:cxn>
                  <a:cxn ang="0">
                    <a:pos x="87" y="87"/>
                  </a:cxn>
                </a:cxnLst>
                <a:rect l="0" t="0" r="r" b="b"/>
                <a:pathLst>
                  <a:path w="102" h="102">
                    <a:moveTo>
                      <a:pt x="87" y="87"/>
                    </a:moveTo>
                    <a:cubicBezTo>
                      <a:pt x="77" y="97"/>
                      <a:pt x="65" y="102"/>
                      <a:pt x="51" y="102"/>
                    </a:cubicBezTo>
                    <a:cubicBezTo>
                      <a:pt x="37" y="102"/>
                      <a:pt x="24" y="97"/>
                      <a:pt x="15" y="87"/>
                    </a:cubicBezTo>
                    <a:cubicBezTo>
                      <a:pt x="5" y="77"/>
                      <a:pt x="0" y="65"/>
                      <a:pt x="0" y="51"/>
                    </a:cubicBezTo>
                    <a:cubicBezTo>
                      <a:pt x="0" y="37"/>
                      <a:pt x="5" y="25"/>
                      <a:pt x="15" y="15"/>
                    </a:cubicBezTo>
                    <a:cubicBezTo>
                      <a:pt x="24" y="5"/>
                      <a:pt x="37" y="0"/>
                      <a:pt x="51" y="0"/>
                    </a:cubicBezTo>
                    <a:cubicBezTo>
                      <a:pt x="65" y="0"/>
                      <a:pt x="77" y="5"/>
                      <a:pt x="87" y="15"/>
                    </a:cubicBezTo>
                    <a:cubicBezTo>
                      <a:pt x="97" y="25"/>
                      <a:pt x="102" y="37"/>
                      <a:pt x="102" y="51"/>
                    </a:cubicBezTo>
                    <a:cubicBezTo>
                      <a:pt x="102" y="65"/>
                      <a:pt x="97" y="77"/>
                      <a:pt x="87" y="8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cs typeface="+mn-ea"/>
                </a:endParaRPr>
              </a:p>
            </p:txBody>
          </p:sp>
          <p:sp>
            <p:nvSpPr>
              <p:cNvPr id="122" name="Rectangle 56"/>
              <p:cNvSpPr>
                <a:spLocks noChangeArrowheads="1"/>
              </p:cNvSpPr>
              <p:nvPr/>
            </p:nvSpPr>
            <p:spPr bwMode="auto">
              <a:xfrm>
                <a:off x="2387601" y="2403475"/>
                <a:ext cx="482600" cy="55563"/>
              </a:xfrm>
              <a:prstGeom prst="rect">
                <a:avLst/>
              </a:prstGeom>
              <a:grpFill/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cs typeface="+mn-ea"/>
                </a:endParaRPr>
              </a:p>
            </p:txBody>
          </p:sp>
        </p:grpSp>
        <p:grpSp>
          <p:nvGrpSpPr>
            <p:cNvPr id="112" name="Group 124"/>
            <p:cNvGrpSpPr/>
            <p:nvPr/>
          </p:nvGrpSpPr>
          <p:grpSpPr>
            <a:xfrm rot="5400000">
              <a:off x="5101583" y="3028434"/>
              <a:ext cx="482127" cy="224246"/>
              <a:chOff x="2387601" y="2598738"/>
              <a:chExt cx="614362" cy="285750"/>
            </a:xfrm>
            <a:solidFill>
              <a:schemeClr val="accent3"/>
            </a:solidFill>
          </p:grpSpPr>
          <p:sp>
            <p:nvSpPr>
              <p:cNvPr id="119" name="Freeform 35"/>
              <p:cNvSpPr/>
              <p:nvPr/>
            </p:nvSpPr>
            <p:spPr bwMode="auto">
              <a:xfrm>
                <a:off x="2716213" y="2598738"/>
                <a:ext cx="285750" cy="285750"/>
              </a:xfrm>
              <a:custGeom>
                <a:avLst/>
                <a:gdLst/>
                <a:ahLst/>
                <a:cxnLst>
                  <a:cxn ang="0">
                    <a:pos x="114" y="57"/>
                  </a:cxn>
                  <a:cxn ang="0">
                    <a:pos x="97" y="97"/>
                  </a:cxn>
                  <a:cxn ang="0">
                    <a:pos x="57" y="114"/>
                  </a:cxn>
                  <a:cxn ang="0">
                    <a:pos x="16" y="97"/>
                  </a:cxn>
                  <a:cxn ang="0">
                    <a:pos x="0" y="57"/>
                  </a:cxn>
                  <a:cxn ang="0">
                    <a:pos x="16" y="16"/>
                  </a:cxn>
                  <a:cxn ang="0">
                    <a:pos x="57" y="0"/>
                  </a:cxn>
                  <a:cxn ang="0">
                    <a:pos x="97" y="16"/>
                  </a:cxn>
                  <a:cxn ang="0">
                    <a:pos x="114" y="57"/>
                  </a:cxn>
                </a:cxnLst>
                <a:rect l="0" t="0" r="r" b="b"/>
                <a:pathLst>
                  <a:path w="114" h="114">
                    <a:moveTo>
                      <a:pt x="114" y="57"/>
                    </a:moveTo>
                    <a:cubicBezTo>
                      <a:pt x="114" y="72"/>
                      <a:pt x="108" y="86"/>
                      <a:pt x="97" y="97"/>
                    </a:cubicBezTo>
                    <a:cubicBezTo>
                      <a:pt x="86" y="108"/>
                      <a:pt x="72" y="114"/>
                      <a:pt x="57" y="114"/>
                    </a:cubicBezTo>
                    <a:cubicBezTo>
                      <a:pt x="41" y="114"/>
                      <a:pt x="27" y="108"/>
                      <a:pt x="16" y="97"/>
                    </a:cubicBezTo>
                    <a:cubicBezTo>
                      <a:pt x="5" y="86"/>
                      <a:pt x="0" y="72"/>
                      <a:pt x="0" y="57"/>
                    </a:cubicBezTo>
                    <a:cubicBezTo>
                      <a:pt x="0" y="41"/>
                      <a:pt x="5" y="28"/>
                      <a:pt x="16" y="16"/>
                    </a:cubicBezTo>
                    <a:cubicBezTo>
                      <a:pt x="27" y="5"/>
                      <a:pt x="41" y="0"/>
                      <a:pt x="57" y="0"/>
                    </a:cubicBezTo>
                    <a:cubicBezTo>
                      <a:pt x="72" y="0"/>
                      <a:pt x="86" y="5"/>
                      <a:pt x="97" y="16"/>
                    </a:cubicBezTo>
                    <a:cubicBezTo>
                      <a:pt x="108" y="28"/>
                      <a:pt x="114" y="41"/>
                      <a:pt x="114" y="5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cs typeface="+mn-ea"/>
                </a:endParaRPr>
              </a:p>
            </p:txBody>
          </p:sp>
          <p:sp>
            <p:nvSpPr>
              <p:cNvPr id="120" name="Rectangle 57"/>
              <p:cNvSpPr>
                <a:spLocks noChangeArrowheads="1"/>
              </p:cNvSpPr>
              <p:nvPr/>
            </p:nvSpPr>
            <p:spPr bwMode="auto">
              <a:xfrm>
                <a:off x="2387601" y="2719388"/>
                <a:ext cx="482600" cy="55563"/>
              </a:xfrm>
              <a:prstGeom prst="rect">
                <a:avLst/>
              </a:prstGeom>
              <a:grpFill/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cs typeface="+mn-ea"/>
                </a:endParaRPr>
              </a:p>
            </p:txBody>
          </p:sp>
        </p:grpSp>
        <p:grpSp>
          <p:nvGrpSpPr>
            <p:cNvPr id="113" name="Group 125"/>
            <p:cNvGrpSpPr/>
            <p:nvPr/>
          </p:nvGrpSpPr>
          <p:grpSpPr>
            <a:xfrm rot="5400000">
              <a:off x="4861141" y="2997289"/>
              <a:ext cx="443508" cy="247916"/>
              <a:chOff x="2387601" y="2914650"/>
              <a:chExt cx="565150" cy="315913"/>
            </a:xfrm>
            <a:solidFill>
              <a:schemeClr val="accent3"/>
            </a:solidFill>
          </p:grpSpPr>
          <p:sp>
            <p:nvSpPr>
              <p:cNvPr id="117" name="Freeform 42"/>
              <p:cNvSpPr/>
              <p:nvPr/>
            </p:nvSpPr>
            <p:spPr bwMode="auto">
              <a:xfrm>
                <a:off x="2636838" y="2914650"/>
                <a:ext cx="315913" cy="315913"/>
              </a:xfrm>
              <a:custGeom>
                <a:avLst/>
                <a:gdLst/>
                <a:ahLst/>
                <a:cxnLst>
                  <a:cxn ang="0">
                    <a:pos x="107" y="18"/>
                  </a:cxn>
                  <a:cxn ang="0">
                    <a:pos x="126" y="63"/>
                  </a:cxn>
                  <a:cxn ang="0">
                    <a:pos x="107" y="107"/>
                  </a:cxn>
                  <a:cxn ang="0">
                    <a:pos x="63" y="126"/>
                  </a:cxn>
                  <a:cxn ang="0">
                    <a:pos x="18" y="107"/>
                  </a:cxn>
                  <a:cxn ang="0">
                    <a:pos x="0" y="63"/>
                  </a:cxn>
                  <a:cxn ang="0">
                    <a:pos x="18" y="18"/>
                  </a:cxn>
                  <a:cxn ang="0">
                    <a:pos x="63" y="0"/>
                  </a:cxn>
                  <a:cxn ang="0">
                    <a:pos x="107" y="18"/>
                  </a:cxn>
                </a:cxnLst>
                <a:rect l="0" t="0" r="r" b="b"/>
                <a:pathLst>
                  <a:path w="126" h="126">
                    <a:moveTo>
                      <a:pt x="107" y="18"/>
                    </a:moveTo>
                    <a:cubicBezTo>
                      <a:pt x="120" y="31"/>
                      <a:pt x="126" y="45"/>
                      <a:pt x="126" y="63"/>
                    </a:cubicBezTo>
                    <a:cubicBezTo>
                      <a:pt x="126" y="80"/>
                      <a:pt x="120" y="95"/>
                      <a:pt x="107" y="107"/>
                    </a:cubicBezTo>
                    <a:cubicBezTo>
                      <a:pt x="95" y="120"/>
                      <a:pt x="80" y="126"/>
                      <a:pt x="63" y="126"/>
                    </a:cubicBezTo>
                    <a:cubicBezTo>
                      <a:pt x="45" y="126"/>
                      <a:pt x="30" y="120"/>
                      <a:pt x="18" y="107"/>
                    </a:cubicBezTo>
                    <a:cubicBezTo>
                      <a:pt x="6" y="95"/>
                      <a:pt x="0" y="80"/>
                      <a:pt x="0" y="63"/>
                    </a:cubicBezTo>
                    <a:cubicBezTo>
                      <a:pt x="0" y="45"/>
                      <a:pt x="6" y="31"/>
                      <a:pt x="18" y="18"/>
                    </a:cubicBezTo>
                    <a:cubicBezTo>
                      <a:pt x="30" y="6"/>
                      <a:pt x="45" y="0"/>
                      <a:pt x="63" y="0"/>
                    </a:cubicBezTo>
                    <a:cubicBezTo>
                      <a:pt x="80" y="0"/>
                      <a:pt x="95" y="6"/>
                      <a:pt x="107" y="1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cs typeface="+mn-ea"/>
                </a:endParaRPr>
              </a:p>
            </p:txBody>
          </p:sp>
          <p:sp>
            <p:nvSpPr>
              <p:cNvPr id="118" name="Rectangle 58"/>
              <p:cNvSpPr>
                <a:spLocks noChangeArrowheads="1"/>
              </p:cNvSpPr>
              <p:nvPr/>
            </p:nvSpPr>
            <p:spPr bwMode="auto">
              <a:xfrm>
                <a:off x="2387601" y="3040063"/>
                <a:ext cx="422275" cy="55563"/>
              </a:xfrm>
              <a:prstGeom prst="rect">
                <a:avLst/>
              </a:prstGeom>
              <a:grpFill/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cs typeface="+mn-ea"/>
                </a:endParaRPr>
              </a:p>
            </p:txBody>
          </p:sp>
        </p:grpSp>
        <p:grpSp>
          <p:nvGrpSpPr>
            <p:cNvPr id="114" name="Group 126"/>
            <p:cNvGrpSpPr/>
            <p:nvPr/>
          </p:nvGrpSpPr>
          <p:grpSpPr>
            <a:xfrm rot="5400000">
              <a:off x="4672401" y="2929392"/>
              <a:ext cx="322665" cy="262866"/>
              <a:chOff x="2387601" y="3222625"/>
              <a:chExt cx="411163" cy="334963"/>
            </a:xfrm>
            <a:solidFill>
              <a:schemeClr val="accent3"/>
            </a:solidFill>
          </p:grpSpPr>
          <p:sp>
            <p:nvSpPr>
              <p:cNvPr id="115" name="Freeform 43"/>
              <p:cNvSpPr/>
              <p:nvPr/>
            </p:nvSpPr>
            <p:spPr bwMode="auto">
              <a:xfrm>
                <a:off x="2463801" y="3222625"/>
                <a:ext cx="334963" cy="334963"/>
              </a:xfrm>
              <a:custGeom>
                <a:avLst/>
                <a:gdLst/>
                <a:ahLst/>
                <a:cxnLst>
                  <a:cxn ang="0">
                    <a:pos x="0" y="67"/>
                  </a:cxn>
                  <a:cxn ang="0">
                    <a:pos x="19" y="19"/>
                  </a:cxn>
                  <a:cxn ang="0">
                    <a:pos x="67" y="0"/>
                  </a:cxn>
                  <a:cxn ang="0">
                    <a:pos x="114" y="19"/>
                  </a:cxn>
                  <a:cxn ang="0">
                    <a:pos x="134" y="67"/>
                  </a:cxn>
                  <a:cxn ang="0">
                    <a:pos x="114" y="114"/>
                  </a:cxn>
                  <a:cxn ang="0">
                    <a:pos x="67" y="134"/>
                  </a:cxn>
                  <a:cxn ang="0">
                    <a:pos x="19" y="114"/>
                  </a:cxn>
                  <a:cxn ang="0">
                    <a:pos x="0" y="67"/>
                  </a:cxn>
                </a:cxnLst>
                <a:rect l="0" t="0" r="r" b="b"/>
                <a:pathLst>
                  <a:path w="134" h="134">
                    <a:moveTo>
                      <a:pt x="0" y="67"/>
                    </a:moveTo>
                    <a:cubicBezTo>
                      <a:pt x="0" y="48"/>
                      <a:pt x="6" y="33"/>
                      <a:pt x="19" y="19"/>
                    </a:cubicBezTo>
                    <a:cubicBezTo>
                      <a:pt x="32" y="6"/>
                      <a:pt x="48" y="0"/>
                      <a:pt x="67" y="0"/>
                    </a:cubicBezTo>
                    <a:cubicBezTo>
                      <a:pt x="85" y="0"/>
                      <a:pt x="101" y="6"/>
                      <a:pt x="114" y="19"/>
                    </a:cubicBezTo>
                    <a:cubicBezTo>
                      <a:pt x="127" y="33"/>
                      <a:pt x="134" y="48"/>
                      <a:pt x="134" y="67"/>
                    </a:cubicBezTo>
                    <a:cubicBezTo>
                      <a:pt x="134" y="85"/>
                      <a:pt x="127" y="101"/>
                      <a:pt x="114" y="114"/>
                    </a:cubicBezTo>
                    <a:cubicBezTo>
                      <a:pt x="101" y="127"/>
                      <a:pt x="85" y="134"/>
                      <a:pt x="67" y="134"/>
                    </a:cubicBezTo>
                    <a:cubicBezTo>
                      <a:pt x="48" y="134"/>
                      <a:pt x="32" y="127"/>
                      <a:pt x="19" y="114"/>
                    </a:cubicBezTo>
                    <a:cubicBezTo>
                      <a:pt x="6" y="101"/>
                      <a:pt x="0" y="85"/>
                      <a:pt x="0" y="6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cs typeface="+mn-ea"/>
                </a:endParaRPr>
              </a:p>
            </p:txBody>
          </p:sp>
          <p:sp>
            <p:nvSpPr>
              <p:cNvPr id="116" name="Rectangle 59"/>
              <p:cNvSpPr>
                <a:spLocks noChangeArrowheads="1"/>
              </p:cNvSpPr>
              <p:nvPr/>
            </p:nvSpPr>
            <p:spPr bwMode="auto">
              <a:xfrm>
                <a:off x="2387601" y="3357563"/>
                <a:ext cx="271463" cy="55563"/>
              </a:xfrm>
              <a:prstGeom prst="rect">
                <a:avLst/>
              </a:prstGeom>
              <a:grpFill/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cs typeface="+mn-ea"/>
                </a:endParaRPr>
              </a:p>
            </p:txBody>
          </p:sp>
        </p:grpSp>
      </p:grpSp>
      <p:grpSp>
        <p:nvGrpSpPr>
          <p:cNvPr id="127" name="Group 246"/>
          <p:cNvGrpSpPr/>
          <p:nvPr/>
        </p:nvGrpSpPr>
        <p:grpSpPr>
          <a:xfrm>
            <a:off x="8745264" y="3123180"/>
            <a:ext cx="1944869" cy="646310"/>
            <a:chOff x="6559802" y="2341843"/>
            <a:chExt cx="1458842" cy="484620"/>
          </a:xfrm>
        </p:grpSpPr>
        <p:grpSp>
          <p:nvGrpSpPr>
            <p:cNvPr id="128" name="Group 153"/>
            <p:cNvGrpSpPr/>
            <p:nvPr/>
          </p:nvGrpSpPr>
          <p:grpSpPr>
            <a:xfrm rot="5400000">
              <a:off x="7414427" y="2480127"/>
              <a:ext cx="444754" cy="247916"/>
              <a:chOff x="1795463" y="1947863"/>
              <a:chExt cx="566738" cy="315913"/>
            </a:xfrm>
            <a:solidFill>
              <a:schemeClr val="accent4"/>
            </a:solidFill>
          </p:grpSpPr>
          <p:sp>
            <p:nvSpPr>
              <p:cNvPr id="144" name="Freeform 37"/>
              <p:cNvSpPr/>
              <p:nvPr/>
            </p:nvSpPr>
            <p:spPr bwMode="auto">
              <a:xfrm>
                <a:off x="1795463" y="1947863"/>
                <a:ext cx="315913" cy="315913"/>
              </a:xfrm>
              <a:custGeom>
                <a:avLst/>
                <a:gdLst/>
                <a:ahLst/>
                <a:cxnLst>
                  <a:cxn ang="0">
                    <a:pos x="108" y="19"/>
                  </a:cxn>
                  <a:cxn ang="0">
                    <a:pos x="126" y="63"/>
                  </a:cxn>
                  <a:cxn ang="0">
                    <a:pos x="108" y="107"/>
                  </a:cxn>
                  <a:cxn ang="0">
                    <a:pos x="63" y="126"/>
                  </a:cxn>
                  <a:cxn ang="0">
                    <a:pos x="19" y="107"/>
                  </a:cxn>
                  <a:cxn ang="0">
                    <a:pos x="0" y="63"/>
                  </a:cxn>
                  <a:cxn ang="0">
                    <a:pos x="19" y="19"/>
                  </a:cxn>
                  <a:cxn ang="0">
                    <a:pos x="63" y="0"/>
                  </a:cxn>
                  <a:cxn ang="0">
                    <a:pos x="108" y="19"/>
                  </a:cxn>
                </a:cxnLst>
                <a:rect l="0" t="0" r="r" b="b"/>
                <a:pathLst>
                  <a:path w="126" h="126">
                    <a:moveTo>
                      <a:pt x="108" y="19"/>
                    </a:moveTo>
                    <a:cubicBezTo>
                      <a:pt x="120" y="31"/>
                      <a:pt x="126" y="45"/>
                      <a:pt x="126" y="63"/>
                    </a:cubicBezTo>
                    <a:cubicBezTo>
                      <a:pt x="126" y="80"/>
                      <a:pt x="120" y="95"/>
                      <a:pt x="108" y="107"/>
                    </a:cubicBezTo>
                    <a:cubicBezTo>
                      <a:pt x="96" y="120"/>
                      <a:pt x="81" y="126"/>
                      <a:pt x="63" y="126"/>
                    </a:cubicBezTo>
                    <a:cubicBezTo>
                      <a:pt x="46" y="126"/>
                      <a:pt x="31" y="120"/>
                      <a:pt x="19" y="107"/>
                    </a:cubicBezTo>
                    <a:cubicBezTo>
                      <a:pt x="6" y="95"/>
                      <a:pt x="0" y="80"/>
                      <a:pt x="0" y="63"/>
                    </a:cubicBezTo>
                    <a:cubicBezTo>
                      <a:pt x="0" y="45"/>
                      <a:pt x="6" y="31"/>
                      <a:pt x="19" y="19"/>
                    </a:cubicBezTo>
                    <a:cubicBezTo>
                      <a:pt x="31" y="6"/>
                      <a:pt x="46" y="0"/>
                      <a:pt x="63" y="0"/>
                    </a:cubicBezTo>
                    <a:cubicBezTo>
                      <a:pt x="81" y="0"/>
                      <a:pt x="96" y="6"/>
                      <a:pt x="108" y="1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cs typeface="+mn-ea"/>
                </a:endParaRPr>
              </a:p>
            </p:txBody>
          </p:sp>
          <p:sp>
            <p:nvSpPr>
              <p:cNvPr id="145" name="Rectangle 48"/>
              <p:cNvSpPr>
                <a:spLocks noChangeArrowheads="1"/>
              </p:cNvSpPr>
              <p:nvPr/>
            </p:nvSpPr>
            <p:spPr bwMode="auto">
              <a:xfrm>
                <a:off x="1941513" y="2078038"/>
                <a:ext cx="420688" cy="55563"/>
              </a:xfrm>
              <a:prstGeom prst="rect">
                <a:avLst/>
              </a:prstGeom>
              <a:grpFill/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cs typeface="+mn-ea"/>
                </a:endParaRPr>
              </a:p>
            </p:txBody>
          </p:sp>
        </p:grpSp>
        <p:grpSp>
          <p:nvGrpSpPr>
            <p:cNvPr id="129" name="Group 154"/>
            <p:cNvGrpSpPr/>
            <p:nvPr/>
          </p:nvGrpSpPr>
          <p:grpSpPr>
            <a:xfrm rot="5400000">
              <a:off x="7724011" y="2531828"/>
              <a:ext cx="325156" cy="264111"/>
              <a:chOff x="1947863" y="1619250"/>
              <a:chExt cx="414338" cy="336550"/>
            </a:xfrm>
            <a:solidFill>
              <a:schemeClr val="accent4"/>
            </a:solidFill>
          </p:grpSpPr>
          <p:sp>
            <p:nvSpPr>
              <p:cNvPr id="142" name="Freeform 38"/>
              <p:cNvSpPr/>
              <p:nvPr/>
            </p:nvSpPr>
            <p:spPr bwMode="auto">
              <a:xfrm>
                <a:off x="1947863" y="1619250"/>
                <a:ext cx="336550" cy="336550"/>
              </a:xfrm>
              <a:custGeom>
                <a:avLst/>
                <a:gdLst/>
                <a:ahLst/>
                <a:cxnLst>
                  <a:cxn ang="0">
                    <a:pos x="67" y="0"/>
                  </a:cxn>
                  <a:cxn ang="0">
                    <a:pos x="115" y="20"/>
                  </a:cxn>
                  <a:cxn ang="0">
                    <a:pos x="134" y="67"/>
                  </a:cxn>
                  <a:cxn ang="0">
                    <a:pos x="115" y="114"/>
                  </a:cxn>
                  <a:cxn ang="0">
                    <a:pos x="67" y="134"/>
                  </a:cxn>
                  <a:cxn ang="0">
                    <a:pos x="20" y="114"/>
                  </a:cxn>
                  <a:cxn ang="0">
                    <a:pos x="0" y="67"/>
                  </a:cxn>
                  <a:cxn ang="0">
                    <a:pos x="20" y="20"/>
                  </a:cxn>
                  <a:cxn ang="0">
                    <a:pos x="67" y="0"/>
                  </a:cxn>
                </a:cxnLst>
                <a:rect l="0" t="0" r="r" b="b"/>
                <a:pathLst>
                  <a:path w="134" h="134">
                    <a:moveTo>
                      <a:pt x="67" y="0"/>
                    </a:moveTo>
                    <a:cubicBezTo>
                      <a:pt x="86" y="0"/>
                      <a:pt x="102" y="6"/>
                      <a:pt x="115" y="20"/>
                    </a:cubicBezTo>
                    <a:cubicBezTo>
                      <a:pt x="128" y="33"/>
                      <a:pt x="134" y="48"/>
                      <a:pt x="134" y="67"/>
                    </a:cubicBezTo>
                    <a:cubicBezTo>
                      <a:pt x="134" y="85"/>
                      <a:pt x="128" y="101"/>
                      <a:pt x="115" y="114"/>
                    </a:cubicBezTo>
                    <a:cubicBezTo>
                      <a:pt x="102" y="127"/>
                      <a:pt x="86" y="134"/>
                      <a:pt x="67" y="134"/>
                    </a:cubicBezTo>
                    <a:cubicBezTo>
                      <a:pt x="49" y="134"/>
                      <a:pt x="33" y="127"/>
                      <a:pt x="20" y="114"/>
                    </a:cubicBezTo>
                    <a:cubicBezTo>
                      <a:pt x="7" y="101"/>
                      <a:pt x="0" y="85"/>
                      <a:pt x="0" y="67"/>
                    </a:cubicBezTo>
                    <a:cubicBezTo>
                      <a:pt x="0" y="48"/>
                      <a:pt x="7" y="33"/>
                      <a:pt x="20" y="20"/>
                    </a:cubicBezTo>
                    <a:cubicBezTo>
                      <a:pt x="33" y="6"/>
                      <a:pt x="49" y="0"/>
                      <a:pt x="67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cs typeface="+mn-ea"/>
                </a:endParaRPr>
              </a:p>
            </p:txBody>
          </p:sp>
          <p:sp>
            <p:nvSpPr>
              <p:cNvPr id="143" name="Rectangle 49"/>
              <p:cNvSpPr>
                <a:spLocks noChangeArrowheads="1"/>
              </p:cNvSpPr>
              <p:nvPr/>
            </p:nvSpPr>
            <p:spPr bwMode="auto">
              <a:xfrm>
                <a:off x="2109788" y="1760538"/>
                <a:ext cx="252413" cy="53975"/>
              </a:xfrm>
              <a:prstGeom prst="rect">
                <a:avLst/>
              </a:prstGeom>
              <a:grpFill/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cs typeface="+mn-ea"/>
                </a:endParaRPr>
              </a:p>
            </p:txBody>
          </p:sp>
        </p:grpSp>
        <p:grpSp>
          <p:nvGrpSpPr>
            <p:cNvPr id="130" name="Group 155"/>
            <p:cNvGrpSpPr/>
            <p:nvPr/>
          </p:nvGrpSpPr>
          <p:grpSpPr>
            <a:xfrm rot="5400000">
              <a:off x="7143464" y="2472030"/>
              <a:ext cx="484620" cy="224246"/>
              <a:chOff x="1744663" y="2282825"/>
              <a:chExt cx="617538" cy="285750"/>
            </a:xfrm>
            <a:solidFill>
              <a:schemeClr val="accent4"/>
            </a:solidFill>
          </p:grpSpPr>
          <p:sp>
            <p:nvSpPr>
              <p:cNvPr id="140" name="Freeform 39"/>
              <p:cNvSpPr/>
              <p:nvPr/>
            </p:nvSpPr>
            <p:spPr bwMode="auto">
              <a:xfrm>
                <a:off x="1744663" y="2282825"/>
                <a:ext cx="287338" cy="285750"/>
              </a:xfrm>
              <a:custGeom>
                <a:avLst/>
                <a:gdLst/>
                <a:ahLst/>
                <a:cxnLst>
                  <a:cxn ang="0">
                    <a:pos x="0" y="57"/>
                  </a:cxn>
                  <a:cxn ang="0">
                    <a:pos x="17" y="17"/>
                  </a:cxn>
                  <a:cxn ang="0">
                    <a:pos x="57" y="0"/>
                  </a:cxn>
                  <a:cxn ang="0">
                    <a:pos x="98" y="17"/>
                  </a:cxn>
                  <a:cxn ang="0">
                    <a:pos x="114" y="57"/>
                  </a:cxn>
                  <a:cxn ang="0">
                    <a:pos x="98" y="97"/>
                  </a:cxn>
                  <a:cxn ang="0">
                    <a:pos x="57" y="114"/>
                  </a:cxn>
                  <a:cxn ang="0">
                    <a:pos x="17" y="97"/>
                  </a:cxn>
                  <a:cxn ang="0">
                    <a:pos x="0" y="57"/>
                  </a:cxn>
                </a:cxnLst>
                <a:rect l="0" t="0" r="r" b="b"/>
                <a:pathLst>
                  <a:path w="114" h="114">
                    <a:moveTo>
                      <a:pt x="0" y="57"/>
                    </a:moveTo>
                    <a:cubicBezTo>
                      <a:pt x="0" y="41"/>
                      <a:pt x="6" y="28"/>
                      <a:pt x="17" y="17"/>
                    </a:cubicBezTo>
                    <a:cubicBezTo>
                      <a:pt x="28" y="5"/>
                      <a:pt x="42" y="0"/>
                      <a:pt x="57" y="0"/>
                    </a:cubicBezTo>
                    <a:cubicBezTo>
                      <a:pt x="73" y="0"/>
                      <a:pt x="87" y="5"/>
                      <a:pt x="98" y="17"/>
                    </a:cubicBezTo>
                    <a:cubicBezTo>
                      <a:pt x="109" y="28"/>
                      <a:pt x="114" y="41"/>
                      <a:pt x="114" y="57"/>
                    </a:cubicBezTo>
                    <a:cubicBezTo>
                      <a:pt x="114" y="73"/>
                      <a:pt x="109" y="86"/>
                      <a:pt x="98" y="97"/>
                    </a:cubicBezTo>
                    <a:cubicBezTo>
                      <a:pt x="87" y="108"/>
                      <a:pt x="73" y="114"/>
                      <a:pt x="57" y="114"/>
                    </a:cubicBezTo>
                    <a:cubicBezTo>
                      <a:pt x="42" y="114"/>
                      <a:pt x="28" y="108"/>
                      <a:pt x="17" y="97"/>
                    </a:cubicBezTo>
                    <a:cubicBezTo>
                      <a:pt x="6" y="86"/>
                      <a:pt x="0" y="73"/>
                      <a:pt x="0" y="5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cs typeface="+mn-ea"/>
                </a:endParaRPr>
              </a:p>
            </p:txBody>
          </p:sp>
          <p:sp>
            <p:nvSpPr>
              <p:cNvPr id="141" name="Rectangle 50"/>
              <p:cNvSpPr>
                <a:spLocks noChangeArrowheads="1"/>
              </p:cNvSpPr>
              <p:nvPr/>
            </p:nvSpPr>
            <p:spPr bwMode="auto">
              <a:xfrm>
                <a:off x="1881188" y="2403475"/>
                <a:ext cx="481013" cy="55563"/>
              </a:xfrm>
              <a:prstGeom prst="rect">
                <a:avLst/>
              </a:prstGeom>
              <a:grpFill/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cs typeface="+mn-ea"/>
                </a:endParaRPr>
              </a:p>
            </p:txBody>
          </p:sp>
        </p:grpSp>
        <p:grpSp>
          <p:nvGrpSpPr>
            <p:cNvPr id="131" name="Group 156"/>
            <p:cNvGrpSpPr/>
            <p:nvPr/>
          </p:nvGrpSpPr>
          <p:grpSpPr>
            <a:xfrm rot="5400000">
              <a:off x="6902399" y="2491339"/>
              <a:ext cx="469670" cy="200576"/>
              <a:chOff x="1763713" y="2614613"/>
              <a:chExt cx="598488" cy="255588"/>
            </a:xfrm>
            <a:solidFill>
              <a:schemeClr val="accent4"/>
            </a:solidFill>
          </p:grpSpPr>
          <p:sp>
            <p:nvSpPr>
              <p:cNvPr id="138" name="Freeform 45"/>
              <p:cNvSpPr/>
              <p:nvPr/>
            </p:nvSpPr>
            <p:spPr bwMode="auto">
              <a:xfrm>
                <a:off x="1763713" y="2614613"/>
                <a:ext cx="255588" cy="255588"/>
              </a:xfrm>
              <a:custGeom>
                <a:avLst/>
                <a:gdLst/>
                <a:ahLst/>
                <a:cxnLst>
                  <a:cxn ang="0">
                    <a:pos x="102" y="51"/>
                  </a:cxn>
                  <a:cxn ang="0">
                    <a:pos x="87" y="87"/>
                  </a:cxn>
                  <a:cxn ang="0">
                    <a:pos x="51" y="102"/>
                  </a:cxn>
                  <a:cxn ang="0">
                    <a:pos x="15" y="87"/>
                  </a:cxn>
                  <a:cxn ang="0">
                    <a:pos x="0" y="51"/>
                  </a:cxn>
                  <a:cxn ang="0">
                    <a:pos x="15" y="15"/>
                  </a:cxn>
                  <a:cxn ang="0">
                    <a:pos x="51" y="0"/>
                  </a:cxn>
                  <a:cxn ang="0">
                    <a:pos x="87" y="15"/>
                  </a:cxn>
                  <a:cxn ang="0">
                    <a:pos x="102" y="51"/>
                  </a:cxn>
                </a:cxnLst>
                <a:rect l="0" t="0" r="r" b="b"/>
                <a:pathLst>
                  <a:path w="102" h="102">
                    <a:moveTo>
                      <a:pt x="102" y="51"/>
                    </a:moveTo>
                    <a:cubicBezTo>
                      <a:pt x="102" y="65"/>
                      <a:pt x="97" y="77"/>
                      <a:pt x="87" y="87"/>
                    </a:cubicBezTo>
                    <a:cubicBezTo>
                      <a:pt x="77" y="97"/>
                      <a:pt x="65" y="102"/>
                      <a:pt x="51" y="102"/>
                    </a:cubicBezTo>
                    <a:cubicBezTo>
                      <a:pt x="37" y="102"/>
                      <a:pt x="25" y="97"/>
                      <a:pt x="15" y="87"/>
                    </a:cubicBezTo>
                    <a:cubicBezTo>
                      <a:pt x="5" y="77"/>
                      <a:pt x="0" y="65"/>
                      <a:pt x="0" y="51"/>
                    </a:cubicBezTo>
                    <a:cubicBezTo>
                      <a:pt x="0" y="37"/>
                      <a:pt x="5" y="25"/>
                      <a:pt x="15" y="15"/>
                    </a:cubicBezTo>
                    <a:cubicBezTo>
                      <a:pt x="25" y="5"/>
                      <a:pt x="37" y="0"/>
                      <a:pt x="51" y="0"/>
                    </a:cubicBezTo>
                    <a:cubicBezTo>
                      <a:pt x="65" y="0"/>
                      <a:pt x="77" y="5"/>
                      <a:pt x="87" y="15"/>
                    </a:cubicBezTo>
                    <a:cubicBezTo>
                      <a:pt x="97" y="25"/>
                      <a:pt x="102" y="37"/>
                      <a:pt x="102" y="5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cs typeface="+mn-ea"/>
                </a:endParaRPr>
              </a:p>
            </p:txBody>
          </p:sp>
          <p:sp>
            <p:nvSpPr>
              <p:cNvPr id="139" name="Rectangle 51"/>
              <p:cNvSpPr>
                <a:spLocks noChangeArrowheads="1"/>
              </p:cNvSpPr>
              <p:nvPr/>
            </p:nvSpPr>
            <p:spPr bwMode="auto">
              <a:xfrm>
                <a:off x="1881188" y="2719388"/>
                <a:ext cx="481013" cy="55563"/>
              </a:xfrm>
              <a:prstGeom prst="rect">
                <a:avLst/>
              </a:prstGeom>
              <a:grpFill/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cs typeface="+mn-ea"/>
                </a:endParaRPr>
              </a:p>
            </p:txBody>
          </p:sp>
        </p:grpSp>
        <p:grpSp>
          <p:nvGrpSpPr>
            <p:cNvPr id="132" name="Group 157"/>
            <p:cNvGrpSpPr/>
            <p:nvPr/>
          </p:nvGrpSpPr>
          <p:grpSpPr>
            <a:xfrm rot="5400000">
              <a:off x="6678153" y="2543663"/>
              <a:ext cx="399905" cy="165693"/>
              <a:chOff x="1852613" y="2967038"/>
              <a:chExt cx="509588" cy="211138"/>
            </a:xfrm>
            <a:solidFill>
              <a:schemeClr val="accent4"/>
            </a:solidFill>
          </p:grpSpPr>
          <p:sp>
            <p:nvSpPr>
              <p:cNvPr id="136" name="Freeform 46"/>
              <p:cNvSpPr/>
              <p:nvPr/>
            </p:nvSpPr>
            <p:spPr bwMode="auto">
              <a:xfrm>
                <a:off x="1852613" y="2967038"/>
                <a:ext cx="211138" cy="211138"/>
              </a:xfrm>
              <a:custGeom>
                <a:avLst/>
                <a:gdLst/>
                <a:ahLst/>
                <a:cxnLst>
                  <a:cxn ang="0">
                    <a:pos x="72" y="12"/>
                  </a:cxn>
                  <a:cxn ang="0">
                    <a:pos x="84" y="42"/>
                  </a:cxn>
                  <a:cxn ang="0">
                    <a:pos x="72" y="72"/>
                  </a:cxn>
                  <a:cxn ang="0">
                    <a:pos x="42" y="84"/>
                  </a:cxn>
                  <a:cxn ang="0">
                    <a:pos x="12" y="72"/>
                  </a:cxn>
                  <a:cxn ang="0">
                    <a:pos x="0" y="42"/>
                  </a:cxn>
                  <a:cxn ang="0">
                    <a:pos x="12" y="12"/>
                  </a:cxn>
                  <a:cxn ang="0">
                    <a:pos x="42" y="0"/>
                  </a:cxn>
                  <a:cxn ang="0">
                    <a:pos x="72" y="12"/>
                  </a:cxn>
                </a:cxnLst>
                <a:rect l="0" t="0" r="r" b="b"/>
                <a:pathLst>
                  <a:path w="84" h="84">
                    <a:moveTo>
                      <a:pt x="72" y="12"/>
                    </a:moveTo>
                    <a:cubicBezTo>
                      <a:pt x="80" y="20"/>
                      <a:pt x="84" y="30"/>
                      <a:pt x="84" y="42"/>
                    </a:cubicBezTo>
                    <a:cubicBezTo>
                      <a:pt x="84" y="53"/>
                      <a:pt x="80" y="63"/>
                      <a:pt x="72" y="72"/>
                    </a:cubicBezTo>
                    <a:cubicBezTo>
                      <a:pt x="64" y="80"/>
                      <a:pt x="54" y="84"/>
                      <a:pt x="42" y="84"/>
                    </a:cubicBezTo>
                    <a:cubicBezTo>
                      <a:pt x="31" y="84"/>
                      <a:pt x="21" y="80"/>
                      <a:pt x="12" y="72"/>
                    </a:cubicBezTo>
                    <a:cubicBezTo>
                      <a:pt x="4" y="63"/>
                      <a:pt x="0" y="53"/>
                      <a:pt x="0" y="42"/>
                    </a:cubicBezTo>
                    <a:cubicBezTo>
                      <a:pt x="0" y="30"/>
                      <a:pt x="4" y="20"/>
                      <a:pt x="12" y="12"/>
                    </a:cubicBezTo>
                    <a:cubicBezTo>
                      <a:pt x="21" y="4"/>
                      <a:pt x="31" y="0"/>
                      <a:pt x="42" y="0"/>
                    </a:cubicBezTo>
                    <a:cubicBezTo>
                      <a:pt x="54" y="0"/>
                      <a:pt x="64" y="4"/>
                      <a:pt x="72" y="1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cs typeface="+mn-ea"/>
                </a:endParaRPr>
              </a:p>
            </p:txBody>
          </p:sp>
          <p:sp>
            <p:nvSpPr>
              <p:cNvPr id="137" name="Rectangle 52"/>
              <p:cNvSpPr>
                <a:spLocks noChangeArrowheads="1"/>
              </p:cNvSpPr>
              <p:nvPr/>
            </p:nvSpPr>
            <p:spPr bwMode="auto">
              <a:xfrm>
                <a:off x="1941513" y="3040063"/>
                <a:ext cx="420688" cy="55563"/>
              </a:xfrm>
              <a:prstGeom prst="rect">
                <a:avLst/>
              </a:prstGeom>
              <a:grpFill/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cs typeface="+mn-ea"/>
                </a:endParaRPr>
              </a:p>
            </p:txBody>
          </p:sp>
        </p:grpSp>
        <p:grpSp>
          <p:nvGrpSpPr>
            <p:cNvPr id="133" name="Group 158"/>
            <p:cNvGrpSpPr/>
            <p:nvPr/>
          </p:nvGrpSpPr>
          <p:grpSpPr>
            <a:xfrm rot="5400000">
              <a:off x="6498135" y="2626510"/>
              <a:ext cx="261620" cy="138285"/>
              <a:chOff x="2028826" y="3302000"/>
              <a:chExt cx="333375" cy="176213"/>
            </a:xfrm>
            <a:solidFill>
              <a:schemeClr val="accent4"/>
            </a:solidFill>
          </p:grpSpPr>
          <p:sp>
            <p:nvSpPr>
              <p:cNvPr id="134" name="Freeform 44"/>
              <p:cNvSpPr/>
              <p:nvPr/>
            </p:nvSpPr>
            <p:spPr bwMode="auto">
              <a:xfrm>
                <a:off x="2028826" y="3302000"/>
                <a:ext cx="176213" cy="176213"/>
              </a:xfrm>
              <a:custGeom>
                <a:avLst/>
                <a:gdLst/>
                <a:ahLst/>
                <a:cxnLst>
                  <a:cxn ang="0">
                    <a:pos x="70" y="35"/>
                  </a:cxn>
                  <a:cxn ang="0">
                    <a:pos x="60" y="60"/>
                  </a:cxn>
                  <a:cxn ang="0">
                    <a:pos x="35" y="70"/>
                  </a:cxn>
                  <a:cxn ang="0">
                    <a:pos x="10" y="60"/>
                  </a:cxn>
                  <a:cxn ang="0">
                    <a:pos x="0" y="35"/>
                  </a:cxn>
                  <a:cxn ang="0">
                    <a:pos x="10" y="10"/>
                  </a:cxn>
                  <a:cxn ang="0">
                    <a:pos x="35" y="0"/>
                  </a:cxn>
                  <a:cxn ang="0">
                    <a:pos x="60" y="10"/>
                  </a:cxn>
                  <a:cxn ang="0">
                    <a:pos x="70" y="35"/>
                  </a:cxn>
                </a:cxnLst>
                <a:rect l="0" t="0" r="r" b="b"/>
                <a:pathLst>
                  <a:path w="70" h="70">
                    <a:moveTo>
                      <a:pt x="70" y="35"/>
                    </a:moveTo>
                    <a:cubicBezTo>
                      <a:pt x="70" y="45"/>
                      <a:pt x="67" y="53"/>
                      <a:pt x="60" y="60"/>
                    </a:cubicBezTo>
                    <a:cubicBezTo>
                      <a:pt x="53" y="66"/>
                      <a:pt x="45" y="70"/>
                      <a:pt x="35" y="70"/>
                    </a:cubicBezTo>
                    <a:cubicBezTo>
                      <a:pt x="25" y="70"/>
                      <a:pt x="17" y="66"/>
                      <a:pt x="10" y="60"/>
                    </a:cubicBezTo>
                    <a:cubicBezTo>
                      <a:pt x="3" y="53"/>
                      <a:pt x="0" y="45"/>
                      <a:pt x="0" y="35"/>
                    </a:cubicBezTo>
                    <a:cubicBezTo>
                      <a:pt x="0" y="25"/>
                      <a:pt x="3" y="17"/>
                      <a:pt x="10" y="10"/>
                    </a:cubicBezTo>
                    <a:cubicBezTo>
                      <a:pt x="17" y="3"/>
                      <a:pt x="25" y="0"/>
                      <a:pt x="35" y="0"/>
                    </a:cubicBezTo>
                    <a:cubicBezTo>
                      <a:pt x="45" y="0"/>
                      <a:pt x="53" y="3"/>
                      <a:pt x="60" y="10"/>
                    </a:cubicBezTo>
                    <a:cubicBezTo>
                      <a:pt x="67" y="17"/>
                      <a:pt x="70" y="25"/>
                      <a:pt x="70" y="3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cs typeface="+mn-ea"/>
                </a:endParaRPr>
              </a:p>
            </p:txBody>
          </p:sp>
          <p:sp>
            <p:nvSpPr>
              <p:cNvPr id="135" name="Rectangle 53"/>
              <p:cNvSpPr>
                <a:spLocks noChangeArrowheads="1"/>
              </p:cNvSpPr>
              <p:nvPr/>
            </p:nvSpPr>
            <p:spPr bwMode="auto">
              <a:xfrm>
                <a:off x="2092326" y="3357563"/>
                <a:ext cx="269875" cy="55563"/>
              </a:xfrm>
              <a:prstGeom prst="rect">
                <a:avLst/>
              </a:prstGeom>
              <a:grpFill/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cs typeface="+mn-ea"/>
                </a:endParaRPr>
              </a:p>
            </p:txBody>
          </p:sp>
        </p:grpSp>
      </p:grpSp>
      <p:grpSp>
        <p:nvGrpSpPr>
          <p:cNvPr id="146" name="Group 245"/>
          <p:cNvGrpSpPr/>
          <p:nvPr/>
        </p:nvGrpSpPr>
        <p:grpSpPr>
          <a:xfrm>
            <a:off x="8662222" y="3625599"/>
            <a:ext cx="2393302" cy="884273"/>
            <a:chOff x="6497512" y="2718569"/>
            <a:chExt cx="1795210" cy="663051"/>
          </a:xfrm>
        </p:grpSpPr>
        <p:sp>
          <p:nvSpPr>
            <p:cNvPr id="147" name="Freeform 36"/>
            <p:cNvSpPr/>
            <p:nvPr/>
          </p:nvSpPr>
          <p:spPr bwMode="auto">
            <a:xfrm rot="5400000">
              <a:off x="7981893" y="2719191"/>
              <a:ext cx="311452" cy="310207"/>
            </a:xfrm>
            <a:custGeom>
              <a:avLst/>
              <a:gdLst/>
              <a:ahLst/>
              <a:cxnLst>
                <a:cxn ang="0">
                  <a:pos x="135" y="23"/>
                </a:cxn>
                <a:cxn ang="0">
                  <a:pos x="158" y="79"/>
                </a:cxn>
                <a:cxn ang="0">
                  <a:pos x="135" y="135"/>
                </a:cxn>
                <a:cxn ang="0">
                  <a:pos x="79" y="158"/>
                </a:cxn>
                <a:cxn ang="0">
                  <a:pos x="24" y="135"/>
                </a:cxn>
                <a:cxn ang="0">
                  <a:pos x="0" y="79"/>
                </a:cxn>
                <a:cxn ang="0">
                  <a:pos x="24" y="23"/>
                </a:cxn>
                <a:cxn ang="0">
                  <a:pos x="79" y="0"/>
                </a:cxn>
                <a:cxn ang="0">
                  <a:pos x="135" y="23"/>
                </a:cxn>
              </a:cxnLst>
              <a:rect l="0" t="0" r="r" b="b"/>
              <a:pathLst>
                <a:path w="158" h="158">
                  <a:moveTo>
                    <a:pt x="135" y="23"/>
                  </a:moveTo>
                  <a:cubicBezTo>
                    <a:pt x="150" y="39"/>
                    <a:pt x="158" y="57"/>
                    <a:pt x="158" y="79"/>
                  </a:cubicBezTo>
                  <a:cubicBezTo>
                    <a:pt x="158" y="100"/>
                    <a:pt x="150" y="119"/>
                    <a:pt x="135" y="135"/>
                  </a:cubicBezTo>
                  <a:cubicBezTo>
                    <a:pt x="120" y="150"/>
                    <a:pt x="101" y="158"/>
                    <a:pt x="79" y="158"/>
                  </a:cubicBezTo>
                  <a:cubicBezTo>
                    <a:pt x="58" y="158"/>
                    <a:pt x="39" y="150"/>
                    <a:pt x="24" y="135"/>
                  </a:cubicBezTo>
                  <a:cubicBezTo>
                    <a:pt x="8" y="119"/>
                    <a:pt x="0" y="100"/>
                    <a:pt x="0" y="79"/>
                  </a:cubicBezTo>
                  <a:cubicBezTo>
                    <a:pt x="0" y="57"/>
                    <a:pt x="8" y="39"/>
                    <a:pt x="24" y="23"/>
                  </a:cubicBezTo>
                  <a:cubicBezTo>
                    <a:pt x="39" y="8"/>
                    <a:pt x="58" y="0"/>
                    <a:pt x="79" y="0"/>
                  </a:cubicBezTo>
                  <a:cubicBezTo>
                    <a:pt x="101" y="0"/>
                    <a:pt x="120" y="8"/>
                    <a:pt x="135" y="23"/>
                  </a:cubicBezTo>
                  <a:close/>
                </a:path>
              </a:pathLst>
            </a:custGeom>
            <a:solidFill>
              <a:schemeClr val="accent4"/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grpSp>
          <p:nvGrpSpPr>
            <p:cNvPr id="148" name="Group 159"/>
            <p:cNvGrpSpPr/>
            <p:nvPr/>
          </p:nvGrpSpPr>
          <p:grpSpPr>
            <a:xfrm rot="5400000">
              <a:off x="7438098" y="3015353"/>
              <a:ext cx="397412" cy="165693"/>
              <a:chOff x="2387601" y="2000250"/>
              <a:chExt cx="506412" cy="211138"/>
            </a:xfrm>
            <a:solidFill>
              <a:schemeClr val="accent4"/>
            </a:solidFill>
          </p:grpSpPr>
          <p:sp>
            <p:nvSpPr>
              <p:cNvPr id="164" name="Freeform 41"/>
              <p:cNvSpPr/>
              <p:nvPr/>
            </p:nvSpPr>
            <p:spPr bwMode="auto">
              <a:xfrm>
                <a:off x="2684463" y="2000250"/>
                <a:ext cx="209550" cy="211138"/>
              </a:xfrm>
              <a:custGeom>
                <a:avLst/>
                <a:gdLst/>
                <a:ahLst/>
                <a:cxnLst>
                  <a:cxn ang="0">
                    <a:pos x="71" y="12"/>
                  </a:cxn>
                  <a:cxn ang="0">
                    <a:pos x="84" y="42"/>
                  </a:cxn>
                  <a:cxn ang="0">
                    <a:pos x="71" y="71"/>
                  </a:cxn>
                  <a:cxn ang="0">
                    <a:pos x="42" y="84"/>
                  </a:cxn>
                  <a:cxn ang="0">
                    <a:pos x="12" y="71"/>
                  </a:cxn>
                  <a:cxn ang="0">
                    <a:pos x="0" y="42"/>
                  </a:cxn>
                  <a:cxn ang="0">
                    <a:pos x="12" y="12"/>
                  </a:cxn>
                  <a:cxn ang="0">
                    <a:pos x="42" y="0"/>
                  </a:cxn>
                  <a:cxn ang="0">
                    <a:pos x="71" y="12"/>
                  </a:cxn>
                </a:cxnLst>
                <a:rect l="0" t="0" r="r" b="b"/>
                <a:pathLst>
                  <a:path w="84" h="84">
                    <a:moveTo>
                      <a:pt x="71" y="12"/>
                    </a:moveTo>
                    <a:cubicBezTo>
                      <a:pt x="80" y="20"/>
                      <a:pt x="84" y="30"/>
                      <a:pt x="84" y="42"/>
                    </a:cubicBezTo>
                    <a:cubicBezTo>
                      <a:pt x="84" y="53"/>
                      <a:pt x="80" y="63"/>
                      <a:pt x="71" y="71"/>
                    </a:cubicBezTo>
                    <a:cubicBezTo>
                      <a:pt x="63" y="80"/>
                      <a:pt x="53" y="84"/>
                      <a:pt x="42" y="84"/>
                    </a:cubicBezTo>
                    <a:cubicBezTo>
                      <a:pt x="30" y="84"/>
                      <a:pt x="20" y="80"/>
                      <a:pt x="12" y="71"/>
                    </a:cubicBezTo>
                    <a:cubicBezTo>
                      <a:pt x="4" y="63"/>
                      <a:pt x="0" y="53"/>
                      <a:pt x="0" y="42"/>
                    </a:cubicBezTo>
                    <a:cubicBezTo>
                      <a:pt x="0" y="30"/>
                      <a:pt x="4" y="20"/>
                      <a:pt x="12" y="12"/>
                    </a:cubicBezTo>
                    <a:cubicBezTo>
                      <a:pt x="20" y="4"/>
                      <a:pt x="30" y="0"/>
                      <a:pt x="42" y="0"/>
                    </a:cubicBezTo>
                    <a:cubicBezTo>
                      <a:pt x="53" y="0"/>
                      <a:pt x="63" y="4"/>
                      <a:pt x="71" y="1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cs typeface="+mn-ea"/>
                </a:endParaRPr>
              </a:p>
            </p:txBody>
          </p:sp>
          <p:sp>
            <p:nvSpPr>
              <p:cNvPr id="165" name="Rectangle 54"/>
              <p:cNvSpPr>
                <a:spLocks noChangeArrowheads="1"/>
              </p:cNvSpPr>
              <p:nvPr/>
            </p:nvSpPr>
            <p:spPr bwMode="auto">
              <a:xfrm>
                <a:off x="2387601" y="2078038"/>
                <a:ext cx="422275" cy="55563"/>
              </a:xfrm>
              <a:prstGeom prst="rect">
                <a:avLst/>
              </a:prstGeom>
              <a:grpFill/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cs typeface="+mn-ea"/>
                </a:endParaRPr>
              </a:p>
            </p:txBody>
          </p:sp>
        </p:grpSp>
        <p:grpSp>
          <p:nvGrpSpPr>
            <p:cNvPr id="149" name="Group 160"/>
            <p:cNvGrpSpPr/>
            <p:nvPr/>
          </p:nvGrpSpPr>
          <p:grpSpPr>
            <a:xfrm rot="5400000">
              <a:off x="7756401" y="2961161"/>
              <a:ext cx="260374" cy="137039"/>
              <a:chOff x="2387601" y="1700213"/>
              <a:chExt cx="331788" cy="174625"/>
            </a:xfrm>
            <a:solidFill>
              <a:schemeClr val="accent4"/>
            </a:solidFill>
          </p:grpSpPr>
          <p:sp>
            <p:nvSpPr>
              <p:cNvPr id="162" name="Freeform 40"/>
              <p:cNvSpPr/>
              <p:nvPr/>
            </p:nvSpPr>
            <p:spPr bwMode="auto">
              <a:xfrm>
                <a:off x="2543176" y="1700213"/>
                <a:ext cx="176213" cy="174625"/>
              </a:xfrm>
              <a:custGeom>
                <a:avLst/>
                <a:gdLst/>
                <a:ahLst/>
                <a:cxnLst>
                  <a:cxn ang="0">
                    <a:pos x="35" y="0"/>
                  </a:cxn>
                  <a:cxn ang="0">
                    <a:pos x="59" y="10"/>
                  </a:cxn>
                  <a:cxn ang="0">
                    <a:pos x="70" y="35"/>
                  </a:cxn>
                  <a:cxn ang="0">
                    <a:pos x="59" y="59"/>
                  </a:cxn>
                  <a:cxn ang="0">
                    <a:pos x="35" y="70"/>
                  </a:cxn>
                  <a:cxn ang="0">
                    <a:pos x="10" y="59"/>
                  </a:cxn>
                  <a:cxn ang="0">
                    <a:pos x="0" y="35"/>
                  </a:cxn>
                  <a:cxn ang="0">
                    <a:pos x="10" y="10"/>
                  </a:cxn>
                  <a:cxn ang="0">
                    <a:pos x="35" y="0"/>
                  </a:cxn>
                </a:cxnLst>
                <a:rect l="0" t="0" r="r" b="b"/>
                <a:pathLst>
                  <a:path w="70" h="70">
                    <a:moveTo>
                      <a:pt x="35" y="0"/>
                    </a:moveTo>
                    <a:cubicBezTo>
                      <a:pt x="44" y="0"/>
                      <a:pt x="53" y="3"/>
                      <a:pt x="59" y="10"/>
                    </a:cubicBezTo>
                    <a:cubicBezTo>
                      <a:pt x="66" y="17"/>
                      <a:pt x="70" y="25"/>
                      <a:pt x="70" y="35"/>
                    </a:cubicBezTo>
                    <a:cubicBezTo>
                      <a:pt x="70" y="44"/>
                      <a:pt x="66" y="53"/>
                      <a:pt x="59" y="59"/>
                    </a:cubicBezTo>
                    <a:cubicBezTo>
                      <a:pt x="53" y="66"/>
                      <a:pt x="44" y="70"/>
                      <a:pt x="35" y="70"/>
                    </a:cubicBezTo>
                    <a:cubicBezTo>
                      <a:pt x="25" y="70"/>
                      <a:pt x="17" y="66"/>
                      <a:pt x="10" y="59"/>
                    </a:cubicBezTo>
                    <a:cubicBezTo>
                      <a:pt x="3" y="53"/>
                      <a:pt x="0" y="44"/>
                      <a:pt x="0" y="35"/>
                    </a:cubicBezTo>
                    <a:cubicBezTo>
                      <a:pt x="0" y="25"/>
                      <a:pt x="3" y="17"/>
                      <a:pt x="10" y="10"/>
                    </a:cubicBezTo>
                    <a:cubicBezTo>
                      <a:pt x="17" y="3"/>
                      <a:pt x="25" y="0"/>
                      <a:pt x="35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cs typeface="+mn-ea"/>
                </a:endParaRPr>
              </a:p>
            </p:txBody>
          </p:sp>
          <p:sp>
            <p:nvSpPr>
              <p:cNvPr id="163" name="Rectangle 55"/>
              <p:cNvSpPr>
                <a:spLocks noChangeArrowheads="1"/>
              </p:cNvSpPr>
              <p:nvPr/>
            </p:nvSpPr>
            <p:spPr bwMode="auto">
              <a:xfrm>
                <a:off x="2387601" y="1760538"/>
                <a:ext cx="254000" cy="53975"/>
              </a:xfrm>
              <a:prstGeom prst="rect">
                <a:avLst/>
              </a:prstGeom>
              <a:grpFill/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cs typeface="+mn-ea"/>
                </a:endParaRPr>
              </a:p>
            </p:txBody>
          </p:sp>
        </p:grpSp>
        <p:grpSp>
          <p:nvGrpSpPr>
            <p:cNvPr id="150" name="Group 161"/>
            <p:cNvGrpSpPr/>
            <p:nvPr/>
          </p:nvGrpSpPr>
          <p:grpSpPr>
            <a:xfrm rot="5400000">
              <a:off x="7150939" y="3033417"/>
              <a:ext cx="468424" cy="200576"/>
              <a:chOff x="2387601" y="2298700"/>
              <a:chExt cx="596900" cy="255588"/>
            </a:xfrm>
            <a:solidFill>
              <a:schemeClr val="accent4"/>
            </a:solidFill>
          </p:grpSpPr>
          <p:sp>
            <p:nvSpPr>
              <p:cNvPr id="160" name="Freeform 34"/>
              <p:cNvSpPr/>
              <p:nvPr/>
            </p:nvSpPr>
            <p:spPr bwMode="auto">
              <a:xfrm>
                <a:off x="2728913" y="2298700"/>
                <a:ext cx="255588" cy="255588"/>
              </a:xfrm>
              <a:custGeom>
                <a:avLst/>
                <a:gdLst/>
                <a:ahLst/>
                <a:cxnLst>
                  <a:cxn ang="0">
                    <a:pos x="87" y="87"/>
                  </a:cxn>
                  <a:cxn ang="0">
                    <a:pos x="51" y="102"/>
                  </a:cxn>
                  <a:cxn ang="0">
                    <a:pos x="15" y="87"/>
                  </a:cxn>
                  <a:cxn ang="0">
                    <a:pos x="0" y="51"/>
                  </a:cxn>
                  <a:cxn ang="0">
                    <a:pos x="15" y="15"/>
                  </a:cxn>
                  <a:cxn ang="0">
                    <a:pos x="51" y="0"/>
                  </a:cxn>
                  <a:cxn ang="0">
                    <a:pos x="87" y="15"/>
                  </a:cxn>
                  <a:cxn ang="0">
                    <a:pos x="102" y="51"/>
                  </a:cxn>
                  <a:cxn ang="0">
                    <a:pos x="87" y="87"/>
                  </a:cxn>
                </a:cxnLst>
                <a:rect l="0" t="0" r="r" b="b"/>
                <a:pathLst>
                  <a:path w="102" h="102">
                    <a:moveTo>
                      <a:pt x="87" y="87"/>
                    </a:moveTo>
                    <a:cubicBezTo>
                      <a:pt x="77" y="97"/>
                      <a:pt x="65" y="102"/>
                      <a:pt x="51" y="102"/>
                    </a:cubicBezTo>
                    <a:cubicBezTo>
                      <a:pt x="37" y="102"/>
                      <a:pt x="24" y="97"/>
                      <a:pt x="15" y="87"/>
                    </a:cubicBezTo>
                    <a:cubicBezTo>
                      <a:pt x="5" y="77"/>
                      <a:pt x="0" y="65"/>
                      <a:pt x="0" y="51"/>
                    </a:cubicBezTo>
                    <a:cubicBezTo>
                      <a:pt x="0" y="37"/>
                      <a:pt x="5" y="25"/>
                      <a:pt x="15" y="15"/>
                    </a:cubicBezTo>
                    <a:cubicBezTo>
                      <a:pt x="24" y="5"/>
                      <a:pt x="37" y="0"/>
                      <a:pt x="51" y="0"/>
                    </a:cubicBezTo>
                    <a:cubicBezTo>
                      <a:pt x="65" y="0"/>
                      <a:pt x="77" y="5"/>
                      <a:pt x="87" y="15"/>
                    </a:cubicBezTo>
                    <a:cubicBezTo>
                      <a:pt x="97" y="25"/>
                      <a:pt x="102" y="37"/>
                      <a:pt x="102" y="51"/>
                    </a:cubicBezTo>
                    <a:cubicBezTo>
                      <a:pt x="102" y="65"/>
                      <a:pt x="97" y="77"/>
                      <a:pt x="87" y="8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cs typeface="+mn-ea"/>
                </a:endParaRPr>
              </a:p>
            </p:txBody>
          </p:sp>
          <p:sp>
            <p:nvSpPr>
              <p:cNvPr id="161" name="Rectangle 56"/>
              <p:cNvSpPr>
                <a:spLocks noChangeArrowheads="1"/>
              </p:cNvSpPr>
              <p:nvPr/>
            </p:nvSpPr>
            <p:spPr bwMode="auto">
              <a:xfrm>
                <a:off x="2387601" y="2403475"/>
                <a:ext cx="482600" cy="55563"/>
              </a:xfrm>
              <a:prstGeom prst="rect">
                <a:avLst/>
              </a:prstGeom>
              <a:grpFill/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cs typeface="+mn-ea"/>
                </a:endParaRPr>
              </a:p>
            </p:txBody>
          </p:sp>
        </p:grpSp>
        <p:grpSp>
          <p:nvGrpSpPr>
            <p:cNvPr id="151" name="Group 162"/>
            <p:cNvGrpSpPr/>
            <p:nvPr/>
          </p:nvGrpSpPr>
          <p:grpSpPr>
            <a:xfrm rot="5400000">
              <a:off x="6896794" y="3028434"/>
              <a:ext cx="482127" cy="224246"/>
              <a:chOff x="2387601" y="2598738"/>
              <a:chExt cx="614362" cy="285750"/>
            </a:xfrm>
            <a:solidFill>
              <a:schemeClr val="accent4"/>
            </a:solidFill>
          </p:grpSpPr>
          <p:sp>
            <p:nvSpPr>
              <p:cNvPr id="158" name="Freeform 35"/>
              <p:cNvSpPr/>
              <p:nvPr/>
            </p:nvSpPr>
            <p:spPr bwMode="auto">
              <a:xfrm>
                <a:off x="2716213" y="2598738"/>
                <a:ext cx="285750" cy="285750"/>
              </a:xfrm>
              <a:custGeom>
                <a:avLst/>
                <a:gdLst/>
                <a:ahLst/>
                <a:cxnLst>
                  <a:cxn ang="0">
                    <a:pos x="114" y="57"/>
                  </a:cxn>
                  <a:cxn ang="0">
                    <a:pos x="97" y="97"/>
                  </a:cxn>
                  <a:cxn ang="0">
                    <a:pos x="57" y="114"/>
                  </a:cxn>
                  <a:cxn ang="0">
                    <a:pos x="16" y="97"/>
                  </a:cxn>
                  <a:cxn ang="0">
                    <a:pos x="0" y="57"/>
                  </a:cxn>
                  <a:cxn ang="0">
                    <a:pos x="16" y="16"/>
                  </a:cxn>
                  <a:cxn ang="0">
                    <a:pos x="57" y="0"/>
                  </a:cxn>
                  <a:cxn ang="0">
                    <a:pos x="97" y="16"/>
                  </a:cxn>
                  <a:cxn ang="0">
                    <a:pos x="114" y="57"/>
                  </a:cxn>
                </a:cxnLst>
                <a:rect l="0" t="0" r="r" b="b"/>
                <a:pathLst>
                  <a:path w="114" h="114">
                    <a:moveTo>
                      <a:pt x="114" y="57"/>
                    </a:moveTo>
                    <a:cubicBezTo>
                      <a:pt x="114" y="72"/>
                      <a:pt x="108" y="86"/>
                      <a:pt x="97" y="97"/>
                    </a:cubicBezTo>
                    <a:cubicBezTo>
                      <a:pt x="86" y="108"/>
                      <a:pt x="72" y="114"/>
                      <a:pt x="57" y="114"/>
                    </a:cubicBezTo>
                    <a:cubicBezTo>
                      <a:pt x="41" y="114"/>
                      <a:pt x="27" y="108"/>
                      <a:pt x="16" y="97"/>
                    </a:cubicBezTo>
                    <a:cubicBezTo>
                      <a:pt x="5" y="86"/>
                      <a:pt x="0" y="72"/>
                      <a:pt x="0" y="57"/>
                    </a:cubicBezTo>
                    <a:cubicBezTo>
                      <a:pt x="0" y="41"/>
                      <a:pt x="5" y="28"/>
                      <a:pt x="16" y="16"/>
                    </a:cubicBezTo>
                    <a:cubicBezTo>
                      <a:pt x="27" y="5"/>
                      <a:pt x="41" y="0"/>
                      <a:pt x="57" y="0"/>
                    </a:cubicBezTo>
                    <a:cubicBezTo>
                      <a:pt x="72" y="0"/>
                      <a:pt x="86" y="5"/>
                      <a:pt x="97" y="16"/>
                    </a:cubicBezTo>
                    <a:cubicBezTo>
                      <a:pt x="108" y="28"/>
                      <a:pt x="114" y="41"/>
                      <a:pt x="114" y="5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cs typeface="+mn-ea"/>
                </a:endParaRPr>
              </a:p>
            </p:txBody>
          </p:sp>
          <p:sp>
            <p:nvSpPr>
              <p:cNvPr id="159" name="Rectangle 57"/>
              <p:cNvSpPr>
                <a:spLocks noChangeArrowheads="1"/>
              </p:cNvSpPr>
              <p:nvPr/>
            </p:nvSpPr>
            <p:spPr bwMode="auto">
              <a:xfrm>
                <a:off x="2387601" y="2719388"/>
                <a:ext cx="482600" cy="55563"/>
              </a:xfrm>
              <a:prstGeom prst="rect">
                <a:avLst/>
              </a:prstGeom>
              <a:grpFill/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cs typeface="+mn-ea"/>
                </a:endParaRPr>
              </a:p>
            </p:txBody>
          </p:sp>
        </p:grpSp>
        <p:grpSp>
          <p:nvGrpSpPr>
            <p:cNvPr id="152" name="Group 163"/>
            <p:cNvGrpSpPr/>
            <p:nvPr/>
          </p:nvGrpSpPr>
          <p:grpSpPr>
            <a:xfrm rot="5400000">
              <a:off x="6656352" y="2997289"/>
              <a:ext cx="443508" cy="247916"/>
              <a:chOff x="2387601" y="2914650"/>
              <a:chExt cx="565150" cy="315913"/>
            </a:xfrm>
            <a:solidFill>
              <a:schemeClr val="accent4"/>
            </a:solidFill>
          </p:grpSpPr>
          <p:sp>
            <p:nvSpPr>
              <p:cNvPr id="156" name="Freeform 42"/>
              <p:cNvSpPr/>
              <p:nvPr/>
            </p:nvSpPr>
            <p:spPr bwMode="auto">
              <a:xfrm>
                <a:off x="2636838" y="2914650"/>
                <a:ext cx="315913" cy="315913"/>
              </a:xfrm>
              <a:custGeom>
                <a:avLst/>
                <a:gdLst/>
                <a:ahLst/>
                <a:cxnLst>
                  <a:cxn ang="0">
                    <a:pos x="107" y="18"/>
                  </a:cxn>
                  <a:cxn ang="0">
                    <a:pos x="126" y="63"/>
                  </a:cxn>
                  <a:cxn ang="0">
                    <a:pos x="107" y="107"/>
                  </a:cxn>
                  <a:cxn ang="0">
                    <a:pos x="63" y="126"/>
                  </a:cxn>
                  <a:cxn ang="0">
                    <a:pos x="18" y="107"/>
                  </a:cxn>
                  <a:cxn ang="0">
                    <a:pos x="0" y="63"/>
                  </a:cxn>
                  <a:cxn ang="0">
                    <a:pos x="18" y="18"/>
                  </a:cxn>
                  <a:cxn ang="0">
                    <a:pos x="63" y="0"/>
                  </a:cxn>
                  <a:cxn ang="0">
                    <a:pos x="107" y="18"/>
                  </a:cxn>
                </a:cxnLst>
                <a:rect l="0" t="0" r="r" b="b"/>
                <a:pathLst>
                  <a:path w="126" h="126">
                    <a:moveTo>
                      <a:pt x="107" y="18"/>
                    </a:moveTo>
                    <a:cubicBezTo>
                      <a:pt x="120" y="31"/>
                      <a:pt x="126" y="45"/>
                      <a:pt x="126" y="63"/>
                    </a:cubicBezTo>
                    <a:cubicBezTo>
                      <a:pt x="126" y="80"/>
                      <a:pt x="120" y="95"/>
                      <a:pt x="107" y="107"/>
                    </a:cubicBezTo>
                    <a:cubicBezTo>
                      <a:pt x="95" y="120"/>
                      <a:pt x="80" y="126"/>
                      <a:pt x="63" y="126"/>
                    </a:cubicBezTo>
                    <a:cubicBezTo>
                      <a:pt x="45" y="126"/>
                      <a:pt x="30" y="120"/>
                      <a:pt x="18" y="107"/>
                    </a:cubicBezTo>
                    <a:cubicBezTo>
                      <a:pt x="6" y="95"/>
                      <a:pt x="0" y="80"/>
                      <a:pt x="0" y="63"/>
                    </a:cubicBezTo>
                    <a:cubicBezTo>
                      <a:pt x="0" y="45"/>
                      <a:pt x="6" y="31"/>
                      <a:pt x="18" y="18"/>
                    </a:cubicBezTo>
                    <a:cubicBezTo>
                      <a:pt x="30" y="6"/>
                      <a:pt x="45" y="0"/>
                      <a:pt x="63" y="0"/>
                    </a:cubicBezTo>
                    <a:cubicBezTo>
                      <a:pt x="80" y="0"/>
                      <a:pt x="95" y="6"/>
                      <a:pt x="107" y="1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cs typeface="+mn-ea"/>
                </a:endParaRPr>
              </a:p>
            </p:txBody>
          </p:sp>
          <p:sp>
            <p:nvSpPr>
              <p:cNvPr id="157" name="Rectangle 58"/>
              <p:cNvSpPr>
                <a:spLocks noChangeArrowheads="1"/>
              </p:cNvSpPr>
              <p:nvPr/>
            </p:nvSpPr>
            <p:spPr bwMode="auto">
              <a:xfrm>
                <a:off x="2387601" y="3040063"/>
                <a:ext cx="422275" cy="55563"/>
              </a:xfrm>
              <a:prstGeom prst="rect">
                <a:avLst/>
              </a:prstGeom>
              <a:grpFill/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cs typeface="+mn-ea"/>
                </a:endParaRPr>
              </a:p>
            </p:txBody>
          </p:sp>
        </p:grpSp>
        <p:grpSp>
          <p:nvGrpSpPr>
            <p:cNvPr id="153" name="Group 164"/>
            <p:cNvGrpSpPr/>
            <p:nvPr/>
          </p:nvGrpSpPr>
          <p:grpSpPr>
            <a:xfrm rot="5400000">
              <a:off x="6467612" y="2929392"/>
              <a:ext cx="322665" cy="262866"/>
              <a:chOff x="2387601" y="3222625"/>
              <a:chExt cx="411163" cy="334963"/>
            </a:xfrm>
            <a:solidFill>
              <a:schemeClr val="accent4"/>
            </a:solidFill>
          </p:grpSpPr>
          <p:sp>
            <p:nvSpPr>
              <p:cNvPr id="154" name="Freeform 43"/>
              <p:cNvSpPr/>
              <p:nvPr/>
            </p:nvSpPr>
            <p:spPr bwMode="auto">
              <a:xfrm>
                <a:off x="2463801" y="3222625"/>
                <a:ext cx="334963" cy="334963"/>
              </a:xfrm>
              <a:custGeom>
                <a:avLst/>
                <a:gdLst/>
                <a:ahLst/>
                <a:cxnLst>
                  <a:cxn ang="0">
                    <a:pos x="0" y="67"/>
                  </a:cxn>
                  <a:cxn ang="0">
                    <a:pos x="19" y="19"/>
                  </a:cxn>
                  <a:cxn ang="0">
                    <a:pos x="67" y="0"/>
                  </a:cxn>
                  <a:cxn ang="0">
                    <a:pos x="114" y="19"/>
                  </a:cxn>
                  <a:cxn ang="0">
                    <a:pos x="134" y="67"/>
                  </a:cxn>
                  <a:cxn ang="0">
                    <a:pos x="114" y="114"/>
                  </a:cxn>
                  <a:cxn ang="0">
                    <a:pos x="67" y="134"/>
                  </a:cxn>
                  <a:cxn ang="0">
                    <a:pos x="19" y="114"/>
                  </a:cxn>
                  <a:cxn ang="0">
                    <a:pos x="0" y="67"/>
                  </a:cxn>
                </a:cxnLst>
                <a:rect l="0" t="0" r="r" b="b"/>
                <a:pathLst>
                  <a:path w="134" h="134">
                    <a:moveTo>
                      <a:pt x="0" y="67"/>
                    </a:moveTo>
                    <a:cubicBezTo>
                      <a:pt x="0" y="48"/>
                      <a:pt x="6" y="33"/>
                      <a:pt x="19" y="19"/>
                    </a:cubicBezTo>
                    <a:cubicBezTo>
                      <a:pt x="32" y="6"/>
                      <a:pt x="48" y="0"/>
                      <a:pt x="67" y="0"/>
                    </a:cubicBezTo>
                    <a:cubicBezTo>
                      <a:pt x="85" y="0"/>
                      <a:pt x="101" y="6"/>
                      <a:pt x="114" y="19"/>
                    </a:cubicBezTo>
                    <a:cubicBezTo>
                      <a:pt x="127" y="33"/>
                      <a:pt x="134" y="48"/>
                      <a:pt x="134" y="67"/>
                    </a:cubicBezTo>
                    <a:cubicBezTo>
                      <a:pt x="134" y="85"/>
                      <a:pt x="127" y="101"/>
                      <a:pt x="114" y="114"/>
                    </a:cubicBezTo>
                    <a:cubicBezTo>
                      <a:pt x="101" y="127"/>
                      <a:pt x="85" y="134"/>
                      <a:pt x="67" y="134"/>
                    </a:cubicBezTo>
                    <a:cubicBezTo>
                      <a:pt x="48" y="134"/>
                      <a:pt x="32" y="127"/>
                      <a:pt x="19" y="114"/>
                    </a:cubicBezTo>
                    <a:cubicBezTo>
                      <a:pt x="6" y="101"/>
                      <a:pt x="0" y="85"/>
                      <a:pt x="0" y="6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cs typeface="+mn-ea"/>
                </a:endParaRPr>
              </a:p>
            </p:txBody>
          </p:sp>
          <p:sp>
            <p:nvSpPr>
              <p:cNvPr id="155" name="Rectangle 59"/>
              <p:cNvSpPr>
                <a:spLocks noChangeArrowheads="1"/>
              </p:cNvSpPr>
              <p:nvPr/>
            </p:nvSpPr>
            <p:spPr bwMode="auto">
              <a:xfrm>
                <a:off x="2387601" y="3357563"/>
                <a:ext cx="271463" cy="55563"/>
              </a:xfrm>
              <a:prstGeom prst="rect">
                <a:avLst/>
              </a:prstGeom>
              <a:grpFill/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cs typeface="+mn-ea"/>
                </a:endParaRPr>
              </a:p>
            </p:txBody>
          </p:sp>
        </p:grpSp>
      </p:grpSp>
      <p:sp>
        <p:nvSpPr>
          <p:cNvPr id="166" name="Rectangular Callout 194"/>
          <p:cNvSpPr/>
          <p:nvPr/>
        </p:nvSpPr>
        <p:spPr>
          <a:xfrm>
            <a:off x="2178440" y="1509811"/>
            <a:ext cx="1640253" cy="1185586"/>
          </a:xfrm>
          <a:prstGeom prst="wedgeRectCallout">
            <a:avLst>
              <a:gd name="adj1" fmla="val -30714"/>
              <a:gd name="adj2" fmla="val 77460"/>
            </a:avLst>
          </a:pr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 sz="3700" dirty="0">
              <a:solidFill>
                <a:schemeClr val="accent1">
                  <a:lumMod val="75000"/>
                </a:schemeClr>
              </a:solidFill>
              <a:latin typeface="FontAwesome" pitchFamily="2" charset="0"/>
              <a:cs typeface="+mn-ea"/>
            </a:endParaRPr>
          </a:p>
        </p:txBody>
      </p:sp>
      <p:grpSp>
        <p:nvGrpSpPr>
          <p:cNvPr id="167" name="Group 195"/>
          <p:cNvGrpSpPr/>
          <p:nvPr/>
        </p:nvGrpSpPr>
        <p:grpSpPr>
          <a:xfrm>
            <a:off x="2619589" y="1668370"/>
            <a:ext cx="830579" cy="814534"/>
            <a:chOff x="6718300" y="2185988"/>
            <a:chExt cx="484188" cy="474663"/>
          </a:xfrm>
          <a:solidFill>
            <a:schemeClr val="accent1"/>
          </a:solidFill>
        </p:grpSpPr>
        <p:sp>
          <p:nvSpPr>
            <p:cNvPr id="168" name="Freeform 92"/>
            <p:cNvSpPr/>
            <p:nvPr/>
          </p:nvSpPr>
          <p:spPr bwMode="auto">
            <a:xfrm>
              <a:off x="6718300" y="2297113"/>
              <a:ext cx="128588" cy="134938"/>
            </a:xfrm>
            <a:custGeom>
              <a:avLst/>
              <a:gdLst/>
              <a:ahLst/>
              <a:cxnLst>
                <a:cxn ang="0">
                  <a:pos x="40" y="85"/>
                </a:cxn>
                <a:cxn ang="0">
                  <a:pos x="81" y="65"/>
                </a:cxn>
                <a:cxn ang="0">
                  <a:pos x="81" y="22"/>
                </a:cxn>
                <a:cxn ang="0">
                  <a:pos x="40" y="0"/>
                </a:cxn>
                <a:cxn ang="0">
                  <a:pos x="0" y="22"/>
                </a:cxn>
                <a:cxn ang="0">
                  <a:pos x="0" y="65"/>
                </a:cxn>
                <a:cxn ang="0">
                  <a:pos x="40" y="85"/>
                </a:cxn>
              </a:cxnLst>
              <a:rect l="0" t="0" r="r" b="b"/>
              <a:pathLst>
                <a:path w="81" h="85">
                  <a:moveTo>
                    <a:pt x="40" y="85"/>
                  </a:moveTo>
                  <a:lnTo>
                    <a:pt x="81" y="65"/>
                  </a:lnTo>
                  <a:lnTo>
                    <a:pt x="81" y="22"/>
                  </a:lnTo>
                  <a:lnTo>
                    <a:pt x="40" y="0"/>
                  </a:lnTo>
                  <a:lnTo>
                    <a:pt x="0" y="22"/>
                  </a:lnTo>
                  <a:lnTo>
                    <a:pt x="0" y="65"/>
                  </a:lnTo>
                  <a:lnTo>
                    <a:pt x="40" y="8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169" name="Freeform 93"/>
            <p:cNvSpPr/>
            <p:nvPr/>
          </p:nvSpPr>
          <p:spPr bwMode="auto">
            <a:xfrm>
              <a:off x="6858000" y="2297113"/>
              <a:ext cx="130175" cy="134938"/>
            </a:xfrm>
            <a:custGeom>
              <a:avLst/>
              <a:gdLst/>
              <a:ahLst/>
              <a:cxnLst>
                <a:cxn ang="0">
                  <a:pos x="41" y="85"/>
                </a:cxn>
                <a:cxn ang="0">
                  <a:pos x="82" y="65"/>
                </a:cxn>
                <a:cxn ang="0">
                  <a:pos x="82" y="22"/>
                </a:cxn>
                <a:cxn ang="0">
                  <a:pos x="39" y="0"/>
                </a:cxn>
                <a:cxn ang="0">
                  <a:pos x="0" y="22"/>
                </a:cxn>
                <a:cxn ang="0">
                  <a:pos x="0" y="65"/>
                </a:cxn>
                <a:cxn ang="0">
                  <a:pos x="41" y="85"/>
                </a:cxn>
              </a:cxnLst>
              <a:rect l="0" t="0" r="r" b="b"/>
              <a:pathLst>
                <a:path w="82" h="85">
                  <a:moveTo>
                    <a:pt x="41" y="85"/>
                  </a:moveTo>
                  <a:lnTo>
                    <a:pt x="82" y="65"/>
                  </a:lnTo>
                  <a:lnTo>
                    <a:pt x="82" y="22"/>
                  </a:lnTo>
                  <a:lnTo>
                    <a:pt x="39" y="0"/>
                  </a:lnTo>
                  <a:lnTo>
                    <a:pt x="0" y="22"/>
                  </a:lnTo>
                  <a:lnTo>
                    <a:pt x="0" y="65"/>
                  </a:lnTo>
                  <a:lnTo>
                    <a:pt x="41" y="8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170" name="Freeform 94"/>
            <p:cNvSpPr/>
            <p:nvPr/>
          </p:nvSpPr>
          <p:spPr bwMode="auto">
            <a:xfrm>
              <a:off x="6784975" y="2185988"/>
              <a:ext cx="130175" cy="134938"/>
            </a:xfrm>
            <a:custGeom>
              <a:avLst/>
              <a:gdLst/>
              <a:ahLst/>
              <a:cxnLst>
                <a:cxn ang="0">
                  <a:pos x="41" y="85"/>
                </a:cxn>
                <a:cxn ang="0">
                  <a:pos x="82" y="64"/>
                </a:cxn>
                <a:cxn ang="0">
                  <a:pos x="82" y="22"/>
                </a:cxn>
                <a:cxn ang="0">
                  <a:pos x="41" y="0"/>
                </a:cxn>
                <a:cxn ang="0">
                  <a:pos x="0" y="22"/>
                </a:cxn>
                <a:cxn ang="0">
                  <a:pos x="0" y="64"/>
                </a:cxn>
                <a:cxn ang="0">
                  <a:pos x="41" y="85"/>
                </a:cxn>
              </a:cxnLst>
              <a:rect l="0" t="0" r="r" b="b"/>
              <a:pathLst>
                <a:path w="82" h="85">
                  <a:moveTo>
                    <a:pt x="41" y="85"/>
                  </a:moveTo>
                  <a:lnTo>
                    <a:pt x="82" y="64"/>
                  </a:lnTo>
                  <a:lnTo>
                    <a:pt x="82" y="22"/>
                  </a:lnTo>
                  <a:lnTo>
                    <a:pt x="41" y="0"/>
                  </a:lnTo>
                  <a:lnTo>
                    <a:pt x="0" y="22"/>
                  </a:lnTo>
                  <a:lnTo>
                    <a:pt x="0" y="64"/>
                  </a:lnTo>
                  <a:lnTo>
                    <a:pt x="41" y="8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171" name="Freeform 95"/>
            <p:cNvSpPr/>
            <p:nvPr/>
          </p:nvSpPr>
          <p:spPr bwMode="auto">
            <a:xfrm>
              <a:off x="6718300" y="2522538"/>
              <a:ext cx="128588" cy="138113"/>
            </a:xfrm>
            <a:custGeom>
              <a:avLst/>
              <a:gdLst/>
              <a:ahLst/>
              <a:cxnLst>
                <a:cxn ang="0">
                  <a:pos x="40" y="87"/>
                </a:cxn>
                <a:cxn ang="0">
                  <a:pos x="81" y="67"/>
                </a:cxn>
                <a:cxn ang="0">
                  <a:pos x="81" y="23"/>
                </a:cxn>
                <a:cxn ang="0">
                  <a:pos x="40" y="0"/>
                </a:cxn>
                <a:cxn ang="0">
                  <a:pos x="0" y="23"/>
                </a:cxn>
                <a:cxn ang="0">
                  <a:pos x="0" y="67"/>
                </a:cxn>
                <a:cxn ang="0">
                  <a:pos x="40" y="87"/>
                </a:cxn>
              </a:cxnLst>
              <a:rect l="0" t="0" r="r" b="b"/>
              <a:pathLst>
                <a:path w="81" h="87">
                  <a:moveTo>
                    <a:pt x="40" y="87"/>
                  </a:moveTo>
                  <a:lnTo>
                    <a:pt x="81" y="67"/>
                  </a:lnTo>
                  <a:lnTo>
                    <a:pt x="81" y="23"/>
                  </a:lnTo>
                  <a:lnTo>
                    <a:pt x="40" y="0"/>
                  </a:lnTo>
                  <a:lnTo>
                    <a:pt x="0" y="23"/>
                  </a:lnTo>
                  <a:lnTo>
                    <a:pt x="0" y="67"/>
                  </a:lnTo>
                  <a:lnTo>
                    <a:pt x="40" y="87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172" name="Freeform 96"/>
            <p:cNvSpPr/>
            <p:nvPr/>
          </p:nvSpPr>
          <p:spPr bwMode="auto">
            <a:xfrm>
              <a:off x="6858000" y="2522538"/>
              <a:ext cx="130175" cy="138113"/>
            </a:xfrm>
            <a:custGeom>
              <a:avLst/>
              <a:gdLst/>
              <a:ahLst/>
              <a:cxnLst>
                <a:cxn ang="0">
                  <a:pos x="41" y="87"/>
                </a:cxn>
                <a:cxn ang="0">
                  <a:pos x="82" y="67"/>
                </a:cxn>
                <a:cxn ang="0">
                  <a:pos x="82" y="23"/>
                </a:cxn>
                <a:cxn ang="0">
                  <a:pos x="39" y="0"/>
                </a:cxn>
                <a:cxn ang="0">
                  <a:pos x="0" y="23"/>
                </a:cxn>
                <a:cxn ang="0">
                  <a:pos x="0" y="67"/>
                </a:cxn>
                <a:cxn ang="0">
                  <a:pos x="41" y="87"/>
                </a:cxn>
              </a:cxnLst>
              <a:rect l="0" t="0" r="r" b="b"/>
              <a:pathLst>
                <a:path w="82" h="87">
                  <a:moveTo>
                    <a:pt x="41" y="87"/>
                  </a:moveTo>
                  <a:lnTo>
                    <a:pt x="82" y="67"/>
                  </a:lnTo>
                  <a:lnTo>
                    <a:pt x="82" y="23"/>
                  </a:lnTo>
                  <a:lnTo>
                    <a:pt x="39" y="0"/>
                  </a:lnTo>
                  <a:lnTo>
                    <a:pt x="0" y="23"/>
                  </a:lnTo>
                  <a:lnTo>
                    <a:pt x="0" y="67"/>
                  </a:lnTo>
                  <a:lnTo>
                    <a:pt x="41" y="87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173" name="Freeform 97"/>
            <p:cNvSpPr/>
            <p:nvPr/>
          </p:nvSpPr>
          <p:spPr bwMode="auto">
            <a:xfrm>
              <a:off x="6784975" y="2411413"/>
              <a:ext cx="130175" cy="138113"/>
            </a:xfrm>
            <a:custGeom>
              <a:avLst/>
              <a:gdLst/>
              <a:ahLst/>
              <a:cxnLst>
                <a:cxn ang="0">
                  <a:pos x="41" y="87"/>
                </a:cxn>
                <a:cxn ang="0">
                  <a:pos x="82" y="67"/>
                </a:cxn>
                <a:cxn ang="0">
                  <a:pos x="82" y="22"/>
                </a:cxn>
                <a:cxn ang="0">
                  <a:pos x="41" y="0"/>
                </a:cxn>
                <a:cxn ang="0">
                  <a:pos x="0" y="22"/>
                </a:cxn>
                <a:cxn ang="0">
                  <a:pos x="0" y="67"/>
                </a:cxn>
                <a:cxn ang="0">
                  <a:pos x="41" y="87"/>
                </a:cxn>
              </a:cxnLst>
              <a:rect l="0" t="0" r="r" b="b"/>
              <a:pathLst>
                <a:path w="82" h="87">
                  <a:moveTo>
                    <a:pt x="41" y="87"/>
                  </a:moveTo>
                  <a:lnTo>
                    <a:pt x="82" y="67"/>
                  </a:lnTo>
                  <a:lnTo>
                    <a:pt x="82" y="22"/>
                  </a:lnTo>
                  <a:lnTo>
                    <a:pt x="41" y="0"/>
                  </a:lnTo>
                  <a:lnTo>
                    <a:pt x="0" y="22"/>
                  </a:lnTo>
                  <a:lnTo>
                    <a:pt x="0" y="67"/>
                  </a:lnTo>
                  <a:lnTo>
                    <a:pt x="41" y="87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174" name="Freeform 98"/>
            <p:cNvSpPr/>
            <p:nvPr/>
          </p:nvSpPr>
          <p:spPr bwMode="auto">
            <a:xfrm>
              <a:off x="6932613" y="2414588"/>
              <a:ext cx="131763" cy="134938"/>
            </a:xfrm>
            <a:custGeom>
              <a:avLst/>
              <a:gdLst/>
              <a:ahLst/>
              <a:cxnLst>
                <a:cxn ang="0">
                  <a:pos x="40" y="85"/>
                </a:cxn>
                <a:cxn ang="0">
                  <a:pos x="83" y="65"/>
                </a:cxn>
                <a:cxn ang="0">
                  <a:pos x="83" y="22"/>
                </a:cxn>
                <a:cxn ang="0">
                  <a:pos x="40" y="0"/>
                </a:cxn>
                <a:cxn ang="0">
                  <a:pos x="0" y="22"/>
                </a:cxn>
                <a:cxn ang="0">
                  <a:pos x="0" y="65"/>
                </a:cxn>
                <a:cxn ang="0">
                  <a:pos x="40" y="85"/>
                </a:cxn>
              </a:cxnLst>
              <a:rect l="0" t="0" r="r" b="b"/>
              <a:pathLst>
                <a:path w="83" h="85">
                  <a:moveTo>
                    <a:pt x="40" y="85"/>
                  </a:moveTo>
                  <a:lnTo>
                    <a:pt x="83" y="65"/>
                  </a:lnTo>
                  <a:lnTo>
                    <a:pt x="83" y="22"/>
                  </a:lnTo>
                  <a:lnTo>
                    <a:pt x="40" y="0"/>
                  </a:lnTo>
                  <a:lnTo>
                    <a:pt x="0" y="22"/>
                  </a:lnTo>
                  <a:lnTo>
                    <a:pt x="0" y="65"/>
                  </a:lnTo>
                  <a:lnTo>
                    <a:pt x="40" y="8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175" name="Freeform 99"/>
            <p:cNvSpPr/>
            <p:nvPr/>
          </p:nvSpPr>
          <p:spPr bwMode="auto">
            <a:xfrm>
              <a:off x="7072313" y="2414588"/>
              <a:ext cx="130175" cy="134938"/>
            </a:xfrm>
            <a:custGeom>
              <a:avLst/>
              <a:gdLst/>
              <a:ahLst/>
              <a:cxnLst>
                <a:cxn ang="0">
                  <a:pos x="41" y="85"/>
                </a:cxn>
                <a:cxn ang="0">
                  <a:pos x="82" y="65"/>
                </a:cxn>
                <a:cxn ang="0">
                  <a:pos x="82" y="22"/>
                </a:cxn>
                <a:cxn ang="0">
                  <a:pos x="39" y="0"/>
                </a:cxn>
                <a:cxn ang="0">
                  <a:pos x="0" y="22"/>
                </a:cxn>
                <a:cxn ang="0">
                  <a:pos x="0" y="65"/>
                </a:cxn>
                <a:cxn ang="0">
                  <a:pos x="41" y="85"/>
                </a:cxn>
              </a:cxnLst>
              <a:rect l="0" t="0" r="r" b="b"/>
              <a:pathLst>
                <a:path w="82" h="85">
                  <a:moveTo>
                    <a:pt x="41" y="85"/>
                  </a:moveTo>
                  <a:lnTo>
                    <a:pt x="82" y="65"/>
                  </a:lnTo>
                  <a:lnTo>
                    <a:pt x="82" y="22"/>
                  </a:lnTo>
                  <a:lnTo>
                    <a:pt x="39" y="0"/>
                  </a:lnTo>
                  <a:lnTo>
                    <a:pt x="0" y="22"/>
                  </a:lnTo>
                  <a:lnTo>
                    <a:pt x="0" y="65"/>
                  </a:lnTo>
                  <a:lnTo>
                    <a:pt x="41" y="8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176" name="Freeform 100"/>
            <p:cNvSpPr/>
            <p:nvPr/>
          </p:nvSpPr>
          <p:spPr bwMode="auto">
            <a:xfrm>
              <a:off x="6999288" y="2303463"/>
              <a:ext cx="131763" cy="134938"/>
            </a:xfrm>
            <a:custGeom>
              <a:avLst/>
              <a:gdLst/>
              <a:ahLst/>
              <a:cxnLst>
                <a:cxn ang="0">
                  <a:pos x="41" y="85"/>
                </a:cxn>
                <a:cxn ang="0">
                  <a:pos x="83" y="64"/>
                </a:cxn>
                <a:cxn ang="0">
                  <a:pos x="83" y="22"/>
                </a:cxn>
                <a:cxn ang="0">
                  <a:pos x="41" y="0"/>
                </a:cxn>
                <a:cxn ang="0">
                  <a:pos x="0" y="22"/>
                </a:cxn>
                <a:cxn ang="0">
                  <a:pos x="0" y="64"/>
                </a:cxn>
                <a:cxn ang="0">
                  <a:pos x="41" y="85"/>
                </a:cxn>
              </a:cxnLst>
              <a:rect l="0" t="0" r="r" b="b"/>
              <a:pathLst>
                <a:path w="83" h="85">
                  <a:moveTo>
                    <a:pt x="41" y="85"/>
                  </a:moveTo>
                  <a:lnTo>
                    <a:pt x="83" y="64"/>
                  </a:lnTo>
                  <a:lnTo>
                    <a:pt x="83" y="22"/>
                  </a:lnTo>
                  <a:lnTo>
                    <a:pt x="41" y="0"/>
                  </a:lnTo>
                  <a:lnTo>
                    <a:pt x="0" y="22"/>
                  </a:lnTo>
                  <a:lnTo>
                    <a:pt x="0" y="64"/>
                  </a:lnTo>
                  <a:lnTo>
                    <a:pt x="41" y="8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</p:grpSp>
      <p:grpSp>
        <p:nvGrpSpPr>
          <p:cNvPr id="177" name="Group 205"/>
          <p:cNvGrpSpPr/>
          <p:nvPr/>
        </p:nvGrpSpPr>
        <p:grpSpPr>
          <a:xfrm>
            <a:off x="4018714" y="5056604"/>
            <a:ext cx="755524" cy="844367"/>
            <a:chOff x="6445250" y="2822575"/>
            <a:chExt cx="812800" cy="908050"/>
          </a:xfrm>
          <a:solidFill>
            <a:schemeClr val="accent2"/>
          </a:solidFill>
        </p:grpSpPr>
        <p:sp>
          <p:nvSpPr>
            <p:cNvPr id="178" name="Freeform 101"/>
            <p:cNvSpPr>
              <a:spLocks noEditPoints="1"/>
            </p:cNvSpPr>
            <p:nvPr/>
          </p:nvSpPr>
          <p:spPr bwMode="auto">
            <a:xfrm>
              <a:off x="6445250" y="2822575"/>
              <a:ext cx="812800" cy="908050"/>
            </a:xfrm>
            <a:custGeom>
              <a:avLst/>
              <a:gdLst/>
              <a:ahLst/>
              <a:cxnLst>
                <a:cxn ang="0">
                  <a:pos x="249" y="169"/>
                </a:cxn>
                <a:cxn ang="0">
                  <a:pos x="256" y="131"/>
                </a:cxn>
                <a:cxn ang="0">
                  <a:pos x="243" y="112"/>
                </a:cxn>
                <a:cxn ang="0">
                  <a:pos x="234" y="143"/>
                </a:cxn>
                <a:cxn ang="0">
                  <a:pos x="203" y="152"/>
                </a:cxn>
                <a:cxn ang="0">
                  <a:pos x="171" y="115"/>
                </a:cxn>
                <a:cxn ang="0">
                  <a:pos x="175" y="85"/>
                </a:cxn>
                <a:cxn ang="0">
                  <a:pos x="173" y="52"/>
                </a:cxn>
                <a:cxn ang="0">
                  <a:pos x="157" y="88"/>
                </a:cxn>
                <a:cxn ang="0">
                  <a:pos x="109" y="98"/>
                </a:cxn>
                <a:cxn ang="0">
                  <a:pos x="87" y="74"/>
                </a:cxn>
                <a:cxn ang="0">
                  <a:pos x="91" y="38"/>
                </a:cxn>
                <a:cxn ang="0">
                  <a:pos x="91" y="5"/>
                </a:cxn>
                <a:cxn ang="0">
                  <a:pos x="73" y="47"/>
                </a:cxn>
                <a:cxn ang="0">
                  <a:pos x="40" y="56"/>
                </a:cxn>
                <a:cxn ang="0">
                  <a:pos x="39" y="72"/>
                </a:cxn>
                <a:cxn ang="0">
                  <a:pos x="73" y="81"/>
                </a:cxn>
                <a:cxn ang="0">
                  <a:pos x="77" y="105"/>
                </a:cxn>
                <a:cxn ang="0">
                  <a:pos x="63" y="143"/>
                </a:cxn>
                <a:cxn ang="0">
                  <a:pos x="31" y="151"/>
                </a:cxn>
                <a:cxn ang="0">
                  <a:pos x="32" y="168"/>
                </a:cxn>
                <a:cxn ang="0">
                  <a:pos x="63" y="177"/>
                </a:cxn>
                <a:cxn ang="0">
                  <a:pos x="77" y="214"/>
                </a:cxn>
                <a:cxn ang="0">
                  <a:pos x="71" y="235"/>
                </a:cxn>
                <a:cxn ang="0">
                  <a:pos x="45" y="249"/>
                </a:cxn>
                <a:cxn ang="0">
                  <a:pos x="25" y="269"/>
                </a:cxn>
                <a:cxn ang="0">
                  <a:pos x="55" y="261"/>
                </a:cxn>
                <a:cxn ang="0">
                  <a:pos x="74" y="282"/>
                </a:cxn>
                <a:cxn ang="0">
                  <a:pos x="89" y="273"/>
                </a:cxn>
                <a:cxn ang="0">
                  <a:pos x="84" y="244"/>
                </a:cxn>
                <a:cxn ang="0">
                  <a:pos x="109" y="221"/>
                </a:cxn>
                <a:cxn ang="0">
                  <a:pos x="157" y="231"/>
                </a:cxn>
                <a:cxn ang="0">
                  <a:pos x="161" y="254"/>
                </a:cxn>
                <a:cxn ang="0">
                  <a:pos x="205" y="257"/>
                </a:cxn>
                <a:cxn ang="0">
                  <a:pos x="225" y="237"/>
                </a:cxn>
                <a:cxn ang="0">
                  <a:pos x="193" y="246"/>
                </a:cxn>
                <a:cxn ang="0">
                  <a:pos x="170" y="225"/>
                </a:cxn>
                <a:cxn ang="0">
                  <a:pos x="182" y="179"/>
                </a:cxn>
                <a:cxn ang="0">
                  <a:pos x="214" y="163"/>
                </a:cxn>
                <a:cxn ang="0">
                  <a:pos x="248" y="191"/>
                </a:cxn>
                <a:cxn ang="0">
                  <a:pos x="277" y="207"/>
                </a:cxn>
                <a:cxn ang="0">
                  <a:pos x="157" y="197"/>
                </a:cxn>
                <a:cxn ang="0">
                  <a:pos x="109" y="207"/>
                </a:cxn>
                <a:cxn ang="0">
                  <a:pos x="77" y="169"/>
                </a:cxn>
                <a:cxn ang="0">
                  <a:pos x="87" y="125"/>
                </a:cxn>
                <a:cxn ang="0">
                  <a:pos x="138" y="109"/>
                </a:cxn>
                <a:cxn ang="0">
                  <a:pos x="175" y="144"/>
                </a:cxn>
                <a:cxn ang="0">
                  <a:pos x="175" y="175"/>
                </a:cxn>
              </a:cxnLst>
              <a:rect l="0" t="0" r="r" b="b"/>
              <a:pathLst>
                <a:path w="277" h="309">
                  <a:moveTo>
                    <a:pt x="260" y="190"/>
                  </a:moveTo>
                  <a:cubicBezTo>
                    <a:pt x="257" y="190"/>
                    <a:pt x="257" y="190"/>
                    <a:pt x="255" y="188"/>
                  </a:cubicBezTo>
                  <a:cubicBezTo>
                    <a:pt x="253" y="184"/>
                    <a:pt x="250" y="178"/>
                    <a:pt x="248" y="175"/>
                  </a:cubicBezTo>
                  <a:cubicBezTo>
                    <a:pt x="246" y="171"/>
                    <a:pt x="248" y="170"/>
                    <a:pt x="249" y="169"/>
                  </a:cubicBezTo>
                  <a:cubicBezTo>
                    <a:pt x="250" y="166"/>
                    <a:pt x="251" y="163"/>
                    <a:pt x="251" y="160"/>
                  </a:cubicBezTo>
                  <a:cubicBezTo>
                    <a:pt x="251" y="157"/>
                    <a:pt x="250" y="154"/>
                    <a:pt x="249" y="151"/>
                  </a:cubicBezTo>
                  <a:cubicBezTo>
                    <a:pt x="248" y="150"/>
                    <a:pt x="246" y="148"/>
                    <a:pt x="248" y="145"/>
                  </a:cubicBezTo>
                  <a:cubicBezTo>
                    <a:pt x="249" y="143"/>
                    <a:pt x="254" y="135"/>
                    <a:pt x="256" y="131"/>
                  </a:cubicBezTo>
                  <a:cubicBezTo>
                    <a:pt x="257" y="129"/>
                    <a:pt x="257" y="129"/>
                    <a:pt x="260" y="129"/>
                  </a:cubicBezTo>
                  <a:cubicBezTo>
                    <a:pt x="269" y="129"/>
                    <a:pt x="277" y="122"/>
                    <a:pt x="277" y="112"/>
                  </a:cubicBezTo>
                  <a:cubicBezTo>
                    <a:pt x="277" y="103"/>
                    <a:pt x="269" y="96"/>
                    <a:pt x="260" y="96"/>
                  </a:cubicBezTo>
                  <a:cubicBezTo>
                    <a:pt x="250" y="96"/>
                    <a:pt x="243" y="103"/>
                    <a:pt x="243" y="112"/>
                  </a:cubicBezTo>
                  <a:cubicBezTo>
                    <a:pt x="243" y="117"/>
                    <a:pt x="244" y="121"/>
                    <a:pt x="247" y="124"/>
                  </a:cubicBezTo>
                  <a:cubicBezTo>
                    <a:pt x="248" y="125"/>
                    <a:pt x="249" y="126"/>
                    <a:pt x="248" y="128"/>
                  </a:cubicBezTo>
                  <a:cubicBezTo>
                    <a:pt x="246" y="132"/>
                    <a:pt x="243" y="138"/>
                    <a:pt x="242" y="140"/>
                  </a:cubicBezTo>
                  <a:cubicBezTo>
                    <a:pt x="240" y="144"/>
                    <a:pt x="236" y="143"/>
                    <a:pt x="234" y="143"/>
                  </a:cubicBezTo>
                  <a:cubicBezTo>
                    <a:pt x="227" y="143"/>
                    <a:pt x="222" y="147"/>
                    <a:pt x="219" y="153"/>
                  </a:cubicBezTo>
                  <a:cubicBezTo>
                    <a:pt x="219" y="154"/>
                    <a:pt x="217" y="155"/>
                    <a:pt x="215" y="155"/>
                  </a:cubicBezTo>
                  <a:cubicBezTo>
                    <a:pt x="214" y="155"/>
                    <a:pt x="211" y="155"/>
                    <a:pt x="208" y="155"/>
                  </a:cubicBezTo>
                  <a:cubicBezTo>
                    <a:pt x="205" y="155"/>
                    <a:pt x="204" y="154"/>
                    <a:pt x="203" y="152"/>
                  </a:cubicBezTo>
                  <a:cubicBezTo>
                    <a:pt x="200" y="146"/>
                    <a:pt x="195" y="143"/>
                    <a:pt x="188" y="143"/>
                  </a:cubicBezTo>
                  <a:cubicBezTo>
                    <a:pt x="184" y="143"/>
                    <a:pt x="184" y="143"/>
                    <a:pt x="182" y="141"/>
                  </a:cubicBezTo>
                  <a:cubicBezTo>
                    <a:pt x="179" y="135"/>
                    <a:pt x="171" y="122"/>
                    <a:pt x="171" y="121"/>
                  </a:cubicBezTo>
                  <a:cubicBezTo>
                    <a:pt x="170" y="119"/>
                    <a:pt x="170" y="116"/>
                    <a:pt x="171" y="115"/>
                  </a:cubicBezTo>
                  <a:cubicBezTo>
                    <a:pt x="173" y="112"/>
                    <a:pt x="174" y="109"/>
                    <a:pt x="174" y="105"/>
                  </a:cubicBezTo>
                  <a:cubicBezTo>
                    <a:pt x="174" y="102"/>
                    <a:pt x="174" y="99"/>
                    <a:pt x="172" y="97"/>
                  </a:cubicBezTo>
                  <a:cubicBezTo>
                    <a:pt x="171" y="94"/>
                    <a:pt x="170" y="94"/>
                    <a:pt x="171" y="91"/>
                  </a:cubicBezTo>
                  <a:cubicBezTo>
                    <a:pt x="172" y="89"/>
                    <a:pt x="174" y="87"/>
                    <a:pt x="175" y="85"/>
                  </a:cubicBezTo>
                  <a:cubicBezTo>
                    <a:pt x="176" y="83"/>
                    <a:pt x="179" y="83"/>
                    <a:pt x="180" y="83"/>
                  </a:cubicBezTo>
                  <a:cubicBezTo>
                    <a:pt x="184" y="83"/>
                    <a:pt x="187" y="83"/>
                    <a:pt x="190" y="81"/>
                  </a:cubicBezTo>
                  <a:cubicBezTo>
                    <a:pt x="198" y="76"/>
                    <a:pt x="201" y="66"/>
                    <a:pt x="196" y="58"/>
                  </a:cubicBezTo>
                  <a:cubicBezTo>
                    <a:pt x="192" y="50"/>
                    <a:pt x="181" y="47"/>
                    <a:pt x="173" y="52"/>
                  </a:cubicBezTo>
                  <a:cubicBezTo>
                    <a:pt x="165" y="56"/>
                    <a:pt x="162" y="67"/>
                    <a:pt x="167" y="75"/>
                  </a:cubicBezTo>
                  <a:cubicBezTo>
                    <a:pt x="169" y="78"/>
                    <a:pt x="170" y="78"/>
                    <a:pt x="168" y="81"/>
                  </a:cubicBezTo>
                  <a:cubicBezTo>
                    <a:pt x="167" y="83"/>
                    <a:pt x="166" y="85"/>
                    <a:pt x="165" y="86"/>
                  </a:cubicBezTo>
                  <a:cubicBezTo>
                    <a:pt x="163" y="89"/>
                    <a:pt x="159" y="88"/>
                    <a:pt x="157" y="88"/>
                  </a:cubicBezTo>
                  <a:cubicBezTo>
                    <a:pt x="151" y="88"/>
                    <a:pt x="145" y="92"/>
                    <a:pt x="142" y="98"/>
                  </a:cubicBezTo>
                  <a:cubicBezTo>
                    <a:pt x="142" y="99"/>
                    <a:pt x="139" y="101"/>
                    <a:pt x="137" y="101"/>
                  </a:cubicBezTo>
                  <a:cubicBezTo>
                    <a:pt x="130" y="101"/>
                    <a:pt x="117" y="101"/>
                    <a:pt x="114" y="101"/>
                  </a:cubicBezTo>
                  <a:cubicBezTo>
                    <a:pt x="111" y="101"/>
                    <a:pt x="110" y="99"/>
                    <a:pt x="109" y="98"/>
                  </a:cubicBezTo>
                  <a:cubicBezTo>
                    <a:pt x="107" y="92"/>
                    <a:pt x="101" y="88"/>
                    <a:pt x="94" y="88"/>
                  </a:cubicBezTo>
                  <a:cubicBezTo>
                    <a:pt x="93" y="88"/>
                    <a:pt x="90" y="87"/>
                    <a:pt x="89" y="86"/>
                  </a:cubicBezTo>
                  <a:cubicBezTo>
                    <a:pt x="88" y="84"/>
                    <a:pt x="87" y="82"/>
                    <a:pt x="86" y="81"/>
                  </a:cubicBezTo>
                  <a:cubicBezTo>
                    <a:pt x="84" y="77"/>
                    <a:pt x="86" y="75"/>
                    <a:pt x="87" y="74"/>
                  </a:cubicBezTo>
                  <a:cubicBezTo>
                    <a:pt x="89" y="71"/>
                    <a:pt x="90" y="68"/>
                    <a:pt x="90" y="64"/>
                  </a:cubicBezTo>
                  <a:cubicBezTo>
                    <a:pt x="90" y="60"/>
                    <a:pt x="88" y="57"/>
                    <a:pt x="86" y="54"/>
                  </a:cubicBezTo>
                  <a:cubicBezTo>
                    <a:pt x="85" y="53"/>
                    <a:pt x="84" y="50"/>
                    <a:pt x="85" y="48"/>
                  </a:cubicBezTo>
                  <a:cubicBezTo>
                    <a:pt x="87" y="45"/>
                    <a:pt x="90" y="40"/>
                    <a:pt x="91" y="38"/>
                  </a:cubicBezTo>
                  <a:cubicBezTo>
                    <a:pt x="93" y="36"/>
                    <a:pt x="95" y="36"/>
                    <a:pt x="96" y="36"/>
                  </a:cubicBezTo>
                  <a:cubicBezTo>
                    <a:pt x="100" y="37"/>
                    <a:pt x="104" y="36"/>
                    <a:pt x="108" y="34"/>
                  </a:cubicBezTo>
                  <a:cubicBezTo>
                    <a:pt x="116" y="30"/>
                    <a:pt x="119" y="19"/>
                    <a:pt x="114" y="11"/>
                  </a:cubicBezTo>
                  <a:cubicBezTo>
                    <a:pt x="110" y="3"/>
                    <a:pt x="99" y="0"/>
                    <a:pt x="91" y="5"/>
                  </a:cubicBezTo>
                  <a:cubicBezTo>
                    <a:pt x="83" y="10"/>
                    <a:pt x="80" y="20"/>
                    <a:pt x="85" y="28"/>
                  </a:cubicBezTo>
                  <a:cubicBezTo>
                    <a:pt x="86" y="29"/>
                    <a:pt x="86" y="31"/>
                    <a:pt x="85" y="34"/>
                  </a:cubicBezTo>
                  <a:cubicBezTo>
                    <a:pt x="84" y="36"/>
                    <a:pt x="80" y="41"/>
                    <a:pt x="78" y="45"/>
                  </a:cubicBezTo>
                  <a:cubicBezTo>
                    <a:pt x="76" y="47"/>
                    <a:pt x="75" y="47"/>
                    <a:pt x="73" y="47"/>
                  </a:cubicBezTo>
                  <a:cubicBezTo>
                    <a:pt x="67" y="47"/>
                    <a:pt x="61" y="51"/>
                    <a:pt x="58" y="56"/>
                  </a:cubicBezTo>
                  <a:cubicBezTo>
                    <a:pt x="57" y="59"/>
                    <a:pt x="57" y="60"/>
                    <a:pt x="53" y="60"/>
                  </a:cubicBezTo>
                  <a:cubicBezTo>
                    <a:pt x="51" y="60"/>
                    <a:pt x="47" y="60"/>
                    <a:pt x="45" y="60"/>
                  </a:cubicBezTo>
                  <a:cubicBezTo>
                    <a:pt x="42" y="60"/>
                    <a:pt x="40" y="57"/>
                    <a:pt x="40" y="56"/>
                  </a:cubicBezTo>
                  <a:cubicBezTo>
                    <a:pt x="37" y="50"/>
                    <a:pt x="31" y="46"/>
                    <a:pt x="25" y="46"/>
                  </a:cubicBezTo>
                  <a:cubicBezTo>
                    <a:pt x="15" y="46"/>
                    <a:pt x="8" y="54"/>
                    <a:pt x="8" y="63"/>
                  </a:cubicBezTo>
                  <a:cubicBezTo>
                    <a:pt x="8" y="72"/>
                    <a:pt x="15" y="80"/>
                    <a:pt x="25" y="80"/>
                  </a:cubicBezTo>
                  <a:cubicBezTo>
                    <a:pt x="31" y="80"/>
                    <a:pt x="36" y="77"/>
                    <a:pt x="39" y="72"/>
                  </a:cubicBezTo>
                  <a:cubicBezTo>
                    <a:pt x="41" y="69"/>
                    <a:pt x="41" y="68"/>
                    <a:pt x="44" y="68"/>
                  </a:cubicBezTo>
                  <a:cubicBezTo>
                    <a:pt x="47" y="68"/>
                    <a:pt x="50" y="68"/>
                    <a:pt x="53" y="68"/>
                  </a:cubicBezTo>
                  <a:cubicBezTo>
                    <a:pt x="56" y="68"/>
                    <a:pt x="57" y="70"/>
                    <a:pt x="57" y="70"/>
                  </a:cubicBezTo>
                  <a:cubicBezTo>
                    <a:pt x="60" y="77"/>
                    <a:pt x="66" y="81"/>
                    <a:pt x="73" y="81"/>
                  </a:cubicBezTo>
                  <a:cubicBezTo>
                    <a:pt x="74" y="81"/>
                    <a:pt x="77" y="81"/>
                    <a:pt x="79" y="84"/>
                  </a:cubicBezTo>
                  <a:cubicBezTo>
                    <a:pt x="80" y="85"/>
                    <a:pt x="81" y="87"/>
                    <a:pt x="82" y="88"/>
                  </a:cubicBezTo>
                  <a:cubicBezTo>
                    <a:pt x="83" y="90"/>
                    <a:pt x="82" y="94"/>
                    <a:pt x="81" y="95"/>
                  </a:cubicBezTo>
                  <a:cubicBezTo>
                    <a:pt x="79" y="97"/>
                    <a:pt x="77" y="101"/>
                    <a:pt x="77" y="105"/>
                  </a:cubicBezTo>
                  <a:cubicBezTo>
                    <a:pt x="77" y="108"/>
                    <a:pt x="78" y="111"/>
                    <a:pt x="80" y="114"/>
                  </a:cubicBezTo>
                  <a:cubicBezTo>
                    <a:pt x="81" y="115"/>
                    <a:pt x="82" y="118"/>
                    <a:pt x="80" y="121"/>
                  </a:cubicBezTo>
                  <a:cubicBezTo>
                    <a:pt x="79" y="124"/>
                    <a:pt x="73" y="134"/>
                    <a:pt x="70" y="140"/>
                  </a:cubicBezTo>
                  <a:cubicBezTo>
                    <a:pt x="67" y="143"/>
                    <a:pt x="65" y="143"/>
                    <a:pt x="63" y="143"/>
                  </a:cubicBezTo>
                  <a:cubicBezTo>
                    <a:pt x="57" y="143"/>
                    <a:pt x="51" y="146"/>
                    <a:pt x="48" y="152"/>
                  </a:cubicBezTo>
                  <a:cubicBezTo>
                    <a:pt x="47" y="153"/>
                    <a:pt x="47" y="155"/>
                    <a:pt x="43" y="155"/>
                  </a:cubicBezTo>
                  <a:cubicBezTo>
                    <a:pt x="41" y="155"/>
                    <a:pt x="38" y="155"/>
                    <a:pt x="37" y="155"/>
                  </a:cubicBezTo>
                  <a:cubicBezTo>
                    <a:pt x="33" y="155"/>
                    <a:pt x="32" y="152"/>
                    <a:pt x="31" y="151"/>
                  </a:cubicBezTo>
                  <a:cubicBezTo>
                    <a:pt x="28" y="146"/>
                    <a:pt x="23" y="143"/>
                    <a:pt x="17" y="143"/>
                  </a:cubicBezTo>
                  <a:cubicBezTo>
                    <a:pt x="8" y="143"/>
                    <a:pt x="0" y="150"/>
                    <a:pt x="0" y="160"/>
                  </a:cubicBezTo>
                  <a:cubicBezTo>
                    <a:pt x="0" y="169"/>
                    <a:pt x="8" y="177"/>
                    <a:pt x="17" y="177"/>
                  </a:cubicBezTo>
                  <a:cubicBezTo>
                    <a:pt x="24" y="177"/>
                    <a:pt x="29" y="173"/>
                    <a:pt x="32" y="168"/>
                  </a:cubicBezTo>
                  <a:cubicBezTo>
                    <a:pt x="33" y="165"/>
                    <a:pt x="34" y="163"/>
                    <a:pt x="37" y="163"/>
                  </a:cubicBezTo>
                  <a:cubicBezTo>
                    <a:pt x="38" y="163"/>
                    <a:pt x="40" y="163"/>
                    <a:pt x="42" y="163"/>
                  </a:cubicBezTo>
                  <a:cubicBezTo>
                    <a:pt x="46" y="163"/>
                    <a:pt x="47" y="166"/>
                    <a:pt x="48" y="168"/>
                  </a:cubicBezTo>
                  <a:cubicBezTo>
                    <a:pt x="51" y="173"/>
                    <a:pt x="57" y="177"/>
                    <a:pt x="63" y="177"/>
                  </a:cubicBezTo>
                  <a:cubicBezTo>
                    <a:pt x="65" y="177"/>
                    <a:pt x="68" y="176"/>
                    <a:pt x="70" y="180"/>
                  </a:cubicBezTo>
                  <a:cubicBezTo>
                    <a:pt x="71" y="182"/>
                    <a:pt x="77" y="192"/>
                    <a:pt x="80" y="198"/>
                  </a:cubicBezTo>
                  <a:cubicBezTo>
                    <a:pt x="82" y="202"/>
                    <a:pt x="82" y="202"/>
                    <a:pt x="80" y="205"/>
                  </a:cubicBezTo>
                  <a:cubicBezTo>
                    <a:pt x="78" y="207"/>
                    <a:pt x="77" y="211"/>
                    <a:pt x="77" y="214"/>
                  </a:cubicBezTo>
                  <a:cubicBezTo>
                    <a:pt x="77" y="217"/>
                    <a:pt x="78" y="219"/>
                    <a:pt x="79" y="221"/>
                  </a:cubicBezTo>
                  <a:cubicBezTo>
                    <a:pt x="80" y="223"/>
                    <a:pt x="82" y="225"/>
                    <a:pt x="80" y="228"/>
                  </a:cubicBezTo>
                  <a:cubicBezTo>
                    <a:pt x="79" y="230"/>
                    <a:pt x="78" y="232"/>
                    <a:pt x="77" y="234"/>
                  </a:cubicBezTo>
                  <a:cubicBezTo>
                    <a:pt x="75" y="237"/>
                    <a:pt x="73" y="235"/>
                    <a:pt x="71" y="235"/>
                  </a:cubicBezTo>
                  <a:cubicBezTo>
                    <a:pt x="68" y="235"/>
                    <a:pt x="64" y="236"/>
                    <a:pt x="61" y="237"/>
                  </a:cubicBezTo>
                  <a:cubicBezTo>
                    <a:pt x="58" y="239"/>
                    <a:pt x="56" y="242"/>
                    <a:pt x="54" y="245"/>
                  </a:cubicBezTo>
                  <a:cubicBezTo>
                    <a:pt x="54" y="246"/>
                    <a:pt x="52" y="249"/>
                    <a:pt x="49" y="249"/>
                  </a:cubicBezTo>
                  <a:cubicBezTo>
                    <a:pt x="48" y="249"/>
                    <a:pt x="46" y="249"/>
                    <a:pt x="45" y="249"/>
                  </a:cubicBezTo>
                  <a:cubicBezTo>
                    <a:pt x="42" y="249"/>
                    <a:pt x="41" y="246"/>
                    <a:pt x="40" y="244"/>
                  </a:cubicBezTo>
                  <a:cubicBezTo>
                    <a:pt x="37" y="239"/>
                    <a:pt x="31" y="235"/>
                    <a:pt x="25" y="235"/>
                  </a:cubicBezTo>
                  <a:cubicBezTo>
                    <a:pt x="15" y="235"/>
                    <a:pt x="8" y="243"/>
                    <a:pt x="8" y="252"/>
                  </a:cubicBezTo>
                  <a:cubicBezTo>
                    <a:pt x="8" y="261"/>
                    <a:pt x="15" y="269"/>
                    <a:pt x="25" y="269"/>
                  </a:cubicBezTo>
                  <a:cubicBezTo>
                    <a:pt x="31" y="269"/>
                    <a:pt x="36" y="266"/>
                    <a:pt x="39" y="261"/>
                  </a:cubicBezTo>
                  <a:cubicBezTo>
                    <a:pt x="41" y="258"/>
                    <a:pt x="43" y="257"/>
                    <a:pt x="45" y="257"/>
                  </a:cubicBezTo>
                  <a:cubicBezTo>
                    <a:pt x="46" y="257"/>
                    <a:pt x="48" y="257"/>
                    <a:pt x="49" y="257"/>
                  </a:cubicBezTo>
                  <a:cubicBezTo>
                    <a:pt x="52" y="257"/>
                    <a:pt x="54" y="259"/>
                    <a:pt x="55" y="261"/>
                  </a:cubicBezTo>
                  <a:cubicBezTo>
                    <a:pt x="58" y="266"/>
                    <a:pt x="63" y="269"/>
                    <a:pt x="69" y="269"/>
                  </a:cubicBezTo>
                  <a:cubicBezTo>
                    <a:pt x="72" y="269"/>
                    <a:pt x="73" y="269"/>
                    <a:pt x="75" y="272"/>
                  </a:cubicBezTo>
                  <a:cubicBezTo>
                    <a:pt x="76" y="274"/>
                    <a:pt x="76" y="274"/>
                    <a:pt x="76" y="274"/>
                  </a:cubicBezTo>
                  <a:cubicBezTo>
                    <a:pt x="77" y="277"/>
                    <a:pt x="76" y="278"/>
                    <a:pt x="74" y="282"/>
                  </a:cubicBezTo>
                  <a:cubicBezTo>
                    <a:pt x="69" y="290"/>
                    <a:pt x="72" y="300"/>
                    <a:pt x="80" y="305"/>
                  </a:cubicBezTo>
                  <a:cubicBezTo>
                    <a:pt x="88" y="309"/>
                    <a:pt x="99" y="307"/>
                    <a:pt x="103" y="299"/>
                  </a:cubicBezTo>
                  <a:cubicBezTo>
                    <a:pt x="108" y="291"/>
                    <a:pt x="105" y="280"/>
                    <a:pt x="97" y="276"/>
                  </a:cubicBezTo>
                  <a:cubicBezTo>
                    <a:pt x="95" y="274"/>
                    <a:pt x="92" y="273"/>
                    <a:pt x="89" y="273"/>
                  </a:cubicBezTo>
                  <a:cubicBezTo>
                    <a:pt x="86" y="273"/>
                    <a:pt x="84" y="273"/>
                    <a:pt x="83" y="271"/>
                  </a:cubicBezTo>
                  <a:cubicBezTo>
                    <a:pt x="82" y="268"/>
                    <a:pt x="82" y="268"/>
                    <a:pt x="82" y="268"/>
                  </a:cubicBezTo>
                  <a:cubicBezTo>
                    <a:pt x="80" y="266"/>
                    <a:pt x="80" y="266"/>
                    <a:pt x="83" y="262"/>
                  </a:cubicBezTo>
                  <a:cubicBezTo>
                    <a:pt x="87" y="257"/>
                    <a:pt x="88" y="250"/>
                    <a:pt x="84" y="244"/>
                  </a:cubicBezTo>
                  <a:cubicBezTo>
                    <a:pt x="83" y="242"/>
                    <a:pt x="82" y="240"/>
                    <a:pt x="83" y="238"/>
                  </a:cubicBezTo>
                  <a:cubicBezTo>
                    <a:pt x="84" y="236"/>
                    <a:pt x="86" y="234"/>
                    <a:pt x="87" y="232"/>
                  </a:cubicBezTo>
                  <a:cubicBezTo>
                    <a:pt x="88" y="230"/>
                    <a:pt x="90" y="231"/>
                    <a:pt x="94" y="231"/>
                  </a:cubicBezTo>
                  <a:cubicBezTo>
                    <a:pt x="101" y="231"/>
                    <a:pt x="107" y="227"/>
                    <a:pt x="109" y="221"/>
                  </a:cubicBezTo>
                  <a:cubicBezTo>
                    <a:pt x="110" y="220"/>
                    <a:pt x="110" y="218"/>
                    <a:pt x="113" y="218"/>
                  </a:cubicBezTo>
                  <a:cubicBezTo>
                    <a:pt x="116" y="218"/>
                    <a:pt x="132" y="218"/>
                    <a:pt x="138" y="218"/>
                  </a:cubicBezTo>
                  <a:cubicBezTo>
                    <a:pt x="140" y="218"/>
                    <a:pt x="142" y="220"/>
                    <a:pt x="142" y="221"/>
                  </a:cubicBezTo>
                  <a:cubicBezTo>
                    <a:pt x="145" y="227"/>
                    <a:pt x="151" y="231"/>
                    <a:pt x="157" y="231"/>
                  </a:cubicBezTo>
                  <a:cubicBezTo>
                    <a:pt x="158" y="231"/>
                    <a:pt x="161" y="230"/>
                    <a:pt x="162" y="233"/>
                  </a:cubicBezTo>
                  <a:cubicBezTo>
                    <a:pt x="162" y="234"/>
                    <a:pt x="164" y="236"/>
                    <a:pt x="165" y="238"/>
                  </a:cubicBezTo>
                  <a:cubicBezTo>
                    <a:pt x="166" y="241"/>
                    <a:pt x="165" y="243"/>
                    <a:pt x="164" y="245"/>
                  </a:cubicBezTo>
                  <a:cubicBezTo>
                    <a:pt x="162" y="247"/>
                    <a:pt x="161" y="251"/>
                    <a:pt x="161" y="254"/>
                  </a:cubicBezTo>
                  <a:cubicBezTo>
                    <a:pt x="161" y="264"/>
                    <a:pt x="169" y="271"/>
                    <a:pt x="178" y="271"/>
                  </a:cubicBezTo>
                  <a:cubicBezTo>
                    <a:pt x="186" y="271"/>
                    <a:pt x="192" y="267"/>
                    <a:pt x="194" y="260"/>
                  </a:cubicBezTo>
                  <a:cubicBezTo>
                    <a:pt x="195" y="259"/>
                    <a:pt x="195" y="257"/>
                    <a:pt x="198" y="257"/>
                  </a:cubicBezTo>
                  <a:cubicBezTo>
                    <a:pt x="200" y="257"/>
                    <a:pt x="202" y="257"/>
                    <a:pt x="205" y="257"/>
                  </a:cubicBezTo>
                  <a:cubicBezTo>
                    <a:pt x="206" y="257"/>
                    <a:pt x="208" y="259"/>
                    <a:pt x="208" y="260"/>
                  </a:cubicBezTo>
                  <a:cubicBezTo>
                    <a:pt x="211" y="266"/>
                    <a:pt x="217" y="271"/>
                    <a:pt x="225" y="271"/>
                  </a:cubicBezTo>
                  <a:cubicBezTo>
                    <a:pt x="234" y="271"/>
                    <a:pt x="241" y="264"/>
                    <a:pt x="241" y="254"/>
                  </a:cubicBezTo>
                  <a:cubicBezTo>
                    <a:pt x="241" y="245"/>
                    <a:pt x="234" y="237"/>
                    <a:pt x="225" y="237"/>
                  </a:cubicBezTo>
                  <a:cubicBezTo>
                    <a:pt x="218" y="237"/>
                    <a:pt x="213" y="241"/>
                    <a:pt x="210" y="246"/>
                  </a:cubicBezTo>
                  <a:cubicBezTo>
                    <a:pt x="208" y="248"/>
                    <a:pt x="208" y="249"/>
                    <a:pt x="205" y="249"/>
                  </a:cubicBezTo>
                  <a:cubicBezTo>
                    <a:pt x="203" y="249"/>
                    <a:pt x="200" y="249"/>
                    <a:pt x="198" y="249"/>
                  </a:cubicBezTo>
                  <a:cubicBezTo>
                    <a:pt x="194" y="249"/>
                    <a:pt x="193" y="247"/>
                    <a:pt x="193" y="246"/>
                  </a:cubicBezTo>
                  <a:cubicBezTo>
                    <a:pt x="190" y="241"/>
                    <a:pt x="184" y="237"/>
                    <a:pt x="178" y="237"/>
                  </a:cubicBezTo>
                  <a:cubicBezTo>
                    <a:pt x="174" y="237"/>
                    <a:pt x="174" y="238"/>
                    <a:pt x="172" y="235"/>
                  </a:cubicBezTo>
                  <a:cubicBezTo>
                    <a:pt x="171" y="234"/>
                    <a:pt x="170" y="232"/>
                    <a:pt x="169" y="230"/>
                  </a:cubicBezTo>
                  <a:cubicBezTo>
                    <a:pt x="168" y="228"/>
                    <a:pt x="170" y="226"/>
                    <a:pt x="170" y="225"/>
                  </a:cubicBezTo>
                  <a:cubicBezTo>
                    <a:pt x="173" y="222"/>
                    <a:pt x="174" y="218"/>
                    <a:pt x="174" y="214"/>
                  </a:cubicBezTo>
                  <a:cubicBezTo>
                    <a:pt x="174" y="210"/>
                    <a:pt x="173" y="207"/>
                    <a:pt x="171" y="204"/>
                  </a:cubicBezTo>
                  <a:cubicBezTo>
                    <a:pt x="170" y="203"/>
                    <a:pt x="168" y="202"/>
                    <a:pt x="170" y="198"/>
                  </a:cubicBezTo>
                  <a:cubicBezTo>
                    <a:pt x="172" y="196"/>
                    <a:pt x="179" y="184"/>
                    <a:pt x="182" y="179"/>
                  </a:cubicBezTo>
                  <a:cubicBezTo>
                    <a:pt x="183" y="177"/>
                    <a:pt x="185" y="177"/>
                    <a:pt x="188" y="177"/>
                  </a:cubicBezTo>
                  <a:cubicBezTo>
                    <a:pt x="195" y="177"/>
                    <a:pt x="201" y="173"/>
                    <a:pt x="204" y="167"/>
                  </a:cubicBezTo>
                  <a:cubicBezTo>
                    <a:pt x="204" y="166"/>
                    <a:pt x="205" y="163"/>
                    <a:pt x="208" y="163"/>
                  </a:cubicBezTo>
                  <a:cubicBezTo>
                    <a:pt x="209" y="163"/>
                    <a:pt x="212" y="163"/>
                    <a:pt x="214" y="163"/>
                  </a:cubicBezTo>
                  <a:cubicBezTo>
                    <a:pt x="217" y="163"/>
                    <a:pt x="218" y="165"/>
                    <a:pt x="219" y="167"/>
                  </a:cubicBezTo>
                  <a:cubicBezTo>
                    <a:pt x="222" y="173"/>
                    <a:pt x="227" y="177"/>
                    <a:pt x="234" y="177"/>
                  </a:cubicBezTo>
                  <a:cubicBezTo>
                    <a:pt x="236" y="177"/>
                    <a:pt x="239" y="175"/>
                    <a:pt x="241" y="179"/>
                  </a:cubicBezTo>
                  <a:cubicBezTo>
                    <a:pt x="243" y="181"/>
                    <a:pt x="246" y="187"/>
                    <a:pt x="248" y="191"/>
                  </a:cubicBezTo>
                  <a:cubicBezTo>
                    <a:pt x="249" y="193"/>
                    <a:pt x="249" y="194"/>
                    <a:pt x="247" y="196"/>
                  </a:cubicBezTo>
                  <a:cubicBezTo>
                    <a:pt x="244" y="199"/>
                    <a:pt x="243" y="203"/>
                    <a:pt x="243" y="207"/>
                  </a:cubicBezTo>
                  <a:cubicBezTo>
                    <a:pt x="243" y="216"/>
                    <a:pt x="250" y="224"/>
                    <a:pt x="260" y="224"/>
                  </a:cubicBezTo>
                  <a:cubicBezTo>
                    <a:pt x="269" y="224"/>
                    <a:pt x="277" y="216"/>
                    <a:pt x="277" y="207"/>
                  </a:cubicBezTo>
                  <a:cubicBezTo>
                    <a:pt x="277" y="198"/>
                    <a:pt x="269" y="190"/>
                    <a:pt x="260" y="190"/>
                  </a:cubicBezTo>
                  <a:close/>
                  <a:moveTo>
                    <a:pt x="175" y="175"/>
                  </a:moveTo>
                  <a:cubicBezTo>
                    <a:pt x="174" y="176"/>
                    <a:pt x="167" y="188"/>
                    <a:pt x="164" y="194"/>
                  </a:cubicBezTo>
                  <a:cubicBezTo>
                    <a:pt x="162" y="198"/>
                    <a:pt x="160" y="197"/>
                    <a:pt x="157" y="197"/>
                  </a:cubicBezTo>
                  <a:cubicBezTo>
                    <a:pt x="151" y="197"/>
                    <a:pt x="145" y="201"/>
                    <a:pt x="142" y="206"/>
                  </a:cubicBezTo>
                  <a:cubicBezTo>
                    <a:pt x="142" y="208"/>
                    <a:pt x="141" y="210"/>
                    <a:pt x="138" y="210"/>
                  </a:cubicBezTo>
                  <a:cubicBezTo>
                    <a:pt x="136" y="210"/>
                    <a:pt x="120" y="210"/>
                    <a:pt x="114" y="210"/>
                  </a:cubicBezTo>
                  <a:cubicBezTo>
                    <a:pt x="111" y="210"/>
                    <a:pt x="110" y="208"/>
                    <a:pt x="109" y="207"/>
                  </a:cubicBezTo>
                  <a:cubicBezTo>
                    <a:pt x="107" y="201"/>
                    <a:pt x="101" y="197"/>
                    <a:pt x="94" y="197"/>
                  </a:cubicBezTo>
                  <a:cubicBezTo>
                    <a:pt x="93" y="197"/>
                    <a:pt x="89" y="198"/>
                    <a:pt x="87" y="194"/>
                  </a:cubicBezTo>
                  <a:cubicBezTo>
                    <a:pt x="85" y="190"/>
                    <a:pt x="77" y="176"/>
                    <a:pt x="77" y="176"/>
                  </a:cubicBezTo>
                  <a:cubicBezTo>
                    <a:pt x="75" y="173"/>
                    <a:pt x="76" y="172"/>
                    <a:pt x="77" y="169"/>
                  </a:cubicBezTo>
                  <a:cubicBezTo>
                    <a:pt x="79" y="166"/>
                    <a:pt x="80" y="163"/>
                    <a:pt x="80" y="160"/>
                  </a:cubicBezTo>
                  <a:cubicBezTo>
                    <a:pt x="80" y="156"/>
                    <a:pt x="79" y="153"/>
                    <a:pt x="77" y="150"/>
                  </a:cubicBezTo>
                  <a:cubicBezTo>
                    <a:pt x="75" y="148"/>
                    <a:pt x="75" y="146"/>
                    <a:pt x="76" y="144"/>
                  </a:cubicBezTo>
                  <a:cubicBezTo>
                    <a:pt x="80" y="138"/>
                    <a:pt x="86" y="127"/>
                    <a:pt x="87" y="125"/>
                  </a:cubicBezTo>
                  <a:cubicBezTo>
                    <a:pt x="89" y="122"/>
                    <a:pt x="93" y="122"/>
                    <a:pt x="94" y="122"/>
                  </a:cubicBezTo>
                  <a:cubicBezTo>
                    <a:pt x="101" y="122"/>
                    <a:pt x="106" y="118"/>
                    <a:pt x="109" y="113"/>
                  </a:cubicBezTo>
                  <a:cubicBezTo>
                    <a:pt x="110" y="112"/>
                    <a:pt x="111" y="109"/>
                    <a:pt x="115" y="109"/>
                  </a:cubicBezTo>
                  <a:cubicBezTo>
                    <a:pt x="118" y="109"/>
                    <a:pt x="131" y="109"/>
                    <a:pt x="138" y="109"/>
                  </a:cubicBezTo>
                  <a:cubicBezTo>
                    <a:pt x="140" y="109"/>
                    <a:pt x="142" y="111"/>
                    <a:pt x="142" y="112"/>
                  </a:cubicBezTo>
                  <a:cubicBezTo>
                    <a:pt x="145" y="118"/>
                    <a:pt x="151" y="122"/>
                    <a:pt x="157" y="122"/>
                  </a:cubicBezTo>
                  <a:cubicBezTo>
                    <a:pt x="159" y="122"/>
                    <a:pt x="162" y="122"/>
                    <a:pt x="164" y="124"/>
                  </a:cubicBezTo>
                  <a:cubicBezTo>
                    <a:pt x="165" y="127"/>
                    <a:pt x="172" y="139"/>
                    <a:pt x="175" y="144"/>
                  </a:cubicBezTo>
                  <a:cubicBezTo>
                    <a:pt x="176" y="146"/>
                    <a:pt x="175" y="149"/>
                    <a:pt x="175" y="150"/>
                  </a:cubicBezTo>
                  <a:cubicBezTo>
                    <a:pt x="173" y="152"/>
                    <a:pt x="171" y="156"/>
                    <a:pt x="171" y="160"/>
                  </a:cubicBezTo>
                  <a:cubicBezTo>
                    <a:pt x="171" y="163"/>
                    <a:pt x="172" y="166"/>
                    <a:pt x="174" y="169"/>
                  </a:cubicBezTo>
                  <a:cubicBezTo>
                    <a:pt x="175" y="170"/>
                    <a:pt x="176" y="173"/>
                    <a:pt x="175" y="175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179" name="Oval 102"/>
            <p:cNvSpPr>
              <a:spLocks noChangeArrowheads="1"/>
            </p:cNvSpPr>
            <p:nvPr/>
          </p:nvSpPr>
          <p:spPr bwMode="auto">
            <a:xfrm>
              <a:off x="6684963" y="3095625"/>
              <a:ext cx="74613" cy="71438"/>
            </a:xfrm>
            <a:prstGeom prst="ellipse">
              <a:avLst/>
            </a:pr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180" name="Oval 103"/>
            <p:cNvSpPr>
              <a:spLocks noChangeArrowheads="1"/>
            </p:cNvSpPr>
            <p:nvPr/>
          </p:nvSpPr>
          <p:spPr bwMode="auto">
            <a:xfrm>
              <a:off x="6932613" y="3533775"/>
              <a:ext cx="73025" cy="73025"/>
            </a:xfrm>
            <a:prstGeom prst="ellipse">
              <a:avLst/>
            </a:pr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181" name="Freeform 104"/>
            <p:cNvSpPr/>
            <p:nvPr/>
          </p:nvSpPr>
          <p:spPr bwMode="auto">
            <a:xfrm>
              <a:off x="6937375" y="2974975"/>
              <a:ext cx="82550" cy="82550"/>
            </a:xfrm>
            <a:custGeom>
              <a:avLst/>
              <a:gdLst/>
              <a:ahLst/>
              <a:cxnLst>
                <a:cxn ang="0">
                  <a:pos x="20" y="25"/>
                </a:cxn>
                <a:cxn ang="0">
                  <a:pos x="3" y="21"/>
                </a:cxn>
                <a:cxn ang="0">
                  <a:pos x="8" y="4"/>
                </a:cxn>
                <a:cxn ang="0">
                  <a:pos x="24" y="8"/>
                </a:cxn>
                <a:cxn ang="0">
                  <a:pos x="20" y="25"/>
                </a:cxn>
              </a:cxnLst>
              <a:rect l="0" t="0" r="r" b="b"/>
              <a:pathLst>
                <a:path w="28" h="28">
                  <a:moveTo>
                    <a:pt x="20" y="25"/>
                  </a:moveTo>
                  <a:cubicBezTo>
                    <a:pt x="14" y="28"/>
                    <a:pt x="7" y="26"/>
                    <a:pt x="3" y="21"/>
                  </a:cubicBezTo>
                  <a:cubicBezTo>
                    <a:pt x="0" y="15"/>
                    <a:pt x="2" y="7"/>
                    <a:pt x="8" y="4"/>
                  </a:cubicBezTo>
                  <a:cubicBezTo>
                    <a:pt x="14" y="0"/>
                    <a:pt x="21" y="2"/>
                    <a:pt x="24" y="8"/>
                  </a:cubicBezTo>
                  <a:cubicBezTo>
                    <a:pt x="28" y="14"/>
                    <a:pt x="26" y="22"/>
                    <a:pt x="20" y="25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182" name="Oval 105"/>
            <p:cNvSpPr>
              <a:spLocks noChangeArrowheads="1"/>
            </p:cNvSpPr>
            <p:nvPr/>
          </p:nvSpPr>
          <p:spPr bwMode="auto">
            <a:xfrm>
              <a:off x="6624638" y="2974975"/>
              <a:ext cx="69850" cy="74613"/>
            </a:xfrm>
            <a:prstGeom prst="ellipse">
              <a:avLst/>
            </a:pr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183" name="Freeform 106"/>
            <p:cNvSpPr/>
            <p:nvPr/>
          </p:nvSpPr>
          <p:spPr bwMode="auto">
            <a:xfrm>
              <a:off x="6608763" y="3522663"/>
              <a:ext cx="82550" cy="80963"/>
            </a:xfrm>
            <a:custGeom>
              <a:avLst/>
              <a:gdLst/>
              <a:ahLst/>
              <a:cxnLst>
                <a:cxn ang="0">
                  <a:pos x="8" y="3"/>
                </a:cxn>
                <a:cxn ang="0">
                  <a:pos x="24" y="8"/>
                </a:cxn>
                <a:cxn ang="0">
                  <a:pos x="20" y="25"/>
                </a:cxn>
                <a:cxn ang="0">
                  <a:pos x="3" y="20"/>
                </a:cxn>
                <a:cxn ang="0">
                  <a:pos x="8" y="3"/>
                </a:cxn>
              </a:cxnLst>
              <a:rect l="0" t="0" r="r" b="b"/>
              <a:pathLst>
                <a:path w="28" h="28">
                  <a:moveTo>
                    <a:pt x="8" y="3"/>
                  </a:moveTo>
                  <a:cubicBezTo>
                    <a:pt x="14" y="0"/>
                    <a:pt x="21" y="2"/>
                    <a:pt x="24" y="8"/>
                  </a:cubicBezTo>
                  <a:cubicBezTo>
                    <a:pt x="28" y="14"/>
                    <a:pt x="26" y="21"/>
                    <a:pt x="20" y="25"/>
                  </a:cubicBezTo>
                  <a:cubicBezTo>
                    <a:pt x="14" y="28"/>
                    <a:pt x="7" y="26"/>
                    <a:pt x="3" y="20"/>
                  </a:cubicBezTo>
                  <a:cubicBezTo>
                    <a:pt x="0" y="14"/>
                    <a:pt x="2" y="7"/>
                    <a:pt x="8" y="3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184" name="Oval 107"/>
            <p:cNvSpPr>
              <a:spLocks noChangeArrowheads="1"/>
            </p:cNvSpPr>
            <p:nvPr/>
          </p:nvSpPr>
          <p:spPr bwMode="auto">
            <a:xfrm>
              <a:off x="6684963" y="3416300"/>
              <a:ext cx="74613" cy="69850"/>
            </a:xfrm>
            <a:prstGeom prst="ellipse">
              <a:avLst/>
            </a:pr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185" name="Oval 108"/>
            <p:cNvSpPr>
              <a:spLocks noChangeArrowheads="1"/>
            </p:cNvSpPr>
            <p:nvPr/>
          </p:nvSpPr>
          <p:spPr bwMode="auto">
            <a:xfrm>
              <a:off x="6870700" y="3095625"/>
              <a:ext cx="73025" cy="71438"/>
            </a:xfrm>
            <a:prstGeom prst="ellipse">
              <a:avLst/>
            </a:pr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186" name="Oval 109"/>
            <p:cNvSpPr>
              <a:spLocks noChangeArrowheads="1"/>
            </p:cNvSpPr>
            <p:nvPr/>
          </p:nvSpPr>
          <p:spPr bwMode="auto">
            <a:xfrm>
              <a:off x="6870700" y="3416300"/>
              <a:ext cx="73025" cy="69850"/>
            </a:xfrm>
            <a:prstGeom prst="ellipse">
              <a:avLst/>
            </a:pr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187" name="Oval 110"/>
            <p:cNvSpPr>
              <a:spLocks noChangeArrowheads="1"/>
            </p:cNvSpPr>
            <p:nvPr/>
          </p:nvSpPr>
          <p:spPr bwMode="auto">
            <a:xfrm>
              <a:off x="6594475" y="3254375"/>
              <a:ext cx="73025" cy="73025"/>
            </a:xfrm>
            <a:prstGeom prst="ellipse">
              <a:avLst/>
            </a:pr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188" name="Oval 111"/>
            <p:cNvSpPr>
              <a:spLocks noChangeArrowheads="1"/>
            </p:cNvSpPr>
            <p:nvPr/>
          </p:nvSpPr>
          <p:spPr bwMode="auto">
            <a:xfrm>
              <a:off x="6459538" y="3254375"/>
              <a:ext cx="73025" cy="73025"/>
            </a:xfrm>
            <a:prstGeom prst="ellipse">
              <a:avLst/>
            </a:pr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189" name="Oval 112"/>
            <p:cNvSpPr>
              <a:spLocks noChangeArrowheads="1"/>
            </p:cNvSpPr>
            <p:nvPr/>
          </p:nvSpPr>
          <p:spPr bwMode="auto">
            <a:xfrm>
              <a:off x="6480175" y="3527425"/>
              <a:ext cx="73025" cy="71438"/>
            </a:xfrm>
            <a:prstGeom prst="ellipse">
              <a:avLst/>
            </a:pr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190" name="Oval 113"/>
            <p:cNvSpPr>
              <a:spLocks noChangeArrowheads="1"/>
            </p:cNvSpPr>
            <p:nvPr/>
          </p:nvSpPr>
          <p:spPr bwMode="auto">
            <a:xfrm>
              <a:off x="6961188" y="3254375"/>
              <a:ext cx="73025" cy="73025"/>
            </a:xfrm>
            <a:prstGeom prst="ellipse">
              <a:avLst/>
            </a:pr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191" name="Oval 114"/>
            <p:cNvSpPr>
              <a:spLocks noChangeArrowheads="1"/>
            </p:cNvSpPr>
            <p:nvPr/>
          </p:nvSpPr>
          <p:spPr bwMode="auto">
            <a:xfrm>
              <a:off x="7096125" y="3254375"/>
              <a:ext cx="73025" cy="73025"/>
            </a:xfrm>
            <a:prstGeom prst="ellipse">
              <a:avLst/>
            </a:pr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192" name="Oval 115"/>
            <p:cNvSpPr>
              <a:spLocks noChangeArrowheads="1"/>
            </p:cNvSpPr>
            <p:nvPr/>
          </p:nvSpPr>
          <p:spPr bwMode="auto">
            <a:xfrm>
              <a:off x="7172325" y="3395663"/>
              <a:ext cx="71438" cy="69850"/>
            </a:xfrm>
            <a:prstGeom prst="ellipse">
              <a:avLst/>
            </a:pr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193" name="Oval 116"/>
            <p:cNvSpPr>
              <a:spLocks noChangeArrowheads="1"/>
            </p:cNvSpPr>
            <p:nvPr/>
          </p:nvSpPr>
          <p:spPr bwMode="auto">
            <a:xfrm>
              <a:off x="7172325" y="3116263"/>
              <a:ext cx="71438" cy="73025"/>
            </a:xfrm>
            <a:prstGeom prst="ellipse">
              <a:avLst/>
            </a:pr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194" name="Freeform 117"/>
            <p:cNvSpPr/>
            <p:nvPr/>
          </p:nvSpPr>
          <p:spPr bwMode="auto">
            <a:xfrm>
              <a:off x="6697663" y="2836863"/>
              <a:ext cx="82550" cy="85725"/>
            </a:xfrm>
            <a:custGeom>
              <a:avLst/>
              <a:gdLst/>
              <a:ahLst/>
              <a:cxnLst>
                <a:cxn ang="0">
                  <a:pos x="8" y="4"/>
                </a:cxn>
                <a:cxn ang="0">
                  <a:pos x="25" y="8"/>
                </a:cxn>
                <a:cxn ang="0">
                  <a:pos x="20" y="25"/>
                </a:cxn>
                <a:cxn ang="0">
                  <a:pos x="3" y="21"/>
                </a:cxn>
                <a:cxn ang="0">
                  <a:pos x="8" y="4"/>
                </a:cxn>
              </a:cxnLst>
              <a:rect l="0" t="0" r="r" b="b"/>
              <a:pathLst>
                <a:path w="28" h="29">
                  <a:moveTo>
                    <a:pt x="8" y="4"/>
                  </a:moveTo>
                  <a:cubicBezTo>
                    <a:pt x="14" y="0"/>
                    <a:pt x="21" y="2"/>
                    <a:pt x="25" y="8"/>
                  </a:cubicBezTo>
                  <a:cubicBezTo>
                    <a:pt x="28" y="14"/>
                    <a:pt x="26" y="22"/>
                    <a:pt x="20" y="25"/>
                  </a:cubicBezTo>
                  <a:cubicBezTo>
                    <a:pt x="14" y="29"/>
                    <a:pt x="7" y="27"/>
                    <a:pt x="3" y="21"/>
                  </a:cubicBezTo>
                  <a:cubicBezTo>
                    <a:pt x="0" y="15"/>
                    <a:pt x="2" y="7"/>
                    <a:pt x="8" y="4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195" name="Oval 118"/>
            <p:cNvSpPr>
              <a:spLocks noChangeArrowheads="1"/>
            </p:cNvSpPr>
            <p:nvPr/>
          </p:nvSpPr>
          <p:spPr bwMode="auto">
            <a:xfrm>
              <a:off x="6480175" y="2973388"/>
              <a:ext cx="73025" cy="69850"/>
            </a:xfrm>
            <a:prstGeom prst="ellipse">
              <a:avLst/>
            </a:pr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196" name="Freeform 119"/>
            <p:cNvSpPr/>
            <p:nvPr/>
          </p:nvSpPr>
          <p:spPr bwMode="auto">
            <a:xfrm>
              <a:off x="6664325" y="3633788"/>
              <a:ext cx="82550" cy="82550"/>
            </a:xfrm>
            <a:custGeom>
              <a:avLst/>
              <a:gdLst/>
              <a:ahLst/>
              <a:cxnLst>
                <a:cxn ang="0">
                  <a:pos x="20" y="4"/>
                </a:cxn>
                <a:cxn ang="0">
                  <a:pos x="3" y="8"/>
                </a:cxn>
                <a:cxn ang="0">
                  <a:pos x="8" y="25"/>
                </a:cxn>
                <a:cxn ang="0">
                  <a:pos x="24" y="20"/>
                </a:cxn>
                <a:cxn ang="0">
                  <a:pos x="20" y="4"/>
                </a:cxn>
              </a:cxnLst>
              <a:rect l="0" t="0" r="r" b="b"/>
              <a:pathLst>
                <a:path w="28" h="28">
                  <a:moveTo>
                    <a:pt x="20" y="4"/>
                  </a:moveTo>
                  <a:cubicBezTo>
                    <a:pt x="14" y="0"/>
                    <a:pt x="7" y="2"/>
                    <a:pt x="3" y="8"/>
                  </a:cubicBezTo>
                  <a:cubicBezTo>
                    <a:pt x="0" y="14"/>
                    <a:pt x="2" y="21"/>
                    <a:pt x="8" y="25"/>
                  </a:cubicBezTo>
                  <a:cubicBezTo>
                    <a:pt x="14" y="28"/>
                    <a:pt x="21" y="26"/>
                    <a:pt x="24" y="20"/>
                  </a:cubicBezTo>
                  <a:cubicBezTo>
                    <a:pt x="28" y="14"/>
                    <a:pt x="26" y="7"/>
                    <a:pt x="20" y="4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197" name="Oval 120"/>
            <p:cNvSpPr>
              <a:spLocks noChangeArrowheads="1"/>
            </p:cNvSpPr>
            <p:nvPr/>
          </p:nvSpPr>
          <p:spPr bwMode="auto">
            <a:xfrm>
              <a:off x="7067550" y="3533775"/>
              <a:ext cx="73025" cy="73025"/>
            </a:xfrm>
            <a:prstGeom prst="ellipse">
              <a:avLst/>
            </a:pr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</p:grpSp>
      <p:sp>
        <p:nvSpPr>
          <p:cNvPr id="198" name="Freeform 124"/>
          <p:cNvSpPr>
            <a:spLocks noEditPoints="1"/>
          </p:cNvSpPr>
          <p:nvPr/>
        </p:nvSpPr>
        <p:spPr bwMode="auto">
          <a:xfrm>
            <a:off x="7357858" y="1668054"/>
            <a:ext cx="829639" cy="901329"/>
          </a:xfrm>
          <a:custGeom>
            <a:avLst/>
            <a:gdLst/>
            <a:ahLst/>
            <a:cxnLst>
              <a:cxn ang="0">
                <a:pos x="142" y="47"/>
              </a:cxn>
              <a:cxn ang="0">
                <a:pos x="138" y="21"/>
              </a:cxn>
              <a:cxn ang="0">
                <a:pos x="89" y="14"/>
              </a:cxn>
              <a:cxn ang="0">
                <a:pos x="76" y="0"/>
              </a:cxn>
              <a:cxn ang="0">
                <a:pos x="62" y="15"/>
              </a:cxn>
              <a:cxn ang="0">
                <a:pos x="13" y="21"/>
              </a:cxn>
              <a:cxn ang="0">
                <a:pos x="11" y="47"/>
              </a:cxn>
              <a:cxn ang="0">
                <a:pos x="0" y="121"/>
              </a:cxn>
              <a:cxn ang="0">
                <a:pos x="26" y="126"/>
              </a:cxn>
              <a:cxn ang="0">
                <a:pos x="62" y="150"/>
              </a:cxn>
              <a:cxn ang="0">
                <a:pos x="89" y="150"/>
              </a:cxn>
              <a:cxn ang="0">
                <a:pos x="126" y="126"/>
              </a:cxn>
              <a:cxn ang="0">
                <a:pos x="151" y="121"/>
              </a:cxn>
              <a:cxn ang="0">
                <a:pos x="18" y="108"/>
              </a:cxn>
              <a:cxn ang="0">
                <a:pos x="24" y="43"/>
              </a:cxn>
              <a:cxn ang="0">
                <a:pos x="62" y="64"/>
              </a:cxn>
              <a:cxn ang="0">
                <a:pos x="73" y="86"/>
              </a:cxn>
              <a:cxn ang="0">
                <a:pos x="21" y="110"/>
              </a:cxn>
              <a:cxn ang="0">
                <a:pos x="26" y="116"/>
              </a:cxn>
              <a:cxn ang="0">
                <a:pos x="73" y="137"/>
              </a:cxn>
              <a:cxn ang="0">
                <a:pos x="27" y="119"/>
              </a:cxn>
              <a:cxn ang="0">
                <a:pos x="80" y="138"/>
              </a:cxn>
              <a:cxn ang="0">
                <a:pos x="126" y="116"/>
              </a:cxn>
              <a:cxn ang="0">
                <a:pos x="82" y="139"/>
              </a:cxn>
              <a:cxn ang="0">
                <a:pos x="80" y="93"/>
              </a:cxn>
              <a:cxn ang="0">
                <a:pos x="80" y="77"/>
              </a:cxn>
              <a:cxn ang="0">
                <a:pos x="89" y="61"/>
              </a:cxn>
              <a:cxn ang="0">
                <a:pos x="135" y="47"/>
              </a:cxn>
              <a:cxn ang="0">
                <a:pos x="130" y="110"/>
              </a:cxn>
              <a:cxn ang="0">
                <a:pos x="125" y="34"/>
              </a:cxn>
              <a:cxn ang="0">
                <a:pos x="125" y="37"/>
              </a:cxn>
              <a:cxn ang="0">
                <a:pos x="80" y="51"/>
              </a:cxn>
              <a:cxn ang="0">
                <a:pos x="86" y="21"/>
              </a:cxn>
              <a:cxn ang="0">
                <a:pos x="65" y="21"/>
              </a:cxn>
              <a:cxn ang="0">
                <a:pos x="73" y="51"/>
              </a:cxn>
              <a:cxn ang="0">
                <a:pos x="27" y="37"/>
              </a:cxn>
              <a:cxn ang="0">
                <a:pos x="27" y="34"/>
              </a:cxn>
            </a:cxnLst>
            <a:rect l="0" t="0" r="r" b="b"/>
            <a:pathLst>
              <a:path w="151" h="164">
                <a:moveTo>
                  <a:pt x="142" y="108"/>
                </a:moveTo>
                <a:cubicBezTo>
                  <a:pt x="142" y="47"/>
                  <a:pt x="142" y="47"/>
                  <a:pt x="142" y="47"/>
                </a:cubicBezTo>
                <a:cubicBezTo>
                  <a:pt x="148" y="45"/>
                  <a:pt x="151" y="40"/>
                  <a:pt x="151" y="35"/>
                </a:cubicBezTo>
                <a:cubicBezTo>
                  <a:pt x="151" y="27"/>
                  <a:pt x="145" y="21"/>
                  <a:pt x="138" y="21"/>
                </a:cubicBezTo>
                <a:cubicBezTo>
                  <a:pt x="133" y="21"/>
                  <a:pt x="129" y="24"/>
                  <a:pt x="127" y="27"/>
                </a:cubicBezTo>
                <a:cubicBezTo>
                  <a:pt x="89" y="14"/>
                  <a:pt x="89" y="14"/>
                  <a:pt x="89" y="14"/>
                </a:cubicBezTo>
                <a:cubicBezTo>
                  <a:pt x="89" y="14"/>
                  <a:pt x="89" y="14"/>
                  <a:pt x="89" y="13"/>
                </a:cubicBezTo>
                <a:cubicBezTo>
                  <a:pt x="89" y="6"/>
                  <a:pt x="83" y="0"/>
                  <a:pt x="76" y="0"/>
                </a:cubicBezTo>
                <a:cubicBezTo>
                  <a:pt x="68" y="0"/>
                  <a:pt x="62" y="6"/>
                  <a:pt x="62" y="13"/>
                </a:cubicBezTo>
                <a:cubicBezTo>
                  <a:pt x="62" y="14"/>
                  <a:pt x="62" y="14"/>
                  <a:pt x="62" y="15"/>
                </a:cubicBezTo>
                <a:cubicBezTo>
                  <a:pt x="25" y="27"/>
                  <a:pt x="25" y="27"/>
                  <a:pt x="25" y="27"/>
                </a:cubicBezTo>
                <a:cubicBezTo>
                  <a:pt x="22" y="24"/>
                  <a:pt x="18" y="21"/>
                  <a:pt x="13" y="21"/>
                </a:cubicBezTo>
                <a:cubicBezTo>
                  <a:pt x="6" y="21"/>
                  <a:pt x="0" y="27"/>
                  <a:pt x="0" y="35"/>
                </a:cubicBezTo>
                <a:cubicBezTo>
                  <a:pt x="0" y="41"/>
                  <a:pt x="5" y="46"/>
                  <a:pt x="11" y="47"/>
                </a:cubicBezTo>
                <a:cubicBezTo>
                  <a:pt x="11" y="108"/>
                  <a:pt x="11" y="108"/>
                  <a:pt x="11" y="108"/>
                </a:cubicBezTo>
                <a:cubicBezTo>
                  <a:pt x="5" y="109"/>
                  <a:pt x="0" y="115"/>
                  <a:pt x="0" y="121"/>
                </a:cubicBezTo>
                <a:cubicBezTo>
                  <a:pt x="0" y="128"/>
                  <a:pt x="6" y="134"/>
                  <a:pt x="13" y="134"/>
                </a:cubicBezTo>
                <a:cubicBezTo>
                  <a:pt x="19" y="134"/>
                  <a:pt x="24" y="131"/>
                  <a:pt x="26" y="126"/>
                </a:cubicBezTo>
                <a:cubicBezTo>
                  <a:pt x="64" y="144"/>
                  <a:pt x="64" y="144"/>
                  <a:pt x="64" y="144"/>
                </a:cubicBezTo>
                <a:cubicBezTo>
                  <a:pt x="63" y="146"/>
                  <a:pt x="62" y="148"/>
                  <a:pt x="62" y="150"/>
                </a:cubicBezTo>
                <a:cubicBezTo>
                  <a:pt x="62" y="158"/>
                  <a:pt x="68" y="164"/>
                  <a:pt x="76" y="164"/>
                </a:cubicBezTo>
                <a:cubicBezTo>
                  <a:pt x="83" y="164"/>
                  <a:pt x="89" y="158"/>
                  <a:pt x="89" y="150"/>
                </a:cubicBezTo>
                <a:cubicBezTo>
                  <a:pt x="89" y="148"/>
                  <a:pt x="88" y="146"/>
                  <a:pt x="87" y="144"/>
                </a:cubicBezTo>
                <a:cubicBezTo>
                  <a:pt x="126" y="126"/>
                  <a:pt x="126" y="126"/>
                  <a:pt x="126" y="126"/>
                </a:cubicBezTo>
                <a:cubicBezTo>
                  <a:pt x="128" y="131"/>
                  <a:pt x="133" y="134"/>
                  <a:pt x="138" y="134"/>
                </a:cubicBezTo>
                <a:cubicBezTo>
                  <a:pt x="145" y="134"/>
                  <a:pt x="151" y="128"/>
                  <a:pt x="151" y="121"/>
                </a:cubicBezTo>
                <a:cubicBezTo>
                  <a:pt x="151" y="115"/>
                  <a:pt x="148" y="110"/>
                  <a:pt x="142" y="108"/>
                </a:cubicBezTo>
                <a:close/>
                <a:moveTo>
                  <a:pt x="18" y="108"/>
                </a:moveTo>
                <a:cubicBezTo>
                  <a:pt x="18" y="47"/>
                  <a:pt x="18" y="47"/>
                  <a:pt x="18" y="47"/>
                </a:cubicBezTo>
                <a:cubicBezTo>
                  <a:pt x="20" y="46"/>
                  <a:pt x="22" y="45"/>
                  <a:pt x="24" y="43"/>
                </a:cubicBezTo>
                <a:cubicBezTo>
                  <a:pt x="63" y="61"/>
                  <a:pt x="63" y="61"/>
                  <a:pt x="63" y="61"/>
                </a:cubicBezTo>
                <a:cubicBezTo>
                  <a:pt x="62" y="62"/>
                  <a:pt x="62" y="63"/>
                  <a:pt x="62" y="64"/>
                </a:cubicBezTo>
                <a:cubicBezTo>
                  <a:pt x="62" y="70"/>
                  <a:pt x="67" y="76"/>
                  <a:pt x="73" y="77"/>
                </a:cubicBezTo>
                <a:cubicBezTo>
                  <a:pt x="73" y="86"/>
                  <a:pt x="73" y="86"/>
                  <a:pt x="73" y="86"/>
                </a:cubicBezTo>
                <a:cubicBezTo>
                  <a:pt x="73" y="93"/>
                  <a:pt x="73" y="93"/>
                  <a:pt x="73" y="93"/>
                </a:cubicBezTo>
                <a:cubicBezTo>
                  <a:pt x="21" y="110"/>
                  <a:pt x="21" y="110"/>
                  <a:pt x="21" y="110"/>
                </a:cubicBezTo>
                <a:cubicBezTo>
                  <a:pt x="20" y="109"/>
                  <a:pt x="19" y="109"/>
                  <a:pt x="18" y="108"/>
                </a:cubicBezTo>
                <a:close/>
                <a:moveTo>
                  <a:pt x="26" y="116"/>
                </a:moveTo>
                <a:cubicBezTo>
                  <a:pt x="73" y="100"/>
                  <a:pt x="73" y="100"/>
                  <a:pt x="73" y="100"/>
                </a:cubicBezTo>
                <a:cubicBezTo>
                  <a:pt x="73" y="137"/>
                  <a:pt x="73" y="137"/>
                  <a:pt x="73" y="137"/>
                </a:cubicBezTo>
                <a:cubicBezTo>
                  <a:pt x="72" y="138"/>
                  <a:pt x="70" y="138"/>
                  <a:pt x="69" y="139"/>
                </a:cubicBezTo>
                <a:cubicBezTo>
                  <a:pt x="27" y="119"/>
                  <a:pt x="27" y="119"/>
                  <a:pt x="27" y="119"/>
                </a:cubicBezTo>
                <a:cubicBezTo>
                  <a:pt x="26" y="118"/>
                  <a:pt x="26" y="117"/>
                  <a:pt x="26" y="116"/>
                </a:cubicBezTo>
                <a:close/>
                <a:moveTo>
                  <a:pt x="80" y="138"/>
                </a:moveTo>
                <a:cubicBezTo>
                  <a:pt x="80" y="101"/>
                  <a:pt x="80" y="101"/>
                  <a:pt x="80" y="101"/>
                </a:cubicBezTo>
                <a:cubicBezTo>
                  <a:pt x="126" y="116"/>
                  <a:pt x="126" y="116"/>
                  <a:pt x="126" y="116"/>
                </a:cubicBezTo>
                <a:cubicBezTo>
                  <a:pt x="125" y="117"/>
                  <a:pt x="125" y="118"/>
                  <a:pt x="125" y="119"/>
                </a:cubicBezTo>
                <a:cubicBezTo>
                  <a:pt x="82" y="139"/>
                  <a:pt x="82" y="139"/>
                  <a:pt x="82" y="139"/>
                </a:cubicBezTo>
                <a:cubicBezTo>
                  <a:pt x="81" y="138"/>
                  <a:pt x="80" y="138"/>
                  <a:pt x="80" y="138"/>
                </a:cubicBezTo>
                <a:close/>
                <a:moveTo>
                  <a:pt x="80" y="93"/>
                </a:moveTo>
                <a:cubicBezTo>
                  <a:pt x="80" y="85"/>
                  <a:pt x="80" y="85"/>
                  <a:pt x="80" y="85"/>
                </a:cubicBezTo>
                <a:cubicBezTo>
                  <a:pt x="80" y="77"/>
                  <a:pt x="80" y="77"/>
                  <a:pt x="80" y="77"/>
                </a:cubicBezTo>
                <a:cubicBezTo>
                  <a:pt x="85" y="75"/>
                  <a:pt x="89" y="70"/>
                  <a:pt x="89" y="64"/>
                </a:cubicBezTo>
                <a:cubicBezTo>
                  <a:pt x="89" y="63"/>
                  <a:pt x="89" y="62"/>
                  <a:pt x="89" y="61"/>
                </a:cubicBezTo>
                <a:cubicBezTo>
                  <a:pt x="128" y="43"/>
                  <a:pt x="128" y="43"/>
                  <a:pt x="128" y="43"/>
                </a:cubicBezTo>
                <a:cubicBezTo>
                  <a:pt x="130" y="45"/>
                  <a:pt x="132" y="47"/>
                  <a:pt x="135" y="47"/>
                </a:cubicBezTo>
                <a:cubicBezTo>
                  <a:pt x="135" y="108"/>
                  <a:pt x="135" y="108"/>
                  <a:pt x="135" y="108"/>
                </a:cubicBezTo>
                <a:cubicBezTo>
                  <a:pt x="133" y="108"/>
                  <a:pt x="132" y="109"/>
                  <a:pt x="130" y="110"/>
                </a:cubicBezTo>
                <a:lnTo>
                  <a:pt x="80" y="93"/>
                </a:lnTo>
                <a:close/>
                <a:moveTo>
                  <a:pt x="125" y="34"/>
                </a:moveTo>
                <a:cubicBezTo>
                  <a:pt x="125" y="34"/>
                  <a:pt x="125" y="34"/>
                  <a:pt x="125" y="35"/>
                </a:cubicBezTo>
                <a:cubicBezTo>
                  <a:pt x="125" y="35"/>
                  <a:pt x="125" y="36"/>
                  <a:pt x="125" y="37"/>
                </a:cubicBezTo>
                <a:cubicBezTo>
                  <a:pt x="85" y="55"/>
                  <a:pt x="85" y="55"/>
                  <a:pt x="85" y="55"/>
                </a:cubicBezTo>
                <a:cubicBezTo>
                  <a:pt x="84" y="53"/>
                  <a:pt x="82" y="52"/>
                  <a:pt x="80" y="51"/>
                </a:cubicBezTo>
                <a:cubicBezTo>
                  <a:pt x="80" y="26"/>
                  <a:pt x="80" y="26"/>
                  <a:pt x="80" y="26"/>
                </a:cubicBezTo>
                <a:cubicBezTo>
                  <a:pt x="82" y="25"/>
                  <a:pt x="85" y="23"/>
                  <a:pt x="86" y="21"/>
                </a:cubicBezTo>
                <a:lnTo>
                  <a:pt x="125" y="34"/>
                </a:lnTo>
                <a:close/>
                <a:moveTo>
                  <a:pt x="65" y="21"/>
                </a:moveTo>
                <a:cubicBezTo>
                  <a:pt x="67" y="24"/>
                  <a:pt x="69" y="26"/>
                  <a:pt x="73" y="26"/>
                </a:cubicBezTo>
                <a:cubicBezTo>
                  <a:pt x="73" y="51"/>
                  <a:pt x="73" y="51"/>
                  <a:pt x="73" y="51"/>
                </a:cubicBezTo>
                <a:cubicBezTo>
                  <a:pt x="70" y="52"/>
                  <a:pt x="68" y="53"/>
                  <a:pt x="66" y="55"/>
                </a:cubicBezTo>
                <a:cubicBezTo>
                  <a:pt x="27" y="37"/>
                  <a:pt x="27" y="37"/>
                  <a:pt x="27" y="37"/>
                </a:cubicBezTo>
                <a:cubicBezTo>
                  <a:pt x="27" y="36"/>
                  <a:pt x="27" y="35"/>
                  <a:pt x="27" y="35"/>
                </a:cubicBezTo>
                <a:cubicBezTo>
                  <a:pt x="27" y="34"/>
                  <a:pt x="27" y="34"/>
                  <a:pt x="27" y="34"/>
                </a:cubicBezTo>
                <a:lnTo>
                  <a:pt x="65" y="21"/>
                </a:lnTo>
                <a:close/>
              </a:path>
            </a:pathLst>
          </a:custGeom>
          <a:solidFill>
            <a:schemeClr val="accent3"/>
          </a:solidFill>
          <a:ln w="9525">
            <a:noFill/>
            <a:round/>
          </a:ln>
        </p:spPr>
        <p:txBody>
          <a:bodyPr vert="horz" wrap="square" lIns="121917" tIns="60958" rIns="121917" bIns="60958" numCol="1" anchor="t" anchorCtr="0" compatLnSpc="1"/>
          <a:lstStyle/>
          <a:p>
            <a:endParaRPr lang="en-US">
              <a:cs typeface="+mn-ea"/>
            </a:endParaRPr>
          </a:p>
        </p:txBody>
      </p:sp>
      <p:sp>
        <p:nvSpPr>
          <p:cNvPr id="199" name="Rectangular Callout 229"/>
          <p:cNvSpPr/>
          <p:nvPr/>
        </p:nvSpPr>
        <p:spPr>
          <a:xfrm rot="10800000">
            <a:off x="8430380" y="4886670"/>
            <a:ext cx="1640253" cy="1185586"/>
          </a:xfrm>
          <a:prstGeom prst="wedgeRectCallout">
            <a:avLst>
              <a:gd name="adj1" fmla="val -30714"/>
              <a:gd name="adj2" fmla="val 77460"/>
            </a:avLst>
          </a:prstGeom>
          <a:noFill/>
          <a:ln w="19050">
            <a:solidFill>
              <a:schemeClr val="accent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 sz="3700" dirty="0">
              <a:solidFill>
                <a:schemeClr val="accent1">
                  <a:lumMod val="75000"/>
                </a:schemeClr>
              </a:solidFill>
              <a:latin typeface="FontAwesome" pitchFamily="2" charset="0"/>
              <a:cs typeface="+mn-ea"/>
            </a:endParaRPr>
          </a:p>
        </p:txBody>
      </p:sp>
      <p:sp>
        <p:nvSpPr>
          <p:cNvPr id="200" name="Freeform 63"/>
          <p:cNvSpPr>
            <a:spLocks noEditPoints="1"/>
          </p:cNvSpPr>
          <p:nvPr/>
        </p:nvSpPr>
        <p:spPr bwMode="auto">
          <a:xfrm rot="3952011">
            <a:off x="8767935" y="4908523"/>
            <a:ext cx="913113" cy="1075675"/>
          </a:xfrm>
          <a:custGeom>
            <a:avLst/>
            <a:gdLst/>
            <a:ahLst/>
            <a:cxnLst>
              <a:cxn ang="0">
                <a:pos x="413" y="276"/>
              </a:cxn>
              <a:cxn ang="0">
                <a:pos x="375" y="294"/>
              </a:cxn>
              <a:cxn ang="0">
                <a:pos x="317" y="265"/>
              </a:cxn>
              <a:cxn ang="0">
                <a:pos x="318" y="253"/>
              </a:cxn>
              <a:cxn ang="0">
                <a:pos x="292" y="204"/>
              </a:cxn>
              <a:cxn ang="0">
                <a:pos x="329" y="99"/>
              </a:cxn>
              <a:cxn ang="0">
                <a:pos x="379" y="49"/>
              </a:cxn>
              <a:cxn ang="0">
                <a:pos x="329" y="0"/>
              </a:cxn>
              <a:cxn ang="0">
                <a:pos x="280" y="49"/>
              </a:cxn>
              <a:cxn ang="0">
                <a:pos x="305" y="92"/>
              </a:cxn>
              <a:cxn ang="0">
                <a:pos x="269" y="194"/>
              </a:cxn>
              <a:cxn ang="0">
                <a:pos x="258" y="193"/>
              </a:cxn>
              <a:cxn ang="0">
                <a:pos x="198" y="249"/>
              </a:cxn>
              <a:cxn ang="0">
                <a:pos x="96" y="273"/>
              </a:cxn>
              <a:cxn ang="0">
                <a:pos x="49" y="238"/>
              </a:cxn>
              <a:cxn ang="0">
                <a:pos x="0" y="288"/>
              </a:cxn>
              <a:cxn ang="0">
                <a:pos x="49" y="337"/>
              </a:cxn>
              <a:cxn ang="0">
                <a:pos x="98" y="298"/>
              </a:cxn>
              <a:cxn ang="0">
                <a:pos x="202" y="273"/>
              </a:cxn>
              <a:cxn ang="0">
                <a:pos x="256" y="313"/>
              </a:cxn>
              <a:cxn ang="0">
                <a:pos x="262" y="452"/>
              </a:cxn>
              <a:cxn ang="0">
                <a:pos x="236" y="495"/>
              </a:cxn>
              <a:cxn ang="0">
                <a:pos x="286" y="545"/>
              </a:cxn>
              <a:cxn ang="0">
                <a:pos x="335" y="495"/>
              </a:cxn>
              <a:cxn ang="0">
                <a:pos x="288" y="446"/>
              </a:cxn>
              <a:cxn ang="0">
                <a:pos x="281" y="308"/>
              </a:cxn>
              <a:cxn ang="0">
                <a:pos x="307" y="287"/>
              </a:cxn>
              <a:cxn ang="0">
                <a:pos x="364" y="316"/>
              </a:cxn>
              <a:cxn ang="0">
                <a:pos x="363" y="325"/>
              </a:cxn>
              <a:cxn ang="0">
                <a:pos x="413" y="375"/>
              </a:cxn>
              <a:cxn ang="0">
                <a:pos x="462" y="325"/>
              </a:cxn>
              <a:cxn ang="0">
                <a:pos x="413" y="276"/>
              </a:cxn>
              <a:cxn ang="0">
                <a:pos x="413" y="276"/>
              </a:cxn>
              <a:cxn ang="0">
                <a:pos x="413" y="276"/>
              </a:cxn>
            </a:cxnLst>
            <a:rect l="0" t="0" r="r" b="b"/>
            <a:pathLst>
              <a:path w="462" h="545">
                <a:moveTo>
                  <a:pt x="413" y="276"/>
                </a:moveTo>
                <a:cubicBezTo>
                  <a:pt x="397" y="276"/>
                  <a:pt x="384" y="283"/>
                  <a:pt x="375" y="294"/>
                </a:cubicBezTo>
                <a:cubicBezTo>
                  <a:pt x="317" y="265"/>
                  <a:pt x="317" y="265"/>
                  <a:pt x="317" y="265"/>
                </a:cubicBezTo>
                <a:cubicBezTo>
                  <a:pt x="317" y="261"/>
                  <a:pt x="318" y="257"/>
                  <a:pt x="318" y="253"/>
                </a:cubicBezTo>
                <a:cubicBezTo>
                  <a:pt x="318" y="233"/>
                  <a:pt x="308" y="215"/>
                  <a:pt x="292" y="204"/>
                </a:cubicBezTo>
                <a:cubicBezTo>
                  <a:pt x="329" y="99"/>
                  <a:pt x="329" y="99"/>
                  <a:pt x="329" y="99"/>
                </a:cubicBezTo>
                <a:cubicBezTo>
                  <a:pt x="356" y="99"/>
                  <a:pt x="379" y="77"/>
                  <a:pt x="379" y="49"/>
                </a:cubicBezTo>
                <a:cubicBezTo>
                  <a:pt x="379" y="22"/>
                  <a:pt x="356" y="0"/>
                  <a:pt x="329" y="0"/>
                </a:cubicBezTo>
                <a:cubicBezTo>
                  <a:pt x="302" y="0"/>
                  <a:pt x="280" y="22"/>
                  <a:pt x="280" y="49"/>
                </a:cubicBezTo>
                <a:cubicBezTo>
                  <a:pt x="280" y="68"/>
                  <a:pt x="290" y="84"/>
                  <a:pt x="305" y="92"/>
                </a:cubicBezTo>
                <a:cubicBezTo>
                  <a:pt x="269" y="194"/>
                  <a:pt x="269" y="194"/>
                  <a:pt x="269" y="194"/>
                </a:cubicBezTo>
                <a:cubicBezTo>
                  <a:pt x="266" y="193"/>
                  <a:pt x="262" y="193"/>
                  <a:pt x="258" y="193"/>
                </a:cubicBezTo>
                <a:cubicBezTo>
                  <a:pt x="226" y="193"/>
                  <a:pt x="200" y="218"/>
                  <a:pt x="198" y="249"/>
                </a:cubicBezTo>
                <a:cubicBezTo>
                  <a:pt x="96" y="273"/>
                  <a:pt x="96" y="273"/>
                  <a:pt x="96" y="273"/>
                </a:cubicBezTo>
                <a:cubicBezTo>
                  <a:pt x="90" y="253"/>
                  <a:pt x="72" y="238"/>
                  <a:pt x="49" y="238"/>
                </a:cubicBezTo>
                <a:cubicBezTo>
                  <a:pt x="22" y="238"/>
                  <a:pt x="0" y="260"/>
                  <a:pt x="0" y="288"/>
                </a:cubicBezTo>
                <a:cubicBezTo>
                  <a:pt x="0" y="315"/>
                  <a:pt x="22" y="337"/>
                  <a:pt x="49" y="337"/>
                </a:cubicBezTo>
                <a:cubicBezTo>
                  <a:pt x="73" y="337"/>
                  <a:pt x="93" y="320"/>
                  <a:pt x="98" y="298"/>
                </a:cubicBezTo>
                <a:cubicBezTo>
                  <a:pt x="202" y="273"/>
                  <a:pt x="202" y="273"/>
                  <a:pt x="202" y="273"/>
                </a:cubicBezTo>
                <a:cubicBezTo>
                  <a:pt x="210" y="296"/>
                  <a:pt x="231" y="312"/>
                  <a:pt x="256" y="313"/>
                </a:cubicBezTo>
                <a:cubicBezTo>
                  <a:pt x="262" y="452"/>
                  <a:pt x="262" y="452"/>
                  <a:pt x="262" y="452"/>
                </a:cubicBezTo>
                <a:cubicBezTo>
                  <a:pt x="247" y="460"/>
                  <a:pt x="236" y="476"/>
                  <a:pt x="236" y="495"/>
                </a:cubicBezTo>
                <a:cubicBezTo>
                  <a:pt x="236" y="522"/>
                  <a:pt x="259" y="545"/>
                  <a:pt x="286" y="545"/>
                </a:cubicBezTo>
                <a:cubicBezTo>
                  <a:pt x="313" y="545"/>
                  <a:pt x="335" y="522"/>
                  <a:pt x="335" y="495"/>
                </a:cubicBezTo>
                <a:cubicBezTo>
                  <a:pt x="335" y="468"/>
                  <a:pt x="314" y="447"/>
                  <a:pt x="288" y="446"/>
                </a:cubicBezTo>
                <a:cubicBezTo>
                  <a:pt x="281" y="308"/>
                  <a:pt x="281" y="308"/>
                  <a:pt x="281" y="308"/>
                </a:cubicBezTo>
                <a:cubicBezTo>
                  <a:pt x="292" y="304"/>
                  <a:pt x="301" y="296"/>
                  <a:pt x="307" y="287"/>
                </a:cubicBezTo>
                <a:cubicBezTo>
                  <a:pt x="364" y="316"/>
                  <a:pt x="364" y="316"/>
                  <a:pt x="364" y="316"/>
                </a:cubicBezTo>
                <a:cubicBezTo>
                  <a:pt x="364" y="319"/>
                  <a:pt x="363" y="322"/>
                  <a:pt x="363" y="325"/>
                </a:cubicBezTo>
                <a:cubicBezTo>
                  <a:pt x="363" y="352"/>
                  <a:pt x="385" y="375"/>
                  <a:pt x="413" y="375"/>
                </a:cubicBezTo>
                <a:cubicBezTo>
                  <a:pt x="440" y="375"/>
                  <a:pt x="462" y="352"/>
                  <a:pt x="462" y="325"/>
                </a:cubicBezTo>
                <a:cubicBezTo>
                  <a:pt x="462" y="298"/>
                  <a:pt x="440" y="276"/>
                  <a:pt x="413" y="276"/>
                </a:cubicBezTo>
                <a:close/>
                <a:moveTo>
                  <a:pt x="413" y="276"/>
                </a:moveTo>
                <a:cubicBezTo>
                  <a:pt x="413" y="276"/>
                  <a:pt x="413" y="276"/>
                  <a:pt x="413" y="276"/>
                </a:cubicBezTo>
              </a:path>
            </a:pathLst>
          </a:custGeom>
          <a:solidFill>
            <a:schemeClr val="accent4"/>
          </a:solidFill>
          <a:ln w="9525">
            <a:noFill/>
            <a:round/>
          </a:ln>
        </p:spPr>
        <p:txBody>
          <a:bodyPr vert="horz" wrap="square" lIns="121917" tIns="60958" rIns="121917" bIns="60958" numCol="1" anchor="t" anchorCtr="0" compatLnSpc="1"/>
          <a:lstStyle/>
          <a:p>
            <a:endParaRPr lang="en-US">
              <a:cs typeface="+mn-ea"/>
            </a:endParaRPr>
          </a:p>
        </p:txBody>
      </p:sp>
      <p:sp>
        <p:nvSpPr>
          <p:cNvPr id="201" name="Text Placeholder 3"/>
          <p:cNvSpPr txBox="1"/>
          <p:nvPr/>
        </p:nvSpPr>
        <p:spPr>
          <a:xfrm>
            <a:off x="3959488" y="1494450"/>
            <a:ext cx="929742" cy="276999"/>
          </a:xfrm>
          <a:prstGeom prst="rect">
            <a:avLst/>
          </a:prstGeom>
          <a:noFill/>
        </p:spPr>
        <p:txBody>
          <a:bodyPr wrap="none" lIns="0" tIns="0" rIns="0" bIns="0" anchor="ctr" anchorCtr="0">
            <a:spAutoFit/>
          </a:bodyPr>
          <a:lstStyle>
            <a:lvl1pPr marL="0" indent="0" algn="ctr">
              <a:buNone/>
              <a:defRPr sz="140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l" defTabSz="1218565">
              <a:spcBef>
                <a:spcPct val="20000"/>
              </a:spcBef>
              <a:defRPr/>
            </a:pPr>
            <a:r>
              <a:rPr lang="zh-CN" altLang="en-US" sz="1800" b="1" dirty="0" smtClean="0">
                <a:solidFill>
                  <a:schemeClr val="accent1"/>
                </a:solidFill>
                <a:cs typeface="+mn-ea"/>
              </a:rPr>
              <a:t>文本标题</a:t>
            </a:r>
            <a:endParaRPr lang="en-US" sz="1800" b="1" dirty="0">
              <a:solidFill>
                <a:schemeClr val="accent1"/>
              </a:solidFill>
              <a:cs typeface="+mn-ea"/>
            </a:endParaRPr>
          </a:p>
        </p:txBody>
      </p:sp>
      <p:sp>
        <p:nvSpPr>
          <p:cNvPr id="202" name="Text Placeholder 3"/>
          <p:cNvSpPr txBox="1"/>
          <p:nvPr/>
        </p:nvSpPr>
        <p:spPr>
          <a:xfrm>
            <a:off x="3959488" y="1770384"/>
            <a:ext cx="2212519" cy="861774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buNone/>
              <a:defRPr sz="160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algn="l"/>
            <a:r>
              <a:rPr lang="zh-CN" altLang="en-US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时尚中黑简体" panose="01010104010101010101" charset="-122"/>
                <a:cs typeface="+mn-ea"/>
              </a:rPr>
              <a:t>单击此处添加文字阐述，添加简短问题说明文字，具体说明文字在此处。单击此处添加文字</a:t>
            </a:r>
            <a:r>
              <a:rPr lang="zh-CN" alt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时尚中黑简体" panose="01010104010101010101" charset="-122"/>
                <a:cs typeface="+mn-ea"/>
              </a:rPr>
              <a:t>阐述</a:t>
            </a:r>
            <a:endParaRPr lang="en-US" altLang="zh-CN" sz="1300" dirty="0">
              <a:solidFill>
                <a:prstClr val="black">
                  <a:lumMod val="75000"/>
                  <a:lumOff val="25000"/>
                </a:prstClr>
              </a:solidFill>
              <a:cs typeface="+mn-ea"/>
            </a:endParaRPr>
          </a:p>
        </p:txBody>
      </p:sp>
      <p:sp>
        <p:nvSpPr>
          <p:cNvPr id="203" name="Text Placeholder 3"/>
          <p:cNvSpPr txBox="1"/>
          <p:nvPr/>
        </p:nvSpPr>
        <p:spPr>
          <a:xfrm>
            <a:off x="8745265" y="1494450"/>
            <a:ext cx="929742" cy="276999"/>
          </a:xfrm>
          <a:prstGeom prst="rect">
            <a:avLst/>
          </a:prstGeom>
          <a:noFill/>
        </p:spPr>
        <p:txBody>
          <a:bodyPr wrap="none" lIns="0" tIns="0" rIns="0" bIns="0" anchor="ctr" anchorCtr="0">
            <a:spAutoFit/>
          </a:bodyPr>
          <a:lstStyle>
            <a:lvl1pPr marL="0" indent="0" algn="ctr">
              <a:buNone/>
              <a:defRPr sz="140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algn="l" defTabSz="1218565">
              <a:spcBef>
                <a:spcPct val="20000"/>
              </a:spcBef>
              <a:defRPr/>
            </a:pPr>
            <a:r>
              <a:rPr lang="zh-CN" altLang="en-US" sz="1800" b="1" dirty="0">
                <a:solidFill>
                  <a:schemeClr val="accent1"/>
                </a:solidFill>
                <a:cs typeface="+mn-ea"/>
              </a:rPr>
              <a:t>文本标题</a:t>
            </a:r>
            <a:endParaRPr lang="en-US" altLang="zh-CN" sz="1800" b="1" dirty="0">
              <a:solidFill>
                <a:schemeClr val="accent1"/>
              </a:solidFill>
              <a:cs typeface="+mn-ea"/>
            </a:endParaRPr>
          </a:p>
        </p:txBody>
      </p:sp>
      <p:sp>
        <p:nvSpPr>
          <p:cNvPr id="204" name="Text Placeholder 3"/>
          <p:cNvSpPr txBox="1"/>
          <p:nvPr/>
        </p:nvSpPr>
        <p:spPr>
          <a:xfrm>
            <a:off x="8745265" y="1770284"/>
            <a:ext cx="2212519" cy="861974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buNone/>
              <a:defRPr sz="160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algn="l"/>
            <a:r>
              <a:rPr lang="zh-CN" altLang="en-US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时尚中黑简体" panose="01010104010101010101" charset="-122"/>
                <a:cs typeface="+mn-ea"/>
              </a:rPr>
              <a:t>单击此处添加文字阐述，添加简短问题说明文字，具体说明文字在此处。单击此处添加文字阐述</a:t>
            </a:r>
            <a:endParaRPr lang="en-US" altLang="zh-CN" sz="1300" dirty="0">
              <a:solidFill>
                <a:prstClr val="black">
                  <a:lumMod val="75000"/>
                  <a:lumOff val="25000"/>
                </a:prstClr>
              </a:solidFill>
              <a:cs typeface="+mn-ea"/>
            </a:endParaRPr>
          </a:p>
        </p:txBody>
      </p:sp>
      <p:sp>
        <p:nvSpPr>
          <p:cNvPr id="205" name="Text Placeholder 3"/>
          <p:cNvSpPr txBox="1"/>
          <p:nvPr/>
        </p:nvSpPr>
        <p:spPr>
          <a:xfrm>
            <a:off x="7391350" y="4908460"/>
            <a:ext cx="929742" cy="276999"/>
          </a:xfrm>
          <a:prstGeom prst="rect">
            <a:avLst/>
          </a:prstGeom>
          <a:noFill/>
        </p:spPr>
        <p:txBody>
          <a:bodyPr wrap="none" lIns="0" tIns="0" rIns="0" bIns="0" anchor="ctr" anchorCtr="0">
            <a:spAutoFit/>
          </a:bodyPr>
          <a:lstStyle>
            <a:lvl1pPr marL="0" indent="0" algn="ctr">
              <a:buNone/>
              <a:defRPr sz="140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algn="l" defTabSz="1218565">
              <a:spcBef>
                <a:spcPct val="20000"/>
              </a:spcBef>
              <a:defRPr/>
            </a:pPr>
            <a:r>
              <a:rPr lang="zh-CN" altLang="en-US" sz="1800" b="1" dirty="0">
                <a:solidFill>
                  <a:schemeClr val="accent2"/>
                </a:solidFill>
                <a:cs typeface="+mn-ea"/>
              </a:rPr>
              <a:t>文本标题</a:t>
            </a:r>
            <a:endParaRPr lang="en-US" altLang="zh-CN" sz="1800" b="1" dirty="0">
              <a:solidFill>
                <a:schemeClr val="accent2"/>
              </a:solidFill>
              <a:cs typeface="+mn-ea"/>
            </a:endParaRPr>
          </a:p>
        </p:txBody>
      </p:sp>
      <p:sp>
        <p:nvSpPr>
          <p:cNvPr id="206" name="Text Placeholder 3"/>
          <p:cNvSpPr txBox="1"/>
          <p:nvPr/>
        </p:nvSpPr>
        <p:spPr>
          <a:xfrm>
            <a:off x="6084312" y="5184294"/>
            <a:ext cx="2212519" cy="861974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buNone/>
              <a:defRPr sz="160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algn="r"/>
            <a:r>
              <a:rPr lang="zh-CN" altLang="en-US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时尚中黑简体" panose="01010104010101010101" charset="-122"/>
                <a:cs typeface="+mn-ea"/>
              </a:rPr>
              <a:t>单击此处添加文字阐述，添加简短问题说明文字，具体说明文字在此处。单击此处添加文字阐述</a:t>
            </a:r>
            <a:endParaRPr lang="en-US" altLang="zh-CN" sz="1300" dirty="0">
              <a:solidFill>
                <a:prstClr val="black">
                  <a:lumMod val="75000"/>
                  <a:lumOff val="25000"/>
                </a:prstClr>
              </a:solidFill>
              <a:cs typeface="+mn-ea"/>
            </a:endParaRPr>
          </a:p>
        </p:txBody>
      </p:sp>
      <p:sp>
        <p:nvSpPr>
          <p:cNvPr id="207" name="Text Placeholder 3"/>
          <p:cNvSpPr txBox="1"/>
          <p:nvPr/>
        </p:nvSpPr>
        <p:spPr>
          <a:xfrm>
            <a:off x="2454808" y="4899874"/>
            <a:ext cx="929742" cy="276999"/>
          </a:xfrm>
          <a:prstGeom prst="rect">
            <a:avLst/>
          </a:prstGeom>
          <a:noFill/>
        </p:spPr>
        <p:txBody>
          <a:bodyPr wrap="none" lIns="0" tIns="0" rIns="0" bIns="0" anchor="ctr" anchorCtr="0">
            <a:spAutoFit/>
          </a:bodyPr>
          <a:lstStyle>
            <a:lvl1pPr marL="0" indent="0" algn="ctr">
              <a:buNone/>
              <a:defRPr sz="140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algn="l" defTabSz="1218565">
              <a:spcBef>
                <a:spcPct val="20000"/>
              </a:spcBef>
              <a:defRPr/>
            </a:pPr>
            <a:r>
              <a:rPr lang="zh-CN" altLang="en-US" sz="1800" b="1" dirty="0">
                <a:solidFill>
                  <a:schemeClr val="accent2"/>
                </a:solidFill>
                <a:cs typeface="+mn-ea"/>
              </a:rPr>
              <a:t>文本标题</a:t>
            </a:r>
            <a:endParaRPr lang="en-US" altLang="zh-CN" sz="1800" b="1" dirty="0">
              <a:solidFill>
                <a:schemeClr val="accent2"/>
              </a:solidFill>
              <a:cs typeface="+mn-ea"/>
            </a:endParaRPr>
          </a:p>
        </p:txBody>
      </p:sp>
      <p:sp>
        <p:nvSpPr>
          <p:cNvPr id="208" name="Text Placeholder 3"/>
          <p:cNvSpPr txBox="1"/>
          <p:nvPr/>
        </p:nvSpPr>
        <p:spPr>
          <a:xfrm>
            <a:off x="1215257" y="5175708"/>
            <a:ext cx="2212519" cy="861974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buNone/>
              <a:defRPr sz="160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algn="r"/>
            <a:r>
              <a:rPr lang="zh-CN" altLang="en-US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时尚中黑简体" panose="01010104010101010101" charset="-122"/>
                <a:cs typeface="+mn-ea"/>
              </a:rPr>
              <a:t>单击此处添加文字阐述，添加简短问题说明文字，具体说明文字在此处。单击此处添加文字阐述</a:t>
            </a:r>
            <a:endParaRPr lang="en-US" altLang="zh-CN" sz="1300" dirty="0">
              <a:solidFill>
                <a:prstClr val="black">
                  <a:lumMod val="75000"/>
                  <a:lumOff val="25000"/>
                </a:prstClr>
              </a:solidFill>
              <a:cs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0">
        <p14:prism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" presetClass="entr" presetSubtype="1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" presetClass="entr" presetSubtype="2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500"/>
                            </p:stCondLst>
                            <p:childTnLst>
                              <p:par>
                                <p:cTn id="49" presetID="2" presetClass="entr" presetSubtype="2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000"/>
                            </p:stCondLst>
                            <p:childTnLst>
                              <p:par>
                                <p:cTn id="5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0"/>
                            </p:stCondLst>
                            <p:childTnLst>
                              <p:par>
                                <p:cTn id="7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" presetClass="entr" presetSubtype="8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500"/>
                            </p:stCondLst>
                            <p:childTnLst>
                              <p:par>
                                <p:cTn id="80" presetID="2" presetClass="entr" presetSubtype="8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000"/>
                            </p:stCondLst>
                            <p:childTnLst>
                              <p:par>
                                <p:cTn id="8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6500"/>
                            </p:stCondLst>
                            <p:childTnLst>
                              <p:par>
                                <p:cTn id="96" presetID="2" presetClass="entr" presetSubtype="1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7000"/>
                            </p:stCondLst>
                            <p:childTnLst>
                              <p:par>
                                <p:cTn id="10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" presetClass="entr" presetSubtype="2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7500"/>
                            </p:stCondLst>
                            <p:childTnLst>
                              <p:par>
                                <p:cTn id="111" presetID="2" presetClass="entr" presetSubtype="2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8000"/>
                            </p:stCondLst>
                            <p:childTnLst>
                              <p:par>
                                <p:cTn id="1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8500"/>
                            </p:stCondLst>
                            <p:childTnLst>
                              <p:par>
                                <p:cTn id="127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9000"/>
                            </p:stCondLst>
                            <p:childTnLst>
                              <p:par>
                                <p:cTn id="1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9500"/>
                            </p:stCondLst>
                            <p:childTnLst>
                              <p:par>
                                <p:cTn id="142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  <p:bldP spid="7" grpId="0" animBg="1"/>
      <p:bldP spid="166" grpId="0" animBg="1"/>
      <p:bldP spid="198" grpId="0" animBg="1"/>
      <p:bldP spid="199" grpId="0" animBg="1"/>
      <p:bldP spid="200" grpId="0" animBg="1"/>
      <p:bldP spid="201" grpId="0"/>
      <p:bldP spid="202" grpId="0"/>
      <p:bldP spid="203" grpId="0"/>
      <p:bldP spid="204" grpId="0"/>
      <p:bldP spid="205" grpId="0"/>
      <p:bldP spid="206" grpId="0"/>
      <p:bldP spid="207" grpId="0"/>
      <p:bldP spid="20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平行四边形 37"/>
          <p:cNvSpPr/>
          <p:nvPr/>
        </p:nvSpPr>
        <p:spPr>
          <a:xfrm flipH="1">
            <a:off x="-25474" y="0"/>
            <a:ext cx="3304670" cy="6871507"/>
          </a:xfrm>
          <a:prstGeom prst="parallelogram">
            <a:avLst>
              <a:gd name="adj" fmla="val 32326"/>
            </a:avLst>
          </a:prstGeom>
          <a:solidFill>
            <a:schemeClr val="accent2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cs typeface="+mn-ea"/>
            </a:endParaRPr>
          </a:p>
        </p:txBody>
      </p:sp>
      <p:sp>
        <p:nvSpPr>
          <p:cNvPr id="2" name="矩形 1"/>
          <p:cNvSpPr/>
          <p:nvPr/>
        </p:nvSpPr>
        <p:spPr>
          <a:xfrm rot="5400000">
            <a:off x="1165450" y="3607756"/>
            <a:ext cx="1578591" cy="3240360"/>
          </a:xfrm>
          <a:prstGeom prst="rect">
            <a:avLst/>
          </a:prstGeom>
          <a:solidFill>
            <a:schemeClr val="accent1"/>
          </a:solidFill>
          <a:ln w="57150">
            <a:noFill/>
          </a:ln>
          <a:effectLst>
            <a:outerShdw blurRad="342900" dist="63500" dir="2700000" algn="tl" rotWithShape="0">
              <a:prstClr val="black">
                <a:alpha val="5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</a:endParaRPr>
          </a:p>
        </p:txBody>
      </p:sp>
      <p:sp>
        <p:nvSpPr>
          <p:cNvPr id="14" name="文本框 28"/>
          <p:cNvSpPr txBox="1"/>
          <p:nvPr/>
        </p:nvSpPr>
        <p:spPr>
          <a:xfrm>
            <a:off x="387095" y="4566216"/>
            <a:ext cx="31158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8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cs typeface="+mn-ea"/>
              </a:rPr>
              <a:t>目 录</a:t>
            </a:r>
            <a:endParaRPr lang="zh-CN" altLang="en-US" sz="8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cs typeface="+mn-ea"/>
            </a:endParaRPr>
          </a:p>
        </p:txBody>
      </p:sp>
      <p:pic>
        <p:nvPicPr>
          <p:cNvPr id="15" name="Picture 3" descr="C:\Users\Administrator\各行业\医疗\ds.gif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64" t="7371" r="10125" b="8412"/>
          <a:stretch>
            <a:fillRect/>
          </a:stretch>
        </p:blipFill>
        <p:spPr bwMode="auto">
          <a:xfrm>
            <a:off x="838622" y="1397711"/>
            <a:ext cx="2197903" cy="3112203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组合 15"/>
          <p:cNvGrpSpPr/>
          <p:nvPr/>
        </p:nvGrpSpPr>
        <p:grpSpPr>
          <a:xfrm>
            <a:off x="6475958" y="1147563"/>
            <a:ext cx="4299769" cy="923330"/>
            <a:chOff x="3419791" y="689707"/>
            <a:chExt cx="3225247" cy="692337"/>
          </a:xfrm>
        </p:grpSpPr>
        <p:sp>
          <p:nvSpPr>
            <p:cNvPr id="17" name="文本框 8"/>
            <p:cNvSpPr txBox="1"/>
            <p:nvPr/>
          </p:nvSpPr>
          <p:spPr>
            <a:xfrm>
              <a:off x="4082464" y="804109"/>
              <a:ext cx="2562574" cy="4846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3600" dirty="0" smtClean="0">
                  <a:solidFill>
                    <a:schemeClr val="accent1"/>
                  </a:solidFill>
                  <a:latin typeface="+mn-ea"/>
                  <a:cs typeface="+mn-ea"/>
                </a:rPr>
                <a:t>上半年工作总结</a:t>
              </a:r>
              <a:endParaRPr lang="zh-CN" altLang="en-US" sz="3600" dirty="0">
                <a:solidFill>
                  <a:schemeClr val="accent1"/>
                </a:solidFill>
                <a:latin typeface="+mn-ea"/>
                <a:cs typeface="+mn-ea"/>
              </a:endParaRPr>
            </a:p>
          </p:txBody>
        </p:sp>
        <p:grpSp>
          <p:nvGrpSpPr>
            <p:cNvPr id="18" name="组合 17"/>
            <p:cNvGrpSpPr/>
            <p:nvPr/>
          </p:nvGrpSpPr>
          <p:grpSpPr>
            <a:xfrm>
              <a:off x="3419791" y="689707"/>
              <a:ext cx="753395" cy="692337"/>
              <a:chOff x="3257391" y="872693"/>
              <a:chExt cx="753395" cy="692337"/>
            </a:xfrm>
          </p:grpSpPr>
          <p:sp>
            <p:nvSpPr>
              <p:cNvPr id="19" name="任意多边形 18"/>
              <p:cNvSpPr/>
              <p:nvPr/>
            </p:nvSpPr>
            <p:spPr>
              <a:xfrm rot="18991052">
                <a:off x="3480884" y="1205554"/>
                <a:ext cx="529902" cy="70566"/>
              </a:xfrm>
              <a:custGeom>
                <a:avLst/>
                <a:gdLst>
                  <a:gd name="connsiteX0" fmla="*/ 4679488 w 5443899"/>
                  <a:gd name="connsiteY0" fmla="*/ 0 h 724955"/>
                  <a:gd name="connsiteX1" fmla="*/ 5443899 w 5443899"/>
                  <a:gd name="connsiteY1" fmla="*/ 724955 h 724955"/>
                  <a:gd name="connsiteX2" fmla="*/ 764412 w 5443899"/>
                  <a:gd name="connsiteY2" fmla="*/ 724955 h 724955"/>
                  <a:gd name="connsiteX3" fmla="*/ 0 w 5443899"/>
                  <a:gd name="connsiteY3" fmla="*/ 0 h 7249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43899" h="724955">
                    <a:moveTo>
                      <a:pt x="4679488" y="0"/>
                    </a:moveTo>
                    <a:lnTo>
                      <a:pt x="5443899" y="724955"/>
                    </a:lnTo>
                    <a:lnTo>
                      <a:pt x="764412" y="72495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schemeClr val="accent1"/>
                  </a:solidFill>
                  <a:latin typeface="+mn-ea"/>
                  <a:cs typeface="+mn-ea"/>
                </a:endParaRPr>
              </a:p>
            </p:txBody>
          </p:sp>
          <p:sp>
            <p:nvSpPr>
              <p:cNvPr id="20" name="文本框 10"/>
              <p:cNvSpPr txBox="1"/>
              <p:nvPr/>
            </p:nvSpPr>
            <p:spPr>
              <a:xfrm>
                <a:off x="3257391" y="872693"/>
                <a:ext cx="442727" cy="69233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just"/>
                <a:r>
                  <a:rPr lang="en-US" altLang="zh-CN" sz="5400" dirty="0">
                    <a:solidFill>
                      <a:schemeClr val="accent1"/>
                    </a:solidFill>
                    <a:latin typeface="+mn-ea"/>
                    <a:cs typeface="+mn-ea"/>
                  </a:rPr>
                  <a:t>1</a:t>
                </a:r>
                <a:endParaRPr lang="zh-CN" altLang="en-US" sz="5400" dirty="0">
                  <a:solidFill>
                    <a:schemeClr val="accent1"/>
                  </a:solidFill>
                  <a:latin typeface="+mn-ea"/>
                  <a:cs typeface="+mn-ea"/>
                </a:endParaRPr>
              </a:p>
            </p:txBody>
          </p:sp>
        </p:grpSp>
      </p:grpSp>
      <p:grpSp>
        <p:nvGrpSpPr>
          <p:cNvPr id="21" name="组合 20"/>
          <p:cNvGrpSpPr/>
          <p:nvPr/>
        </p:nvGrpSpPr>
        <p:grpSpPr>
          <a:xfrm>
            <a:off x="5681118" y="2296608"/>
            <a:ext cx="4836195" cy="923330"/>
            <a:chOff x="3419199" y="1511233"/>
            <a:chExt cx="3627619" cy="692337"/>
          </a:xfrm>
        </p:grpSpPr>
        <p:sp>
          <p:nvSpPr>
            <p:cNvPr id="22" name="文本框 12"/>
            <p:cNvSpPr txBox="1"/>
            <p:nvPr/>
          </p:nvSpPr>
          <p:spPr>
            <a:xfrm>
              <a:off x="4137950" y="1625635"/>
              <a:ext cx="2908868" cy="4846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3600" dirty="0" smtClean="0">
                  <a:solidFill>
                    <a:schemeClr val="accent2"/>
                  </a:solidFill>
                  <a:latin typeface="+mn-ea"/>
                  <a:cs typeface="+mn-ea"/>
                </a:rPr>
                <a:t>具体成功项目展示</a:t>
              </a:r>
              <a:endParaRPr lang="zh-CN" altLang="en-US" sz="3600" dirty="0">
                <a:solidFill>
                  <a:schemeClr val="accent2"/>
                </a:solidFill>
                <a:latin typeface="+mn-ea"/>
                <a:cs typeface="+mn-ea"/>
              </a:endParaRPr>
            </a:p>
          </p:txBody>
        </p:sp>
        <p:grpSp>
          <p:nvGrpSpPr>
            <p:cNvPr id="23" name="组合 22"/>
            <p:cNvGrpSpPr/>
            <p:nvPr/>
          </p:nvGrpSpPr>
          <p:grpSpPr>
            <a:xfrm>
              <a:off x="3419199" y="1511233"/>
              <a:ext cx="821187" cy="692337"/>
              <a:chOff x="3256799" y="872693"/>
              <a:chExt cx="821187" cy="692337"/>
            </a:xfrm>
          </p:grpSpPr>
          <p:sp>
            <p:nvSpPr>
              <p:cNvPr id="24" name="任意多边形 23"/>
              <p:cNvSpPr/>
              <p:nvPr/>
            </p:nvSpPr>
            <p:spPr>
              <a:xfrm rot="18991052">
                <a:off x="3548084" y="1172085"/>
                <a:ext cx="529902" cy="70566"/>
              </a:xfrm>
              <a:custGeom>
                <a:avLst/>
                <a:gdLst>
                  <a:gd name="connsiteX0" fmla="*/ 4679488 w 5443899"/>
                  <a:gd name="connsiteY0" fmla="*/ 0 h 724955"/>
                  <a:gd name="connsiteX1" fmla="*/ 5443899 w 5443899"/>
                  <a:gd name="connsiteY1" fmla="*/ 724955 h 724955"/>
                  <a:gd name="connsiteX2" fmla="*/ 764412 w 5443899"/>
                  <a:gd name="connsiteY2" fmla="*/ 724955 h 724955"/>
                  <a:gd name="connsiteX3" fmla="*/ 0 w 5443899"/>
                  <a:gd name="connsiteY3" fmla="*/ 0 h 7249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43899" h="724955">
                    <a:moveTo>
                      <a:pt x="4679488" y="0"/>
                    </a:moveTo>
                    <a:lnTo>
                      <a:pt x="5443899" y="724955"/>
                    </a:lnTo>
                    <a:lnTo>
                      <a:pt x="764412" y="72495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schemeClr val="accent2"/>
                  </a:solidFill>
                  <a:latin typeface="+mn-ea"/>
                  <a:cs typeface="+mn-ea"/>
                </a:endParaRPr>
              </a:p>
            </p:txBody>
          </p:sp>
          <p:sp>
            <p:nvSpPr>
              <p:cNvPr id="25" name="文本框 15"/>
              <p:cNvSpPr txBox="1"/>
              <p:nvPr/>
            </p:nvSpPr>
            <p:spPr>
              <a:xfrm>
                <a:off x="3256799" y="872693"/>
                <a:ext cx="442727" cy="69233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just"/>
                <a:r>
                  <a:rPr lang="en-US" altLang="zh-CN" sz="5400" dirty="0">
                    <a:solidFill>
                      <a:schemeClr val="accent2"/>
                    </a:solidFill>
                    <a:latin typeface="+mn-ea"/>
                    <a:cs typeface="+mn-ea"/>
                  </a:rPr>
                  <a:t>2</a:t>
                </a:r>
                <a:endParaRPr lang="zh-CN" altLang="en-US" sz="5400" dirty="0">
                  <a:solidFill>
                    <a:schemeClr val="accent2"/>
                  </a:solidFill>
                  <a:latin typeface="+mn-ea"/>
                  <a:cs typeface="+mn-ea"/>
                </a:endParaRPr>
              </a:p>
            </p:txBody>
          </p:sp>
        </p:grpSp>
      </p:grpSp>
      <p:grpSp>
        <p:nvGrpSpPr>
          <p:cNvPr id="26" name="组合 25"/>
          <p:cNvGrpSpPr/>
          <p:nvPr/>
        </p:nvGrpSpPr>
        <p:grpSpPr>
          <a:xfrm>
            <a:off x="4887066" y="3408501"/>
            <a:ext cx="4870284" cy="923330"/>
            <a:chOff x="3419199" y="2332759"/>
            <a:chExt cx="3653189" cy="692337"/>
          </a:xfrm>
        </p:grpSpPr>
        <p:sp>
          <p:nvSpPr>
            <p:cNvPr id="27" name="文本框 16"/>
            <p:cNvSpPr txBox="1"/>
            <p:nvPr/>
          </p:nvSpPr>
          <p:spPr>
            <a:xfrm>
              <a:off x="4163520" y="2447161"/>
              <a:ext cx="2908868" cy="4846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3600" dirty="0" smtClean="0">
                  <a:solidFill>
                    <a:schemeClr val="accent1"/>
                  </a:solidFill>
                  <a:latin typeface="+mn-ea"/>
                  <a:cs typeface="+mn-ea"/>
                </a:rPr>
                <a:t>工作不足情况说明</a:t>
              </a:r>
              <a:endParaRPr lang="zh-CN" altLang="en-US" sz="3600" dirty="0">
                <a:solidFill>
                  <a:schemeClr val="accent1"/>
                </a:solidFill>
                <a:latin typeface="+mn-ea"/>
                <a:cs typeface="+mn-ea"/>
              </a:endParaRPr>
            </a:p>
          </p:txBody>
        </p:sp>
        <p:grpSp>
          <p:nvGrpSpPr>
            <p:cNvPr id="28" name="组合 27"/>
            <p:cNvGrpSpPr/>
            <p:nvPr/>
          </p:nvGrpSpPr>
          <p:grpSpPr>
            <a:xfrm>
              <a:off x="3419199" y="2332759"/>
              <a:ext cx="822659" cy="692337"/>
              <a:chOff x="3256799" y="872693"/>
              <a:chExt cx="822659" cy="692337"/>
            </a:xfrm>
          </p:grpSpPr>
          <p:sp>
            <p:nvSpPr>
              <p:cNvPr id="29" name="任意多边形 28"/>
              <p:cNvSpPr/>
              <p:nvPr/>
            </p:nvSpPr>
            <p:spPr>
              <a:xfrm rot="18991052">
                <a:off x="3549556" y="1186204"/>
                <a:ext cx="529902" cy="70566"/>
              </a:xfrm>
              <a:custGeom>
                <a:avLst/>
                <a:gdLst>
                  <a:gd name="connsiteX0" fmla="*/ 4679488 w 5443899"/>
                  <a:gd name="connsiteY0" fmla="*/ 0 h 724955"/>
                  <a:gd name="connsiteX1" fmla="*/ 5443899 w 5443899"/>
                  <a:gd name="connsiteY1" fmla="*/ 724955 h 724955"/>
                  <a:gd name="connsiteX2" fmla="*/ 764412 w 5443899"/>
                  <a:gd name="connsiteY2" fmla="*/ 724955 h 724955"/>
                  <a:gd name="connsiteX3" fmla="*/ 0 w 5443899"/>
                  <a:gd name="connsiteY3" fmla="*/ 0 h 7249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43899" h="724955">
                    <a:moveTo>
                      <a:pt x="4679488" y="0"/>
                    </a:moveTo>
                    <a:lnTo>
                      <a:pt x="5443899" y="724955"/>
                    </a:lnTo>
                    <a:lnTo>
                      <a:pt x="764412" y="72495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schemeClr val="accent1"/>
                  </a:solidFill>
                  <a:latin typeface="+mn-ea"/>
                  <a:cs typeface="+mn-ea"/>
                </a:endParaRPr>
              </a:p>
            </p:txBody>
          </p:sp>
          <p:sp>
            <p:nvSpPr>
              <p:cNvPr id="30" name="文本框 19"/>
              <p:cNvSpPr txBox="1"/>
              <p:nvPr/>
            </p:nvSpPr>
            <p:spPr>
              <a:xfrm>
                <a:off x="3256799" y="872693"/>
                <a:ext cx="442727" cy="69233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just"/>
                <a:r>
                  <a:rPr lang="en-US" altLang="zh-CN" sz="5400" dirty="0">
                    <a:solidFill>
                      <a:schemeClr val="accent1"/>
                    </a:solidFill>
                    <a:latin typeface="+mn-ea"/>
                    <a:cs typeface="+mn-ea"/>
                  </a:rPr>
                  <a:t>3</a:t>
                </a:r>
                <a:endParaRPr lang="zh-CN" altLang="en-US" sz="5400" dirty="0">
                  <a:solidFill>
                    <a:schemeClr val="accent1"/>
                  </a:solidFill>
                  <a:latin typeface="+mn-ea"/>
                  <a:cs typeface="+mn-ea"/>
                </a:endParaRPr>
              </a:p>
            </p:txBody>
          </p:sp>
        </p:grpSp>
      </p:grpSp>
      <p:grpSp>
        <p:nvGrpSpPr>
          <p:cNvPr id="31" name="组合 30"/>
          <p:cNvGrpSpPr/>
          <p:nvPr/>
        </p:nvGrpSpPr>
        <p:grpSpPr>
          <a:xfrm>
            <a:off x="4093015" y="4594696"/>
            <a:ext cx="4332686" cy="923330"/>
            <a:chOff x="3419199" y="3154285"/>
            <a:chExt cx="3249938" cy="692337"/>
          </a:xfrm>
        </p:grpSpPr>
        <p:sp>
          <p:nvSpPr>
            <p:cNvPr id="32" name="文本框 20"/>
            <p:cNvSpPr txBox="1"/>
            <p:nvPr/>
          </p:nvSpPr>
          <p:spPr>
            <a:xfrm>
              <a:off x="4106563" y="3268687"/>
              <a:ext cx="2562574" cy="4846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3600" dirty="0" smtClean="0">
                  <a:solidFill>
                    <a:schemeClr val="accent2"/>
                  </a:solidFill>
                  <a:latin typeface="+mn-ea"/>
                  <a:cs typeface="+mn-ea"/>
                </a:rPr>
                <a:t>下半年工作计划</a:t>
              </a:r>
              <a:endParaRPr lang="zh-CN" altLang="en-US" sz="3600" dirty="0">
                <a:solidFill>
                  <a:schemeClr val="accent2"/>
                </a:solidFill>
                <a:latin typeface="+mn-ea"/>
                <a:cs typeface="+mn-ea"/>
              </a:endParaRPr>
            </a:p>
          </p:txBody>
        </p:sp>
        <p:grpSp>
          <p:nvGrpSpPr>
            <p:cNvPr id="33" name="组合 32"/>
            <p:cNvGrpSpPr/>
            <p:nvPr/>
          </p:nvGrpSpPr>
          <p:grpSpPr>
            <a:xfrm>
              <a:off x="3419199" y="3154285"/>
              <a:ext cx="824130" cy="692337"/>
              <a:chOff x="3256799" y="872693"/>
              <a:chExt cx="824130" cy="692337"/>
            </a:xfrm>
          </p:grpSpPr>
          <p:sp>
            <p:nvSpPr>
              <p:cNvPr id="34" name="任意多边形 33"/>
              <p:cNvSpPr/>
              <p:nvPr/>
            </p:nvSpPr>
            <p:spPr>
              <a:xfrm rot="18991052">
                <a:off x="3551027" y="1160860"/>
                <a:ext cx="529902" cy="70566"/>
              </a:xfrm>
              <a:custGeom>
                <a:avLst/>
                <a:gdLst>
                  <a:gd name="connsiteX0" fmla="*/ 4679488 w 5443899"/>
                  <a:gd name="connsiteY0" fmla="*/ 0 h 724955"/>
                  <a:gd name="connsiteX1" fmla="*/ 5443899 w 5443899"/>
                  <a:gd name="connsiteY1" fmla="*/ 724955 h 724955"/>
                  <a:gd name="connsiteX2" fmla="*/ 764412 w 5443899"/>
                  <a:gd name="connsiteY2" fmla="*/ 724955 h 724955"/>
                  <a:gd name="connsiteX3" fmla="*/ 0 w 5443899"/>
                  <a:gd name="connsiteY3" fmla="*/ 0 h 7249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43899" h="724955">
                    <a:moveTo>
                      <a:pt x="4679488" y="0"/>
                    </a:moveTo>
                    <a:lnTo>
                      <a:pt x="5443899" y="724955"/>
                    </a:lnTo>
                    <a:lnTo>
                      <a:pt x="764412" y="72495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schemeClr val="accent2"/>
                  </a:solidFill>
                  <a:latin typeface="+mn-ea"/>
                  <a:cs typeface="+mn-ea"/>
                </a:endParaRPr>
              </a:p>
            </p:txBody>
          </p:sp>
          <p:sp>
            <p:nvSpPr>
              <p:cNvPr id="35" name="文本框 23"/>
              <p:cNvSpPr txBox="1"/>
              <p:nvPr/>
            </p:nvSpPr>
            <p:spPr>
              <a:xfrm>
                <a:off x="3256799" y="872693"/>
                <a:ext cx="442727" cy="69233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just"/>
                <a:r>
                  <a:rPr lang="en-US" altLang="zh-CN" sz="5400" dirty="0">
                    <a:solidFill>
                      <a:schemeClr val="accent2"/>
                    </a:solidFill>
                    <a:latin typeface="+mn-ea"/>
                    <a:cs typeface="+mn-ea"/>
                  </a:rPr>
                  <a:t>4</a:t>
                </a:r>
                <a:endParaRPr lang="zh-CN" altLang="en-US" sz="5400" dirty="0">
                  <a:solidFill>
                    <a:schemeClr val="accent2"/>
                  </a:solidFill>
                  <a:latin typeface="+mn-ea"/>
                  <a:cs typeface="+mn-ea"/>
                </a:endParaRPr>
              </a:p>
            </p:txBody>
          </p:sp>
        </p:grpSp>
      </p:grpSp>
      <p:pic>
        <p:nvPicPr>
          <p:cNvPr id="36" name="Picture 2" descr="C:\Users\Administrator\各行业\医疗\dsfds.gi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680" t="28181" r="19142" b="19107"/>
          <a:stretch>
            <a:fillRect/>
          </a:stretch>
        </p:blipFill>
        <p:spPr bwMode="auto">
          <a:xfrm>
            <a:off x="10808775" y="5674785"/>
            <a:ext cx="1186388" cy="1076713"/>
          </a:xfrm>
          <a:prstGeom prst="rect">
            <a:avLst/>
          </a:prstGeom>
          <a:noFill/>
          <a:effectLst>
            <a:outerShdw blurRad="215900" dist="1016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 advTm="7000">
        <p14:switch dir="r"/>
      </p:transition>
    </mc:Choice>
    <mc:Fallback>
      <p:transition spd="slow" advTm="700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75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399"/>
                                </p:stCondLst>
                                <p:childTnLst>
                                  <p:par>
                                    <p:cTn id="17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9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1899"/>
                                </p:stCondLst>
                                <p:childTnLst>
                                  <p:par>
                                    <p:cTn id="21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8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2399"/>
                                </p:stCondLst>
                                <p:childTnLst>
                                  <p:par>
                                    <p:cTn id="30" presetID="6" presetClass="emph" presetSubtype="0" repeatCount="3000" autoRev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1" dur="2000" fill="hold"/>
                                            <p:tgtEl>
                                              <p:spTgt spid="36"/>
                                            </p:tgtEl>
                                          </p:cBhvr>
                                          <p:by x="115000" y="11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4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5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2" presetClass="entr" presetSubtype="4" fill="hold" nodeType="withEffect" p14:presetBounceEnd="6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8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9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4" fill="hold" nodeType="withEffect" p14:presetBounceEnd="6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42" dur="7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43" dur="7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2" presetClass="entr" presetSubtype="4" fill="hold" nodeType="withEffect" p14:presetBounceEnd="60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46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47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26" presetClass="emph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 tmFilter="0, 0; .2, .5; .8, .5; 1, 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0" dur="250" autoRev="1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1" presetID="26" presetClass="emph" presetSubtype="0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 tmFilter="0, 0; .2, .5; .8, .5; 1, 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3" dur="250" autoRev="1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4" presetID="26" presetClass="emph" presetSubtype="0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 tmFilter="0, 0; .2, .5; .8, .5; 1, 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6" dur="250" autoRev="1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7" presetID="26" presetClass="emph" presetSubtype="0" fill="hold" nodeType="withEffect">
                                      <p:stCondLst>
                                        <p:cond delay="32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8" dur="500" tmFilter="0, 0; .2, .5; .8, .5; 1, 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9" dur="250" autoRev="1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8" grpId="0" animBg="1"/>
          <p:bldP spid="2" grpId="0" animBg="1"/>
          <p:bldP spid="14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75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399"/>
                                </p:stCondLst>
                                <p:childTnLst>
                                  <p:par>
                                    <p:cTn id="17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9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1899"/>
                                </p:stCondLst>
                                <p:childTnLst>
                                  <p:par>
                                    <p:cTn id="21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8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2399"/>
                                </p:stCondLst>
                                <p:childTnLst>
                                  <p:par>
                                    <p:cTn id="30" presetID="6" presetClass="emph" presetSubtype="0" repeatCount="3000" autoRev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1" dur="2000" fill="hold"/>
                                            <p:tgtEl>
                                              <p:spTgt spid="36"/>
                                            </p:tgtEl>
                                          </p:cBhvr>
                                          <p:by x="115000" y="11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7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7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26" presetClass="emph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 tmFilter="0, 0; .2, .5; .8, .5; 1, 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0" dur="250" autoRev="1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1" presetID="26" presetClass="emph" presetSubtype="0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 tmFilter="0, 0; .2, .5; .8, .5; 1, 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3" dur="250" autoRev="1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4" presetID="26" presetClass="emph" presetSubtype="0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 tmFilter="0, 0; .2, .5; .8, .5; 1, 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6" dur="250" autoRev="1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7" presetID="26" presetClass="emph" presetSubtype="0" fill="hold" nodeType="withEffect">
                                      <p:stCondLst>
                                        <p:cond delay="32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8" dur="500" tmFilter="0, 0; .2, .5; .8, .5; 1, 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9" dur="250" autoRev="1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8" grpId="0" animBg="1"/>
          <p:bldP spid="2" grpId="0" animBg="1"/>
          <p:bldP spid="14" grpId="0"/>
        </p:bldLst>
      </p:timing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istrator\各行业\医疗\dsfds.gif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contrast="4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680" t="28181" r="19142" b="19107"/>
          <a:stretch>
            <a:fillRect/>
          </a:stretch>
        </p:blipFill>
        <p:spPr bwMode="auto">
          <a:xfrm>
            <a:off x="190550" y="172672"/>
            <a:ext cx="593194" cy="538357"/>
          </a:xfrm>
          <a:prstGeom prst="rect">
            <a:avLst/>
          </a:prstGeom>
          <a:noFill/>
          <a:effectLst>
            <a:outerShdw blurRad="215900" dist="1016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853346" y="204963"/>
            <a:ext cx="54006" cy="4340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</a:endParaRPr>
          </a:p>
        </p:txBody>
      </p:sp>
      <p:sp>
        <p:nvSpPr>
          <p:cNvPr id="5" name="文本框 25"/>
          <p:cNvSpPr txBox="1"/>
          <p:nvPr/>
        </p:nvSpPr>
        <p:spPr>
          <a:xfrm>
            <a:off x="945570" y="180723"/>
            <a:ext cx="4453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chemeClr val="accent1"/>
                </a:solidFill>
                <a:latin typeface="+mn-ea"/>
                <a:cs typeface="+mn-ea"/>
              </a:rPr>
              <a:t>请</a:t>
            </a:r>
            <a:r>
              <a:rPr lang="zh-CN" altLang="en-US" sz="3200" b="1" dirty="0" smtClean="0">
                <a:solidFill>
                  <a:schemeClr val="accent1"/>
                </a:solidFill>
                <a:latin typeface="+mn-ea"/>
                <a:cs typeface="+mn-ea"/>
              </a:rPr>
              <a:t>在此处添加目录标题</a:t>
            </a:r>
            <a:endParaRPr lang="zh-CN" altLang="en-US" sz="3200" b="1" dirty="0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6" name="Freeform 110"/>
          <p:cNvSpPr>
            <a:spLocks noEditPoints="1"/>
          </p:cNvSpPr>
          <p:nvPr/>
        </p:nvSpPr>
        <p:spPr bwMode="auto">
          <a:xfrm>
            <a:off x="1048045" y="1509117"/>
            <a:ext cx="3780960" cy="2590073"/>
          </a:xfrm>
          <a:custGeom>
            <a:avLst/>
            <a:gdLst/>
            <a:ahLst/>
            <a:cxnLst>
              <a:cxn ang="0">
                <a:pos x="286" y="182"/>
              </a:cxn>
              <a:cxn ang="0">
                <a:pos x="276" y="47"/>
              </a:cxn>
              <a:cxn ang="0">
                <a:pos x="216" y="179"/>
              </a:cxn>
              <a:cxn ang="0">
                <a:pos x="208" y="185"/>
              </a:cxn>
              <a:cxn ang="0">
                <a:pos x="209" y="11"/>
              </a:cxn>
              <a:cxn ang="0">
                <a:pos x="105" y="0"/>
              </a:cxn>
              <a:cxn ang="0">
                <a:pos x="94" y="182"/>
              </a:cxn>
              <a:cxn ang="0">
                <a:pos x="88" y="185"/>
              </a:cxn>
              <a:cxn ang="0">
                <a:pos x="87" y="47"/>
              </a:cxn>
              <a:cxn ang="0">
                <a:pos x="18" y="57"/>
              </a:cxn>
              <a:cxn ang="0">
                <a:pos x="19" y="185"/>
              </a:cxn>
              <a:cxn ang="0">
                <a:pos x="0" y="207"/>
              </a:cxn>
              <a:cxn ang="0">
                <a:pos x="303" y="185"/>
              </a:cxn>
              <a:cxn ang="0">
                <a:pos x="50" y="142"/>
              </a:cxn>
              <a:cxn ang="0">
                <a:pos x="35" y="126"/>
              </a:cxn>
              <a:cxn ang="0">
                <a:pos x="50" y="142"/>
              </a:cxn>
              <a:cxn ang="0">
                <a:pos x="35" y="115"/>
              </a:cxn>
              <a:cxn ang="0">
                <a:pos x="50" y="99"/>
              </a:cxn>
              <a:cxn ang="0">
                <a:pos x="50" y="89"/>
              </a:cxn>
              <a:cxn ang="0">
                <a:pos x="35" y="73"/>
              </a:cxn>
              <a:cxn ang="0">
                <a:pos x="50" y="89"/>
              </a:cxn>
              <a:cxn ang="0">
                <a:pos x="59" y="142"/>
              </a:cxn>
              <a:cxn ang="0">
                <a:pos x="74" y="126"/>
              </a:cxn>
              <a:cxn ang="0">
                <a:pos x="74" y="115"/>
              </a:cxn>
              <a:cxn ang="0">
                <a:pos x="59" y="99"/>
              </a:cxn>
              <a:cxn ang="0">
                <a:pos x="74" y="115"/>
              </a:cxn>
              <a:cxn ang="0">
                <a:pos x="59" y="89"/>
              </a:cxn>
              <a:cxn ang="0">
                <a:pos x="74" y="73"/>
              </a:cxn>
              <a:cxn ang="0">
                <a:pos x="175" y="184"/>
              </a:cxn>
              <a:cxn ang="0">
                <a:pos x="130" y="128"/>
              </a:cxn>
              <a:cxn ang="0">
                <a:pos x="175" y="184"/>
              </a:cxn>
              <a:cxn ang="0">
                <a:pos x="114" y="43"/>
              </a:cxn>
              <a:cxn ang="0">
                <a:pos x="189" y="43"/>
              </a:cxn>
              <a:cxn ang="0">
                <a:pos x="249" y="142"/>
              </a:cxn>
              <a:cxn ang="0">
                <a:pos x="233" y="126"/>
              </a:cxn>
              <a:cxn ang="0">
                <a:pos x="249" y="142"/>
              </a:cxn>
              <a:cxn ang="0">
                <a:pos x="233" y="115"/>
              </a:cxn>
              <a:cxn ang="0">
                <a:pos x="249" y="99"/>
              </a:cxn>
              <a:cxn ang="0">
                <a:pos x="249" y="89"/>
              </a:cxn>
              <a:cxn ang="0">
                <a:pos x="233" y="73"/>
              </a:cxn>
              <a:cxn ang="0">
                <a:pos x="249" y="89"/>
              </a:cxn>
              <a:cxn ang="0">
                <a:pos x="257" y="142"/>
              </a:cxn>
              <a:cxn ang="0">
                <a:pos x="272" y="126"/>
              </a:cxn>
              <a:cxn ang="0">
                <a:pos x="272" y="115"/>
              </a:cxn>
              <a:cxn ang="0">
                <a:pos x="257" y="99"/>
              </a:cxn>
              <a:cxn ang="0">
                <a:pos x="272" y="115"/>
              </a:cxn>
              <a:cxn ang="0">
                <a:pos x="257" y="89"/>
              </a:cxn>
              <a:cxn ang="0">
                <a:pos x="272" y="73"/>
              </a:cxn>
              <a:cxn ang="0">
                <a:pos x="161" y="33"/>
              </a:cxn>
              <a:cxn ang="0">
                <a:pos x="175" y="52"/>
              </a:cxn>
              <a:cxn ang="0">
                <a:pos x="161" y="66"/>
              </a:cxn>
              <a:cxn ang="0">
                <a:pos x="142" y="52"/>
              </a:cxn>
              <a:cxn ang="0">
                <a:pos x="128" y="33"/>
              </a:cxn>
              <a:cxn ang="0">
                <a:pos x="142" y="19"/>
              </a:cxn>
              <a:cxn ang="0">
                <a:pos x="161" y="33"/>
              </a:cxn>
              <a:cxn ang="0">
                <a:pos x="161" y="33"/>
              </a:cxn>
            </a:cxnLst>
            <a:rect l="0" t="0" r="r" b="b"/>
            <a:pathLst>
              <a:path w="303" h="207">
                <a:moveTo>
                  <a:pt x="286" y="185"/>
                </a:moveTo>
                <a:cubicBezTo>
                  <a:pt x="286" y="184"/>
                  <a:pt x="286" y="183"/>
                  <a:pt x="286" y="182"/>
                </a:cubicBezTo>
                <a:cubicBezTo>
                  <a:pt x="286" y="57"/>
                  <a:pt x="286" y="57"/>
                  <a:pt x="286" y="57"/>
                </a:cubicBezTo>
                <a:cubicBezTo>
                  <a:pt x="286" y="51"/>
                  <a:pt x="282" y="47"/>
                  <a:pt x="276" y="47"/>
                </a:cubicBezTo>
                <a:cubicBezTo>
                  <a:pt x="216" y="47"/>
                  <a:pt x="216" y="47"/>
                  <a:pt x="216" y="47"/>
                </a:cubicBezTo>
                <a:cubicBezTo>
                  <a:pt x="216" y="179"/>
                  <a:pt x="216" y="179"/>
                  <a:pt x="216" y="179"/>
                </a:cubicBezTo>
                <a:cubicBezTo>
                  <a:pt x="216" y="181"/>
                  <a:pt x="216" y="183"/>
                  <a:pt x="215" y="185"/>
                </a:cubicBezTo>
                <a:cubicBezTo>
                  <a:pt x="208" y="185"/>
                  <a:pt x="208" y="185"/>
                  <a:pt x="208" y="185"/>
                </a:cubicBezTo>
                <a:cubicBezTo>
                  <a:pt x="209" y="184"/>
                  <a:pt x="209" y="183"/>
                  <a:pt x="209" y="182"/>
                </a:cubicBezTo>
                <a:cubicBezTo>
                  <a:pt x="209" y="11"/>
                  <a:pt x="209" y="11"/>
                  <a:pt x="209" y="11"/>
                </a:cubicBezTo>
                <a:cubicBezTo>
                  <a:pt x="209" y="5"/>
                  <a:pt x="204" y="0"/>
                  <a:pt x="198" y="0"/>
                </a:cubicBezTo>
                <a:cubicBezTo>
                  <a:pt x="105" y="0"/>
                  <a:pt x="105" y="0"/>
                  <a:pt x="105" y="0"/>
                </a:cubicBezTo>
                <a:cubicBezTo>
                  <a:pt x="99" y="0"/>
                  <a:pt x="94" y="5"/>
                  <a:pt x="94" y="11"/>
                </a:cubicBezTo>
                <a:cubicBezTo>
                  <a:pt x="94" y="182"/>
                  <a:pt x="94" y="182"/>
                  <a:pt x="94" y="182"/>
                </a:cubicBezTo>
                <a:cubicBezTo>
                  <a:pt x="94" y="183"/>
                  <a:pt x="94" y="184"/>
                  <a:pt x="95" y="185"/>
                </a:cubicBezTo>
                <a:cubicBezTo>
                  <a:pt x="88" y="185"/>
                  <a:pt x="88" y="185"/>
                  <a:pt x="88" y="185"/>
                </a:cubicBezTo>
                <a:cubicBezTo>
                  <a:pt x="87" y="183"/>
                  <a:pt x="87" y="181"/>
                  <a:pt x="87" y="179"/>
                </a:cubicBezTo>
                <a:cubicBezTo>
                  <a:pt x="87" y="47"/>
                  <a:pt x="87" y="47"/>
                  <a:pt x="87" y="47"/>
                </a:cubicBezTo>
                <a:cubicBezTo>
                  <a:pt x="29" y="47"/>
                  <a:pt x="29" y="47"/>
                  <a:pt x="29" y="47"/>
                </a:cubicBezTo>
                <a:cubicBezTo>
                  <a:pt x="23" y="47"/>
                  <a:pt x="18" y="51"/>
                  <a:pt x="18" y="57"/>
                </a:cubicBezTo>
                <a:cubicBezTo>
                  <a:pt x="18" y="182"/>
                  <a:pt x="18" y="182"/>
                  <a:pt x="18" y="182"/>
                </a:cubicBezTo>
                <a:cubicBezTo>
                  <a:pt x="18" y="183"/>
                  <a:pt x="18" y="184"/>
                  <a:pt x="19" y="185"/>
                </a:cubicBezTo>
                <a:cubicBezTo>
                  <a:pt x="0" y="185"/>
                  <a:pt x="0" y="185"/>
                  <a:pt x="0" y="185"/>
                </a:cubicBezTo>
                <a:cubicBezTo>
                  <a:pt x="0" y="207"/>
                  <a:pt x="0" y="207"/>
                  <a:pt x="0" y="207"/>
                </a:cubicBezTo>
                <a:cubicBezTo>
                  <a:pt x="303" y="207"/>
                  <a:pt x="303" y="207"/>
                  <a:pt x="303" y="207"/>
                </a:cubicBezTo>
                <a:cubicBezTo>
                  <a:pt x="303" y="185"/>
                  <a:pt x="303" y="185"/>
                  <a:pt x="303" y="185"/>
                </a:cubicBezTo>
                <a:lnTo>
                  <a:pt x="286" y="185"/>
                </a:lnTo>
                <a:close/>
                <a:moveTo>
                  <a:pt x="50" y="142"/>
                </a:moveTo>
                <a:cubicBezTo>
                  <a:pt x="35" y="142"/>
                  <a:pt x="35" y="142"/>
                  <a:pt x="35" y="142"/>
                </a:cubicBezTo>
                <a:cubicBezTo>
                  <a:pt x="35" y="126"/>
                  <a:pt x="35" y="126"/>
                  <a:pt x="35" y="126"/>
                </a:cubicBezTo>
                <a:cubicBezTo>
                  <a:pt x="50" y="126"/>
                  <a:pt x="50" y="126"/>
                  <a:pt x="50" y="126"/>
                </a:cubicBezTo>
                <a:lnTo>
                  <a:pt x="50" y="142"/>
                </a:lnTo>
                <a:close/>
                <a:moveTo>
                  <a:pt x="50" y="115"/>
                </a:moveTo>
                <a:cubicBezTo>
                  <a:pt x="35" y="115"/>
                  <a:pt x="35" y="115"/>
                  <a:pt x="35" y="115"/>
                </a:cubicBezTo>
                <a:cubicBezTo>
                  <a:pt x="35" y="99"/>
                  <a:pt x="35" y="99"/>
                  <a:pt x="35" y="99"/>
                </a:cubicBezTo>
                <a:cubicBezTo>
                  <a:pt x="50" y="99"/>
                  <a:pt x="50" y="99"/>
                  <a:pt x="50" y="99"/>
                </a:cubicBezTo>
                <a:lnTo>
                  <a:pt x="50" y="115"/>
                </a:lnTo>
                <a:close/>
                <a:moveTo>
                  <a:pt x="50" y="89"/>
                </a:moveTo>
                <a:cubicBezTo>
                  <a:pt x="35" y="89"/>
                  <a:pt x="35" y="89"/>
                  <a:pt x="35" y="89"/>
                </a:cubicBezTo>
                <a:cubicBezTo>
                  <a:pt x="35" y="73"/>
                  <a:pt x="35" y="73"/>
                  <a:pt x="35" y="73"/>
                </a:cubicBezTo>
                <a:cubicBezTo>
                  <a:pt x="50" y="73"/>
                  <a:pt x="50" y="73"/>
                  <a:pt x="50" y="73"/>
                </a:cubicBezTo>
                <a:lnTo>
                  <a:pt x="50" y="89"/>
                </a:lnTo>
                <a:close/>
                <a:moveTo>
                  <a:pt x="74" y="142"/>
                </a:moveTo>
                <a:cubicBezTo>
                  <a:pt x="59" y="142"/>
                  <a:pt x="59" y="142"/>
                  <a:pt x="59" y="142"/>
                </a:cubicBezTo>
                <a:cubicBezTo>
                  <a:pt x="59" y="126"/>
                  <a:pt x="59" y="126"/>
                  <a:pt x="59" y="126"/>
                </a:cubicBezTo>
                <a:cubicBezTo>
                  <a:pt x="74" y="126"/>
                  <a:pt x="74" y="126"/>
                  <a:pt x="74" y="126"/>
                </a:cubicBezTo>
                <a:lnTo>
                  <a:pt x="74" y="142"/>
                </a:lnTo>
                <a:close/>
                <a:moveTo>
                  <a:pt x="74" y="115"/>
                </a:moveTo>
                <a:cubicBezTo>
                  <a:pt x="59" y="115"/>
                  <a:pt x="59" y="115"/>
                  <a:pt x="59" y="115"/>
                </a:cubicBezTo>
                <a:cubicBezTo>
                  <a:pt x="59" y="99"/>
                  <a:pt x="59" y="99"/>
                  <a:pt x="59" y="99"/>
                </a:cubicBezTo>
                <a:cubicBezTo>
                  <a:pt x="74" y="99"/>
                  <a:pt x="74" y="99"/>
                  <a:pt x="74" y="99"/>
                </a:cubicBezTo>
                <a:lnTo>
                  <a:pt x="74" y="115"/>
                </a:lnTo>
                <a:close/>
                <a:moveTo>
                  <a:pt x="74" y="89"/>
                </a:moveTo>
                <a:cubicBezTo>
                  <a:pt x="59" y="89"/>
                  <a:pt x="59" y="89"/>
                  <a:pt x="59" y="89"/>
                </a:cubicBezTo>
                <a:cubicBezTo>
                  <a:pt x="59" y="73"/>
                  <a:pt x="59" y="73"/>
                  <a:pt x="59" y="73"/>
                </a:cubicBezTo>
                <a:cubicBezTo>
                  <a:pt x="74" y="73"/>
                  <a:pt x="74" y="73"/>
                  <a:pt x="74" y="73"/>
                </a:cubicBezTo>
                <a:lnTo>
                  <a:pt x="74" y="89"/>
                </a:lnTo>
                <a:close/>
                <a:moveTo>
                  <a:pt x="175" y="184"/>
                </a:moveTo>
                <a:cubicBezTo>
                  <a:pt x="130" y="184"/>
                  <a:pt x="130" y="184"/>
                  <a:pt x="130" y="184"/>
                </a:cubicBezTo>
                <a:cubicBezTo>
                  <a:pt x="130" y="128"/>
                  <a:pt x="130" y="128"/>
                  <a:pt x="130" y="128"/>
                </a:cubicBezTo>
                <a:cubicBezTo>
                  <a:pt x="175" y="128"/>
                  <a:pt x="175" y="128"/>
                  <a:pt x="175" y="128"/>
                </a:cubicBezTo>
                <a:lnTo>
                  <a:pt x="175" y="184"/>
                </a:lnTo>
                <a:close/>
                <a:moveTo>
                  <a:pt x="152" y="80"/>
                </a:moveTo>
                <a:cubicBezTo>
                  <a:pt x="131" y="80"/>
                  <a:pt x="114" y="63"/>
                  <a:pt x="114" y="43"/>
                </a:cubicBezTo>
                <a:cubicBezTo>
                  <a:pt x="114" y="22"/>
                  <a:pt x="131" y="5"/>
                  <a:pt x="152" y="5"/>
                </a:cubicBezTo>
                <a:cubicBezTo>
                  <a:pt x="172" y="5"/>
                  <a:pt x="189" y="22"/>
                  <a:pt x="189" y="43"/>
                </a:cubicBezTo>
                <a:cubicBezTo>
                  <a:pt x="189" y="63"/>
                  <a:pt x="172" y="80"/>
                  <a:pt x="152" y="80"/>
                </a:cubicBezTo>
                <a:close/>
                <a:moveTo>
                  <a:pt x="249" y="142"/>
                </a:moveTo>
                <a:cubicBezTo>
                  <a:pt x="233" y="142"/>
                  <a:pt x="233" y="142"/>
                  <a:pt x="233" y="142"/>
                </a:cubicBezTo>
                <a:cubicBezTo>
                  <a:pt x="233" y="126"/>
                  <a:pt x="233" y="126"/>
                  <a:pt x="233" y="126"/>
                </a:cubicBezTo>
                <a:cubicBezTo>
                  <a:pt x="249" y="126"/>
                  <a:pt x="249" y="126"/>
                  <a:pt x="249" y="126"/>
                </a:cubicBezTo>
                <a:lnTo>
                  <a:pt x="249" y="142"/>
                </a:lnTo>
                <a:close/>
                <a:moveTo>
                  <a:pt x="249" y="115"/>
                </a:moveTo>
                <a:cubicBezTo>
                  <a:pt x="233" y="115"/>
                  <a:pt x="233" y="115"/>
                  <a:pt x="233" y="115"/>
                </a:cubicBezTo>
                <a:cubicBezTo>
                  <a:pt x="233" y="99"/>
                  <a:pt x="233" y="99"/>
                  <a:pt x="233" y="99"/>
                </a:cubicBezTo>
                <a:cubicBezTo>
                  <a:pt x="249" y="99"/>
                  <a:pt x="249" y="99"/>
                  <a:pt x="249" y="99"/>
                </a:cubicBezTo>
                <a:lnTo>
                  <a:pt x="249" y="115"/>
                </a:lnTo>
                <a:close/>
                <a:moveTo>
                  <a:pt x="249" y="89"/>
                </a:moveTo>
                <a:cubicBezTo>
                  <a:pt x="233" y="89"/>
                  <a:pt x="233" y="89"/>
                  <a:pt x="233" y="89"/>
                </a:cubicBezTo>
                <a:cubicBezTo>
                  <a:pt x="233" y="73"/>
                  <a:pt x="233" y="73"/>
                  <a:pt x="233" y="73"/>
                </a:cubicBezTo>
                <a:cubicBezTo>
                  <a:pt x="249" y="73"/>
                  <a:pt x="249" y="73"/>
                  <a:pt x="249" y="73"/>
                </a:cubicBezTo>
                <a:lnTo>
                  <a:pt x="249" y="89"/>
                </a:lnTo>
                <a:close/>
                <a:moveTo>
                  <a:pt x="272" y="142"/>
                </a:moveTo>
                <a:cubicBezTo>
                  <a:pt x="257" y="142"/>
                  <a:pt x="257" y="142"/>
                  <a:pt x="257" y="142"/>
                </a:cubicBezTo>
                <a:cubicBezTo>
                  <a:pt x="257" y="126"/>
                  <a:pt x="257" y="126"/>
                  <a:pt x="257" y="126"/>
                </a:cubicBezTo>
                <a:cubicBezTo>
                  <a:pt x="272" y="126"/>
                  <a:pt x="272" y="126"/>
                  <a:pt x="272" y="126"/>
                </a:cubicBezTo>
                <a:lnTo>
                  <a:pt x="272" y="142"/>
                </a:lnTo>
                <a:close/>
                <a:moveTo>
                  <a:pt x="272" y="115"/>
                </a:moveTo>
                <a:cubicBezTo>
                  <a:pt x="257" y="115"/>
                  <a:pt x="257" y="115"/>
                  <a:pt x="257" y="115"/>
                </a:cubicBezTo>
                <a:cubicBezTo>
                  <a:pt x="257" y="99"/>
                  <a:pt x="257" y="99"/>
                  <a:pt x="257" y="99"/>
                </a:cubicBezTo>
                <a:cubicBezTo>
                  <a:pt x="272" y="99"/>
                  <a:pt x="272" y="99"/>
                  <a:pt x="272" y="99"/>
                </a:cubicBezTo>
                <a:lnTo>
                  <a:pt x="272" y="115"/>
                </a:lnTo>
                <a:close/>
                <a:moveTo>
                  <a:pt x="272" y="89"/>
                </a:moveTo>
                <a:cubicBezTo>
                  <a:pt x="257" y="89"/>
                  <a:pt x="257" y="89"/>
                  <a:pt x="257" y="89"/>
                </a:cubicBezTo>
                <a:cubicBezTo>
                  <a:pt x="257" y="73"/>
                  <a:pt x="257" y="73"/>
                  <a:pt x="257" y="73"/>
                </a:cubicBezTo>
                <a:cubicBezTo>
                  <a:pt x="272" y="73"/>
                  <a:pt x="272" y="73"/>
                  <a:pt x="272" y="73"/>
                </a:cubicBezTo>
                <a:lnTo>
                  <a:pt x="272" y="89"/>
                </a:lnTo>
                <a:close/>
                <a:moveTo>
                  <a:pt x="161" y="33"/>
                </a:moveTo>
                <a:cubicBezTo>
                  <a:pt x="175" y="33"/>
                  <a:pt x="175" y="33"/>
                  <a:pt x="175" y="33"/>
                </a:cubicBezTo>
                <a:cubicBezTo>
                  <a:pt x="175" y="52"/>
                  <a:pt x="175" y="52"/>
                  <a:pt x="175" y="52"/>
                </a:cubicBezTo>
                <a:cubicBezTo>
                  <a:pt x="161" y="52"/>
                  <a:pt x="161" y="52"/>
                  <a:pt x="161" y="52"/>
                </a:cubicBezTo>
                <a:cubicBezTo>
                  <a:pt x="161" y="66"/>
                  <a:pt x="161" y="66"/>
                  <a:pt x="161" y="66"/>
                </a:cubicBezTo>
                <a:cubicBezTo>
                  <a:pt x="142" y="66"/>
                  <a:pt x="142" y="66"/>
                  <a:pt x="142" y="66"/>
                </a:cubicBezTo>
                <a:cubicBezTo>
                  <a:pt x="142" y="52"/>
                  <a:pt x="142" y="52"/>
                  <a:pt x="142" y="52"/>
                </a:cubicBezTo>
                <a:cubicBezTo>
                  <a:pt x="128" y="52"/>
                  <a:pt x="128" y="52"/>
                  <a:pt x="128" y="52"/>
                </a:cubicBezTo>
                <a:cubicBezTo>
                  <a:pt x="128" y="33"/>
                  <a:pt x="128" y="33"/>
                  <a:pt x="128" y="33"/>
                </a:cubicBezTo>
                <a:cubicBezTo>
                  <a:pt x="142" y="33"/>
                  <a:pt x="142" y="33"/>
                  <a:pt x="142" y="33"/>
                </a:cubicBezTo>
                <a:cubicBezTo>
                  <a:pt x="142" y="19"/>
                  <a:pt x="142" y="19"/>
                  <a:pt x="142" y="19"/>
                </a:cubicBezTo>
                <a:cubicBezTo>
                  <a:pt x="161" y="19"/>
                  <a:pt x="161" y="19"/>
                  <a:pt x="161" y="19"/>
                </a:cubicBezTo>
                <a:lnTo>
                  <a:pt x="161" y="33"/>
                </a:lnTo>
                <a:close/>
                <a:moveTo>
                  <a:pt x="161" y="33"/>
                </a:moveTo>
                <a:cubicBezTo>
                  <a:pt x="161" y="33"/>
                  <a:pt x="161" y="33"/>
                  <a:pt x="161" y="33"/>
                </a:cubicBezTo>
              </a:path>
            </a:pathLst>
          </a:custGeom>
          <a:solidFill>
            <a:schemeClr val="accent1"/>
          </a:solidFill>
          <a:ln w="9525">
            <a:noFill/>
            <a:round/>
          </a:ln>
        </p:spPr>
        <p:txBody>
          <a:bodyPr vert="horz" wrap="square" lIns="121917" tIns="60958" rIns="121917" bIns="60958" numCol="1" anchor="t" anchorCtr="0" compatLnSpc="1"/>
          <a:lstStyle/>
          <a:p>
            <a:endParaRPr lang="en-US">
              <a:solidFill>
                <a:schemeClr val="tx1">
                  <a:lumMod val="75000"/>
                  <a:lumOff val="25000"/>
                </a:schemeClr>
              </a:solidFill>
              <a:cs typeface="+mn-ea"/>
            </a:endParaRPr>
          </a:p>
        </p:txBody>
      </p:sp>
      <p:grpSp>
        <p:nvGrpSpPr>
          <p:cNvPr id="7" name="Group 18"/>
          <p:cNvGrpSpPr/>
          <p:nvPr/>
        </p:nvGrpSpPr>
        <p:grpSpPr>
          <a:xfrm>
            <a:off x="9291252" y="1825263"/>
            <a:ext cx="1360839" cy="1511650"/>
            <a:chOff x="5265738" y="1744663"/>
            <a:chExt cx="1020762" cy="1133475"/>
          </a:xfrm>
          <a:solidFill>
            <a:schemeClr val="accent4"/>
          </a:solidFill>
        </p:grpSpPr>
        <p:sp>
          <p:nvSpPr>
            <p:cNvPr id="8" name="Freeform 5"/>
            <p:cNvSpPr>
              <a:spLocks noEditPoints="1"/>
            </p:cNvSpPr>
            <p:nvPr/>
          </p:nvSpPr>
          <p:spPr bwMode="auto">
            <a:xfrm>
              <a:off x="5535613" y="2108201"/>
              <a:ext cx="481012" cy="338138"/>
            </a:xfrm>
            <a:custGeom>
              <a:avLst/>
              <a:gdLst/>
              <a:ahLst/>
              <a:cxnLst>
                <a:cxn ang="0">
                  <a:pos x="64" y="88"/>
                </a:cxn>
                <a:cxn ang="0">
                  <a:pos x="127" y="0"/>
                </a:cxn>
                <a:cxn ang="0">
                  <a:pos x="0" y="0"/>
                </a:cxn>
                <a:cxn ang="0">
                  <a:pos x="64" y="88"/>
                </a:cxn>
                <a:cxn ang="0">
                  <a:pos x="64" y="88"/>
                </a:cxn>
                <a:cxn ang="0">
                  <a:pos x="64" y="88"/>
                </a:cxn>
              </a:cxnLst>
              <a:rect l="0" t="0" r="r" b="b"/>
              <a:pathLst>
                <a:path w="127" h="89">
                  <a:moveTo>
                    <a:pt x="64" y="88"/>
                  </a:moveTo>
                  <a:cubicBezTo>
                    <a:pt x="102" y="87"/>
                    <a:pt x="127" y="52"/>
                    <a:pt x="12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54"/>
                    <a:pt x="25" y="89"/>
                    <a:pt x="64" y="88"/>
                  </a:cubicBezTo>
                  <a:close/>
                  <a:moveTo>
                    <a:pt x="64" y="88"/>
                  </a:moveTo>
                  <a:cubicBezTo>
                    <a:pt x="64" y="88"/>
                    <a:pt x="64" y="88"/>
                    <a:pt x="64" y="88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</a:endParaRPr>
            </a:p>
          </p:txBody>
        </p:sp>
        <p:sp>
          <p:nvSpPr>
            <p:cNvPr id="9" name="Freeform 6"/>
            <p:cNvSpPr>
              <a:spLocks noEditPoints="1"/>
            </p:cNvSpPr>
            <p:nvPr/>
          </p:nvSpPr>
          <p:spPr bwMode="auto">
            <a:xfrm>
              <a:off x="5265738" y="2430463"/>
              <a:ext cx="1020762" cy="447675"/>
            </a:xfrm>
            <a:custGeom>
              <a:avLst/>
              <a:gdLst/>
              <a:ahLst/>
              <a:cxnLst>
                <a:cxn ang="0">
                  <a:pos x="222" y="39"/>
                </a:cxn>
                <a:cxn ang="0">
                  <a:pos x="210" y="28"/>
                </a:cxn>
                <a:cxn ang="0">
                  <a:pos x="176" y="13"/>
                </a:cxn>
                <a:cxn ang="0">
                  <a:pos x="162" y="1"/>
                </a:cxn>
                <a:cxn ang="0">
                  <a:pos x="134" y="26"/>
                </a:cxn>
                <a:cxn ang="0">
                  <a:pos x="108" y="0"/>
                </a:cxn>
                <a:cxn ang="0">
                  <a:pos x="92" y="14"/>
                </a:cxn>
                <a:cxn ang="0">
                  <a:pos x="59" y="29"/>
                </a:cxn>
                <a:cxn ang="0">
                  <a:pos x="48" y="39"/>
                </a:cxn>
                <a:cxn ang="0">
                  <a:pos x="0" y="118"/>
                </a:cxn>
                <a:cxn ang="0">
                  <a:pos x="121" y="118"/>
                </a:cxn>
                <a:cxn ang="0">
                  <a:pos x="134" y="53"/>
                </a:cxn>
                <a:cxn ang="0">
                  <a:pos x="148" y="118"/>
                </a:cxn>
                <a:cxn ang="0">
                  <a:pos x="269" y="118"/>
                </a:cxn>
                <a:cxn ang="0">
                  <a:pos x="222" y="39"/>
                </a:cxn>
                <a:cxn ang="0">
                  <a:pos x="212" y="86"/>
                </a:cxn>
                <a:cxn ang="0">
                  <a:pos x="200" y="86"/>
                </a:cxn>
                <a:cxn ang="0">
                  <a:pos x="200" y="98"/>
                </a:cxn>
                <a:cxn ang="0">
                  <a:pos x="185" y="98"/>
                </a:cxn>
                <a:cxn ang="0">
                  <a:pos x="185" y="86"/>
                </a:cxn>
                <a:cxn ang="0">
                  <a:pos x="173" y="86"/>
                </a:cxn>
                <a:cxn ang="0">
                  <a:pos x="173" y="72"/>
                </a:cxn>
                <a:cxn ang="0">
                  <a:pos x="185" y="72"/>
                </a:cxn>
                <a:cxn ang="0">
                  <a:pos x="185" y="59"/>
                </a:cxn>
                <a:cxn ang="0">
                  <a:pos x="200" y="59"/>
                </a:cxn>
                <a:cxn ang="0">
                  <a:pos x="200" y="72"/>
                </a:cxn>
                <a:cxn ang="0">
                  <a:pos x="212" y="72"/>
                </a:cxn>
                <a:cxn ang="0">
                  <a:pos x="212" y="86"/>
                </a:cxn>
                <a:cxn ang="0">
                  <a:pos x="212" y="86"/>
                </a:cxn>
                <a:cxn ang="0">
                  <a:pos x="212" y="86"/>
                </a:cxn>
              </a:cxnLst>
              <a:rect l="0" t="0" r="r" b="b"/>
              <a:pathLst>
                <a:path w="269" h="118">
                  <a:moveTo>
                    <a:pt x="222" y="39"/>
                  </a:moveTo>
                  <a:cubicBezTo>
                    <a:pt x="219" y="34"/>
                    <a:pt x="214" y="30"/>
                    <a:pt x="210" y="28"/>
                  </a:cubicBezTo>
                  <a:cubicBezTo>
                    <a:pt x="176" y="13"/>
                    <a:pt x="176" y="13"/>
                    <a:pt x="176" y="13"/>
                  </a:cubicBezTo>
                  <a:cubicBezTo>
                    <a:pt x="162" y="1"/>
                    <a:pt x="162" y="1"/>
                    <a:pt x="162" y="1"/>
                  </a:cubicBezTo>
                  <a:cubicBezTo>
                    <a:pt x="134" y="26"/>
                    <a:pt x="134" y="26"/>
                    <a:pt x="134" y="26"/>
                  </a:cubicBezTo>
                  <a:cubicBezTo>
                    <a:pt x="108" y="0"/>
                    <a:pt x="108" y="0"/>
                    <a:pt x="108" y="0"/>
                  </a:cubicBezTo>
                  <a:cubicBezTo>
                    <a:pt x="92" y="14"/>
                    <a:pt x="92" y="14"/>
                    <a:pt x="92" y="14"/>
                  </a:cubicBezTo>
                  <a:cubicBezTo>
                    <a:pt x="59" y="29"/>
                    <a:pt x="59" y="29"/>
                    <a:pt x="59" y="29"/>
                  </a:cubicBezTo>
                  <a:cubicBezTo>
                    <a:pt x="55" y="31"/>
                    <a:pt x="50" y="34"/>
                    <a:pt x="48" y="39"/>
                  </a:cubicBezTo>
                  <a:cubicBezTo>
                    <a:pt x="0" y="118"/>
                    <a:pt x="0" y="118"/>
                    <a:pt x="0" y="118"/>
                  </a:cubicBezTo>
                  <a:cubicBezTo>
                    <a:pt x="121" y="118"/>
                    <a:pt x="121" y="118"/>
                    <a:pt x="121" y="118"/>
                  </a:cubicBezTo>
                  <a:cubicBezTo>
                    <a:pt x="134" y="53"/>
                    <a:pt x="134" y="53"/>
                    <a:pt x="134" y="53"/>
                  </a:cubicBezTo>
                  <a:cubicBezTo>
                    <a:pt x="148" y="118"/>
                    <a:pt x="148" y="118"/>
                    <a:pt x="148" y="118"/>
                  </a:cubicBezTo>
                  <a:cubicBezTo>
                    <a:pt x="269" y="118"/>
                    <a:pt x="269" y="118"/>
                    <a:pt x="269" y="118"/>
                  </a:cubicBezTo>
                  <a:lnTo>
                    <a:pt x="222" y="39"/>
                  </a:lnTo>
                  <a:close/>
                  <a:moveTo>
                    <a:pt x="212" y="86"/>
                  </a:moveTo>
                  <a:cubicBezTo>
                    <a:pt x="200" y="86"/>
                    <a:pt x="200" y="86"/>
                    <a:pt x="200" y="86"/>
                  </a:cubicBezTo>
                  <a:cubicBezTo>
                    <a:pt x="200" y="98"/>
                    <a:pt x="200" y="98"/>
                    <a:pt x="200" y="98"/>
                  </a:cubicBezTo>
                  <a:cubicBezTo>
                    <a:pt x="185" y="98"/>
                    <a:pt x="185" y="98"/>
                    <a:pt x="185" y="98"/>
                  </a:cubicBezTo>
                  <a:cubicBezTo>
                    <a:pt x="185" y="86"/>
                    <a:pt x="185" y="86"/>
                    <a:pt x="185" y="86"/>
                  </a:cubicBezTo>
                  <a:cubicBezTo>
                    <a:pt x="173" y="86"/>
                    <a:pt x="173" y="86"/>
                    <a:pt x="173" y="86"/>
                  </a:cubicBezTo>
                  <a:cubicBezTo>
                    <a:pt x="173" y="72"/>
                    <a:pt x="173" y="72"/>
                    <a:pt x="173" y="72"/>
                  </a:cubicBezTo>
                  <a:cubicBezTo>
                    <a:pt x="185" y="72"/>
                    <a:pt x="185" y="72"/>
                    <a:pt x="185" y="72"/>
                  </a:cubicBezTo>
                  <a:cubicBezTo>
                    <a:pt x="185" y="59"/>
                    <a:pt x="185" y="59"/>
                    <a:pt x="185" y="59"/>
                  </a:cubicBezTo>
                  <a:cubicBezTo>
                    <a:pt x="200" y="59"/>
                    <a:pt x="200" y="59"/>
                    <a:pt x="200" y="59"/>
                  </a:cubicBezTo>
                  <a:cubicBezTo>
                    <a:pt x="200" y="72"/>
                    <a:pt x="200" y="72"/>
                    <a:pt x="200" y="72"/>
                  </a:cubicBezTo>
                  <a:cubicBezTo>
                    <a:pt x="212" y="72"/>
                    <a:pt x="212" y="72"/>
                    <a:pt x="212" y="72"/>
                  </a:cubicBezTo>
                  <a:lnTo>
                    <a:pt x="212" y="86"/>
                  </a:lnTo>
                  <a:close/>
                  <a:moveTo>
                    <a:pt x="212" y="86"/>
                  </a:moveTo>
                  <a:cubicBezTo>
                    <a:pt x="212" y="86"/>
                    <a:pt x="212" y="86"/>
                    <a:pt x="212" y="86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</a:endParaRPr>
            </a:p>
          </p:txBody>
        </p:sp>
        <p:sp>
          <p:nvSpPr>
            <p:cNvPr id="10" name="Freeform 7"/>
            <p:cNvSpPr>
              <a:spLocks noEditPoints="1"/>
            </p:cNvSpPr>
            <p:nvPr/>
          </p:nvSpPr>
          <p:spPr bwMode="auto">
            <a:xfrm>
              <a:off x="5535613" y="1744663"/>
              <a:ext cx="481012" cy="311150"/>
            </a:xfrm>
            <a:custGeom>
              <a:avLst/>
              <a:gdLst/>
              <a:ahLst/>
              <a:cxnLst>
                <a:cxn ang="0">
                  <a:pos x="127" y="65"/>
                </a:cxn>
                <a:cxn ang="0">
                  <a:pos x="92" y="28"/>
                </a:cxn>
                <a:cxn ang="0">
                  <a:pos x="92" y="28"/>
                </a:cxn>
                <a:cxn ang="0">
                  <a:pos x="64" y="0"/>
                </a:cxn>
                <a:cxn ang="0">
                  <a:pos x="36" y="28"/>
                </a:cxn>
                <a:cxn ang="0">
                  <a:pos x="36" y="28"/>
                </a:cxn>
                <a:cxn ang="0">
                  <a:pos x="0" y="65"/>
                </a:cxn>
                <a:cxn ang="0">
                  <a:pos x="0" y="82"/>
                </a:cxn>
                <a:cxn ang="0">
                  <a:pos x="127" y="82"/>
                </a:cxn>
                <a:cxn ang="0">
                  <a:pos x="127" y="65"/>
                </a:cxn>
                <a:cxn ang="0">
                  <a:pos x="64" y="12"/>
                </a:cxn>
                <a:cxn ang="0">
                  <a:pos x="79" y="28"/>
                </a:cxn>
                <a:cxn ang="0">
                  <a:pos x="64" y="44"/>
                </a:cxn>
                <a:cxn ang="0">
                  <a:pos x="48" y="28"/>
                </a:cxn>
                <a:cxn ang="0">
                  <a:pos x="64" y="12"/>
                </a:cxn>
                <a:cxn ang="0">
                  <a:pos x="64" y="12"/>
                </a:cxn>
                <a:cxn ang="0">
                  <a:pos x="64" y="12"/>
                </a:cxn>
              </a:cxnLst>
              <a:rect l="0" t="0" r="r" b="b"/>
              <a:pathLst>
                <a:path w="127" h="82">
                  <a:moveTo>
                    <a:pt x="127" y="65"/>
                  </a:moveTo>
                  <a:cubicBezTo>
                    <a:pt x="127" y="45"/>
                    <a:pt x="111" y="29"/>
                    <a:pt x="92" y="28"/>
                  </a:cubicBezTo>
                  <a:cubicBezTo>
                    <a:pt x="92" y="28"/>
                    <a:pt x="92" y="28"/>
                    <a:pt x="92" y="28"/>
                  </a:cubicBezTo>
                  <a:cubicBezTo>
                    <a:pt x="92" y="12"/>
                    <a:pt x="79" y="0"/>
                    <a:pt x="64" y="0"/>
                  </a:cubicBezTo>
                  <a:cubicBezTo>
                    <a:pt x="48" y="0"/>
                    <a:pt x="36" y="12"/>
                    <a:pt x="36" y="28"/>
                  </a:cubicBezTo>
                  <a:cubicBezTo>
                    <a:pt x="36" y="28"/>
                    <a:pt x="36" y="28"/>
                    <a:pt x="36" y="28"/>
                  </a:cubicBezTo>
                  <a:cubicBezTo>
                    <a:pt x="16" y="29"/>
                    <a:pt x="0" y="45"/>
                    <a:pt x="0" y="65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127" y="82"/>
                    <a:pt x="127" y="82"/>
                    <a:pt x="127" y="82"/>
                  </a:cubicBezTo>
                  <a:lnTo>
                    <a:pt x="127" y="65"/>
                  </a:lnTo>
                  <a:close/>
                  <a:moveTo>
                    <a:pt x="64" y="12"/>
                  </a:moveTo>
                  <a:cubicBezTo>
                    <a:pt x="72" y="12"/>
                    <a:pt x="79" y="19"/>
                    <a:pt x="79" y="28"/>
                  </a:cubicBezTo>
                  <a:cubicBezTo>
                    <a:pt x="79" y="37"/>
                    <a:pt x="72" y="44"/>
                    <a:pt x="64" y="44"/>
                  </a:cubicBezTo>
                  <a:cubicBezTo>
                    <a:pt x="55" y="44"/>
                    <a:pt x="48" y="37"/>
                    <a:pt x="48" y="28"/>
                  </a:cubicBezTo>
                  <a:cubicBezTo>
                    <a:pt x="48" y="19"/>
                    <a:pt x="55" y="12"/>
                    <a:pt x="64" y="12"/>
                  </a:cubicBezTo>
                  <a:close/>
                  <a:moveTo>
                    <a:pt x="64" y="12"/>
                  </a:moveTo>
                  <a:cubicBezTo>
                    <a:pt x="64" y="12"/>
                    <a:pt x="64" y="12"/>
                    <a:pt x="64" y="12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</a:endParaRPr>
            </a:p>
          </p:txBody>
        </p:sp>
      </p:grpSp>
      <p:grpSp>
        <p:nvGrpSpPr>
          <p:cNvPr id="11" name="Group 19"/>
          <p:cNvGrpSpPr/>
          <p:nvPr/>
        </p:nvGrpSpPr>
        <p:grpSpPr>
          <a:xfrm>
            <a:off x="6467508" y="1825263"/>
            <a:ext cx="1529570" cy="1522236"/>
            <a:chOff x="4265613" y="2273301"/>
            <a:chExt cx="615950" cy="612775"/>
          </a:xfrm>
          <a:solidFill>
            <a:schemeClr val="accent3"/>
          </a:solidFill>
        </p:grpSpPr>
        <p:sp>
          <p:nvSpPr>
            <p:cNvPr id="12" name="Freeform 11"/>
            <p:cNvSpPr>
              <a:spLocks noEditPoints="1"/>
            </p:cNvSpPr>
            <p:nvPr/>
          </p:nvSpPr>
          <p:spPr bwMode="auto">
            <a:xfrm>
              <a:off x="4265613" y="2273301"/>
              <a:ext cx="615950" cy="612775"/>
            </a:xfrm>
            <a:custGeom>
              <a:avLst/>
              <a:gdLst/>
              <a:ahLst/>
              <a:cxnLst>
                <a:cxn ang="0">
                  <a:pos x="147" y="135"/>
                </a:cxn>
                <a:cxn ang="0">
                  <a:pos x="120" y="125"/>
                </a:cxn>
                <a:cxn ang="0">
                  <a:pos x="113" y="120"/>
                </a:cxn>
                <a:cxn ang="0">
                  <a:pos x="110" y="119"/>
                </a:cxn>
                <a:cxn ang="0">
                  <a:pos x="103" y="114"/>
                </a:cxn>
                <a:cxn ang="0">
                  <a:pos x="102" y="100"/>
                </a:cxn>
                <a:cxn ang="0">
                  <a:pos x="106" y="96"/>
                </a:cxn>
                <a:cxn ang="0">
                  <a:pos x="127" y="90"/>
                </a:cxn>
                <a:cxn ang="0">
                  <a:pos x="130" y="85"/>
                </a:cxn>
                <a:cxn ang="0">
                  <a:pos x="118" y="50"/>
                </a:cxn>
                <a:cxn ang="0">
                  <a:pos x="119" y="49"/>
                </a:cxn>
                <a:cxn ang="0">
                  <a:pos x="124" y="13"/>
                </a:cxn>
                <a:cxn ang="0">
                  <a:pos x="122" y="10"/>
                </a:cxn>
                <a:cxn ang="0">
                  <a:pos x="80" y="0"/>
                </a:cxn>
                <a:cxn ang="0">
                  <a:pos x="78" y="0"/>
                </a:cxn>
                <a:cxn ang="0">
                  <a:pos x="36" y="10"/>
                </a:cxn>
                <a:cxn ang="0">
                  <a:pos x="34" y="13"/>
                </a:cxn>
                <a:cxn ang="0">
                  <a:pos x="39" y="49"/>
                </a:cxn>
                <a:cxn ang="0">
                  <a:pos x="40" y="51"/>
                </a:cxn>
                <a:cxn ang="0">
                  <a:pos x="39" y="53"/>
                </a:cxn>
                <a:cxn ang="0">
                  <a:pos x="31" y="85"/>
                </a:cxn>
                <a:cxn ang="0">
                  <a:pos x="34" y="90"/>
                </a:cxn>
                <a:cxn ang="0">
                  <a:pos x="55" y="96"/>
                </a:cxn>
                <a:cxn ang="0">
                  <a:pos x="59" y="100"/>
                </a:cxn>
                <a:cxn ang="0">
                  <a:pos x="58" y="114"/>
                </a:cxn>
                <a:cxn ang="0">
                  <a:pos x="51" y="119"/>
                </a:cxn>
                <a:cxn ang="0">
                  <a:pos x="48" y="120"/>
                </a:cxn>
                <a:cxn ang="0">
                  <a:pos x="41" y="125"/>
                </a:cxn>
                <a:cxn ang="0">
                  <a:pos x="14" y="135"/>
                </a:cxn>
                <a:cxn ang="0">
                  <a:pos x="3" y="160"/>
                </a:cxn>
                <a:cxn ang="0">
                  <a:pos x="158" y="160"/>
                </a:cxn>
                <a:cxn ang="0">
                  <a:pos x="147" y="135"/>
                </a:cxn>
                <a:cxn ang="0">
                  <a:pos x="79" y="5"/>
                </a:cxn>
                <a:cxn ang="0">
                  <a:pos x="118" y="15"/>
                </a:cxn>
                <a:cxn ang="0">
                  <a:pos x="114" y="46"/>
                </a:cxn>
                <a:cxn ang="0">
                  <a:pos x="44" y="46"/>
                </a:cxn>
                <a:cxn ang="0">
                  <a:pos x="40" y="15"/>
                </a:cxn>
                <a:cxn ang="0">
                  <a:pos x="79" y="5"/>
                </a:cxn>
                <a:cxn ang="0">
                  <a:pos x="79" y="5"/>
                </a:cxn>
                <a:cxn ang="0">
                  <a:pos x="79" y="5"/>
                </a:cxn>
              </a:cxnLst>
              <a:rect l="0" t="0" r="r" b="b"/>
              <a:pathLst>
                <a:path w="161" h="160">
                  <a:moveTo>
                    <a:pt x="147" y="135"/>
                  </a:moveTo>
                  <a:cubicBezTo>
                    <a:pt x="138" y="132"/>
                    <a:pt x="129" y="128"/>
                    <a:pt x="120" y="125"/>
                  </a:cubicBezTo>
                  <a:cubicBezTo>
                    <a:pt x="117" y="124"/>
                    <a:pt x="116" y="122"/>
                    <a:pt x="113" y="120"/>
                  </a:cubicBezTo>
                  <a:cubicBezTo>
                    <a:pt x="112" y="120"/>
                    <a:pt x="111" y="119"/>
                    <a:pt x="110" y="119"/>
                  </a:cubicBezTo>
                  <a:cubicBezTo>
                    <a:pt x="106" y="118"/>
                    <a:pt x="104" y="117"/>
                    <a:pt x="103" y="114"/>
                  </a:cubicBezTo>
                  <a:cubicBezTo>
                    <a:pt x="102" y="109"/>
                    <a:pt x="101" y="104"/>
                    <a:pt x="102" y="100"/>
                  </a:cubicBezTo>
                  <a:cubicBezTo>
                    <a:pt x="102" y="98"/>
                    <a:pt x="103" y="96"/>
                    <a:pt x="106" y="96"/>
                  </a:cubicBezTo>
                  <a:cubicBezTo>
                    <a:pt x="110" y="94"/>
                    <a:pt x="122" y="92"/>
                    <a:pt x="127" y="90"/>
                  </a:cubicBezTo>
                  <a:cubicBezTo>
                    <a:pt x="131" y="89"/>
                    <a:pt x="131" y="88"/>
                    <a:pt x="130" y="85"/>
                  </a:cubicBezTo>
                  <a:cubicBezTo>
                    <a:pt x="127" y="77"/>
                    <a:pt x="123" y="62"/>
                    <a:pt x="118" y="50"/>
                  </a:cubicBezTo>
                  <a:cubicBezTo>
                    <a:pt x="119" y="50"/>
                    <a:pt x="119" y="50"/>
                    <a:pt x="119" y="49"/>
                  </a:cubicBezTo>
                  <a:cubicBezTo>
                    <a:pt x="124" y="13"/>
                    <a:pt x="124" y="13"/>
                    <a:pt x="124" y="13"/>
                  </a:cubicBezTo>
                  <a:cubicBezTo>
                    <a:pt x="124" y="12"/>
                    <a:pt x="123" y="10"/>
                    <a:pt x="122" y="10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79" y="0"/>
                    <a:pt x="79" y="0"/>
                    <a:pt x="78" y="0"/>
                  </a:cubicBezTo>
                  <a:cubicBezTo>
                    <a:pt x="36" y="10"/>
                    <a:pt x="36" y="10"/>
                    <a:pt x="36" y="10"/>
                  </a:cubicBezTo>
                  <a:cubicBezTo>
                    <a:pt x="35" y="10"/>
                    <a:pt x="34" y="12"/>
                    <a:pt x="34" y="13"/>
                  </a:cubicBezTo>
                  <a:cubicBezTo>
                    <a:pt x="39" y="49"/>
                    <a:pt x="39" y="49"/>
                    <a:pt x="39" y="49"/>
                  </a:cubicBezTo>
                  <a:cubicBezTo>
                    <a:pt x="39" y="50"/>
                    <a:pt x="39" y="50"/>
                    <a:pt x="40" y="51"/>
                  </a:cubicBezTo>
                  <a:cubicBezTo>
                    <a:pt x="40" y="52"/>
                    <a:pt x="39" y="53"/>
                    <a:pt x="39" y="53"/>
                  </a:cubicBezTo>
                  <a:cubicBezTo>
                    <a:pt x="38" y="64"/>
                    <a:pt x="35" y="75"/>
                    <a:pt x="31" y="85"/>
                  </a:cubicBezTo>
                  <a:cubicBezTo>
                    <a:pt x="30" y="88"/>
                    <a:pt x="30" y="89"/>
                    <a:pt x="34" y="90"/>
                  </a:cubicBezTo>
                  <a:cubicBezTo>
                    <a:pt x="38" y="92"/>
                    <a:pt x="51" y="94"/>
                    <a:pt x="55" y="96"/>
                  </a:cubicBezTo>
                  <a:cubicBezTo>
                    <a:pt x="58" y="96"/>
                    <a:pt x="59" y="98"/>
                    <a:pt x="59" y="100"/>
                  </a:cubicBezTo>
                  <a:cubicBezTo>
                    <a:pt x="60" y="104"/>
                    <a:pt x="59" y="109"/>
                    <a:pt x="58" y="114"/>
                  </a:cubicBezTo>
                  <a:cubicBezTo>
                    <a:pt x="57" y="117"/>
                    <a:pt x="55" y="118"/>
                    <a:pt x="51" y="119"/>
                  </a:cubicBezTo>
                  <a:cubicBezTo>
                    <a:pt x="50" y="119"/>
                    <a:pt x="49" y="120"/>
                    <a:pt x="48" y="120"/>
                  </a:cubicBezTo>
                  <a:cubicBezTo>
                    <a:pt x="45" y="122"/>
                    <a:pt x="44" y="124"/>
                    <a:pt x="41" y="125"/>
                  </a:cubicBezTo>
                  <a:cubicBezTo>
                    <a:pt x="32" y="128"/>
                    <a:pt x="23" y="132"/>
                    <a:pt x="14" y="135"/>
                  </a:cubicBezTo>
                  <a:cubicBezTo>
                    <a:pt x="0" y="139"/>
                    <a:pt x="5" y="147"/>
                    <a:pt x="3" y="160"/>
                  </a:cubicBezTo>
                  <a:cubicBezTo>
                    <a:pt x="158" y="160"/>
                    <a:pt x="158" y="160"/>
                    <a:pt x="158" y="160"/>
                  </a:cubicBezTo>
                  <a:cubicBezTo>
                    <a:pt x="156" y="147"/>
                    <a:pt x="161" y="139"/>
                    <a:pt x="147" y="135"/>
                  </a:cubicBezTo>
                  <a:close/>
                  <a:moveTo>
                    <a:pt x="79" y="5"/>
                  </a:moveTo>
                  <a:cubicBezTo>
                    <a:pt x="118" y="15"/>
                    <a:pt x="118" y="15"/>
                    <a:pt x="118" y="15"/>
                  </a:cubicBezTo>
                  <a:cubicBezTo>
                    <a:pt x="114" y="46"/>
                    <a:pt x="114" y="46"/>
                    <a:pt x="114" y="46"/>
                  </a:cubicBezTo>
                  <a:cubicBezTo>
                    <a:pt x="44" y="46"/>
                    <a:pt x="44" y="46"/>
                    <a:pt x="44" y="46"/>
                  </a:cubicBezTo>
                  <a:cubicBezTo>
                    <a:pt x="40" y="15"/>
                    <a:pt x="40" y="15"/>
                    <a:pt x="40" y="15"/>
                  </a:cubicBezTo>
                  <a:lnTo>
                    <a:pt x="79" y="5"/>
                  </a:lnTo>
                  <a:close/>
                  <a:moveTo>
                    <a:pt x="79" y="5"/>
                  </a:moveTo>
                  <a:cubicBezTo>
                    <a:pt x="79" y="5"/>
                    <a:pt x="79" y="5"/>
                    <a:pt x="79" y="5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</a:endParaRPr>
            </a:p>
          </p:txBody>
        </p:sp>
        <p:sp>
          <p:nvSpPr>
            <p:cNvPr id="13" name="Freeform 12"/>
            <p:cNvSpPr>
              <a:spLocks noEditPoints="1"/>
            </p:cNvSpPr>
            <p:nvPr/>
          </p:nvSpPr>
          <p:spPr bwMode="auto">
            <a:xfrm>
              <a:off x="4518025" y="2324101"/>
              <a:ext cx="100013" cy="95250"/>
            </a:xfrm>
            <a:custGeom>
              <a:avLst/>
              <a:gdLst/>
              <a:ahLst/>
              <a:cxnLst>
                <a:cxn ang="0">
                  <a:pos x="22" y="60"/>
                </a:cxn>
                <a:cxn ang="0">
                  <a:pos x="41" y="60"/>
                </a:cxn>
                <a:cxn ang="0">
                  <a:pos x="41" y="40"/>
                </a:cxn>
                <a:cxn ang="0">
                  <a:pos x="63" y="40"/>
                </a:cxn>
                <a:cxn ang="0">
                  <a:pos x="63" y="21"/>
                </a:cxn>
                <a:cxn ang="0">
                  <a:pos x="41" y="21"/>
                </a:cxn>
                <a:cxn ang="0">
                  <a:pos x="41" y="0"/>
                </a:cxn>
                <a:cxn ang="0">
                  <a:pos x="22" y="0"/>
                </a:cxn>
                <a:cxn ang="0">
                  <a:pos x="22" y="21"/>
                </a:cxn>
                <a:cxn ang="0">
                  <a:pos x="0" y="21"/>
                </a:cxn>
                <a:cxn ang="0">
                  <a:pos x="0" y="40"/>
                </a:cxn>
                <a:cxn ang="0">
                  <a:pos x="22" y="40"/>
                </a:cxn>
                <a:cxn ang="0">
                  <a:pos x="22" y="60"/>
                </a:cxn>
                <a:cxn ang="0">
                  <a:pos x="22" y="60"/>
                </a:cxn>
                <a:cxn ang="0">
                  <a:pos x="22" y="60"/>
                </a:cxn>
              </a:cxnLst>
              <a:rect l="0" t="0" r="r" b="b"/>
              <a:pathLst>
                <a:path w="63" h="60">
                  <a:moveTo>
                    <a:pt x="22" y="60"/>
                  </a:moveTo>
                  <a:lnTo>
                    <a:pt x="41" y="60"/>
                  </a:lnTo>
                  <a:lnTo>
                    <a:pt x="41" y="40"/>
                  </a:lnTo>
                  <a:lnTo>
                    <a:pt x="63" y="40"/>
                  </a:lnTo>
                  <a:lnTo>
                    <a:pt x="63" y="21"/>
                  </a:lnTo>
                  <a:lnTo>
                    <a:pt x="41" y="21"/>
                  </a:lnTo>
                  <a:lnTo>
                    <a:pt x="41" y="0"/>
                  </a:lnTo>
                  <a:lnTo>
                    <a:pt x="22" y="0"/>
                  </a:lnTo>
                  <a:lnTo>
                    <a:pt x="22" y="21"/>
                  </a:lnTo>
                  <a:lnTo>
                    <a:pt x="0" y="21"/>
                  </a:lnTo>
                  <a:lnTo>
                    <a:pt x="0" y="40"/>
                  </a:lnTo>
                  <a:lnTo>
                    <a:pt x="22" y="40"/>
                  </a:lnTo>
                  <a:lnTo>
                    <a:pt x="22" y="60"/>
                  </a:lnTo>
                  <a:close/>
                  <a:moveTo>
                    <a:pt x="22" y="60"/>
                  </a:moveTo>
                  <a:lnTo>
                    <a:pt x="22" y="6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</a:endParaRPr>
            </a:p>
          </p:txBody>
        </p:sp>
        <p:sp>
          <p:nvSpPr>
            <p:cNvPr id="14" name="Freeform 13"/>
            <p:cNvSpPr>
              <a:spLocks noEditPoints="1"/>
            </p:cNvSpPr>
            <p:nvPr/>
          </p:nvSpPr>
          <p:spPr bwMode="auto">
            <a:xfrm>
              <a:off x="4518025" y="2324101"/>
              <a:ext cx="100013" cy="95250"/>
            </a:xfrm>
            <a:custGeom>
              <a:avLst/>
              <a:gdLst/>
              <a:ahLst/>
              <a:cxnLst>
                <a:cxn ang="0">
                  <a:pos x="22" y="60"/>
                </a:cxn>
                <a:cxn ang="0">
                  <a:pos x="41" y="60"/>
                </a:cxn>
                <a:cxn ang="0">
                  <a:pos x="41" y="40"/>
                </a:cxn>
                <a:cxn ang="0">
                  <a:pos x="63" y="40"/>
                </a:cxn>
                <a:cxn ang="0">
                  <a:pos x="63" y="21"/>
                </a:cxn>
                <a:cxn ang="0">
                  <a:pos x="41" y="21"/>
                </a:cxn>
                <a:cxn ang="0">
                  <a:pos x="41" y="0"/>
                </a:cxn>
                <a:cxn ang="0">
                  <a:pos x="22" y="0"/>
                </a:cxn>
                <a:cxn ang="0">
                  <a:pos x="22" y="21"/>
                </a:cxn>
                <a:cxn ang="0">
                  <a:pos x="0" y="21"/>
                </a:cxn>
                <a:cxn ang="0">
                  <a:pos x="0" y="40"/>
                </a:cxn>
                <a:cxn ang="0">
                  <a:pos x="22" y="40"/>
                </a:cxn>
                <a:cxn ang="0">
                  <a:pos x="22" y="60"/>
                </a:cxn>
                <a:cxn ang="0">
                  <a:pos x="22" y="60"/>
                </a:cxn>
                <a:cxn ang="0">
                  <a:pos x="22" y="60"/>
                </a:cxn>
              </a:cxnLst>
              <a:rect l="0" t="0" r="r" b="b"/>
              <a:pathLst>
                <a:path w="63" h="60">
                  <a:moveTo>
                    <a:pt x="22" y="60"/>
                  </a:moveTo>
                  <a:lnTo>
                    <a:pt x="41" y="60"/>
                  </a:lnTo>
                  <a:lnTo>
                    <a:pt x="41" y="40"/>
                  </a:lnTo>
                  <a:lnTo>
                    <a:pt x="63" y="40"/>
                  </a:lnTo>
                  <a:lnTo>
                    <a:pt x="63" y="21"/>
                  </a:lnTo>
                  <a:lnTo>
                    <a:pt x="41" y="21"/>
                  </a:lnTo>
                  <a:lnTo>
                    <a:pt x="41" y="0"/>
                  </a:lnTo>
                  <a:lnTo>
                    <a:pt x="22" y="0"/>
                  </a:lnTo>
                  <a:lnTo>
                    <a:pt x="22" y="21"/>
                  </a:lnTo>
                  <a:lnTo>
                    <a:pt x="0" y="21"/>
                  </a:lnTo>
                  <a:lnTo>
                    <a:pt x="0" y="40"/>
                  </a:lnTo>
                  <a:lnTo>
                    <a:pt x="22" y="40"/>
                  </a:lnTo>
                  <a:lnTo>
                    <a:pt x="22" y="60"/>
                  </a:lnTo>
                  <a:moveTo>
                    <a:pt x="22" y="60"/>
                  </a:moveTo>
                  <a:lnTo>
                    <a:pt x="22" y="60"/>
                  </a:ln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6157103" y="3458232"/>
            <a:ext cx="2224794" cy="1046436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 defTabSz="1218565">
              <a:spcBef>
                <a:spcPct val="20000"/>
              </a:spcBef>
              <a:defRPr/>
            </a:pPr>
            <a:r>
              <a:rPr lang="zh-CN" alt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</a:rPr>
              <a:t>关键字</a:t>
            </a:r>
            <a:br>
              <a:rPr lang="en-US" altLang="zh-CN" sz="13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</a:rPr>
            </a:b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时尚中黑简体" panose="01010104010101010101" charset="-122"/>
                <a:cs typeface="+mn-ea"/>
              </a:rPr>
              <a:t>单击此处添加文字阐述，添加简短问题说明文字，具体说明文字在此处。</a:t>
            </a:r>
            <a:endParaRPr lang="en-US" sz="1300" dirty="0">
              <a:solidFill>
                <a:schemeClr val="tx1">
                  <a:lumMod val="75000"/>
                  <a:lumOff val="25000"/>
                </a:schemeClr>
              </a:solidFill>
              <a:cs typeface="+mn-ea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896482" y="3458232"/>
            <a:ext cx="2228977" cy="1046436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lvl="0" algn="ctr" defTabSz="1218565">
              <a:spcBef>
                <a:spcPct val="20000"/>
              </a:spcBef>
              <a:defRPr/>
            </a:pP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</a:rPr>
              <a:t>关键字</a:t>
            </a:r>
            <a:br>
              <a:rPr lang="en-US" altLang="zh-CN" sz="13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</a:rPr>
            </a:b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时尚中黑简体" panose="01010104010101010101" charset="-122"/>
                <a:cs typeface="+mn-ea"/>
              </a:rPr>
              <a:t>单击此处添加文字阐述，添加简短问题说明文字，具体说明文字在此处。</a:t>
            </a:r>
            <a:endParaRPr lang="en-US" altLang="zh-CN" sz="1300" dirty="0">
              <a:solidFill>
                <a:schemeClr val="tx1">
                  <a:lumMod val="75000"/>
                  <a:lumOff val="25000"/>
                </a:schemeClr>
              </a:solidFill>
              <a:cs typeface="+mn-ea"/>
            </a:endParaRPr>
          </a:p>
        </p:txBody>
      </p:sp>
      <p:grpSp>
        <p:nvGrpSpPr>
          <p:cNvPr id="17" name="Group 22"/>
          <p:cNvGrpSpPr/>
          <p:nvPr/>
        </p:nvGrpSpPr>
        <p:grpSpPr>
          <a:xfrm>
            <a:off x="6040002" y="4767749"/>
            <a:ext cx="5123957" cy="587339"/>
            <a:chOff x="6703905" y="1171223"/>
            <a:chExt cx="1901498" cy="440402"/>
          </a:xfrm>
        </p:grpSpPr>
        <p:sp>
          <p:nvSpPr>
            <p:cNvPr id="18" name="Rectangle 24"/>
            <p:cNvSpPr/>
            <p:nvPr/>
          </p:nvSpPr>
          <p:spPr>
            <a:xfrm>
              <a:off x="6703905" y="1171223"/>
              <a:ext cx="304575" cy="184623"/>
            </a:xfrm>
            <a:prstGeom prst="rect">
              <a:avLst/>
            </a:prstGeom>
          </p:spPr>
          <p:txBody>
            <a:bodyPr wrap="none" lIns="0" tIns="0" rIns="0" bIns="0" anchor="ctr">
              <a:spAutoFit/>
            </a:bodyPr>
            <a:lstStyle/>
            <a:p>
              <a:r>
                <a:rPr lang="zh-CN" altLang="en-US" sz="1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</a:rPr>
                <a:t>添加文本</a:t>
              </a:r>
              <a:endPara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</a:endParaRPr>
            </a:p>
          </p:txBody>
        </p:sp>
        <p:grpSp>
          <p:nvGrpSpPr>
            <p:cNvPr id="19" name="Group 104"/>
            <p:cNvGrpSpPr/>
            <p:nvPr/>
          </p:nvGrpSpPr>
          <p:grpSpPr>
            <a:xfrm flipV="1">
              <a:off x="6703907" y="1405646"/>
              <a:ext cx="1901496" cy="205979"/>
              <a:chOff x="5286904" y="1650039"/>
              <a:chExt cx="3087157" cy="230428"/>
            </a:xfrm>
          </p:grpSpPr>
          <p:sp>
            <p:nvSpPr>
              <p:cNvPr id="21" name="Rounded Rectangle 27"/>
              <p:cNvSpPr/>
              <p:nvPr/>
            </p:nvSpPr>
            <p:spPr>
              <a:xfrm rot="10800000">
                <a:off x="5286904" y="1650039"/>
                <a:ext cx="3087157" cy="230428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 anchorCtr="0"/>
              <a:lstStyle/>
              <a:p>
                <a:pPr algn="ctr"/>
                <a:endParaRPr 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FontAwesome" pitchFamily="2" charset="0"/>
                  <a:cs typeface="+mn-ea"/>
                </a:endParaRPr>
              </a:p>
            </p:txBody>
          </p:sp>
          <p:sp>
            <p:nvSpPr>
              <p:cNvPr id="22" name="Rounded Rectangle 28"/>
              <p:cNvSpPr/>
              <p:nvPr/>
            </p:nvSpPr>
            <p:spPr>
              <a:xfrm>
                <a:off x="5286911" y="1650039"/>
                <a:ext cx="2351823" cy="230428"/>
              </a:xfrm>
              <a:prstGeom prst="round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0" rIns="0" bIns="0" rtlCol="0" anchor="ctr" anchorCtr="0"/>
              <a:lstStyle/>
              <a:p>
                <a:endParaRPr 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</a:endParaRPr>
              </a:p>
            </p:txBody>
          </p:sp>
        </p:grpSp>
        <p:sp>
          <p:nvSpPr>
            <p:cNvPr id="20" name="Rectangle 26"/>
            <p:cNvSpPr/>
            <p:nvPr/>
          </p:nvSpPr>
          <p:spPr>
            <a:xfrm>
              <a:off x="8467382" y="1248730"/>
              <a:ext cx="123734" cy="150006"/>
            </a:xfrm>
            <a:prstGeom prst="rect">
              <a:avLst/>
            </a:prstGeom>
          </p:spPr>
          <p:txBody>
            <a:bodyPr wrap="none" lIns="0" tIns="0" rIns="0" bIns="0" anchor="ctr">
              <a:spAutoFit/>
            </a:bodyPr>
            <a:lstStyle/>
            <a:p>
              <a:pPr algn="r"/>
              <a:r>
                <a:rPr lang="en-US" sz="13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</a:rPr>
                <a:t>80%</a:t>
              </a:r>
              <a:endParaRPr lang="en-US" sz="13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</a:endParaRPr>
            </a:p>
          </p:txBody>
        </p:sp>
      </p:grpSp>
      <p:grpSp>
        <p:nvGrpSpPr>
          <p:cNvPr id="23" name="Group 29"/>
          <p:cNvGrpSpPr/>
          <p:nvPr/>
        </p:nvGrpSpPr>
        <p:grpSpPr>
          <a:xfrm>
            <a:off x="6040003" y="5461404"/>
            <a:ext cx="5123960" cy="580511"/>
            <a:chOff x="6703905" y="1691345"/>
            <a:chExt cx="1901499" cy="435283"/>
          </a:xfrm>
        </p:grpSpPr>
        <p:sp>
          <p:nvSpPr>
            <p:cNvPr id="24" name="Rectangle 30"/>
            <p:cNvSpPr/>
            <p:nvPr/>
          </p:nvSpPr>
          <p:spPr>
            <a:xfrm>
              <a:off x="6703905" y="1691345"/>
              <a:ext cx="304575" cy="184623"/>
            </a:xfrm>
            <a:prstGeom prst="rect">
              <a:avLst/>
            </a:prstGeom>
          </p:spPr>
          <p:txBody>
            <a:bodyPr wrap="none" lIns="0" tIns="0" rIns="0" bIns="0" anchor="ctr">
              <a:spAutoFit/>
            </a:bodyPr>
            <a:lstStyle/>
            <a:p>
              <a:r>
                <a:rPr lang="zh-CN" altLang="en-US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</a:rPr>
                <a:t>添加文本</a:t>
              </a:r>
              <a:endPara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</a:endParaRPr>
            </a:p>
          </p:txBody>
        </p:sp>
        <p:grpSp>
          <p:nvGrpSpPr>
            <p:cNvPr id="25" name="Group 103"/>
            <p:cNvGrpSpPr/>
            <p:nvPr/>
          </p:nvGrpSpPr>
          <p:grpSpPr>
            <a:xfrm flipV="1">
              <a:off x="6703905" y="1920649"/>
              <a:ext cx="1901499" cy="205979"/>
              <a:chOff x="5286904" y="2122785"/>
              <a:chExt cx="3087157" cy="230429"/>
            </a:xfrm>
          </p:grpSpPr>
          <p:sp>
            <p:nvSpPr>
              <p:cNvPr id="27" name="Rounded Rectangle 33"/>
              <p:cNvSpPr/>
              <p:nvPr/>
            </p:nvSpPr>
            <p:spPr>
              <a:xfrm rot="10800000">
                <a:off x="5286904" y="2122786"/>
                <a:ext cx="3087157" cy="230428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 anchorCtr="0"/>
              <a:lstStyle/>
              <a:p>
                <a:pPr algn="ctr"/>
                <a:endParaRPr 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FontAwesome" pitchFamily="2" charset="0"/>
                  <a:cs typeface="+mn-ea"/>
                </a:endParaRPr>
              </a:p>
            </p:txBody>
          </p:sp>
          <p:sp>
            <p:nvSpPr>
              <p:cNvPr id="28" name="Rounded Rectangle 34"/>
              <p:cNvSpPr/>
              <p:nvPr/>
            </p:nvSpPr>
            <p:spPr>
              <a:xfrm>
                <a:off x="5286911" y="2122785"/>
                <a:ext cx="2821942" cy="230429"/>
              </a:xfrm>
              <a:prstGeom prst="round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0" rIns="0" bIns="0" rtlCol="0" anchor="ctr" anchorCtr="0"/>
              <a:lstStyle/>
              <a:p>
                <a:endParaRPr 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</a:endParaRPr>
              </a:p>
            </p:txBody>
          </p:sp>
        </p:grpSp>
        <p:sp>
          <p:nvSpPr>
            <p:cNvPr id="26" name="Rectangle 32"/>
            <p:cNvSpPr/>
            <p:nvPr/>
          </p:nvSpPr>
          <p:spPr>
            <a:xfrm>
              <a:off x="8468629" y="1765579"/>
              <a:ext cx="123734" cy="150007"/>
            </a:xfrm>
            <a:prstGeom prst="rect">
              <a:avLst/>
            </a:prstGeom>
          </p:spPr>
          <p:txBody>
            <a:bodyPr wrap="none" lIns="0" tIns="0" rIns="0" bIns="0" anchor="ctr">
              <a:spAutoFit/>
            </a:bodyPr>
            <a:lstStyle/>
            <a:p>
              <a:pPr algn="r"/>
              <a:r>
                <a:rPr lang="en-US" sz="13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</a:rPr>
                <a:t>90%</a:t>
              </a:r>
              <a:endParaRPr lang="en-US" sz="13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</a:endParaRPr>
            </a:p>
          </p:txBody>
        </p:sp>
      </p:grpSp>
      <p:sp>
        <p:nvSpPr>
          <p:cNvPr id="29" name="Rounded Rectangle 35"/>
          <p:cNvSpPr/>
          <p:nvPr/>
        </p:nvSpPr>
        <p:spPr>
          <a:xfrm>
            <a:off x="6040002" y="1585943"/>
            <a:ext cx="2384582" cy="3077507"/>
          </a:xfrm>
          <a:prstGeom prst="roundRect">
            <a:avLst>
              <a:gd name="adj" fmla="val 7614"/>
            </a:avLst>
          </a:prstGeom>
          <a:noFill/>
          <a:ln w="19050">
            <a:solidFill>
              <a:schemeClr val="accent3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cs typeface="+mn-ea"/>
            </a:endParaRPr>
          </a:p>
        </p:txBody>
      </p:sp>
      <p:sp>
        <p:nvSpPr>
          <p:cNvPr id="30" name="Rounded Rectangle 36"/>
          <p:cNvSpPr/>
          <p:nvPr/>
        </p:nvSpPr>
        <p:spPr>
          <a:xfrm>
            <a:off x="8779382" y="1585943"/>
            <a:ext cx="2384582" cy="3077507"/>
          </a:xfrm>
          <a:prstGeom prst="roundRect">
            <a:avLst>
              <a:gd name="adj" fmla="val 7614"/>
            </a:avLst>
          </a:prstGeom>
          <a:noFill/>
          <a:ln w="19050">
            <a:solidFill>
              <a:schemeClr val="accent4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cs typeface="+mn-ea"/>
            </a:endParaRPr>
          </a:p>
        </p:txBody>
      </p:sp>
      <p:grpSp>
        <p:nvGrpSpPr>
          <p:cNvPr id="31" name="Group 50"/>
          <p:cNvGrpSpPr/>
          <p:nvPr/>
        </p:nvGrpSpPr>
        <p:grpSpPr>
          <a:xfrm>
            <a:off x="905418" y="4484390"/>
            <a:ext cx="1371417" cy="1557526"/>
            <a:chOff x="1697038" y="3125788"/>
            <a:chExt cx="809625" cy="919163"/>
          </a:xfrm>
          <a:solidFill>
            <a:schemeClr val="accent2"/>
          </a:solidFill>
        </p:grpSpPr>
        <p:sp>
          <p:nvSpPr>
            <p:cNvPr id="32" name="Freeform 31"/>
            <p:cNvSpPr>
              <a:spLocks noEditPoints="1"/>
            </p:cNvSpPr>
            <p:nvPr/>
          </p:nvSpPr>
          <p:spPr bwMode="auto">
            <a:xfrm>
              <a:off x="2185988" y="3294063"/>
              <a:ext cx="171450" cy="174625"/>
            </a:xfrm>
            <a:custGeom>
              <a:avLst/>
              <a:gdLst/>
              <a:ahLst/>
              <a:cxnLst>
                <a:cxn ang="0">
                  <a:pos x="59" y="30"/>
                </a:cxn>
                <a:cxn ang="0">
                  <a:pos x="29" y="60"/>
                </a:cxn>
                <a:cxn ang="0">
                  <a:pos x="0" y="30"/>
                </a:cxn>
                <a:cxn ang="0">
                  <a:pos x="29" y="0"/>
                </a:cxn>
                <a:cxn ang="0">
                  <a:pos x="59" y="30"/>
                </a:cxn>
                <a:cxn ang="0">
                  <a:pos x="59" y="30"/>
                </a:cxn>
                <a:cxn ang="0">
                  <a:pos x="59" y="30"/>
                </a:cxn>
              </a:cxnLst>
              <a:rect l="0" t="0" r="r" b="b"/>
              <a:pathLst>
                <a:path w="59" h="60">
                  <a:moveTo>
                    <a:pt x="59" y="30"/>
                  </a:moveTo>
                  <a:cubicBezTo>
                    <a:pt x="59" y="47"/>
                    <a:pt x="46" y="60"/>
                    <a:pt x="29" y="60"/>
                  </a:cubicBezTo>
                  <a:cubicBezTo>
                    <a:pt x="13" y="60"/>
                    <a:pt x="0" y="47"/>
                    <a:pt x="0" y="30"/>
                  </a:cubicBezTo>
                  <a:cubicBezTo>
                    <a:pt x="0" y="14"/>
                    <a:pt x="13" y="0"/>
                    <a:pt x="29" y="0"/>
                  </a:cubicBezTo>
                  <a:cubicBezTo>
                    <a:pt x="46" y="0"/>
                    <a:pt x="59" y="14"/>
                    <a:pt x="59" y="30"/>
                  </a:cubicBezTo>
                  <a:close/>
                  <a:moveTo>
                    <a:pt x="59" y="30"/>
                  </a:moveTo>
                  <a:cubicBezTo>
                    <a:pt x="59" y="30"/>
                    <a:pt x="59" y="30"/>
                    <a:pt x="59" y="30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</a:endParaRPr>
            </a:p>
          </p:txBody>
        </p:sp>
        <p:sp>
          <p:nvSpPr>
            <p:cNvPr id="33" name="Freeform 32"/>
            <p:cNvSpPr>
              <a:spLocks noEditPoints="1"/>
            </p:cNvSpPr>
            <p:nvPr/>
          </p:nvSpPr>
          <p:spPr bwMode="auto">
            <a:xfrm>
              <a:off x="1697038" y="3125788"/>
              <a:ext cx="809625" cy="919163"/>
            </a:xfrm>
            <a:custGeom>
              <a:avLst/>
              <a:gdLst/>
              <a:ahLst/>
              <a:cxnLst>
                <a:cxn ang="0">
                  <a:pos x="277" y="294"/>
                </a:cxn>
                <a:cxn ang="0">
                  <a:pos x="268" y="261"/>
                </a:cxn>
                <a:cxn ang="0">
                  <a:pos x="253" y="209"/>
                </a:cxn>
                <a:cxn ang="0">
                  <a:pos x="265" y="198"/>
                </a:cxn>
                <a:cxn ang="0">
                  <a:pos x="219" y="142"/>
                </a:cxn>
                <a:cxn ang="0">
                  <a:pos x="198" y="120"/>
                </a:cxn>
                <a:cxn ang="0">
                  <a:pos x="185" y="120"/>
                </a:cxn>
                <a:cxn ang="0">
                  <a:pos x="164" y="142"/>
                </a:cxn>
                <a:cxn ang="0">
                  <a:pos x="161" y="178"/>
                </a:cxn>
                <a:cxn ang="0">
                  <a:pos x="145" y="132"/>
                </a:cxn>
                <a:cxn ang="0">
                  <a:pos x="141" y="170"/>
                </a:cxn>
                <a:cxn ang="0">
                  <a:pos x="120" y="165"/>
                </a:cxn>
                <a:cxn ang="0">
                  <a:pos x="106" y="128"/>
                </a:cxn>
                <a:cxn ang="0">
                  <a:pos x="83" y="102"/>
                </a:cxn>
                <a:cxn ang="0">
                  <a:pos x="83" y="74"/>
                </a:cxn>
                <a:cxn ang="0">
                  <a:pos x="85" y="64"/>
                </a:cxn>
                <a:cxn ang="0">
                  <a:pos x="92" y="25"/>
                </a:cxn>
                <a:cxn ang="0">
                  <a:pos x="80" y="18"/>
                </a:cxn>
                <a:cxn ang="0">
                  <a:pos x="80" y="15"/>
                </a:cxn>
                <a:cxn ang="0">
                  <a:pos x="90" y="6"/>
                </a:cxn>
                <a:cxn ang="0">
                  <a:pos x="81" y="12"/>
                </a:cxn>
                <a:cxn ang="0">
                  <a:pos x="76" y="9"/>
                </a:cxn>
                <a:cxn ang="0">
                  <a:pos x="50" y="12"/>
                </a:cxn>
                <a:cxn ang="0">
                  <a:pos x="41" y="0"/>
                </a:cxn>
                <a:cxn ang="0">
                  <a:pos x="9" y="12"/>
                </a:cxn>
                <a:cxn ang="0">
                  <a:pos x="0" y="6"/>
                </a:cxn>
                <a:cxn ang="0">
                  <a:pos x="41" y="15"/>
                </a:cxn>
                <a:cxn ang="0">
                  <a:pos x="40" y="277"/>
                </a:cxn>
                <a:cxn ang="0">
                  <a:pos x="13" y="292"/>
                </a:cxn>
                <a:cxn ang="0">
                  <a:pos x="15" y="310"/>
                </a:cxn>
                <a:cxn ang="0">
                  <a:pos x="22" y="295"/>
                </a:cxn>
                <a:cxn ang="0">
                  <a:pos x="55" y="287"/>
                </a:cxn>
                <a:cxn ang="0">
                  <a:pos x="65" y="301"/>
                </a:cxn>
                <a:cxn ang="0">
                  <a:pos x="83" y="301"/>
                </a:cxn>
                <a:cxn ang="0">
                  <a:pos x="55" y="277"/>
                </a:cxn>
                <a:cxn ang="0">
                  <a:pos x="50" y="15"/>
                </a:cxn>
                <a:cxn ang="0">
                  <a:pos x="72" y="16"/>
                </a:cxn>
                <a:cxn ang="0">
                  <a:pos x="67" y="18"/>
                </a:cxn>
                <a:cxn ang="0">
                  <a:pos x="60" y="57"/>
                </a:cxn>
                <a:cxn ang="0">
                  <a:pos x="68" y="64"/>
                </a:cxn>
                <a:cxn ang="0">
                  <a:pos x="74" y="68"/>
                </a:cxn>
                <a:cxn ang="0">
                  <a:pos x="78" y="64"/>
                </a:cxn>
                <a:cxn ang="0">
                  <a:pos x="79" y="74"/>
                </a:cxn>
                <a:cxn ang="0">
                  <a:pos x="96" y="126"/>
                </a:cxn>
                <a:cxn ang="0">
                  <a:pos x="112" y="149"/>
                </a:cxn>
                <a:cxn ang="0">
                  <a:pos x="142" y="180"/>
                </a:cxn>
                <a:cxn ang="0">
                  <a:pos x="140" y="255"/>
                </a:cxn>
                <a:cxn ang="0">
                  <a:pos x="246" y="284"/>
                </a:cxn>
                <a:cxn ang="0">
                  <a:pos x="246" y="283"/>
                </a:cxn>
                <a:cxn ang="0">
                  <a:pos x="269" y="315"/>
                </a:cxn>
                <a:cxn ang="0">
                  <a:pos x="77" y="18"/>
                </a:cxn>
                <a:cxn ang="0">
                  <a:pos x="75" y="16"/>
                </a:cxn>
                <a:cxn ang="0">
                  <a:pos x="77" y="15"/>
                </a:cxn>
                <a:cxn ang="0">
                  <a:pos x="77" y="18"/>
                </a:cxn>
                <a:cxn ang="0">
                  <a:pos x="232" y="205"/>
                </a:cxn>
                <a:cxn ang="0">
                  <a:pos x="212" y="191"/>
                </a:cxn>
                <a:cxn ang="0">
                  <a:pos x="164" y="202"/>
                </a:cxn>
                <a:cxn ang="0">
                  <a:pos x="164" y="182"/>
                </a:cxn>
                <a:cxn ang="0">
                  <a:pos x="160" y="255"/>
                </a:cxn>
                <a:cxn ang="0">
                  <a:pos x="164" y="242"/>
                </a:cxn>
                <a:cxn ang="0">
                  <a:pos x="235" y="255"/>
                </a:cxn>
                <a:cxn ang="0">
                  <a:pos x="197" y="292"/>
                </a:cxn>
              </a:cxnLst>
              <a:rect l="0" t="0" r="r" b="b"/>
              <a:pathLst>
                <a:path w="280" h="317">
                  <a:moveTo>
                    <a:pt x="278" y="298"/>
                  </a:moveTo>
                  <a:cubicBezTo>
                    <a:pt x="277" y="294"/>
                    <a:pt x="277" y="294"/>
                    <a:pt x="277" y="294"/>
                  </a:cubicBezTo>
                  <a:cubicBezTo>
                    <a:pt x="273" y="278"/>
                    <a:pt x="273" y="278"/>
                    <a:pt x="273" y="278"/>
                  </a:cubicBezTo>
                  <a:cubicBezTo>
                    <a:pt x="268" y="261"/>
                    <a:pt x="268" y="261"/>
                    <a:pt x="268" y="261"/>
                  </a:cubicBezTo>
                  <a:cubicBezTo>
                    <a:pt x="256" y="214"/>
                    <a:pt x="256" y="214"/>
                    <a:pt x="256" y="214"/>
                  </a:cubicBezTo>
                  <a:cubicBezTo>
                    <a:pt x="255" y="212"/>
                    <a:pt x="254" y="210"/>
                    <a:pt x="253" y="209"/>
                  </a:cubicBezTo>
                  <a:cubicBezTo>
                    <a:pt x="253" y="209"/>
                    <a:pt x="254" y="209"/>
                    <a:pt x="254" y="209"/>
                  </a:cubicBezTo>
                  <a:cubicBezTo>
                    <a:pt x="260" y="209"/>
                    <a:pt x="265" y="204"/>
                    <a:pt x="265" y="198"/>
                  </a:cubicBezTo>
                  <a:cubicBezTo>
                    <a:pt x="265" y="191"/>
                    <a:pt x="260" y="186"/>
                    <a:pt x="254" y="186"/>
                  </a:cubicBezTo>
                  <a:cubicBezTo>
                    <a:pt x="236" y="186"/>
                    <a:pt x="225" y="179"/>
                    <a:pt x="219" y="142"/>
                  </a:cubicBezTo>
                  <a:cubicBezTo>
                    <a:pt x="219" y="141"/>
                    <a:pt x="219" y="141"/>
                    <a:pt x="219" y="140"/>
                  </a:cubicBezTo>
                  <a:cubicBezTo>
                    <a:pt x="217" y="129"/>
                    <a:pt x="207" y="122"/>
                    <a:pt x="198" y="120"/>
                  </a:cubicBezTo>
                  <a:cubicBezTo>
                    <a:pt x="198" y="120"/>
                    <a:pt x="195" y="119"/>
                    <a:pt x="192" y="119"/>
                  </a:cubicBezTo>
                  <a:cubicBezTo>
                    <a:pt x="189" y="119"/>
                    <a:pt x="185" y="120"/>
                    <a:pt x="185" y="120"/>
                  </a:cubicBezTo>
                  <a:cubicBezTo>
                    <a:pt x="185" y="120"/>
                    <a:pt x="185" y="120"/>
                    <a:pt x="185" y="120"/>
                  </a:cubicBezTo>
                  <a:cubicBezTo>
                    <a:pt x="175" y="122"/>
                    <a:pt x="164" y="130"/>
                    <a:pt x="164" y="142"/>
                  </a:cubicBezTo>
                  <a:cubicBezTo>
                    <a:pt x="164" y="178"/>
                    <a:pt x="164" y="178"/>
                    <a:pt x="164" y="178"/>
                  </a:cubicBezTo>
                  <a:cubicBezTo>
                    <a:pt x="163" y="178"/>
                    <a:pt x="162" y="178"/>
                    <a:pt x="161" y="178"/>
                  </a:cubicBezTo>
                  <a:cubicBezTo>
                    <a:pt x="156" y="140"/>
                    <a:pt x="156" y="140"/>
                    <a:pt x="156" y="140"/>
                  </a:cubicBezTo>
                  <a:cubicBezTo>
                    <a:pt x="155" y="135"/>
                    <a:pt x="150" y="131"/>
                    <a:pt x="145" y="132"/>
                  </a:cubicBezTo>
                  <a:cubicBezTo>
                    <a:pt x="140" y="133"/>
                    <a:pt x="136" y="137"/>
                    <a:pt x="137" y="143"/>
                  </a:cubicBezTo>
                  <a:cubicBezTo>
                    <a:pt x="141" y="170"/>
                    <a:pt x="141" y="170"/>
                    <a:pt x="141" y="170"/>
                  </a:cubicBezTo>
                  <a:cubicBezTo>
                    <a:pt x="142" y="177"/>
                    <a:pt x="142" y="177"/>
                    <a:pt x="142" y="177"/>
                  </a:cubicBezTo>
                  <a:cubicBezTo>
                    <a:pt x="133" y="175"/>
                    <a:pt x="125" y="172"/>
                    <a:pt x="120" y="165"/>
                  </a:cubicBezTo>
                  <a:cubicBezTo>
                    <a:pt x="115" y="159"/>
                    <a:pt x="115" y="154"/>
                    <a:pt x="115" y="149"/>
                  </a:cubicBezTo>
                  <a:cubicBezTo>
                    <a:pt x="116" y="142"/>
                    <a:pt x="116" y="135"/>
                    <a:pt x="106" y="128"/>
                  </a:cubicBezTo>
                  <a:cubicBezTo>
                    <a:pt x="103" y="126"/>
                    <a:pt x="100" y="124"/>
                    <a:pt x="97" y="123"/>
                  </a:cubicBezTo>
                  <a:cubicBezTo>
                    <a:pt x="89" y="118"/>
                    <a:pt x="85" y="116"/>
                    <a:pt x="83" y="102"/>
                  </a:cubicBezTo>
                  <a:cubicBezTo>
                    <a:pt x="82" y="93"/>
                    <a:pt x="81" y="84"/>
                    <a:pt x="82" y="74"/>
                  </a:cubicBezTo>
                  <a:cubicBezTo>
                    <a:pt x="83" y="74"/>
                    <a:pt x="83" y="74"/>
                    <a:pt x="83" y="74"/>
                  </a:cubicBezTo>
                  <a:cubicBezTo>
                    <a:pt x="83" y="64"/>
                    <a:pt x="83" y="64"/>
                    <a:pt x="83" y="64"/>
                  </a:cubicBezTo>
                  <a:cubicBezTo>
                    <a:pt x="85" y="64"/>
                    <a:pt x="85" y="64"/>
                    <a:pt x="85" y="64"/>
                  </a:cubicBezTo>
                  <a:cubicBezTo>
                    <a:pt x="89" y="64"/>
                    <a:pt x="92" y="61"/>
                    <a:pt x="92" y="57"/>
                  </a:cubicBezTo>
                  <a:cubicBezTo>
                    <a:pt x="92" y="25"/>
                    <a:pt x="92" y="25"/>
                    <a:pt x="92" y="25"/>
                  </a:cubicBezTo>
                  <a:cubicBezTo>
                    <a:pt x="92" y="21"/>
                    <a:pt x="89" y="18"/>
                    <a:pt x="85" y="18"/>
                  </a:cubicBezTo>
                  <a:cubicBezTo>
                    <a:pt x="80" y="18"/>
                    <a:pt x="80" y="18"/>
                    <a:pt x="80" y="18"/>
                  </a:cubicBezTo>
                  <a:cubicBezTo>
                    <a:pt x="80" y="17"/>
                    <a:pt x="80" y="17"/>
                    <a:pt x="80" y="16"/>
                  </a:cubicBezTo>
                  <a:cubicBezTo>
                    <a:pt x="80" y="16"/>
                    <a:pt x="80" y="15"/>
                    <a:pt x="80" y="15"/>
                  </a:cubicBezTo>
                  <a:cubicBezTo>
                    <a:pt x="81" y="15"/>
                    <a:pt x="81" y="15"/>
                    <a:pt x="81" y="15"/>
                  </a:cubicBezTo>
                  <a:cubicBezTo>
                    <a:pt x="86" y="15"/>
                    <a:pt x="90" y="11"/>
                    <a:pt x="90" y="6"/>
                  </a:cubicBezTo>
                  <a:cubicBezTo>
                    <a:pt x="87" y="6"/>
                    <a:pt x="87" y="6"/>
                    <a:pt x="87" y="6"/>
                  </a:cubicBezTo>
                  <a:cubicBezTo>
                    <a:pt x="87" y="9"/>
                    <a:pt x="85" y="12"/>
                    <a:pt x="81" y="12"/>
                  </a:cubicBezTo>
                  <a:cubicBezTo>
                    <a:pt x="79" y="12"/>
                    <a:pt x="79" y="12"/>
                    <a:pt x="79" y="12"/>
                  </a:cubicBezTo>
                  <a:cubicBezTo>
                    <a:pt x="79" y="10"/>
                    <a:pt x="77" y="9"/>
                    <a:pt x="76" y="9"/>
                  </a:cubicBezTo>
                  <a:cubicBezTo>
                    <a:pt x="74" y="9"/>
                    <a:pt x="73" y="10"/>
                    <a:pt x="72" y="12"/>
                  </a:cubicBezTo>
                  <a:cubicBezTo>
                    <a:pt x="50" y="12"/>
                    <a:pt x="50" y="12"/>
                    <a:pt x="50" y="12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41" y="12"/>
                    <a:pt x="41" y="12"/>
                    <a:pt x="41" y="12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6" y="12"/>
                    <a:pt x="3" y="9"/>
                    <a:pt x="3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11"/>
                    <a:pt x="4" y="15"/>
                    <a:pt x="9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41" y="277"/>
                    <a:pt x="41" y="277"/>
                    <a:pt x="41" y="277"/>
                  </a:cubicBezTo>
                  <a:cubicBezTo>
                    <a:pt x="40" y="277"/>
                    <a:pt x="40" y="277"/>
                    <a:pt x="40" y="277"/>
                  </a:cubicBezTo>
                  <a:cubicBezTo>
                    <a:pt x="34" y="277"/>
                    <a:pt x="34" y="277"/>
                    <a:pt x="34" y="277"/>
                  </a:cubicBezTo>
                  <a:cubicBezTo>
                    <a:pt x="25" y="277"/>
                    <a:pt x="16" y="284"/>
                    <a:pt x="13" y="292"/>
                  </a:cubicBezTo>
                  <a:cubicBezTo>
                    <a:pt x="9" y="293"/>
                    <a:pt x="6" y="297"/>
                    <a:pt x="6" y="301"/>
                  </a:cubicBezTo>
                  <a:cubicBezTo>
                    <a:pt x="6" y="306"/>
                    <a:pt x="10" y="310"/>
                    <a:pt x="15" y="310"/>
                  </a:cubicBezTo>
                  <a:cubicBezTo>
                    <a:pt x="20" y="310"/>
                    <a:pt x="24" y="306"/>
                    <a:pt x="24" y="301"/>
                  </a:cubicBezTo>
                  <a:cubicBezTo>
                    <a:pt x="24" y="298"/>
                    <a:pt x="23" y="296"/>
                    <a:pt x="22" y="295"/>
                  </a:cubicBezTo>
                  <a:cubicBezTo>
                    <a:pt x="24" y="290"/>
                    <a:pt x="29" y="287"/>
                    <a:pt x="34" y="287"/>
                  </a:cubicBezTo>
                  <a:cubicBezTo>
                    <a:pt x="55" y="287"/>
                    <a:pt x="55" y="287"/>
                    <a:pt x="55" y="287"/>
                  </a:cubicBezTo>
                  <a:cubicBezTo>
                    <a:pt x="61" y="287"/>
                    <a:pt x="65" y="290"/>
                    <a:pt x="68" y="295"/>
                  </a:cubicBezTo>
                  <a:cubicBezTo>
                    <a:pt x="66" y="296"/>
                    <a:pt x="65" y="298"/>
                    <a:pt x="65" y="301"/>
                  </a:cubicBezTo>
                  <a:cubicBezTo>
                    <a:pt x="65" y="306"/>
                    <a:pt x="69" y="310"/>
                    <a:pt x="74" y="310"/>
                  </a:cubicBezTo>
                  <a:cubicBezTo>
                    <a:pt x="79" y="310"/>
                    <a:pt x="83" y="306"/>
                    <a:pt x="83" y="301"/>
                  </a:cubicBezTo>
                  <a:cubicBezTo>
                    <a:pt x="83" y="297"/>
                    <a:pt x="80" y="293"/>
                    <a:pt x="77" y="292"/>
                  </a:cubicBezTo>
                  <a:cubicBezTo>
                    <a:pt x="73" y="284"/>
                    <a:pt x="65" y="277"/>
                    <a:pt x="55" y="277"/>
                  </a:cubicBezTo>
                  <a:cubicBezTo>
                    <a:pt x="50" y="277"/>
                    <a:pt x="50" y="277"/>
                    <a:pt x="50" y="277"/>
                  </a:cubicBezTo>
                  <a:cubicBezTo>
                    <a:pt x="50" y="15"/>
                    <a:pt x="50" y="15"/>
                    <a:pt x="50" y="15"/>
                  </a:cubicBezTo>
                  <a:cubicBezTo>
                    <a:pt x="72" y="15"/>
                    <a:pt x="72" y="15"/>
                    <a:pt x="72" y="15"/>
                  </a:cubicBezTo>
                  <a:cubicBezTo>
                    <a:pt x="72" y="15"/>
                    <a:pt x="72" y="16"/>
                    <a:pt x="72" y="16"/>
                  </a:cubicBezTo>
                  <a:cubicBezTo>
                    <a:pt x="72" y="17"/>
                    <a:pt x="72" y="17"/>
                    <a:pt x="72" y="18"/>
                  </a:cubicBezTo>
                  <a:cubicBezTo>
                    <a:pt x="67" y="18"/>
                    <a:pt x="67" y="18"/>
                    <a:pt x="67" y="18"/>
                  </a:cubicBezTo>
                  <a:cubicBezTo>
                    <a:pt x="63" y="18"/>
                    <a:pt x="60" y="21"/>
                    <a:pt x="60" y="25"/>
                  </a:cubicBezTo>
                  <a:cubicBezTo>
                    <a:pt x="60" y="57"/>
                    <a:pt x="60" y="57"/>
                    <a:pt x="60" y="57"/>
                  </a:cubicBezTo>
                  <a:cubicBezTo>
                    <a:pt x="60" y="61"/>
                    <a:pt x="63" y="64"/>
                    <a:pt x="67" y="64"/>
                  </a:cubicBezTo>
                  <a:cubicBezTo>
                    <a:pt x="68" y="64"/>
                    <a:pt x="68" y="64"/>
                    <a:pt x="68" y="64"/>
                  </a:cubicBezTo>
                  <a:cubicBezTo>
                    <a:pt x="68" y="68"/>
                    <a:pt x="68" y="68"/>
                    <a:pt x="68" y="68"/>
                  </a:cubicBezTo>
                  <a:cubicBezTo>
                    <a:pt x="74" y="68"/>
                    <a:pt x="74" y="68"/>
                    <a:pt x="74" y="68"/>
                  </a:cubicBezTo>
                  <a:cubicBezTo>
                    <a:pt x="74" y="64"/>
                    <a:pt x="74" y="64"/>
                    <a:pt x="74" y="64"/>
                  </a:cubicBezTo>
                  <a:cubicBezTo>
                    <a:pt x="78" y="64"/>
                    <a:pt x="78" y="64"/>
                    <a:pt x="78" y="64"/>
                  </a:cubicBezTo>
                  <a:cubicBezTo>
                    <a:pt x="78" y="74"/>
                    <a:pt x="78" y="74"/>
                    <a:pt x="78" y="74"/>
                  </a:cubicBezTo>
                  <a:cubicBezTo>
                    <a:pt x="79" y="74"/>
                    <a:pt x="79" y="74"/>
                    <a:pt x="79" y="74"/>
                  </a:cubicBezTo>
                  <a:cubicBezTo>
                    <a:pt x="78" y="84"/>
                    <a:pt x="78" y="93"/>
                    <a:pt x="80" y="102"/>
                  </a:cubicBezTo>
                  <a:cubicBezTo>
                    <a:pt x="82" y="118"/>
                    <a:pt x="87" y="120"/>
                    <a:pt x="96" y="126"/>
                  </a:cubicBezTo>
                  <a:cubicBezTo>
                    <a:pt x="98" y="127"/>
                    <a:pt x="101" y="129"/>
                    <a:pt x="104" y="131"/>
                  </a:cubicBezTo>
                  <a:cubicBezTo>
                    <a:pt x="112" y="137"/>
                    <a:pt x="112" y="142"/>
                    <a:pt x="112" y="149"/>
                  </a:cubicBezTo>
                  <a:cubicBezTo>
                    <a:pt x="112" y="154"/>
                    <a:pt x="112" y="160"/>
                    <a:pt x="117" y="167"/>
                  </a:cubicBezTo>
                  <a:cubicBezTo>
                    <a:pt x="123" y="175"/>
                    <a:pt x="132" y="179"/>
                    <a:pt x="142" y="180"/>
                  </a:cubicBezTo>
                  <a:cubicBezTo>
                    <a:pt x="148" y="226"/>
                    <a:pt x="148" y="226"/>
                    <a:pt x="148" y="226"/>
                  </a:cubicBezTo>
                  <a:cubicBezTo>
                    <a:pt x="143" y="234"/>
                    <a:pt x="140" y="244"/>
                    <a:pt x="140" y="255"/>
                  </a:cubicBezTo>
                  <a:cubicBezTo>
                    <a:pt x="140" y="286"/>
                    <a:pt x="166" y="312"/>
                    <a:pt x="197" y="312"/>
                  </a:cubicBezTo>
                  <a:cubicBezTo>
                    <a:pt x="218" y="312"/>
                    <a:pt x="236" y="300"/>
                    <a:pt x="246" y="284"/>
                  </a:cubicBezTo>
                  <a:cubicBezTo>
                    <a:pt x="246" y="284"/>
                    <a:pt x="246" y="284"/>
                    <a:pt x="246" y="284"/>
                  </a:cubicBezTo>
                  <a:cubicBezTo>
                    <a:pt x="246" y="284"/>
                    <a:pt x="246" y="283"/>
                    <a:pt x="246" y="283"/>
                  </a:cubicBezTo>
                  <a:cubicBezTo>
                    <a:pt x="252" y="306"/>
                    <a:pt x="252" y="306"/>
                    <a:pt x="252" y="306"/>
                  </a:cubicBezTo>
                  <a:cubicBezTo>
                    <a:pt x="254" y="313"/>
                    <a:pt x="262" y="317"/>
                    <a:pt x="269" y="315"/>
                  </a:cubicBezTo>
                  <a:cubicBezTo>
                    <a:pt x="276" y="313"/>
                    <a:pt x="280" y="306"/>
                    <a:pt x="278" y="298"/>
                  </a:cubicBezTo>
                  <a:close/>
                  <a:moveTo>
                    <a:pt x="77" y="18"/>
                  </a:moveTo>
                  <a:cubicBezTo>
                    <a:pt x="75" y="18"/>
                    <a:pt x="75" y="18"/>
                    <a:pt x="75" y="18"/>
                  </a:cubicBezTo>
                  <a:cubicBezTo>
                    <a:pt x="75" y="17"/>
                    <a:pt x="75" y="17"/>
                    <a:pt x="75" y="16"/>
                  </a:cubicBezTo>
                  <a:cubicBezTo>
                    <a:pt x="75" y="16"/>
                    <a:pt x="75" y="15"/>
                    <a:pt x="75" y="15"/>
                  </a:cubicBezTo>
                  <a:cubicBezTo>
                    <a:pt x="77" y="15"/>
                    <a:pt x="77" y="15"/>
                    <a:pt x="77" y="15"/>
                  </a:cubicBezTo>
                  <a:cubicBezTo>
                    <a:pt x="77" y="15"/>
                    <a:pt x="77" y="16"/>
                    <a:pt x="77" y="16"/>
                  </a:cubicBezTo>
                  <a:cubicBezTo>
                    <a:pt x="77" y="17"/>
                    <a:pt x="77" y="17"/>
                    <a:pt x="77" y="18"/>
                  </a:cubicBezTo>
                  <a:close/>
                  <a:moveTo>
                    <a:pt x="212" y="191"/>
                  </a:moveTo>
                  <a:cubicBezTo>
                    <a:pt x="218" y="197"/>
                    <a:pt x="225" y="201"/>
                    <a:pt x="232" y="205"/>
                  </a:cubicBezTo>
                  <a:cubicBezTo>
                    <a:pt x="212" y="205"/>
                    <a:pt x="212" y="205"/>
                    <a:pt x="212" y="205"/>
                  </a:cubicBezTo>
                  <a:lnTo>
                    <a:pt x="212" y="191"/>
                  </a:lnTo>
                  <a:close/>
                  <a:moveTo>
                    <a:pt x="164" y="182"/>
                  </a:moveTo>
                  <a:cubicBezTo>
                    <a:pt x="164" y="202"/>
                    <a:pt x="164" y="202"/>
                    <a:pt x="164" y="202"/>
                  </a:cubicBezTo>
                  <a:cubicBezTo>
                    <a:pt x="162" y="182"/>
                    <a:pt x="162" y="182"/>
                    <a:pt x="162" y="182"/>
                  </a:cubicBezTo>
                  <a:cubicBezTo>
                    <a:pt x="162" y="182"/>
                    <a:pt x="163" y="182"/>
                    <a:pt x="164" y="182"/>
                  </a:cubicBezTo>
                  <a:close/>
                  <a:moveTo>
                    <a:pt x="197" y="292"/>
                  </a:moveTo>
                  <a:cubicBezTo>
                    <a:pt x="177" y="292"/>
                    <a:pt x="160" y="275"/>
                    <a:pt x="160" y="255"/>
                  </a:cubicBezTo>
                  <a:cubicBezTo>
                    <a:pt x="160" y="250"/>
                    <a:pt x="161" y="246"/>
                    <a:pt x="162" y="241"/>
                  </a:cubicBezTo>
                  <a:cubicBezTo>
                    <a:pt x="163" y="241"/>
                    <a:pt x="164" y="242"/>
                    <a:pt x="164" y="242"/>
                  </a:cubicBezTo>
                  <a:cubicBezTo>
                    <a:pt x="232" y="242"/>
                    <a:pt x="232" y="242"/>
                    <a:pt x="232" y="242"/>
                  </a:cubicBezTo>
                  <a:cubicBezTo>
                    <a:pt x="234" y="246"/>
                    <a:pt x="235" y="250"/>
                    <a:pt x="235" y="255"/>
                  </a:cubicBezTo>
                  <a:cubicBezTo>
                    <a:pt x="235" y="275"/>
                    <a:pt x="218" y="292"/>
                    <a:pt x="197" y="292"/>
                  </a:cubicBezTo>
                  <a:close/>
                  <a:moveTo>
                    <a:pt x="197" y="292"/>
                  </a:moveTo>
                  <a:cubicBezTo>
                    <a:pt x="197" y="292"/>
                    <a:pt x="197" y="292"/>
                    <a:pt x="197" y="292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</a:endParaRPr>
            </a:p>
          </p:txBody>
        </p:sp>
      </p:grpSp>
      <p:grpSp>
        <p:nvGrpSpPr>
          <p:cNvPr id="34" name="Group 53"/>
          <p:cNvGrpSpPr/>
          <p:nvPr/>
        </p:nvGrpSpPr>
        <p:grpSpPr>
          <a:xfrm>
            <a:off x="2678556" y="4597763"/>
            <a:ext cx="1235029" cy="651864"/>
            <a:chOff x="671967" y="3285717"/>
            <a:chExt cx="1175890" cy="620426"/>
          </a:xfrm>
        </p:grpSpPr>
        <p:sp>
          <p:nvSpPr>
            <p:cNvPr id="35" name="Left-Right Arrow Callout 218"/>
            <p:cNvSpPr/>
            <p:nvPr/>
          </p:nvSpPr>
          <p:spPr>
            <a:xfrm>
              <a:off x="671967" y="3285717"/>
              <a:ext cx="1175890" cy="620426"/>
            </a:xfrm>
            <a:prstGeom prst="rightArrowCallout">
              <a:avLst>
                <a:gd name="adj1" fmla="val 25000"/>
                <a:gd name="adj2" fmla="val 25000"/>
                <a:gd name="adj3" fmla="val 25000"/>
                <a:gd name="adj4" fmla="val 86809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  <a:cs typeface="+mn-ea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801227" y="3372141"/>
              <a:ext cx="902356" cy="468694"/>
            </a:xfrm>
            <a:prstGeom prst="rightArrowCallout">
              <a:avLst>
                <a:gd name="adj1" fmla="val 25000"/>
                <a:gd name="adj2" fmla="val 25000"/>
                <a:gd name="adj3" fmla="val 25000"/>
                <a:gd name="adj4" fmla="val 90208"/>
              </a:avLst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cs typeface="+mn-ea"/>
                </a:rPr>
                <a:t>75%</a:t>
              </a:r>
              <a:endParaRPr lang="en-US" sz="3200" b="1" dirty="0">
                <a:solidFill>
                  <a:schemeClr val="bg1"/>
                </a:solidFill>
                <a:cs typeface="+mn-ea"/>
              </a:endParaRPr>
            </a:p>
          </p:txBody>
        </p:sp>
      </p:grpSp>
      <p:grpSp>
        <p:nvGrpSpPr>
          <p:cNvPr id="37" name="Group 83"/>
          <p:cNvGrpSpPr/>
          <p:nvPr/>
        </p:nvGrpSpPr>
        <p:grpSpPr>
          <a:xfrm>
            <a:off x="2678556" y="5393372"/>
            <a:ext cx="1235029" cy="651864"/>
            <a:chOff x="671967" y="4042956"/>
            <a:chExt cx="1175890" cy="620426"/>
          </a:xfrm>
        </p:grpSpPr>
        <p:sp>
          <p:nvSpPr>
            <p:cNvPr id="38" name="Right Arrow Callout 84"/>
            <p:cNvSpPr/>
            <p:nvPr/>
          </p:nvSpPr>
          <p:spPr>
            <a:xfrm>
              <a:off x="671967" y="4042956"/>
              <a:ext cx="1175890" cy="620426"/>
            </a:xfrm>
            <a:prstGeom prst="rightArrowCallout">
              <a:avLst>
                <a:gd name="adj1" fmla="val 25000"/>
                <a:gd name="adj2" fmla="val 25000"/>
                <a:gd name="adj3" fmla="val 25000"/>
                <a:gd name="adj4" fmla="val 86809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  <a:cs typeface="+mn-ea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796483" y="4116339"/>
              <a:ext cx="781438" cy="46869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cs typeface="+mn-ea"/>
                </a:rPr>
                <a:t>25%</a:t>
              </a:r>
              <a:endParaRPr lang="en-US" sz="3200" b="1" dirty="0">
                <a:solidFill>
                  <a:schemeClr val="bg1"/>
                </a:solidFill>
                <a:cs typeface="+mn-ea"/>
              </a:endParaRPr>
            </a:p>
          </p:txBody>
        </p:sp>
      </p:grpSp>
      <p:cxnSp>
        <p:nvCxnSpPr>
          <p:cNvPr id="40" name="Straight Connector 101"/>
          <p:cNvCxnSpPr/>
          <p:nvPr/>
        </p:nvCxnSpPr>
        <p:spPr>
          <a:xfrm flipV="1">
            <a:off x="5480812" y="1585944"/>
            <a:ext cx="0" cy="4459291"/>
          </a:xfrm>
          <a:prstGeom prst="line">
            <a:avLst/>
          </a:prstGeom>
          <a:ln w="19050">
            <a:solidFill>
              <a:schemeClr val="accent1"/>
            </a:solidFill>
            <a:prstDash val="sysDot"/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Freeform 5"/>
          <p:cNvSpPr>
            <a:spLocks noEditPoints="1"/>
          </p:cNvSpPr>
          <p:nvPr/>
        </p:nvSpPr>
        <p:spPr bwMode="auto">
          <a:xfrm>
            <a:off x="4046724" y="5427299"/>
            <a:ext cx="652302" cy="625094"/>
          </a:xfrm>
          <a:custGeom>
            <a:avLst/>
            <a:gdLst/>
            <a:ahLst/>
            <a:cxnLst>
              <a:cxn ang="0">
                <a:pos x="457" y="10"/>
              </a:cxn>
              <a:cxn ang="0">
                <a:pos x="456" y="10"/>
              </a:cxn>
              <a:cxn ang="0">
                <a:pos x="430" y="1"/>
              </a:cxn>
              <a:cxn ang="0">
                <a:pos x="323" y="3"/>
              </a:cxn>
              <a:cxn ang="0">
                <a:pos x="293" y="34"/>
              </a:cxn>
              <a:cxn ang="0">
                <a:pos x="324" y="64"/>
              </a:cxn>
              <a:cxn ang="0">
                <a:pos x="360" y="63"/>
              </a:cxn>
              <a:cxn ang="0">
                <a:pos x="307" y="116"/>
              </a:cxn>
              <a:cxn ang="0">
                <a:pos x="200" y="80"/>
              </a:cxn>
              <a:cxn ang="0">
                <a:pos x="71" y="134"/>
              </a:cxn>
              <a:cxn ang="0">
                <a:pos x="71" y="391"/>
              </a:cxn>
              <a:cxn ang="0">
                <a:pos x="200" y="445"/>
              </a:cxn>
              <a:cxn ang="0">
                <a:pos x="329" y="391"/>
              </a:cxn>
              <a:cxn ang="0">
                <a:pos x="350" y="160"/>
              </a:cxn>
              <a:cxn ang="0">
                <a:pos x="405" y="105"/>
              </a:cxn>
              <a:cxn ang="0">
                <a:pos x="405" y="145"/>
              </a:cxn>
              <a:cxn ang="0">
                <a:pos x="436" y="175"/>
              </a:cxn>
              <a:cxn ang="0">
                <a:pos x="466" y="145"/>
              </a:cxn>
              <a:cxn ang="0">
                <a:pos x="466" y="32"/>
              </a:cxn>
              <a:cxn ang="0">
                <a:pos x="457" y="10"/>
              </a:cxn>
              <a:cxn ang="0">
                <a:pos x="285" y="348"/>
              </a:cxn>
              <a:cxn ang="0">
                <a:pos x="114" y="348"/>
              </a:cxn>
              <a:cxn ang="0">
                <a:pos x="114" y="177"/>
              </a:cxn>
              <a:cxn ang="0">
                <a:pos x="200" y="141"/>
              </a:cxn>
              <a:cxn ang="0">
                <a:pos x="285" y="177"/>
              </a:cxn>
              <a:cxn ang="0">
                <a:pos x="285" y="348"/>
              </a:cxn>
              <a:cxn ang="0">
                <a:pos x="285" y="348"/>
              </a:cxn>
              <a:cxn ang="0">
                <a:pos x="285" y="348"/>
              </a:cxn>
            </a:cxnLst>
            <a:rect l="0" t="0" r="r" b="b"/>
            <a:pathLst>
              <a:path w="466" h="445">
                <a:moveTo>
                  <a:pt x="457" y="10"/>
                </a:moveTo>
                <a:cubicBezTo>
                  <a:pt x="457" y="10"/>
                  <a:pt x="457" y="10"/>
                  <a:pt x="456" y="10"/>
                </a:cubicBezTo>
                <a:cubicBezTo>
                  <a:pt x="449" y="3"/>
                  <a:pt x="439" y="0"/>
                  <a:pt x="430" y="1"/>
                </a:cubicBezTo>
                <a:cubicBezTo>
                  <a:pt x="323" y="3"/>
                  <a:pt x="323" y="3"/>
                  <a:pt x="323" y="3"/>
                </a:cubicBezTo>
                <a:cubicBezTo>
                  <a:pt x="306" y="3"/>
                  <a:pt x="293" y="17"/>
                  <a:pt x="293" y="34"/>
                </a:cubicBezTo>
                <a:cubicBezTo>
                  <a:pt x="293" y="50"/>
                  <a:pt x="306" y="63"/>
                  <a:pt x="324" y="64"/>
                </a:cubicBezTo>
                <a:cubicBezTo>
                  <a:pt x="360" y="63"/>
                  <a:pt x="360" y="63"/>
                  <a:pt x="360" y="63"/>
                </a:cubicBezTo>
                <a:cubicBezTo>
                  <a:pt x="307" y="116"/>
                  <a:pt x="307" y="116"/>
                  <a:pt x="307" y="116"/>
                </a:cubicBezTo>
                <a:cubicBezTo>
                  <a:pt x="276" y="93"/>
                  <a:pt x="239" y="80"/>
                  <a:pt x="200" y="80"/>
                </a:cubicBezTo>
                <a:cubicBezTo>
                  <a:pt x="151" y="80"/>
                  <a:pt x="105" y="99"/>
                  <a:pt x="71" y="134"/>
                </a:cubicBezTo>
                <a:cubicBezTo>
                  <a:pt x="0" y="205"/>
                  <a:pt x="0" y="320"/>
                  <a:pt x="71" y="391"/>
                </a:cubicBezTo>
                <a:cubicBezTo>
                  <a:pt x="105" y="426"/>
                  <a:pt x="151" y="445"/>
                  <a:pt x="200" y="445"/>
                </a:cubicBezTo>
                <a:cubicBezTo>
                  <a:pt x="248" y="445"/>
                  <a:pt x="294" y="426"/>
                  <a:pt x="329" y="391"/>
                </a:cubicBezTo>
                <a:cubicBezTo>
                  <a:pt x="391" y="328"/>
                  <a:pt x="399" y="230"/>
                  <a:pt x="350" y="160"/>
                </a:cubicBezTo>
                <a:cubicBezTo>
                  <a:pt x="405" y="105"/>
                  <a:pt x="405" y="105"/>
                  <a:pt x="405" y="105"/>
                </a:cubicBezTo>
                <a:cubicBezTo>
                  <a:pt x="405" y="145"/>
                  <a:pt x="405" y="145"/>
                  <a:pt x="405" y="145"/>
                </a:cubicBezTo>
                <a:cubicBezTo>
                  <a:pt x="405" y="162"/>
                  <a:pt x="419" y="175"/>
                  <a:pt x="436" y="175"/>
                </a:cubicBezTo>
                <a:cubicBezTo>
                  <a:pt x="452" y="175"/>
                  <a:pt x="466" y="162"/>
                  <a:pt x="466" y="145"/>
                </a:cubicBezTo>
                <a:cubicBezTo>
                  <a:pt x="466" y="32"/>
                  <a:pt x="466" y="32"/>
                  <a:pt x="466" y="32"/>
                </a:cubicBezTo>
                <a:cubicBezTo>
                  <a:pt x="466" y="24"/>
                  <a:pt x="463" y="16"/>
                  <a:pt x="457" y="10"/>
                </a:cubicBezTo>
                <a:close/>
                <a:moveTo>
                  <a:pt x="285" y="348"/>
                </a:moveTo>
                <a:cubicBezTo>
                  <a:pt x="240" y="394"/>
                  <a:pt x="160" y="394"/>
                  <a:pt x="114" y="348"/>
                </a:cubicBezTo>
                <a:cubicBezTo>
                  <a:pt x="67" y="301"/>
                  <a:pt x="67" y="224"/>
                  <a:pt x="114" y="177"/>
                </a:cubicBezTo>
                <a:cubicBezTo>
                  <a:pt x="137" y="154"/>
                  <a:pt x="167" y="141"/>
                  <a:pt x="200" y="141"/>
                </a:cubicBezTo>
                <a:cubicBezTo>
                  <a:pt x="232" y="141"/>
                  <a:pt x="262" y="154"/>
                  <a:pt x="285" y="177"/>
                </a:cubicBezTo>
                <a:cubicBezTo>
                  <a:pt x="333" y="224"/>
                  <a:pt x="333" y="301"/>
                  <a:pt x="285" y="348"/>
                </a:cubicBezTo>
                <a:close/>
                <a:moveTo>
                  <a:pt x="285" y="348"/>
                </a:moveTo>
                <a:cubicBezTo>
                  <a:pt x="285" y="348"/>
                  <a:pt x="285" y="348"/>
                  <a:pt x="285" y="348"/>
                </a:cubicBezTo>
              </a:path>
            </a:pathLst>
          </a:custGeom>
          <a:solidFill>
            <a:schemeClr val="accent2"/>
          </a:solidFill>
          <a:ln w="9525">
            <a:noFill/>
            <a:round/>
          </a:ln>
        </p:spPr>
        <p:txBody>
          <a:bodyPr vert="horz" wrap="square" lIns="121917" tIns="60958" rIns="121917" bIns="60958" numCol="1" anchor="t" anchorCtr="0" compatLnSpc="1"/>
          <a:lstStyle/>
          <a:p>
            <a:endParaRPr lang="en-US">
              <a:solidFill>
                <a:schemeClr val="tx1">
                  <a:lumMod val="75000"/>
                  <a:lumOff val="25000"/>
                </a:schemeClr>
              </a:solidFill>
              <a:cs typeface="+mn-ea"/>
            </a:endParaRPr>
          </a:p>
        </p:txBody>
      </p:sp>
      <p:sp>
        <p:nvSpPr>
          <p:cNvPr id="42" name="Freeform 6"/>
          <p:cNvSpPr>
            <a:spLocks noEditPoints="1"/>
          </p:cNvSpPr>
          <p:nvPr/>
        </p:nvSpPr>
        <p:spPr bwMode="auto">
          <a:xfrm>
            <a:off x="4106407" y="4588162"/>
            <a:ext cx="510563" cy="762310"/>
          </a:xfrm>
          <a:custGeom>
            <a:avLst/>
            <a:gdLst/>
            <a:ahLst/>
            <a:cxnLst>
              <a:cxn ang="0">
                <a:pos x="183" y="0"/>
              </a:cxn>
              <a:cxn ang="0">
                <a:pos x="0" y="183"/>
              </a:cxn>
              <a:cxn ang="0">
                <a:pos x="149" y="362"/>
              </a:cxn>
              <a:cxn ang="0">
                <a:pos x="149" y="417"/>
              </a:cxn>
              <a:cxn ang="0">
                <a:pos x="101" y="417"/>
              </a:cxn>
              <a:cxn ang="0">
                <a:pos x="71" y="447"/>
              </a:cxn>
              <a:cxn ang="0">
                <a:pos x="101" y="478"/>
              </a:cxn>
              <a:cxn ang="0">
                <a:pos x="149" y="478"/>
              </a:cxn>
              <a:cxn ang="0">
                <a:pos x="149" y="512"/>
              </a:cxn>
              <a:cxn ang="0">
                <a:pos x="180" y="543"/>
              </a:cxn>
              <a:cxn ang="0">
                <a:pos x="210" y="512"/>
              </a:cxn>
              <a:cxn ang="0">
                <a:pos x="210" y="478"/>
              </a:cxn>
              <a:cxn ang="0">
                <a:pos x="260" y="478"/>
              </a:cxn>
              <a:cxn ang="0">
                <a:pos x="291" y="447"/>
              </a:cxn>
              <a:cxn ang="0">
                <a:pos x="260" y="417"/>
              </a:cxn>
              <a:cxn ang="0">
                <a:pos x="210" y="417"/>
              </a:cxn>
              <a:cxn ang="0">
                <a:pos x="210" y="363"/>
              </a:cxn>
              <a:cxn ang="0">
                <a:pos x="365" y="183"/>
              </a:cxn>
              <a:cxn ang="0">
                <a:pos x="183" y="0"/>
              </a:cxn>
              <a:cxn ang="0">
                <a:pos x="183" y="304"/>
              </a:cxn>
              <a:cxn ang="0">
                <a:pos x="62" y="183"/>
              </a:cxn>
              <a:cxn ang="0">
                <a:pos x="183" y="61"/>
              </a:cxn>
              <a:cxn ang="0">
                <a:pos x="304" y="183"/>
              </a:cxn>
              <a:cxn ang="0">
                <a:pos x="183" y="304"/>
              </a:cxn>
              <a:cxn ang="0">
                <a:pos x="183" y="304"/>
              </a:cxn>
              <a:cxn ang="0">
                <a:pos x="183" y="304"/>
              </a:cxn>
            </a:cxnLst>
            <a:rect l="0" t="0" r="r" b="b"/>
            <a:pathLst>
              <a:path w="365" h="543">
                <a:moveTo>
                  <a:pt x="183" y="0"/>
                </a:moveTo>
                <a:cubicBezTo>
                  <a:pt x="82" y="0"/>
                  <a:pt x="0" y="82"/>
                  <a:pt x="0" y="183"/>
                </a:cubicBezTo>
                <a:cubicBezTo>
                  <a:pt x="0" y="272"/>
                  <a:pt x="65" y="346"/>
                  <a:pt x="149" y="362"/>
                </a:cubicBezTo>
                <a:cubicBezTo>
                  <a:pt x="149" y="417"/>
                  <a:pt x="149" y="417"/>
                  <a:pt x="149" y="417"/>
                </a:cubicBezTo>
                <a:cubicBezTo>
                  <a:pt x="101" y="417"/>
                  <a:pt x="101" y="417"/>
                  <a:pt x="101" y="417"/>
                </a:cubicBezTo>
                <a:cubicBezTo>
                  <a:pt x="84" y="417"/>
                  <a:pt x="71" y="431"/>
                  <a:pt x="71" y="447"/>
                </a:cubicBezTo>
                <a:cubicBezTo>
                  <a:pt x="71" y="464"/>
                  <a:pt x="84" y="478"/>
                  <a:pt x="101" y="478"/>
                </a:cubicBezTo>
                <a:cubicBezTo>
                  <a:pt x="149" y="478"/>
                  <a:pt x="149" y="478"/>
                  <a:pt x="149" y="478"/>
                </a:cubicBezTo>
                <a:cubicBezTo>
                  <a:pt x="149" y="512"/>
                  <a:pt x="149" y="512"/>
                  <a:pt x="149" y="512"/>
                </a:cubicBezTo>
                <a:cubicBezTo>
                  <a:pt x="149" y="529"/>
                  <a:pt x="163" y="543"/>
                  <a:pt x="180" y="543"/>
                </a:cubicBezTo>
                <a:cubicBezTo>
                  <a:pt x="197" y="543"/>
                  <a:pt x="210" y="529"/>
                  <a:pt x="210" y="512"/>
                </a:cubicBezTo>
                <a:cubicBezTo>
                  <a:pt x="210" y="478"/>
                  <a:pt x="210" y="478"/>
                  <a:pt x="210" y="478"/>
                </a:cubicBezTo>
                <a:cubicBezTo>
                  <a:pt x="260" y="478"/>
                  <a:pt x="260" y="478"/>
                  <a:pt x="260" y="478"/>
                </a:cubicBezTo>
                <a:cubicBezTo>
                  <a:pt x="277" y="478"/>
                  <a:pt x="291" y="464"/>
                  <a:pt x="291" y="447"/>
                </a:cubicBezTo>
                <a:cubicBezTo>
                  <a:pt x="291" y="430"/>
                  <a:pt x="277" y="417"/>
                  <a:pt x="260" y="417"/>
                </a:cubicBezTo>
                <a:cubicBezTo>
                  <a:pt x="210" y="417"/>
                  <a:pt x="210" y="417"/>
                  <a:pt x="210" y="417"/>
                </a:cubicBezTo>
                <a:cubicBezTo>
                  <a:pt x="210" y="363"/>
                  <a:pt x="210" y="363"/>
                  <a:pt x="210" y="363"/>
                </a:cubicBezTo>
                <a:cubicBezTo>
                  <a:pt x="298" y="349"/>
                  <a:pt x="365" y="274"/>
                  <a:pt x="365" y="183"/>
                </a:cubicBezTo>
                <a:cubicBezTo>
                  <a:pt x="365" y="82"/>
                  <a:pt x="283" y="0"/>
                  <a:pt x="183" y="0"/>
                </a:cubicBezTo>
                <a:close/>
                <a:moveTo>
                  <a:pt x="183" y="304"/>
                </a:moveTo>
                <a:cubicBezTo>
                  <a:pt x="116" y="304"/>
                  <a:pt x="62" y="249"/>
                  <a:pt x="62" y="183"/>
                </a:cubicBezTo>
                <a:cubicBezTo>
                  <a:pt x="62" y="116"/>
                  <a:pt x="116" y="61"/>
                  <a:pt x="183" y="61"/>
                </a:cubicBezTo>
                <a:cubicBezTo>
                  <a:pt x="250" y="61"/>
                  <a:pt x="304" y="116"/>
                  <a:pt x="304" y="183"/>
                </a:cubicBezTo>
                <a:cubicBezTo>
                  <a:pt x="304" y="249"/>
                  <a:pt x="250" y="304"/>
                  <a:pt x="183" y="304"/>
                </a:cubicBezTo>
                <a:close/>
                <a:moveTo>
                  <a:pt x="183" y="304"/>
                </a:moveTo>
                <a:cubicBezTo>
                  <a:pt x="183" y="304"/>
                  <a:pt x="183" y="304"/>
                  <a:pt x="183" y="304"/>
                </a:cubicBezTo>
              </a:path>
            </a:pathLst>
          </a:custGeom>
          <a:solidFill>
            <a:schemeClr val="accent1"/>
          </a:solidFill>
          <a:ln w="9525">
            <a:noFill/>
            <a:round/>
          </a:ln>
        </p:spPr>
        <p:txBody>
          <a:bodyPr vert="horz" wrap="square" lIns="121917" tIns="60958" rIns="121917" bIns="60958" numCol="1" anchor="t" anchorCtr="0" compatLnSpc="1"/>
          <a:lstStyle/>
          <a:p>
            <a:endParaRPr lang="en-US">
              <a:solidFill>
                <a:schemeClr val="tx1">
                  <a:lumMod val="75000"/>
                  <a:lumOff val="25000"/>
                </a:schemeClr>
              </a:solidFill>
              <a:cs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0">
        <p14:prism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" presetClass="entr" presetSubtype="4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4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500"/>
                            </p:stCondLst>
                            <p:childTnLst>
                              <p:par>
                                <p:cTn id="51" presetID="2" presetClass="entr" presetSubtype="4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0"/>
                            </p:stCondLst>
                            <p:childTnLst>
                              <p:par>
                                <p:cTn id="56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000"/>
                            </p:stCondLst>
                            <p:childTnLst>
                              <p:par>
                                <p:cTn id="60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500"/>
                            </p:stCondLst>
                            <p:childTnLst>
                              <p:par>
                                <p:cTn id="6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000"/>
                            </p:stCondLst>
                            <p:childTnLst>
                              <p:par>
                                <p:cTn id="75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7500"/>
                            </p:stCondLst>
                            <p:childTnLst>
                              <p:par>
                                <p:cTn id="8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8000"/>
                            </p:stCondLst>
                            <p:childTnLst>
                              <p:par>
                                <p:cTn id="90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9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9000"/>
                            </p:stCondLst>
                            <p:childTnLst>
                              <p:par>
                                <p:cTn id="94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9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  <p:bldP spid="15" grpId="0"/>
      <p:bldP spid="16" grpId="0"/>
      <p:bldP spid="29" grpId="0" animBg="1"/>
      <p:bldP spid="30" grpId="0" animBg="1"/>
      <p:bldP spid="41" grpId="0" animBg="1"/>
      <p:bldP spid="4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平行四边形 1"/>
          <p:cNvSpPr/>
          <p:nvPr/>
        </p:nvSpPr>
        <p:spPr>
          <a:xfrm>
            <a:off x="-1609650" y="1214178"/>
            <a:ext cx="7494652" cy="4951920"/>
          </a:xfrm>
          <a:prstGeom prst="parallelogram">
            <a:avLst/>
          </a:prstGeom>
          <a:blipFill>
            <a:blip r:embed="rId1"/>
            <a:stretch>
              <a:fillRect/>
            </a:stretch>
          </a:blip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3646934" y="1413570"/>
            <a:ext cx="10010138" cy="4508927"/>
            <a:chOff x="3646934" y="1413570"/>
            <a:chExt cx="10010138" cy="4508927"/>
          </a:xfrm>
        </p:grpSpPr>
        <p:grpSp>
          <p:nvGrpSpPr>
            <p:cNvPr id="3" name="组合 2"/>
            <p:cNvGrpSpPr/>
            <p:nvPr/>
          </p:nvGrpSpPr>
          <p:grpSpPr>
            <a:xfrm>
              <a:off x="3646934" y="1906697"/>
              <a:ext cx="10010138" cy="3136730"/>
              <a:chOff x="3646934" y="1906697"/>
              <a:chExt cx="10010138" cy="3136730"/>
            </a:xfrm>
          </p:grpSpPr>
          <p:sp>
            <p:nvSpPr>
              <p:cNvPr id="5" name="平行四边形 4"/>
              <p:cNvSpPr/>
              <p:nvPr/>
            </p:nvSpPr>
            <p:spPr>
              <a:xfrm>
                <a:off x="3646934" y="2182650"/>
                <a:ext cx="10010138" cy="2860777"/>
              </a:xfrm>
              <a:prstGeom prst="parallelogram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</a:endParaRPr>
              </a:p>
            </p:txBody>
          </p:sp>
          <p:sp>
            <p:nvSpPr>
              <p:cNvPr id="17" name="矩形 16"/>
              <p:cNvSpPr/>
              <p:nvPr/>
            </p:nvSpPr>
            <p:spPr>
              <a:xfrm>
                <a:off x="11969204" y="1906697"/>
                <a:ext cx="1254794" cy="313673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</a:endParaRPr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10573125" y="1413570"/>
              <a:ext cx="1728192" cy="45089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700" b="1" dirty="0" smtClean="0">
                  <a:solidFill>
                    <a:schemeClr val="bg1"/>
                  </a:solidFill>
                  <a:latin typeface="Impact" panose="020B0806030902050204" pitchFamily="34" charset="0"/>
                  <a:cs typeface="+mn-ea"/>
                </a:rPr>
                <a:t>4</a:t>
              </a:r>
              <a:endParaRPr lang="zh-CN" altLang="en-US" sz="28700" b="1" dirty="0">
                <a:solidFill>
                  <a:schemeClr val="bg1"/>
                </a:solidFill>
                <a:latin typeface="Impact" panose="020B0806030902050204" pitchFamily="34" charset="0"/>
                <a:cs typeface="+mn-ea"/>
              </a:endParaRPr>
            </a:p>
          </p:txBody>
        </p:sp>
      </p:grpSp>
      <p:sp>
        <p:nvSpPr>
          <p:cNvPr id="6" name="文本框 5"/>
          <p:cNvSpPr txBox="1"/>
          <p:nvPr/>
        </p:nvSpPr>
        <p:spPr>
          <a:xfrm>
            <a:off x="3934966" y="3021553"/>
            <a:ext cx="69513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7200" dirty="0" smtClean="0">
                <a:solidFill>
                  <a:schemeClr val="bg1"/>
                </a:solidFill>
                <a:latin typeface="+mn-ea"/>
                <a:cs typeface="+mn-ea"/>
              </a:rPr>
              <a:t>下半年工作计划</a:t>
            </a:r>
            <a:endParaRPr lang="zh-CN" altLang="en-US" sz="7200" dirty="0">
              <a:solidFill>
                <a:schemeClr val="bg1"/>
              </a:solidFill>
              <a:latin typeface="+mn-ea"/>
              <a:cs typeface="+mn-ea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" y="171489"/>
            <a:ext cx="479998" cy="628796"/>
          </a:xfrm>
          <a:prstGeom prst="rect">
            <a:avLst/>
          </a:prstGeom>
          <a:solidFill>
            <a:srgbClr val="F66E08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1"/>
              </a:solidFill>
              <a:cs typeface="+mn-ea"/>
            </a:endParaRPr>
          </a:p>
        </p:txBody>
      </p:sp>
      <p:sp>
        <p:nvSpPr>
          <p:cNvPr id="12" name="文本框 5"/>
          <p:cNvSpPr txBox="1"/>
          <p:nvPr/>
        </p:nvSpPr>
        <p:spPr>
          <a:xfrm>
            <a:off x="491426" y="200462"/>
            <a:ext cx="38635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 dirty="0" smtClean="0">
                <a:solidFill>
                  <a:schemeClr val="accent1"/>
                </a:solidFill>
                <a:latin typeface="+mn-ea"/>
                <a:cs typeface="+mn-ea"/>
              </a:rPr>
              <a:t>过渡</a:t>
            </a:r>
            <a:r>
              <a:rPr lang="en-US" altLang="zh-CN" sz="3200" b="1" dirty="0" smtClean="0">
                <a:solidFill>
                  <a:schemeClr val="accent1"/>
                </a:solidFill>
                <a:latin typeface="+mn-ea"/>
                <a:cs typeface="+mn-ea"/>
              </a:rPr>
              <a:t>/TRANSITION</a:t>
            </a:r>
            <a:endParaRPr lang="zh-CN" altLang="en-US" sz="3200" b="1" dirty="0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14" name="TextBox 111"/>
          <p:cNvSpPr txBox="1">
            <a:spLocks noChangeArrowheads="1"/>
          </p:cNvSpPr>
          <p:nvPr/>
        </p:nvSpPr>
        <p:spPr bwMode="auto">
          <a:xfrm>
            <a:off x="5303118" y="5115435"/>
            <a:ext cx="6696744" cy="683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70" tIns="45683" rIns="91370" bIns="45683">
            <a:spAutoFit/>
          </a:bodyPr>
          <a:lstStyle>
            <a:lvl1pPr>
              <a:defRPr>
                <a:solidFill>
                  <a:schemeClr val="tx1"/>
                </a:solidFill>
                <a:latin typeface="Lao UI" panose="020B0502040204020203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Lao UI" panose="020B0502040204020203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Lao UI" panose="020B0502040204020203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Lao UI" panose="020B0502040204020203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Lao UI" panose="020B0502040204020203" pitchFamily="34" charset="0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o UI" panose="020B0502040204020203" pitchFamily="34" charset="0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o UI" panose="020B0502040204020203" pitchFamily="34" charset="0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o UI" panose="020B0502040204020203" pitchFamily="34" charset="0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o UI" panose="020B0502040204020203" pitchFamily="34" charset="0"/>
                <a:ea typeface="微软雅黑" panose="020B0503020204020204" pitchFamily="34" charset="-122"/>
              </a:defRPr>
            </a:lvl9pPr>
          </a:lstStyle>
          <a:p>
            <a:pPr defTabSz="913765">
              <a:lnSpc>
                <a:spcPct val="120000"/>
              </a:lnSpc>
              <a:defRPr/>
            </a:pPr>
            <a:r>
              <a:rPr lang="zh-CN" altLang="en-US" sz="1600" dirty="0" smtClean="0">
                <a:solidFill>
                  <a:schemeClr val="accent2"/>
                </a:solidFill>
                <a:latin typeface="+mn-ea"/>
                <a:ea typeface="+mn-ea"/>
                <a:cs typeface="+mn-ea"/>
              </a:rPr>
              <a:t>可在此处添加</a:t>
            </a:r>
            <a:r>
              <a:rPr lang="zh-CN" altLang="en-US" sz="1600" dirty="0">
                <a:solidFill>
                  <a:schemeClr val="accent2"/>
                </a:solidFill>
                <a:latin typeface="+mn-ea"/>
                <a:ea typeface="+mn-ea"/>
                <a:cs typeface="+mn-ea"/>
              </a:rPr>
              <a:t>简短问题说明文字，具体说明文字在此处添加此处单击此处添加文字阐述。单击此处添加文字阐述，添加简短问题说明文字。</a:t>
            </a:r>
            <a:endParaRPr lang="zh-CN" altLang="en-US" sz="1600" baseline="-3000" dirty="0">
              <a:solidFill>
                <a:schemeClr val="accent2"/>
              </a:solidFill>
              <a:latin typeface="+mn-ea"/>
              <a:ea typeface="+mn-ea"/>
              <a:cs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0">
        <p:blinds dir="vert"/>
      </p:transition>
    </mc:Choice>
    <mc:Fallback>
      <p:transition spd="slow" advTm="0">
        <p:blinds dir="vert"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2" presetClass="entr" presetSubtype="8" fill="hold" grpId="0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9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0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2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2549"/>
                                </p:stCondLst>
                                <p:childTnLst>
                                  <p:par>
                                    <p:cTn id="28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25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6" grpId="0"/>
          <p:bldP spid="9" grpId="0" animBg="1"/>
          <p:bldP spid="12" grpId="0"/>
          <p:bldP spid="14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2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2549"/>
                                </p:stCondLst>
                                <p:childTnLst>
                                  <p:par>
                                    <p:cTn id="28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25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6" grpId="0"/>
          <p:bldP spid="9" grpId="0" animBg="1"/>
          <p:bldP spid="12" grpId="0"/>
          <p:bldP spid="14" grpId="0"/>
        </p:bldLst>
      </p:timing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istrator\各行业\医疗\dsfds.gif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contrast="4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680" t="28181" r="19142" b="19107"/>
          <a:stretch>
            <a:fillRect/>
          </a:stretch>
        </p:blipFill>
        <p:spPr bwMode="auto">
          <a:xfrm>
            <a:off x="190550" y="172672"/>
            <a:ext cx="593194" cy="538357"/>
          </a:xfrm>
          <a:prstGeom prst="rect">
            <a:avLst/>
          </a:prstGeom>
          <a:noFill/>
          <a:effectLst>
            <a:outerShdw blurRad="215900" dist="1016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853346" y="204963"/>
            <a:ext cx="54006" cy="4340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</a:endParaRPr>
          </a:p>
        </p:txBody>
      </p:sp>
      <p:sp>
        <p:nvSpPr>
          <p:cNvPr id="5" name="文本框 25"/>
          <p:cNvSpPr txBox="1"/>
          <p:nvPr/>
        </p:nvSpPr>
        <p:spPr>
          <a:xfrm>
            <a:off x="945570" y="180723"/>
            <a:ext cx="4453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chemeClr val="accent1"/>
                </a:solidFill>
                <a:latin typeface="+mn-ea"/>
                <a:cs typeface="+mn-ea"/>
              </a:rPr>
              <a:t>请</a:t>
            </a:r>
            <a:r>
              <a:rPr lang="zh-CN" altLang="en-US" sz="3200" b="1" dirty="0" smtClean="0">
                <a:solidFill>
                  <a:schemeClr val="accent1"/>
                </a:solidFill>
                <a:latin typeface="+mn-ea"/>
                <a:cs typeface="+mn-ea"/>
              </a:rPr>
              <a:t>在此处添加目录标题</a:t>
            </a:r>
            <a:endParaRPr lang="zh-CN" altLang="en-US" sz="3200" b="1" dirty="0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6" name="Oval 9"/>
          <p:cNvSpPr/>
          <p:nvPr/>
        </p:nvSpPr>
        <p:spPr>
          <a:xfrm>
            <a:off x="1360293" y="1791955"/>
            <a:ext cx="1425380" cy="138507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 sz="3700" dirty="0">
              <a:cs typeface="+mn-ea"/>
            </a:endParaRPr>
          </a:p>
        </p:txBody>
      </p:sp>
      <p:sp>
        <p:nvSpPr>
          <p:cNvPr id="7" name="Rounded Rectangle 23"/>
          <p:cNvSpPr/>
          <p:nvPr/>
        </p:nvSpPr>
        <p:spPr>
          <a:xfrm>
            <a:off x="871628" y="5043163"/>
            <a:ext cx="2402713" cy="614617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 rtl="1"/>
            <a:r>
              <a:rPr lang="zh-CN" altLang="en-US" sz="2400" b="1" dirty="0" smtClean="0">
                <a:solidFill>
                  <a:schemeClr val="bg1">
                    <a:lumMod val="95000"/>
                  </a:schemeClr>
                </a:solidFill>
                <a:cs typeface="+mn-ea"/>
              </a:rPr>
              <a:t>添加关键字</a:t>
            </a:r>
            <a:endParaRPr lang="en-US" sz="2400" b="1" dirty="0">
              <a:solidFill>
                <a:schemeClr val="bg1">
                  <a:lumMod val="95000"/>
                </a:schemeClr>
              </a:solidFill>
              <a:cs typeface="+mn-ea"/>
            </a:endParaRPr>
          </a:p>
        </p:txBody>
      </p:sp>
      <p:grpSp>
        <p:nvGrpSpPr>
          <p:cNvPr id="8" name="Group 28"/>
          <p:cNvGrpSpPr/>
          <p:nvPr/>
        </p:nvGrpSpPr>
        <p:grpSpPr>
          <a:xfrm>
            <a:off x="1735099" y="2043836"/>
            <a:ext cx="675772" cy="826501"/>
            <a:chOff x="4106863" y="2003425"/>
            <a:chExt cx="927100" cy="1133476"/>
          </a:xfrm>
          <a:solidFill>
            <a:schemeClr val="bg1"/>
          </a:solidFill>
        </p:grpSpPr>
        <p:sp>
          <p:nvSpPr>
            <p:cNvPr id="9" name="Freeform 5"/>
            <p:cNvSpPr>
              <a:spLocks noEditPoints="1"/>
            </p:cNvSpPr>
            <p:nvPr/>
          </p:nvSpPr>
          <p:spPr bwMode="auto">
            <a:xfrm>
              <a:off x="4106863" y="2484438"/>
              <a:ext cx="927100" cy="652463"/>
            </a:xfrm>
            <a:custGeom>
              <a:avLst/>
              <a:gdLst/>
              <a:ahLst/>
              <a:cxnLst>
                <a:cxn ang="0">
                  <a:pos x="20" y="172"/>
                </a:cxn>
                <a:cxn ang="0">
                  <a:pos x="224" y="172"/>
                </a:cxn>
                <a:cxn ang="0">
                  <a:pos x="244" y="153"/>
                </a:cxn>
                <a:cxn ang="0">
                  <a:pos x="244" y="20"/>
                </a:cxn>
                <a:cxn ang="0">
                  <a:pos x="224" y="0"/>
                </a:cxn>
                <a:cxn ang="0">
                  <a:pos x="195" y="0"/>
                </a:cxn>
                <a:cxn ang="0">
                  <a:pos x="195" y="40"/>
                </a:cxn>
                <a:cxn ang="0">
                  <a:pos x="215" y="66"/>
                </a:cxn>
                <a:cxn ang="0">
                  <a:pos x="215" y="88"/>
                </a:cxn>
                <a:cxn ang="0">
                  <a:pos x="199" y="88"/>
                </a:cxn>
                <a:cxn ang="0">
                  <a:pos x="199" y="66"/>
                </a:cxn>
                <a:cxn ang="0">
                  <a:pos x="187" y="54"/>
                </a:cxn>
                <a:cxn ang="0">
                  <a:pos x="175" y="66"/>
                </a:cxn>
                <a:cxn ang="0">
                  <a:pos x="175" y="88"/>
                </a:cxn>
                <a:cxn ang="0">
                  <a:pos x="159" y="88"/>
                </a:cxn>
                <a:cxn ang="0">
                  <a:pos x="159" y="66"/>
                </a:cxn>
                <a:cxn ang="0">
                  <a:pos x="179" y="40"/>
                </a:cxn>
                <a:cxn ang="0">
                  <a:pos x="179" y="1"/>
                </a:cxn>
                <a:cxn ang="0">
                  <a:pos x="122" y="25"/>
                </a:cxn>
                <a:cxn ang="0">
                  <a:pos x="67" y="3"/>
                </a:cxn>
                <a:cxn ang="0">
                  <a:pos x="67" y="46"/>
                </a:cxn>
                <a:cxn ang="0">
                  <a:pos x="85" y="70"/>
                </a:cxn>
                <a:cxn ang="0">
                  <a:pos x="59" y="96"/>
                </a:cxn>
                <a:cxn ang="0">
                  <a:pos x="33" y="70"/>
                </a:cxn>
                <a:cxn ang="0">
                  <a:pos x="51" y="46"/>
                </a:cxn>
                <a:cxn ang="0">
                  <a:pos x="51" y="0"/>
                </a:cxn>
                <a:cxn ang="0">
                  <a:pos x="20" y="0"/>
                </a:cxn>
                <a:cxn ang="0">
                  <a:pos x="0" y="20"/>
                </a:cxn>
                <a:cxn ang="0">
                  <a:pos x="0" y="153"/>
                </a:cxn>
                <a:cxn ang="0">
                  <a:pos x="20" y="172"/>
                </a:cxn>
                <a:cxn ang="0">
                  <a:pos x="20" y="172"/>
                </a:cxn>
                <a:cxn ang="0">
                  <a:pos x="20" y="172"/>
                </a:cxn>
              </a:cxnLst>
              <a:rect l="0" t="0" r="r" b="b"/>
              <a:pathLst>
                <a:path w="244" h="172">
                  <a:moveTo>
                    <a:pt x="20" y="172"/>
                  </a:moveTo>
                  <a:cubicBezTo>
                    <a:pt x="224" y="172"/>
                    <a:pt x="224" y="172"/>
                    <a:pt x="224" y="172"/>
                  </a:cubicBezTo>
                  <a:cubicBezTo>
                    <a:pt x="235" y="172"/>
                    <a:pt x="244" y="163"/>
                    <a:pt x="244" y="153"/>
                  </a:cubicBezTo>
                  <a:cubicBezTo>
                    <a:pt x="244" y="20"/>
                    <a:pt x="244" y="20"/>
                    <a:pt x="244" y="20"/>
                  </a:cubicBezTo>
                  <a:cubicBezTo>
                    <a:pt x="244" y="9"/>
                    <a:pt x="235" y="0"/>
                    <a:pt x="224" y="0"/>
                  </a:cubicBezTo>
                  <a:cubicBezTo>
                    <a:pt x="195" y="0"/>
                    <a:pt x="195" y="0"/>
                    <a:pt x="195" y="0"/>
                  </a:cubicBezTo>
                  <a:cubicBezTo>
                    <a:pt x="195" y="40"/>
                    <a:pt x="195" y="40"/>
                    <a:pt x="195" y="40"/>
                  </a:cubicBezTo>
                  <a:cubicBezTo>
                    <a:pt x="206" y="43"/>
                    <a:pt x="215" y="54"/>
                    <a:pt x="215" y="66"/>
                  </a:cubicBezTo>
                  <a:cubicBezTo>
                    <a:pt x="215" y="88"/>
                    <a:pt x="215" y="88"/>
                    <a:pt x="215" y="88"/>
                  </a:cubicBezTo>
                  <a:cubicBezTo>
                    <a:pt x="199" y="88"/>
                    <a:pt x="199" y="88"/>
                    <a:pt x="199" y="88"/>
                  </a:cubicBezTo>
                  <a:cubicBezTo>
                    <a:pt x="199" y="66"/>
                    <a:pt x="199" y="66"/>
                    <a:pt x="199" y="66"/>
                  </a:cubicBezTo>
                  <a:cubicBezTo>
                    <a:pt x="199" y="60"/>
                    <a:pt x="193" y="54"/>
                    <a:pt x="187" y="54"/>
                  </a:cubicBezTo>
                  <a:cubicBezTo>
                    <a:pt x="180" y="54"/>
                    <a:pt x="175" y="60"/>
                    <a:pt x="175" y="66"/>
                  </a:cubicBezTo>
                  <a:cubicBezTo>
                    <a:pt x="175" y="88"/>
                    <a:pt x="175" y="88"/>
                    <a:pt x="175" y="88"/>
                  </a:cubicBezTo>
                  <a:cubicBezTo>
                    <a:pt x="159" y="88"/>
                    <a:pt x="159" y="88"/>
                    <a:pt x="159" y="88"/>
                  </a:cubicBezTo>
                  <a:cubicBezTo>
                    <a:pt x="159" y="66"/>
                    <a:pt x="159" y="66"/>
                    <a:pt x="159" y="66"/>
                  </a:cubicBezTo>
                  <a:cubicBezTo>
                    <a:pt x="159" y="54"/>
                    <a:pt x="167" y="43"/>
                    <a:pt x="179" y="40"/>
                  </a:cubicBezTo>
                  <a:cubicBezTo>
                    <a:pt x="179" y="1"/>
                    <a:pt x="179" y="1"/>
                    <a:pt x="179" y="1"/>
                  </a:cubicBezTo>
                  <a:cubicBezTo>
                    <a:pt x="164" y="16"/>
                    <a:pt x="144" y="25"/>
                    <a:pt x="122" y="25"/>
                  </a:cubicBezTo>
                  <a:cubicBezTo>
                    <a:pt x="100" y="25"/>
                    <a:pt x="81" y="17"/>
                    <a:pt x="67" y="3"/>
                  </a:cubicBezTo>
                  <a:cubicBezTo>
                    <a:pt x="67" y="46"/>
                    <a:pt x="67" y="46"/>
                    <a:pt x="67" y="46"/>
                  </a:cubicBezTo>
                  <a:cubicBezTo>
                    <a:pt x="77" y="49"/>
                    <a:pt x="85" y="59"/>
                    <a:pt x="85" y="70"/>
                  </a:cubicBezTo>
                  <a:cubicBezTo>
                    <a:pt x="85" y="85"/>
                    <a:pt x="73" y="96"/>
                    <a:pt x="59" y="96"/>
                  </a:cubicBezTo>
                  <a:cubicBezTo>
                    <a:pt x="44" y="96"/>
                    <a:pt x="33" y="85"/>
                    <a:pt x="33" y="70"/>
                  </a:cubicBezTo>
                  <a:cubicBezTo>
                    <a:pt x="33" y="59"/>
                    <a:pt x="40" y="49"/>
                    <a:pt x="51" y="46"/>
                  </a:cubicBezTo>
                  <a:cubicBezTo>
                    <a:pt x="51" y="0"/>
                    <a:pt x="51" y="0"/>
                    <a:pt x="51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9" y="0"/>
                    <a:pt x="0" y="9"/>
                    <a:pt x="0" y="20"/>
                  </a:cubicBezTo>
                  <a:cubicBezTo>
                    <a:pt x="0" y="153"/>
                    <a:pt x="0" y="153"/>
                    <a:pt x="0" y="153"/>
                  </a:cubicBezTo>
                  <a:cubicBezTo>
                    <a:pt x="0" y="163"/>
                    <a:pt x="9" y="172"/>
                    <a:pt x="20" y="172"/>
                  </a:cubicBezTo>
                  <a:close/>
                  <a:moveTo>
                    <a:pt x="20" y="172"/>
                  </a:moveTo>
                  <a:cubicBezTo>
                    <a:pt x="20" y="172"/>
                    <a:pt x="20" y="172"/>
                    <a:pt x="20" y="172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10" name="Freeform 6"/>
            <p:cNvSpPr>
              <a:spLocks noEditPoints="1"/>
            </p:cNvSpPr>
            <p:nvPr/>
          </p:nvSpPr>
          <p:spPr bwMode="auto">
            <a:xfrm>
              <a:off x="4300538" y="2003425"/>
              <a:ext cx="539750" cy="538163"/>
            </a:xfrm>
            <a:custGeom>
              <a:avLst/>
              <a:gdLst/>
              <a:ahLst/>
              <a:cxnLst>
                <a:cxn ang="0">
                  <a:pos x="22" y="123"/>
                </a:cxn>
                <a:cxn ang="0">
                  <a:pos x="27" y="127"/>
                </a:cxn>
                <a:cxn ang="0">
                  <a:pos x="71" y="142"/>
                </a:cxn>
                <a:cxn ang="0">
                  <a:pos x="114" y="127"/>
                </a:cxn>
                <a:cxn ang="0">
                  <a:pos x="120" y="123"/>
                </a:cxn>
                <a:cxn ang="0">
                  <a:pos x="124" y="118"/>
                </a:cxn>
                <a:cxn ang="0">
                  <a:pos x="142" y="71"/>
                </a:cxn>
                <a:cxn ang="0">
                  <a:pos x="71" y="0"/>
                </a:cxn>
                <a:cxn ang="0">
                  <a:pos x="0" y="71"/>
                </a:cxn>
                <a:cxn ang="0">
                  <a:pos x="17" y="118"/>
                </a:cxn>
                <a:cxn ang="0">
                  <a:pos x="22" y="123"/>
                </a:cxn>
                <a:cxn ang="0">
                  <a:pos x="22" y="123"/>
                </a:cxn>
                <a:cxn ang="0">
                  <a:pos x="22" y="123"/>
                </a:cxn>
              </a:cxnLst>
              <a:rect l="0" t="0" r="r" b="b"/>
              <a:pathLst>
                <a:path w="142" h="142">
                  <a:moveTo>
                    <a:pt x="22" y="123"/>
                  </a:moveTo>
                  <a:cubicBezTo>
                    <a:pt x="24" y="124"/>
                    <a:pt x="25" y="126"/>
                    <a:pt x="27" y="127"/>
                  </a:cubicBezTo>
                  <a:cubicBezTo>
                    <a:pt x="39" y="137"/>
                    <a:pt x="54" y="142"/>
                    <a:pt x="71" y="142"/>
                  </a:cubicBezTo>
                  <a:cubicBezTo>
                    <a:pt x="87" y="142"/>
                    <a:pt x="102" y="137"/>
                    <a:pt x="114" y="127"/>
                  </a:cubicBezTo>
                  <a:cubicBezTo>
                    <a:pt x="116" y="126"/>
                    <a:pt x="118" y="124"/>
                    <a:pt x="120" y="123"/>
                  </a:cubicBezTo>
                  <a:cubicBezTo>
                    <a:pt x="121" y="121"/>
                    <a:pt x="123" y="120"/>
                    <a:pt x="124" y="118"/>
                  </a:cubicBezTo>
                  <a:cubicBezTo>
                    <a:pt x="135" y="105"/>
                    <a:pt x="142" y="89"/>
                    <a:pt x="142" y="71"/>
                  </a:cubicBezTo>
                  <a:cubicBezTo>
                    <a:pt x="142" y="32"/>
                    <a:pt x="110" y="0"/>
                    <a:pt x="71" y="0"/>
                  </a:cubicBezTo>
                  <a:cubicBezTo>
                    <a:pt x="32" y="0"/>
                    <a:pt x="0" y="32"/>
                    <a:pt x="0" y="71"/>
                  </a:cubicBezTo>
                  <a:cubicBezTo>
                    <a:pt x="0" y="89"/>
                    <a:pt x="6" y="105"/>
                    <a:pt x="17" y="118"/>
                  </a:cubicBezTo>
                  <a:cubicBezTo>
                    <a:pt x="19" y="120"/>
                    <a:pt x="20" y="121"/>
                    <a:pt x="22" y="123"/>
                  </a:cubicBezTo>
                  <a:close/>
                  <a:moveTo>
                    <a:pt x="22" y="123"/>
                  </a:moveTo>
                  <a:cubicBezTo>
                    <a:pt x="22" y="123"/>
                    <a:pt x="22" y="123"/>
                    <a:pt x="22" y="123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11" name="Freeform 7"/>
            <p:cNvSpPr>
              <a:spLocks noEditPoints="1"/>
            </p:cNvSpPr>
            <p:nvPr/>
          </p:nvSpPr>
          <p:spPr bwMode="auto">
            <a:xfrm>
              <a:off x="4292601" y="2711450"/>
              <a:ext cx="76200" cy="76200"/>
            </a:xfrm>
            <a:custGeom>
              <a:avLst/>
              <a:gdLst/>
              <a:ahLst/>
              <a:cxnLst>
                <a:cxn ang="0">
                  <a:pos x="0" y="10"/>
                </a:cxn>
                <a:cxn ang="0">
                  <a:pos x="10" y="20"/>
                </a:cxn>
                <a:cxn ang="0">
                  <a:pos x="20" y="10"/>
                </a:cxn>
                <a:cxn ang="0">
                  <a:pos x="16" y="3"/>
                </a:cxn>
                <a:cxn ang="0">
                  <a:pos x="10" y="0"/>
                </a:cxn>
                <a:cxn ang="0">
                  <a:pos x="3" y="3"/>
                </a:cxn>
                <a:cxn ang="0">
                  <a:pos x="0" y="10"/>
                </a:cxn>
                <a:cxn ang="0">
                  <a:pos x="0" y="10"/>
                </a:cxn>
                <a:cxn ang="0">
                  <a:pos x="0" y="10"/>
                </a:cxn>
              </a:cxnLst>
              <a:rect l="0" t="0" r="r" b="b"/>
              <a:pathLst>
                <a:path w="20" h="20">
                  <a:moveTo>
                    <a:pt x="0" y="10"/>
                  </a:moveTo>
                  <a:cubicBezTo>
                    <a:pt x="0" y="16"/>
                    <a:pt x="4" y="20"/>
                    <a:pt x="10" y="20"/>
                  </a:cubicBezTo>
                  <a:cubicBezTo>
                    <a:pt x="15" y="20"/>
                    <a:pt x="20" y="16"/>
                    <a:pt x="20" y="10"/>
                  </a:cubicBezTo>
                  <a:cubicBezTo>
                    <a:pt x="20" y="7"/>
                    <a:pt x="18" y="5"/>
                    <a:pt x="16" y="3"/>
                  </a:cubicBezTo>
                  <a:cubicBezTo>
                    <a:pt x="14" y="1"/>
                    <a:pt x="12" y="0"/>
                    <a:pt x="10" y="0"/>
                  </a:cubicBezTo>
                  <a:cubicBezTo>
                    <a:pt x="7" y="0"/>
                    <a:pt x="5" y="1"/>
                    <a:pt x="3" y="3"/>
                  </a:cubicBezTo>
                  <a:cubicBezTo>
                    <a:pt x="1" y="5"/>
                    <a:pt x="0" y="7"/>
                    <a:pt x="0" y="10"/>
                  </a:cubicBezTo>
                  <a:close/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</p:grpSp>
      <p:sp>
        <p:nvSpPr>
          <p:cNvPr id="12" name="Oval 33"/>
          <p:cNvSpPr/>
          <p:nvPr/>
        </p:nvSpPr>
        <p:spPr>
          <a:xfrm>
            <a:off x="4049494" y="1791955"/>
            <a:ext cx="1425380" cy="138507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 sz="3700" dirty="0">
              <a:cs typeface="+mn-ea"/>
            </a:endParaRPr>
          </a:p>
        </p:txBody>
      </p:sp>
      <p:sp>
        <p:nvSpPr>
          <p:cNvPr id="13" name="Rounded Rectangle 34"/>
          <p:cNvSpPr/>
          <p:nvPr/>
        </p:nvSpPr>
        <p:spPr>
          <a:xfrm>
            <a:off x="3560829" y="5043163"/>
            <a:ext cx="2402713" cy="614617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lvl="0" algn="ctr" rtl="1"/>
            <a:r>
              <a:rPr lang="zh-CN" altLang="en-US" sz="2400" b="1" dirty="0">
                <a:solidFill>
                  <a:prstClr val="white">
                    <a:lumMod val="95000"/>
                  </a:prstClr>
                </a:solidFill>
                <a:cs typeface="+mn-ea"/>
              </a:rPr>
              <a:t>添加关键字</a:t>
            </a:r>
            <a:endParaRPr lang="en-US" altLang="zh-CN" sz="2400" b="1" dirty="0">
              <a:solidFill>
                <a:prstClr val="white">
                  <a:lumMod val="95000"/>
                </a:prstClr>
              </a:solidFill>
              <a:cs typeface="+mn-ea"/>
            </a:endParaRPr>
          </a:p>
        </p:txBody>
      </p:sp>
      <p:sp>
        <p:nvSpPr>
          <p:cNvPr id="14" name="Freeform 11"/>
          <p:cNvSpPr>
            <a:spLocks noEditPoints="1"/>
          </p:cNvSpPr>
          <p:nvPr/>
        </p:nvSpPr>
        <p:spPr bwMode="auto">
          <a:xfrm>
            <a:off x="4414360" y="2098093"/>
            <a:ext cx="713104" cy="731123"/>
          </a:xfrm>
          <a:custGeom>
            <a:avLst/>
            <a:gdLst/>
            <a:ahLst/>
            <a:cxnLst>
              <a:cxn ang="0">
                <a:pos x="16" y="0"/>
              </a:cxn>
              <a:cxn ang="0">
                <a:pos x="0" y="16"/>
              </a:cxn>
              <a:cxn ang="0">
                <a:pos x="0" y="86"/>
              </a:cxn>
              <a:cxn ang="0">
                <a:pos x="16" y="102"/>
              </a:cxn>
              <a:cxn ang="0">
                <a:pos x="83" y="102"/>
              </a:cxn>
              <a:cxn ang="0">
                <a:pos x="99" y="86"/>
              </a:cxn>
              <a:cxn ang="0">
                <a:pos x="99" y="16"/>
              </a:cxn>
              <a:cxn ang="0">
                <a:pos x="83" y="0"/>
              </a:cxn>
              <a:cxn ang="0">
                <a:pos x="16" y="0"/>
              </a:cxn>
              <a:cxn ang="0">
                <a:pos x="72" y="75"/>
              </a:cxn>
              <a:cxn ang="0">
                <a:pos x="68" y="79"/>
              </a:cxn>
              <a:cxn ang="0">
                <a:pos x="64" y="79"/>
              </a:cxn>
              <a:cxn ang="0">
                <a:pos x="60" y="75"/>
              </a:cxn>
              <a:cxn ang="0">
                <a:pos x="60" y="56"/>
              </a:cxn>
              <a:cxn ang="0">
                <a:pos x="39" y="56"/>
              </a:cxn>
              <a:cxn ang="0">
                <a:pos x="39" y="75"/>
              </a:cxn>
              <a:cxn ang="0">
                <a:pos x="35" y="79"/>
              </a:cxn>
              <a:cxn ang="0">
                <a:pos x="31" y="79"/>
              </a:cxn>
              <a:cxn ang="0">
                <a:pos x="27" y="75"/>
              </a:cxn>
              <a:cxn ang="0">
                <a:pos x="27" y="27"/>
              </a:cxn>
              <a:cxn ang="0">
                <a:pos x="31" y="23"/>
              </a:cxn>
              <a:cxn ang="0">
                <a:pos x="35" y="23"/>
              </a:cxn>
              <a:cxn ang="0">
                <a:pos x="39" y="27"/>
              </a:cxn>
              <a:cxn ang="0">
                <a:pos x="39" y="45"/>
              </a:cxn>
              <a:cxn ang="0">
                <a:pos x="60" y="45"/>
              </a:cxn>
              <a:cxn ang="0">
                <a:pos x="60" y="27"/>
              </a:cxn>
              <a:cxn ang="0">
                <a:pos x="64" y="23"/>
              </a:cxn>
              <a:cxn ang="0">
                <a:pos x="68" y="23"/>
              </a:cxn>
              <a:cxn ang="0">
                <a:pos x="72" y="27"/>
              </a:cxn>
              <a:cxn ang="0">
                <a:pos x="72" y="75"/>
              </a:cxn>
              <a:cxn ang="0">
                <a:pos x="72" y="75"/>
              </a:cxn>
              <a:cxn ang="0">
                <a:pos x="72" y="75"/>
              </a:cxn>
            </a:cxnLst>
            <a:rect l="0" t="0" r="r" b="b"/>
            <a:pathLst>
              <a:path w="99" h="102">
                <a:moveTo>
                  <a:pt x="16" y="0"/>
                </a:moveTo>
                <a:cubicBezTo>
                  <a:pt x="7" y="0"/>
                  <a:pt x="0" y="7"/>
                  <a:pt x="0" y="16"/>
                </a:cubicBezTo>
                <a:cubicBezTo>
                  <a:pt x="0" y="86"/>
                  <a:pt x="0" y="86"/>
                  <a:pt x="0" y="86"/>
                </a:cubicBezTo>
                <a:cubicBezTo>
                  <a:pt x="0" y="95"/>
                  <a:pt x="7" y="102"/>
                  <a:pt x="16" y="102"/>
                </a:cubicBezTo>
                <a:cubicBezTo>
                  <a:pt x="83" y="102"/>
                  <a:pt x="83" y="102"/>
                  <a:pt x="83" y="102"/>
                </a:cubicBezTo>
                <a:cubicBezTo>
                  <a:pt x="92" y="102"/>
                  <a:pt x="99" y="95"/>
                  <a:pt x="99" y="86"/>
                </a:cubicBezTo>
                <a:cubicBezTo>
                  <a:pt x="99" y="16"/>
                  <a:pt x="99" y="16"/>
                  <a:pt x="99" y="16"/>
                </a:cubicBezTo>
                <a:cubicBezTo>
                  <a:pt x="99" y="7"/>
                  <a:pt x="92" y="0"/>
                  <a:pt x="83" y="0"/>
                </a:cubicBezTo>
                <a:lnTo>
                  <a:pt x="16" y="0"/>
                </a:lnTo>
                <a:close/>
                <a:moveTo>
                  <a:pt x="72" y="75"/>
                </a:moveTo>
                <a:cubicBezTo>
                  <a:pt x="72" y="77"/>
                  <a:pt x="71" y="79"/>
                  <a:pt x="68" y="79"/>
                </a:cubicBezTo>
                <a:cubicBezTo>
                  <a:pt x="64" y="79"/>
                  <a:pt x="64" y="79"/>
                  <a:pt x="64" y="79"/>
                </a:cubicBezTo>
                <a:cubicBezTo>
                  <a:pt x="62" y="79"/>
                  <a:pt x="60" y="77"/>
                  <a:pt x="60" y="75"/>
                </a:cubicBezTo>
                <a:cubicBezTo>
                  <a:pt x="60" y="56"/>
                  <a:pt x="60" y="56"/>
                  <a:pt x="60" y="56"/>
                </a:cubicBezTo>
                <a:cubicBezTo>
                  <a:pt x="39" y="56"/>
                  <a:pt x="39" y="56"/>
                  <a:pt x="39" y="56"/>
                </a:cubicBezTo>
                <a:cubicBezTo>
                  <a:pt x="39" y="75"/>
                  <a:pt x="39" y="75"/>
                  <a:pt x="39" y="75"/>
                </a:cubicBezTo>
                <a:cubicBezTo>
                  <a:pt x="39" y="77"/>
                  <a:pt x="37" y="79"/>
                  <a:pt x="35" y="79"/>
                </a:cubicBezTo>
                <a:cubicBezTo>
                  <a:pt x="31" y="79"/>
                  <a:pt x="31" y="79"/>
                  <a:pt x="31" y="79"/>
                </a:cubicBezTo>
                <a:cubicBezTo>
                  <a:pt x="29" y="79"/>
                  <a:pt x="27" y="77"/>
                  <a:pt x="27" y="75"/>
                </a:cubicBezTo>
                <a:cubicBezTo>
                  <a:pt x="27" y="27"/>
                  <a:pt x="27" y="27"/>
                  <a:pt x="27" y="27"/>
                </a:cubicBezTo>
                <a:cubicBezTo>
                  <a:pt x="27" y="25"/>
                  <a:pt x="29" y="23"/>
                  <a:pt x="31" y="23"/>
                </a:cubicBezTo>
                <a:cubicBezTo>
                  <a:pt x="35" y="23"/>
                  <a:pt x="35" y="23"/>
                  <a:pt x="35" y="23"/>
                </a:cubicBezTo>
                <a:cubicBezTo>
                  <a:pt x="37" y="23"/>
                  <a:pt x="39" y="25"/>
                  <a:pt x="39" y="27"/>
                </a:cubicBezTo>
                <a:cubicBezTo>
                  <a:pt x="39" y="45"/>
                  <a:pt x="39" y="45"/>
                  <a:pt x="39" y="45"/>
                </a:cubicBezTo>
                <a:cubicBezTo>
                  <a:pt x="60" y="45"/>
                  <a:pt x="60" y="45"/>
                  <a:pt x="60" y="45"/>
                </a:cubicBezTo>
                <a:cubicBezTo>
                  <a:pt x="60" y="27"/>
                  <a:pt x="60" y="27"/>
                  <a:pt x="60" y="27"/>
                </a:cubicBezTo>
                <a:cubicBezTo>
                  <a:pt x="60" y="25"/>
                  <a:pt x="62" y="23"/>
                  <a:pt x="64" y="23"/>
                </a:cubicBezTo>
                <a:cubicBezTo>
                  <a:pt x="68" y="23"/>
                  <a:pt x="68" y="23"/>
                  <a:pt x="68" y="23"/>
                </a:cubicBezTo>
                <a:cubicBezTo>
                  <a:pt x="71" y="23"/>
                  <a:pt x="72" y="25"/>
                  <a:pt x="72" y="27"/>
                </a:cubicBezTo>
                <a:cubicBezTo>
                  <a:pt x="72" y="75"/>
                  <a:pt x="72" y="75"/>
                  <a:pt x="72" y="75"/>
                </a:cubicBezTo>
                <a:close/>
                <a:moveTo>
                  <a:pt x="72" y="75"/>
                </a:moveTo>
                <a:cubicBezTo>
                  <a:pt x="72" y="75"/>
                  <a:pt x="72" y="75"/>
                  <a:pt x="72" y="75"/>
                </a:cubicBezTo>
              </a:path>
            </a:pathLst>
          </a:custGeom>
          <a:solidFill>
            <a:schemeClr val="bg1"/>
          </a:solidFill>
          <a:ln w="9525">
            <a:noFill/>
            <a:round/>
          </a:ln>
        </p:spPr>
        <p:txBody>
          <a:bodyPr vert="horz" wrap="square" lIns="121917" tIns="60958" rIns="121917" bIns="60958" numCol="1" anchor="t" anchorCtr="0" compatLnSpc="1"/>
          <a:lstStyle/>
          <a:p>
            <a:endParaRPr lang="en-US">
              <a:cs typeface="+mn-ea"/>
            </a:endParaRPr>
          </a:p>
        </p:txBody>
      </p:sp>
      <p:sp>
        <p:nvSpPr>
          <p:cNvPr id="15" name="Oval 47"/>
          <p:cNvSpPr/>
          <p:nvPr/>
        </p:nvSpPr>
        <p:spPr>
          <a:xfrm>
            <a:off x="6715459" y="1791955"/>
            <a:ext cx="1425380" cy="138507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 sz="3700" dirty="0">
              <a:cs typeface="+mn-ea"/>
            </a:endParaRPr>
          </a:p>
        </p:txBody>
      </p:sp>
      <p:sp>
        <p:nvSpPr>
          <p:cNvPr id="16" name="Rounded Rectangle 48"/>
          <p:cNvSpPr/>
          <p:nvPr/>
        </p:nvSpPr>
        <p:spPr>
          <a:xfrm>
            <a:off x="6226794" y="5043163"/>
            <a:ext cx="2402713" cy="614617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lvl="0" algn="ctr" rtl="1"/>
            <a:r>
              <a:rPr lang="zh-CN" altLang="en-US" sz="2400" b="1" dirty="0">
                <a:solidFill>
                  <a:prstClr val="white">
                    <a:lumMod val="95000"/>
                  </a:prstClr>
                </a:solidFill>
                <a:cs typeface="+mn-ea"/>
              </a:rPr>
              <a:t>添加关键字</a:t>
            </a:r>
            <a:endParaRPr lang="en-US" altLang="zh-CN" sz="2400" b="1" dirty="0">
              <a:solidFill>
                <a:prstClr val="white">
                  <a:lumMod val="95000"/>
                </a:prstClr>
              </a:solidFill>
              <a:cs typeface="+mn-ea"/>
            </a:endParaRPr>
          </a:p>
        </p:txBody>
      </p:sp>
      <p:sp>
        <p:nvSpPr>
          <p:cNvPr id="17" name="Freeform 15"/>
          <p:cNvSpPr>
            <a:spLocks noEditPoints="1"/>
          </p:cNvSpPr>
          <p:nvPr/>
        </p:nvSpPr>
        <p:spPr bwMode="auto">
          <a:xfrm>
            <a:off x="7080056" y="2091756"/>
            <a:ext cx="713374" cy="710056"/>
          </a:xfrm>
          <a:custGeom>
            <a:avLst/>
            <a:gdLst/>
            <a:ahLst/>
            <a:cxnLst>
              <a:cxn ang="0">
                <a:pos x="165" y="147"/>
              </a:cxn>
              <a:cxn ang="0">
                <a:pos x="165" y="14"/>
              </a:cxn>
              <a:cxn ang="0">
                <a:pos x="148" y="0"/>
              </a:cxn>
              <a:cxn ang="0">
                <a:pos x="18" y="0"/>
              </a:cxn>
              <a:cxn ang="0">
                <a:pos x="0" y="15"/>
              </a:cxn>
              <a:cxn ang="0">
                <a:pos x="0" y="145"/>
              </a:cxn>
              <a:cxn ang="0">
                <a:pos x="16" y="165"/>
              </a:cxn>
              <a:cxn ang="0">
                <a:pos x="149" y="165"/>
              </a:cxn>
              <a:cxn ang="0">
                <a:pos x="165" y="147"/>
              </a:cxn>
              <a:cxn ang="0">
                <a:pos x="38" y="22"/>
              </a:cxn>
              <a:cxn ang="0">
                <a:pos x="46" y="16"/>
              </a:cxn>
              <a:cxn ang="0">
                <a:pos x="51" y="15"/>
              </a:cxn>
              <a:cxn ang="0">
                <a:pos x="55" y="17"/>
              </a:cxn>
              <a:cxn ang="0">
                <a:pos x="57" y="20"/>
              </a:cxn>
              <a:cxn ang="0">
                <a:pos x="39" y="34"/>
              </a:cxn>
              <a:cxn ang="0">
                <a:pos x="36" y="31"/>
              </a:cxn>
              <a:cxn ang="0">
                <a:pos x="38" y="22"/>
              </a:cxn>
              <a:cxn ang="0">
                <a:pos x="120" y="150"/>
              </a:cxn>
              <a:cxn ang="0">
                <a:pos x="116" y="153"/>
              </a:cxn>
              <a:cxn ang="0">
                <a:pos x="37" y="153"/>
              </a:cxn>
              <a:cxn ang="0">
                <a:pos x="34" y="150"/>
              </a:cxn>
              <a:cxn ang="0">
                <a:pos x="34" y="138"/>
              </a:cxn>
              <a:cxn ang="0">
                <a:pos x="37" y="135"/>
              </a:cxn>
              <a:cxn ang="0">
                <a:pos x="41" y="135"/>
              </a:cxn>
              <a:cxn ang="0">
                <a:pos x="43" y="132"/>
              </a:cxn>
              <a:cxn ang="0">
                <a:pos x="61" y="73"/>
              </a:cxn>
              <a:cxn ang="0">
                <a:pos x="63" y="68"/>
              </a:cxn>
              <a:cxn ang="0">
                <a:pos x="45" y="41"/>
              </a:cxn>
              <a:cxn ang="0">
                <a:pos x="63" y="27"/>
              </a:cxn>
              <a:cxn ang="0">
                <a:pos x="104" y="82"/>
              </a:cxn>
              <a:cxn ang="0">
                <a:pos x="98" y="86"/>
              </a:cxn>
              <a:cxn ang="0">
                <a:pos x="103" y="92"/>
              </a:cxn>
              <a:cxn ang="0">
                <a:pos x="104" y="95"/>
              </a:cxn>
              <a:cxn ang="0">
                <a:pos x="102" y="98"/>
              </a:cxn>
              <a:cxn ang="0">
                <a:pos x="101" y="99"/>
              </a:cxn>
              <a:cxn ang="0">
                <a:pos x="95" y="99"/>
              </a:cxn>
              <a:cxn ang="0">
                <a:pos x="90" y="92"/>
              </a:cxn>
              <a:cxn ang="0">
                <a:pos x="83" y="97"/>
              </a:cxn>
              <a:cxn ang="0">
                <a:pos x="74" y="84"/>
              </a:cxn>
              <a:cxn ang="0">
                <a:pos x="68" y="83"/>
              </a:cxn>
              <a:cxn ang="0">
                <a:pos x="48" y="111"/>
              </a:cxn>
              <a:cxn ang="0">
                <a:pos x="116" y="134"/>
              </a:cxn>
              <a:cxn ang="0">
                <a:pos x="120" y="138"/>
              </a:cxn>
              <a:cxn ang="0">
                <a:pos x="120" y="150"/>
              </a:cxn>
              <a:cxn ang="0">
                <a:pos x="113" y="115"/>
              </a:cxn>
              <a:cxn ang="0">
                <a:pos x="90" y="122"/>
              </a:cxn>
              <a:cxn ang="0">
                <a:pos x="105" y="104"/>
              </a:cxn>
              <a:cxn ang="0">
                <a:pos x="128" y="96"/>
              </a:cxn>
              <a:cxn ang="0">
                <a:pos x="113" y="115"/>
              </a:cxn>
              <a:cxn ang="0">
                <a:pos x="113" y="115"/>
              </a:cxn>
              <a:cxn ang="0">
                <a:pos x="113" y="115"/>
              </a:cxn>
            </a:cxnLst>
            <a:rect l="0" t="0" r="r" b="b"/>
            <a:pathLst>
              <a:path w="166" h="165">
                <a:moveTo>
                  <a:pt x="165" y="147"/>
                </a:moveTo>
                <a:cubicBezTo>
                  <a:pt x="165" y="14"/>
                  <a:pt x="165" y="14"/>
                  <a:pt x="165" y="14"/>
                </a:cubicBezTo>
                <a:cubicBezTo>
                  <a:pt x="165" y="7"/>
                  <a:pt x="165" y="0"/>
                  <a:pt x="148" y="0"/>
                </a:cubicBezTo>
                <a:cubicBezTo>
                  <a:pt x="18" y="0"/>
                  <a:pt x="18" y="0"/>
                  <a:pt x="18" y="0"/>
                </a:cubicBezTo>
                <a:cubicBezTo>
                  <a:pt x="7" y="0"/>
                  <a:pt x="0" y="0"/>
                  <a:pt x="0" y="15"/>
                </a:cubicBezTo>
                <a:cubicBezTo>
                  <a:pt x="0" y="145"/>
                  <a:pt x="0" y="145"/>
                  <a:pt x="0" y="145"/>
                </a:cubicBezTo>
                <a:cubicBezTo>
                  <a:pt x="0" y="164"/>
                  <a:pt x="1" y="165"/>
                  <a:pt x="16" y="165"/>
                </a:cubicBezTo>
                <a:cubicBezTo>
                  <a:pt x="149" y="165"/>
                  <a:pt x="149" y="165"/>
                  <a:pt x="149" y="165"/>
                </a:cubicBezTo>
                <a:cubicBezTo>
                  <a:pt x="166" y="165"/>
                  <a:pt x="165" y="163"/>
                  <a:pt x="165" y="147"/>
                </a:cubicBezTo>
                <a:close/>
                <a:moveTo>
                  <a:pt x="38" y="22"/>
                </a:moveTo>
                <a:cubicBezTo>
                  <a:pt x="46" y="16"/>
                  <a:pt x="46" y="16"/>
                  <a:pt x="46" y="16"/>
                </a:cubicBezTo>
                <a:cubicBezTo>
                  <a:pt x="47" y="15"/>
                  <a:pt x="49" y="14"/>
                  <a:pt x="51" y="15"/>
                </a:cubicBezTo>
                <a:cubicBezTo>
                  <a:pt x="52" y="15"/>
                  <a:pt x="54" y="16"/>
                  <a:pt x="55" y="17"/>
                </a:cubicBezTo>
                <a:cubicBezTo>
                  <a:pt x="57" y="20"/>
                  <a:pt x="57" y="20"/>
                  <a:pt x="57" y="20"/>
                </a:cubicBezTo>
                <a:cubicBezTo>
                  <a:pt x="39" y="34"/>
                  <a:pt x="39" y="34"/>
                  <a:pt x="39" y="34"/>
                </a:cubicBezTo>
                <a:cubicBezTo>
                  <a:pt x="36" y="31"/>
                  <a:pt x="36" y="31"/>
                  <a:pt x="36" y="31"/>
                </a:cubicBezTo>
                <a:cubicBezTo>
                  <a:pt x="34" y="28"/>
                  <a:pt x="35" y="24"/>
                  <a:pt x="38" y="22"/>
                </a:cubicBezTo>
                <a:close/>
                <a:moveTo>
                  <a:pt x="120" y="150"/>
                </a:moveTo>
                <a:cubicBezTo>
                  <a:pt x="120" y="152"/>
                  <a:pt x="118" y="153"/>
                  <a:pt x="116" y="153"/>
                </a:cubicBezTo>
                <a:cubicBezTo>
                  <a:pt x="37" y="153"/>
                  <a:pt x="37" y="153"/>
                  <a:pt x="37" y="153"/>
                </a:cubicBezTo>
                <a:cubicBezTo>
                  <a:pt x="35" y="153"/>
                  <a:pt x="34" y="152"/>
                  <a:pt x="34" y="150"/>
                </a:cubicBezTo>
                <a:cubicBezTo>
                  <a:pt x="34" y="138"/>
                  <a:pt x="34" y="138"/>
                  <a:pt x="34" y="138"/>
                </a:cubicBezTo>
                <a:cubicBezTo>
                  <a:pt x="34" y="136"/>
                  <a:pt x="35" y="135"/>
                  <a:pt x="37" y="135"/>
                </a:cubicBezTo>
                <a:cubicBezTo>
                  <a:pt x="41" y="135"/>
                  <a:pt x="41" y="135"/>
                  <a:pt x="41" y="135"/>
                </a:cubicBezTo>
                <a:cubicBezTo>
                  <a:pt x="43" y="135"/>
                  <a:pt x="44" y="133"/>
                  <a:pt x="43" y="132"/>
                </a:cubicBezTo>
                <a:cubicBezTo>
                  <a:pt x="31" y="113"/>
                  <a:pt x="41" y="80"/>
                  <a:pt x="61" y="73"/>
                </a:cubicBezTo>
                <a:cubicBezTo>
                  <a:pt x="63" y="72"/>
                  <a:pt x="64" y="70"/>
                  <a:pt x="63" y="68"/>
                </a:cubicBezTo>
                <a:cubicBezTo>
                  <a:pt x="57" y="59"/>
                  <a:pt x="51" y="50"/>
                  <a:pt x="45" y="41"/>
                </a:cubicBezTo>
                <a:cubicBezTo>
                  <a:pt x="63" y="27"/>
                  <a:pt x="63" y="27"/>
                  <a:pt x="63" y="27"/>
                </a:cubicBezTo>
                <a:cubicBezTo>
                  <a:pt x="77" y="47"/>
                  <a:pt x="102" y="78"/>
                  <a:pt x="104" y="82"/>
                </a:cubicBezTo>
                <a:cubicBezTo>
                  <a:pt x="98" y="86"/>
                  <a:pt x="98" y="86"/>
                  <a:pt x="98" y="86"/>
                </a:cubicBezTo>
                <a:cubicBezTo>
                  <a:pt x="103" y="92"/>
                  <a:pt x="103" y="92"/>
                  <a:pt x="103" y="92"/>
                </a:cubicBezTo>
                <a:cubicBezTo>
                  <a:pt x="104" y="93"/>
                  <a:pt x="104" y="94"/>
                  <a:pt x="104" y="95"/>
                </a:cubicBezTo>
                <a:cubicBezTo>
                  <a:pt x="104" y="96"/>
                  <a:pt x="103" y="97"/>
                  <a:pt x="102" y="98"/>
                </a:cubicBezTo>
                <a:cubicBezTo>
                  <a:pt x="101" y="99"/>
                  <a:pt x="101" y="99"/>
                  <a:pt x="101" y="99"/>
                </a:cubicBezTo>
                <a:cubicBezTo>
                  <a:pt x="99" y="101"/>
                  <a:pt x="96" y="100"/>
                  <a:pt x="95" y="99"/>
                </a:cubicBezTo>
                <a:cubicBezTo>
                  <a:pt x="90" y="92"/>
                  <a:pt x="90" y="92"/>
                  <a:pt x="90" y="92"/>
                </a:cubicBezTo>
                <a:cubicBezTo>
                  <a:pt x="83" y="97"/>
                  <a:pt x="83" y="97"/>
                  <a:pt x="83" y="97"/>
                </a:cubicBezTo>
                <a:cubicBezTo>
                  <a:pt x="81" y="94"/>
                  <a:pt x="77" y="89"/>
                  <a:pt x="74" y="84"/>
                </a:cubicBezTo>
                <a:cubicBezTo>
                  <a:pt x="72" y="83"/>
                  <a:pt x="70" y="82"/>
                  <a:pt x="68" y="83"/>
                </a:cubicBezTo>
                <a:cubicBezTo>
                  <a:pt x="56" y="88"/>
                  <a:pt x="48" y="100"/>
                  <a:pt x="48" y="111"/>
                </a:cubicBezTo>
                <a:cubicBezTo>
                  <a:pt x="49" y="139"/>
                  <a:pt x="83" y="135"/>
                  <a:pt x="116" y="134"/>
                </a:cubicBezTo>
                <a:cubicBezTo>
                  <a:pt x="118" y="134"/>
                  <a:pt x="120" y="136"/>
                  <a:pt x="120" y="138"/>
                </a:cubicBezTo>
                <a:lnTo>
                  <a:pt x="120" y="150"/>
                </a:lnTo>
                <a:close/>
                <a:moveTo>
                  <a:pt x="113" y="115"/>
                </a:moveTo>
                <a:cubicBezTo>
                  <a:pt x="102" y="122"/>
                  <a:pt x="92" y="125"/>
                  <a:pt x="90" y="122"/>
                </a:cubicBezTo>
                <a:cubicBezTo>
                  <a:pt x="88" y="120"/>
                  <a:pt x="95" y="111"/>
                  <a:pt x="105" y="104"/>
                </a:cubicBezTo>
                <a:cubicBezTo>
                  <a:pt x="116" y="97"/>
                  <a:pt x="126" y="93"/>
                  <a:pt x="128" y="96"/>
                </a:cubicBezTo>
                <a:cubicBezTo>
                  <a:pt x="130" y="99"/>
                  <a:pt x="123" y="107"/>
                  <a:pt x="113" y="115"/>
                </a:cubicBezTo>
                <a:close/>
                <a:moveTo>
                  <a:pt x="113" y="115"/>
                </a:moveTo>
                <a:cubicBezTo>
                  <a:pt x="113" y="115"/>
                  <a:pt x="113" y="115"/>
                  <a:pt x="113" y="115"/>
                </a:cubicBezTo>
              </a:path>
            </a:pathLst>
          </a:custGeom>
          <a:solidFill>
            <a:schemeClr val="bg1"/>
          </a:solidFill>
          <a:ln w="9525">
            <a:noFill/>
            <a:round/>
          </a:ln>
        </p:spPr>
        <p:txBody>
          <a:bodyPr vert="horz" wrap="square" lIns="121917" tIns="60958" rIns="121917" bIns="60958" numCol="1" anchor="t" anchorCtr="0" compatLnSpc="1"/>
          <a:lstStyle/>
          <a:p>
            <a:endParaRPr lang="en-US">
              <a:cs typeface="+mn-ea"/>
            </a:endParaRPr>
          </a:p>
        </p:txBody>
      </p:sp>
      <p:sp>
        <p:nvSpPr>
          <p:cNvPr id="18" name="Oval 58"/>
          <p:cNvSpPr/>
          <p:nvPr/>
        </p:nvSpPr>
        <p:spPr>
          <a:xfrm>
            <a:off x="9407898" y="1791955"/>
            <a:ext cx="1425380" cy="138507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 sz="3700" dirty="0">
              <a:cs typeface="+mn-ea"/>
            </a:endParaRPr>
          </a:p>
        </p:txBody>
      </p:sp>
      <p:sp>
        <p:nvSpPr>
          <p:cNvPr id="19" name="Rounded Rectangle 59"/>
          <p:cNvSpPr/>
          <p:nvPr/>
        </p:nvSpPr>
        <p:spPr>
          <a:xfrm>
            <a:off x="8919233" y="5043163"/>
            <a:ext cx="2402713" cy="614617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lvl="0" algn="ctr" rtl="1"/>
            <a:r>
              <a:rPr lang="zh-CN" altLang="en-US" sz="2400" b="1" dirty="0">
                <a:solidFill>
                  <a:prstClr val="white">
                    <a:lumMod val="95000"/>
                  </a:prstClr>
                </a:solidFill>
                <a:cs typeface="+mn-ea"/>
              </a:rPr>
              <a:t>添加关键字</a:t>
            </a:r>
            <a:endParaRPr lang="en-US" altLang="zh-CN" sz="2400" b="1" dirty="0">
              <a:solidFill>
                <a:prstClr val="white">
                  <a:lumMod val="95000"/>
                </a:prstClr>
              </a:solidFill>
              <a:cs typeface="+mn-ea"/>
            </a:endParaRPr>
          </a:p>
        </p:txBody>
      </p:sp>
      <p:grpSp>
        <p:nvGrpSpPr>
          <p:cNvPr id="20" name="Group 67"/>
          <p:cNvGrpSpPr/>
          <p:nvPr/>
        </p:nvGrpSpPr>
        <p:grpSpPr>
          <a:xfrm>
            <a:off x="9743865" y="2106609"/>
            <a:ext cx="768251" cy="772763"/>
            <a:chOff x="7299325" y="1482725"/>
            <a:chExt cx="576263" cy="579438"/>
          </a:xfrm>
          <a:solidFill>
            <a:schemeClr val="bg1"/>
          </a:solidFill>
        </p:grpSpPr>
        <p:sp>
          <p:nvSpPr>
            <p:cNvPr id="21" name="Freeform 19"/>
            <p:cNvSpPr>
              <a:spLocks noEditPoints="1"/>
            </p:cNvSpPr>
            <p:nvPr/>
          </p:nvSpPr>
          <p:spPr bwMode="auto">
            <a:xfrm>
              <a:off x="7299325" y="1482725"/>
              <a:ext cx="576263" cy="357188"/>
            </a:xfrm>
            <a:custGeom>
              <a:avLst/>
              <a:gdLst/>
              <a:ahLst/>
              <a:cxnLst>
                <a:cxn ang="0">
                  <a:pos x="51" y="0"/>
                </a:cxn>
                <a:cxn ang="0">
                  <a:pos x="0" y="51"/>
                </a:cxn>
                <a:cxn ang="0">
                  <a:pos x="0" y="54"/>
                </a:cxn>
                <a:cxn ang="0">
                  <a:pos x="28" y="54"/>
                </a:cxn>
                <a:cxn ang="0">
                  <a:pos x="38" y="17"/>
                </a:cxn>
                <a:cxn ang="0">
                  <a:pos x="42" y="14"/>
                </a:cxn>
                <a:cxn ang="0">
                  <a:pos x="45" y="17"/>
                </a:cxn>
                <a:cxn ang="0">
                  <a:pos x="49" y="63"/>
                </a:cxn>
                <a:cxn ang="0">
                  <a:pos x="55" y="33"/>
                </a:cxn>
                <a:cxn ang="0">
                  <a:pos x="59" y="30"/>
                </a:cxn>
                <a:cxn ang="0">
                  <a:pos x="63" y="32"/>
                </a:cxn>
                <a:cxn ang="0">
                  <a:pos x="71" y="54"/>
                </a:cxn>
                <a:cxn ang="0">
                  <a:pos x="102" y="55"/>
                </a:cxn>
                <a:cxn ang="0">
                  <a:pos x="102" y="51"/>
                </a:cxn>
                <a:cxn ang="0">
                  <a:pos x="51" y="0"/>
                </a:cxn>
                <a:cxn ang="0">
                  <a:pos x="51" y="0"/>
                </a:cxn>
                <a:cxn ang="0">
                  <a:pos x="51" y="0"/>
                </a:cxn>
              </a:cxnLst>
              <a:rect l="0" t="0" r="r" b="b"/>
              <a:pathLst>
                <a:path w="102" h="63">
                  <a:moveTo>
                    <a:pt x="51" y="0"/>
                  </a:moveTo>
                  <a:cubicBezTo>
                    <a:pt x="23" y="0"/>
                    <a:pt x="0" y="23"/>
                    <a:pt x="0" y="51"/>
                  </a:cubicBezTo>
                  <a:cubicBezTo>
                    <a:pt x="0" y="52"/>
                    <a:pt x="0" y="53"/>
                    <a:pt x="0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38" y="17"/>
                    <a:pt x="38" y="17"/>
                    <a:pt x="38" y="17"/>
                  </a:cubicBezTo>
                  <a:cubicBezTo>
                    <a:pt x="38" y="15"/>
                    <a:pt x="40" y="14"/>
                    <a:pt x="42" y="14"/>
                  </a:cubicBezTo>
                  <a:cubicBezTo>
                    <a:pt x="43" y="14"/>
                    <a:pt x="45" y="15"/>
                    <a:pt x="45" y="17"/>
                  </a:cubicBezTo>
                  <a:cubicBezTo>
                    <a:pt x="49" y="63"/>
                    <a:pt x="49" y="63"/>
                    <a:pt x="49" y="63"/>
                  </a:cubicBezTo>
                  <a:cubicBezTo>
                    <a:pt x="55" y="33"/>
                    <a:pt x="55" y="33"/>
                    <a:pt x="55" y="33"/>
                  </a:cubicBezTo>
                  <a:cubicBezTo>
                    <a:pt x="56" y="31"/>
                    <a:pt x="57" y="30"/>
                    <a:pt x="59" y="30"/>
                  </a:cubicBezTo>
                  <a:cubicBezTo>
                    <a:pt x="61" y="30"/>
                    <a:pt x="62" y="31"/>
                    <a:pt x="63" y="32"/>
                  </a:cubicBezTo>
                  <a:cubicBezTo>
                    <a:pt x="71" y="54"/>
                    <a:pt x="71" y="54"/>
                    <a:pt x="71" y="54"/>
                  </a:cubicBezTo>
                  <a:cubicBezTo>
                    <a:pt x="102" y="55"/>
                    <a:pt x="102" y="55"/>
                    <a:pt x="102" y="55"/>
                  </a:cubicBezTo>
                  <a:cubicBezTo>
                    <a:pt x="102" y="53"/>
                    <a:pt x="102" y="52"/>
                    <a:pt x="102" y="51"/>
                  </a:cubicBezTo>
                  <a:cubicBezTo>
                    <a:pt x="102" y="23"/>
                    <a:pt x="79" y="0"/>
                    <a:pt x="51" y="0"/>
                  </a:cubicBezTo>
                  <a:close/>
                  <a:moveTo>
                    <a:pt x="51" y="0"/>
                  </a:moveTo>
                  <a:cubicBezTo>
                    <a:pt x="51" y="0"/>
                    <a:pt x="51" y="0"/>
                    <a:pt x="51" y="0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22" name="Freeform 20"/>
            <p:cNvSpPr>
              <a:spLocks noEditPoints="1"/>
            </p:cNvSpPr>
            <p:nvPr/>
          </p:nvSpPr>
          <p:spPr bwMode="auto">
            <a:xfrm>
              <a:off x="7304088" y="1709738"/>
              <a:ext cx="566738" cy="352425"/>
            </a:xfrm>
            <a:custGeom>
              <a:avLst/>
              <a:gdLst/>
              <a:ahLst/>
              <a:cxnLst>
                <a:cxn ang="0">
                  <a:pos x="63" y="19"/>
                </a:cxn>
                <a:cxn ang="0">
                  <a:pos x="59" y="7"/>
                </a:cxn>
                <a:cxn ang="0">
                  <a:pos x="50" y="50"/>
                </a:cxn>
                <a:cxn ang="0">
                  <a:pos x="46" y="53"/>
                </a:cxn>
                <a:cxn ang="0">
                  <a:pos x="46" y="53"/>
                </a:cxn>
                <a:cxn ang="0">
                  <a:pos x="43" y="50"/>
                </a:cxn>
                <a:cxn ang="0">
                  <a:pos x="38" y="0"/>
                </a:cxn>
                <a:cxn ang="0">
                  <a:pos x="34" y="19"/>
                </a:cxn>
                <a:cxn ang="0">
                  <a:pos x="30" y="22"/>
                </a:cxn>
                <a:cxn ang="0">
                  <a:pos x="0" y="22"/>
                </a:cxn>
                <a:cxn ang="0">
                  <a:pos x="50" y="62"/>
                </a:cxn>
                <a:cxn ang="0">
                  <a:pos x="100" y="22"/>
                </a:cxn>
                <a:cxn ang="0">
                  <a:pos x="67" y="22"/>
                </a:cxn>
                <a:cxn ang="0">
                  <a:pos x="63" y="19"/>
                </a:cxn>
                <a:cxn ang="0">
                  <a:pos x="63" y="19"/>
                </a:cxn>
                <a:cxn ang="0">
                  <a:pos x="63" y="19"/>
                </a:cxn>
              </a:cxnLst>
              <a:rect l="0" t="0" r="r" b="b"/>
              <a:pathLst>
                <a:path w="100" h="62">
                  <a:moveTo>
                    <a:pt x="63" y="19"/>
                  </a:moveTo>
                  <a:cubicBezTo>
                    <a:pt x="59" y="7"/>
                    <a:pt x="59" y="7"/>
                    <a:pt x="59" y="7"/>
                  </a:cubicBezTo>
                  <a:cubicBezTo>
                    <a:pt x="50" y="50"/>
                    <a:pt x="50" y="50"/>
                    <a:pt x="50" y="50"/>
                  </a:cubicBezTo>
                  <a:cubicBezTo>
                    <a:pt x="50" y="52"/>
                    <a:pt x="48" y="53"/>
                    <a:pt x="46" y="53"/>
                  </a:cubicBezTo>
                  <a:cubicBezTo>
                    <a:pt x="46" y="53"/>
                    <a:pt x="46" y="53"/>
                    <a:pt x="46" y="53"/>
                  </a:cubicBezTo>
                  <a:cubicBezTo>
                    <a:pt x="44" y="53"/>
                    <a:pt x="43" y="52"/>
                    <a:pt x="43" y="50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34" y="19"/>
                    <a:pt x="34" y="19"/>
                    <a:pt x="34" y="19"/>
                  </a:cubicBezTo>
                  <a:cubicBezTo>
                    <a:pt x="33" y="21"/>
                    <a:pt x="32" y="22"/>
                    <a:pt x="30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5" y="45"/>
                    <a:pt x="26" y="62"/>
                    <a:pt x="50" y="62"/>
                  </a:cubicBezTo>
                  <a:cubicBezTo>
                    <a:pt x="75" y="62"/>
                    <a:pt x="95" y="45"/>
                    <a:pt x="100" y="22"/>
                  </a:cubicBezTo>
                  <a:cubicBezTo>
                    <a:pt x="67" y="22"/>
                    <a:pt x="67" y="22"/>
                    <a:pt x="67" y="22"/>
                  </a:cubicBezTo>
                  <a:cubicBezTo>
                    <a:pt x="65" y="22"/>
                    <a:pt x="64" y="21"/>
                    <a:pt x="63" y="19"/>
                  </a:cubicBezTo>
                  <a:close/>
                  <a:moveTo>
                    <a:pt x="63" y="19"/>
                  </a:moveTo>
                  <a:cubicBezTo>
                    <a:pt x="63" y="19"/>
                    <a:pt x="63" y="19"/>
                    <a:pt x="63" y="19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698498" y="3429794"/>
            <a:ext cx="2516388" cy="1382459"/>
            <a:chOff x="766614" y="1197543"/>
            <a:chExt cx="2634389" cy="1382459"/>
          </a:xfrm>
        </p:grpSpPr>
        <p:grpSp>
          <p:nvGrpSpPr>
            <p:cNvPr id="24" name="Group 59"/>
            <p:cNvGrpSpPr/>
            <p:nvPr/>
          </p:nvGrpSpPr>
          <p:grpSpPr>
            <a:xfrm>
              <a:off x="782599" y="1197543"/>
              <a:ext cx="2500403" cy="1382459"/>
              <a:chOff x="7203341" y="3093071"/>
              <a:chExt cx="1248733" cy="1036606"/>
            </a:xfrm>
          </p:grpSpPr>
          <p:sp>
            <p:nvSpPr>
              <p:cNvPr id="26" name="TextBox 25"/>
              <p:cNvSpPr txBox="1"/>
              <p:nvPr/>
            </p:nvSpPr>
            <p:spPr>
              <a:xfrm>
                <a:off x="7203341" y="3483495"/>
                <a:ext cx="1248733" cy="64618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lvl="0" algn="ctr"/>
                <a:r>
                  <a:rPr lang="zh-CN" altLang="en-US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时尚中黑简体" panose="01010104010101010101" charset="-122"/>
                    <a:cs typeface="+mn-ea"/>
                  </a:rPr>
                  <a:t>单击此处添加文字阐述，添加简短问题说明文字，具体说明文字在此处。单击此处添加文字阐述，添加简短</a:t>
                </a:r>
                <a:r>
                  <a:rPr lang="zh-CN" altLang="en-US" sz="14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时尚中黑简体" panose="01010104010101010101" charset="-122"/>
                    <a:cs typeface="+mn-ea"/>
                  </a:rPr>
                  <a:t>问题</a:t>
                </a:r>
                <a:endParaRPr lang="en-US" altLang="zh-CN" sz="13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</a:endParaRPr>
              </a:p>
            </p:txBody>
          </p:sp>
          <p:sp>
            <p:nvSpPr>
              <p:cNvPr id="27" name="Rectangle 62"/>
              <p:cNvSpPr/>
              <p:nvPr/>
            </p:nvSpPr>
            <p:spPr>
              <a:xfrm>
                <a:off x="7583876" y="3093071"/>
                <a:ext cx="603432" cy="207702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r>
                  <a:rPr lang="zh-CN" altLang="en-US" sz="1800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+mn-ea"/>
                  </a:rPr>
                  <a:t>文本标题一</a:t>
                </a:r>
                <a:endParaRPr lang="en-US" sz="18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</a:endParaRPr>
              </a:p>
            </p:txBody>
          </p:sp>
        </p:grpSp>
        <p:cxnSp>
          <p:nvCxnSpPr>
            <p:cNvPr id="25" name="直接连接符 24"/>
            <p:cNvCxnSpPr/>
            <p:nvPr/>
          </p:nvCxnSpPr>
          <p:spPr>
            <a:xfrm>
              <a:off x="766614" y="1616755"/>
              <a:ext cx="2634389" cy="0"/>
            </a:xfrm>
            <a:prstGeom prst="lin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组合 27"/>
          <p:cNvGrpSpPr/>
          <p:nvPr/>
        </p:nvGrpSpPr>
        <p:grpSpPr>
          <a:xfrm>
            <a:off x="3430910" y="3429794"/>
            <a:ext cx="2516388" cy="1382459"/>
            <a:chOff x="766614" y="1197543"/>
            <a:chExt cx="2634389" cy="1382459"/>
          </a:xfrm>
        </p:grpSpPr>
        <p:grpSp>
          <p:nvGrpSpPr>
            <p:cNvPr id="29" name="Group 59"/>
            <p:cNvGrpSpPr/>
            <p:nvPr/>
          </p:nvGrpSpPr>
          <p:grpSpPr>
            <a:xfrm>
              <a:off x="782599" y="1197543"/>
              <a:ext cx="2500403" cy="1382459"/>
              <a:chOff x="7203341" y="3093071"/>
              <a:chExt cx="1248733" cy="1036606"/>
            </a:xfrm>
          </p:grpSpPr>
          <p:sp>
            <p:nvSpPr>
              <p:cNvPr id="31" name="TextBox 30"/>
              <p:cNvSpPr txBox="1"/>
              <p:nvPr/>
            </p:nvSpPr>
            <p:spPr>
              <a:xfrm>
                <a:off x="7203341" y="3483495"/>
                <a:ext cx="1248733" cy="64618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lvl="0" algn="ctr"/>
                <a:r>
                  <a:rPr lang="zh-CN" altLang="en-US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时尚中黑简体" panose="01010104010101010101" charset="-122"/>
                    <a:cs typeface="+mn-ea"/>
                  </a:rPr>
                  <a:t>单击此处添加文字阐述，添加简短问题说明文字，具体说明文字在此处。单击此处添加文字阐述，添加简短</a:t>
                </a:r>
                <a:r>
                  <a:rPr lang="zh-CN" altLang="en-US" sz="14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时尚中黑简体" panose="01010104010101010101" charset="-122"/>
                    <a:cs typeface="+mn-ea"/>
                  </a:rPr>
                  <a:t>问题</a:t>
                </a:r>
                <a:endParaRPr lang="en-US" altLang="zh-CN" sz="13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</a:endParaRPr>
              </a:p>
            </p:txBody>
          </p:sp>
          <p:sp>
            <p:nvSpPr>
              <p:cNvPr id="32" name="Rectangle 62"/>
              <p:cNvSpPr/>
              <p:nvPr/>
            </p:nvSpPr>
            <p:spPr>
              <a:xfrm>
                <a:off x="7583876" y="3093071"/>
                <a:ext cx="603432" cy="207702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r>
                  <a:rPr lang="zh-CN" altLang="en-US" sz="1800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+mn-ea"/>
                  </a:rPr>
                  <a:t>文本标题一</a:t>
                </a:r>
                <a:endParaRPr lang="en-US" sz="18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</a:endParaRPr>
              </a:p>
            </p:txBody>
          </p:sp>
        </p:grpSp>
        <p:cxnSp>
          <p:nvCxnSpPr>
            <p:cNvPr id="30" name="直接连接符 29"/>
            <p:cNvCxnSpPr/>
            <p:nvPr/>
          </p:nvCxnSpPr>
          <p:spPr>
            <a:xfrm>
              <a:off x="766614" y="1616755"/>
              <a:ext cx="2634389" cy="0"/>
            </a:xfrm>
            <a:prstGeom prst="lin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组合 32"/>
          <p:cNvGrpSpPr/>
          <p:nvPr/>
        </p:nvGrpSpPr>
        <p:grpSpPr>
          <a:xfrm>
            <a:off x="6131029" y="3429794"/>
            <a:ext cx="2516388" cy="1382459"/>
            <a:chOff x="766614" y="1197543"/>
            <a:chExt cx="2634389" cy="1382459"/>
          </a:xfrm>
        </p:grpSpPr>
        <p:grpSp>
          <p:nvGrpSpPr>
            <p:cNvPr id="34" name="Group 59"/>
            <p:cNvGrpSpPr/>
            <p:nvPr/>
          </p:nvGrpSpPr>
          <p:grpSpPr>
            <a:xfrm>
              <a:off x="782599" y="1197543"/>
              <a:ext cx="2500403" cy="1382459"/>
              <a:chOff x="7203341" y="3093071"/>
              <a:chExt cx="1248733" cy="1036606"/>
            </a:xfrm>
          </p:grpSpPr>
          <p:sp>
            <p:nvSpPr>
              <p:cNvPr id="36" name="TextBox 35"/>
              <p:cNvSpPr txBox="1"/>
              <p:nvPr/>
            </p:nvSpPr>
            <p:spPr>
              <a:xfrm>
                <a:off x="7203341" y="3483495"/>
                <a:ext cx="1248733" cy="64618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lvl="0" algn="ctr"/>
                <a:r>
                  <a:rPr lang="zh-CN" altLang="en-US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时尚中黑简体" panose="01010104010101010101" charset="-122"/>
                    <a:cs typeface="+mn-ea"/>
                  </a:rPr>
                  <a:t>单击此处添加文字阐述，添加简短问题说明文字，具体说明文字在此处。单击此处添加文字阐述，添加简短</a:t>
                </a:r>
                <a:r>
                  <a:rPr lang="zh-CN" altLang="en-US" sz="14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时尚中黑简体" panose="01010104010101010101" charset="-122"/>
                    <a:cs typeface="+mn-ea"/>
                  </a:rPr>
                  <a:t>问题</a:t>
                </a:r>
                <a:endParaRPr lang="en-US" altLang="zh-CN" sz="13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</a:endParaRPr>
              </a:p>
            </p:txBody>
          </p:sp>
          <p:sp>
            <p:nvSpPr>
              <p:cNvPr id="37" name="Rectangle 62"/>
              <p:cNvSpPr/>
              <p:nvPr/>
            </p:nvSpPr>
            <p:spPr>
              <a:xfrm>
                <a:off x="7583876" y="3093071"/>
                <a:ext cx="603432" cy="207702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r>
                  <a:rPr lang="zh-CN" altLang="en-US" sz="1800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+mn-ea"/>
                  </a:rPr>
                  <a:t>文本标题一</a:t>
                </a:r>
                <a:endParaRPr lang="en-US" sz="18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</a:endParaRPr>
              </a:p>
            </p:txBody>
          </p:sp>
        </p:grpSp>
        <p:cxnSp>
          <p:nvCxnSpPr>
            <p:cNvPr id="35" name="直接连接符 34"/>
            <p:cNvCxnSpPr/>
            <p:nvPr/>
          </p:nvCxnSpPr>
          <p:spPr>
            <a:xfrm>
              <a:off x="766614" y="1616755"/>
              <a:ext cx="2634389" cy="0"/>
            </a:xfrm>
            <a:prstGeom prst="lin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组合 37"/>
          <p:cNvGrpSpPr/>
          <p:nvPr/>
        </p:nvGrpSpPr>
        <p:grpSpPr>
          <a:xfrm>
            <a:off x="8907410" y="3429794"/>
            <a:ext cx="2516388" cy="1382459"/>
            <a:chOff x="766614" y="1197543"/>
            <a:chExt cx="2634389" cy="1382459"/>
          </a:xfrm>
        </p:grpSpPr>
        <p:grpSp>
          <p:nvGrpSpPr>
            <p:cNvPr id="39" name="Group 59"/>
            <p:cNvGrpSpPr/>
            <p:nvPr/>
          </p:nvGrpSpPr>
          <p:grpSpPr>
            <a:xfrm>
              <a:off x="782599" y="1197543"/>
              <a:ext cx="2500403" cy="1382459"/>
              <a:chOff x="7203341" y="3093071"/>
              <a:chExt cx="1248733" cy="1036606"/>
            </a:xfrm>
          </p:grpSpPr>
          <p:sp>
            <p:nvSpPr>
              <p:cNvPr id="41" name="TextBox 40"/>
              <p:cNvSpPr txBox="1"/>
              <p:nvPr/>
            </p:nvSpPr>
            <p:spPr>
              <a:xfrm>
                <a:off x="7203341" y="3483495"/>
                <a:ext cx="1248733" cy="64618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lvl="0" algn="ctr"/>
                <a:r>
                  <a:rPr lang="zh-CN" altLang="en-US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时尚中黑简体" panose="01010104010101010101" charset="-122"/>
                    <a:cs typeface="+mn-ea"/>
                  </a:rPr>
                  <a:t>单击此处添加文字阐述，添加简短问题说明文字，具体说明文字在此处。单击此处添加文字阐述，添加简短</a:t>
                </a:r>
                <a:r>
                  <a:rPr lang="zh-CN" altLang="en-US" sz="14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时尚中黑简体" panose="01010104010101010101" charset="-122"/>
                    <a:cs typeface="+mn-ea"/>
                  </a:rPr>
                  <a:t>问题</a:t>
                </a:r>
                <a:endParaRPr lang="en-US" altLang="zh-CN" sz="13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</a:endParaRPr>
              </a:p>
            </p:txBody>
          </p:sp>
          <p:sp>
            <p:nvSpPr>
              <p:cNvPr id="42" name="Rectangle 62"/>
              <p:cNvSpPr/>
              <p:nvPr/>
            </p:nvSpPr>
            <p:spPr>
              <a:xfrm>
                <a:off x="7583876" y="3093071"/>
                <a:ext cx="603432" cy="207702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r>
                  <a:rPr lang="zh-CN" altLang="en-US" sz="1800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+mn-ea"/>
                  </a:rPr>
                  <a:t>文本标题一</a:t>
                </a:r>
                <a:endParaRPr lang="en-US" sz="18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</a:endParaRPr>
              </a:p>
            </p:txBody>
          </p:sp>
        </p:grpSp>
        <p:cxnSp>
          <p:nvCxnSpPr>
            <p:cNvPr id="40" name="直接连接符 39"/>
            <p:cNvCxnSpPr/>
            <p:nvPr/>
          </p:nvCxnSpPr>
          <p:spPr>
            <a:xfrm>
              <a:off x="766614" y="1616755"/>
              <a:ext cx="2634389" cy="0"/>
            </a:xfrm>
            <a:prstGeom prst="lin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0">
        <p:blinds dir="vert"/>
      </p:transition>
    </mc:Choice>
    <mc:Fallback>
      <p:transition spd="slow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0"/>
                            </p:stCondLst>
                            <p:childTnLst>
                              <p:par>
                                <p:cTn id="56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500"/>
                            </p:stCondLst>
                            <p:childTnLst>
                              <p:par>
                                <p:cTn id="6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6500"/>
                            </p:stCondLst>
                            <p:childTnLst>
                              <p:par>
                                <p:cTn id="7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7000"/>
                            </p:stCondLst>
                            <p:childTnLst>
                              <p:par>
                                <p:cTn id="77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7500"/>
                            </p:stCondLst>
                            <p:childTnLst>
                              <p:par>
                                <p:cTn id="8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8000"/>
                            </p:stCondLst>
                            <p:childTnLst>
                              <p:par>
                                <p:cTn id="8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8500"/>
                            </p:stCondLst>
                            <p:childTnLst>
                              <p:par>
                                <p:cTn id="9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9000"/>
                            </p:stCondLst>
                            <p:childTnLst>
                              <p:par>
                                <p:cTn id="98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9500"/>
                            </p:stCondLst>
                            <p:childTnLst>
                              <p:par>
                                <p:cTn id="10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  <p:bldP spid="7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istrator\各行业\医疗\dsfds.gif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contrast="4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680" t="28181" r="19142" b="19107"/>
          <a:stretch>
            <a:fillRect/>
          </a:stretch>
        </p:blipFill>
        <p:spPr bwMode="auto">
          <a:xfrm>
            <a:off x="190550" y="172672"/>
            <a:ext cx="593194" cy="538357"/>
          </a:xfrm>
          <a:prstGeom prst="rect">
            <a:avLst/>
          </a:prstGeom>
          <a:noFill/>
          <a:effectLst>
            <a:outerShdw blurRad="215900" dist="1016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853346" y="204963"/>
            <a:ext cx="54006" cy="4340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</a:endParaRPr>
          </a:p>
        </p:txBody>
      </p:sp>
      <p:sp>
        <p:nvSpPr>
          <p:cNvPr id="5" name="文本框 25"/>
          <p:cNvSpPr txBox="1"/>
          <p:nvPr/>
        </p:nvSpPr>
        <p:spPr>
          <a:xfrm>
            <a:off x="945570" y="180723"/>
            <a:ext cx="4453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chemeClr val="accent1"/>
                </a:solidFill>
                <a:latin typeface="+mn-ea"/>
                <a:cs typeface="+mn-ea"/>
              </a:rPr>
              <a:t>请</a:t>
            </a:r>
            <a:r>
              <a:rPr lang="zh-CN" altLang="en-US" sz="3200" b="1" dirty="0" smtClean="0">
                <a:solidFill>
                  <a:schemeClr val="accent1"/>
                </a:solidFill>
                <a:latin typeface="+mn-ea"/>
                <a:cs typeface="+mn-ea"/>
              </a:rPr>
              <a:t>在此处添加目录标题</a:t>
            </a:r>
            <a:endParaRPr lang="zh-CN" altLang="en-US" sz="3200" b="1" dirty="0">
              <a:solidFill>
                <a:schemeClr val="accent1"/>
              </a:solidFill>
              <a:latin typeface="+mn-ea"/>
              <a:cs typeface="+mn-ea"/>
            </a:endParaRPr>
          </a:p>
        </p:txBody>
      </p:sp>
      <p:grpSp>
        <p:nvGrpSpPr>
          <p:cNvPr id="6" name="Group 206"/>
          <p:cNvGrpSpPr/>
          <p:nvPr/>
        </p:nvGrpSpPr>
        <p:grpSpPr>
          <a:xfrm>
            <a:off x="6976426" y="1680575"/>
            <a:ext cx="1123930" cy="1465726"/>
            <a:chOff x="5135563" y="1020763"/>
            <a:chExt cx="873125" cy="1138237"/>
          </a:xfrm>
          <a:solidFill>
            <a:schemeClr val="accent3"/>
          </a:solidFill>
        </p:grpSpPr>
        <p:sp>
          <p:nvSpPr>
            <p:cNvPr id="7" name="Freeform 64"/>
            <p:cNvSpPr>
              <a:spLocks noEditPoints="1"/>
            </p:cNvSpPr>
            <p:nvPr/>
          </p:nvSpPr>
          <p:spPr bwMode="auto">
            <a:xfrm>
              <a:off x="5135563" y="1439863"/>
              <a:ext cx="534988" cy="557213"/>
            </a:xfrm>
            <a:custGeom>
              <a:avLst/>
              <a:gdLst/>
              <a:ahLst/>
              <a:cxnLst>
                <a:cxn ang="0">
                  <a:pos x="167" y="164"/>
                </a:cxn>
                <a:cxn ang="0">
                  <a:pos x="145" y="138"/>
                </a:cxn>
                <a:cxn ang="0">
                  <a:pos x="145" y="138"/>
                </a:cxn>
                <a:cxn ang="0">
                  <a:pos x="140" y="125"/>
                </a:cxn>
                <a:cxn ang="0">
                  <a:pos x="145" y="118"/>
                </a:cxn>
                <a:cxn ang="0">
                  <a:pos x="185" y="3"/>
                </a:cxn>
                <a:cxn ang="0">
                  <a:pos x="176" y="0"/>
                </a:cxn>
                <a:cxn ang="0">
                  <a:pos x="157" y="19"/>
                </a:cxn>
                <a:cxn ang="0">
                  <a:pos x="138" y="0"/>
                </a:cxn>
                <a:cxn ang="0">
                  <a:pos x="138" y="0"/>
                </a:cxn>
                <a:cxn ang="0">
                  <a:pos x="88" y="26"/>
                </a:cxn>
                <a:cxn ang="0">
                  <a:pos x="59" y="50"/>
                </a:cxn>
                <a:cxn ang="0">
                  <a:pos x="4" y="142"/>
                </a:cxn>
                <a:cxn ang="0">
                  <a:pos x="7" y="176"/>
                </a:cxn>
                <a:cxn ang="0">
                  <a:pos x="75" y="192"/>
                </a:cxn>
                <a:cxn ang="0">
                  <a:pos x="140" y="192"/>
                </a:cxn>
                <a:cxn ang="0">
                  <a:pos x="167" y="164"/>
                </a:cxn>
                <a:cxn ang="0">
                  <a:pos x="107" y="183"/>
                </a:cxn>
                <a:cxn ang="0">
                  <a:pos x="85" y="184"/>
                </a:cxn>
                <a:cxn ang="0">
                  <a:pos x="77" y="184"/>
                </a:cxn>
                <a:cxn ang="0">
                  <a:pos x="75" y="184"/>
                </a:cxn>
                <a:cxn ang="0">
                  <a:pos x="75" y="184"/>
                </a:cxn>
                <a:cxn ang="0">
                  <a:pos x="13" y="171"/>
                </a:cxn>
                <a:cxn ang="0">
                  <a:pos x="12" y="144"/>
                </a:cxn>
                <a:cxn ang="0">
                  <a:pos x="65" y="55"/>
                </a:cxn>
                <a:cxn ang="0">
                  <a:pos x="93" y="32"/>
                </a:cxn>
                <a:cxn ang="0">
                  <a:pos x="94" y="31"/>
                </a:cxn>
                <a:cxn ang="0">
                  <a:pos x="137" y="140"/>
                </a:cxn>
                <a:cxn ang="0">
                  <a:pos x="143" y="146"/>
                </a:cxn>
                <a:cxn ang="0">
                  <a:pos x="159" y="164"/>
                </a:cxn>
                <a:cxn ang="0">
                  <a:pos x="140" y="183"/>
                </a:cxn>
                <a:cxn ang="0">
                  <a:pos x="107" y="183"/>
                </a:cxn>
                <a:cxn ang="0">
                  <a:pos x="107" y="183"/>
                </a:cxn>
                <a:cxn ang="0">
                  <a:pos x="107" y="183"/>
                </a:cxn>
              </a:cxnLst>
              <a:rect l="0" t="0" r="r" b="b"/>
              <a:pathLst>
                <a:path w="185" h="192">
                  <a:moveTo>
                    <a:pt x="167" y="164"/>
                  </a:moveTo>
                  <a:cubicBezTo>
                    <a:pt x="167" y="151"/>
                    <a:pt x="158" y="140"/>
                    <a:pt x="145" y="138"/>
                  </a:cubicBezTo>
                  <a:cubicBezTo>
                    <a:pt x="145" y="138"/>
                    <a:pt x="145" y="138"/>
                    <a:pt x="145" y="138"/>
                  </a:cubicBezTo>
                  <a:cubicBezTo>
                    <a:pt x="140" y="125"/>
                    <a:pt x="140" y="125"/>
                    <a:pt x="140" y="125"/>
                  </a:cubicBezTo>
                  <a:cubicBezTo>
                    <a:pt x="145" y="118"/>
                    <a:pt x="145" y="118"/>
                    <a:pt x="145" y="118"/>
                  </a:cubicBezTo>
                  <a:cubicBezTo>
                    <a:pt x="185" y="3"/>
                    <a:pt x="185" y="3"/>
                    <a:pt x="185" y="3"/>
                  </a:cubicBezTo>
                  <a:cubicBezTo>
                    <a:pt x="182" y="2"/>
                    <a:pt x="179" y="1"/>
                    <a:pt x="176" y="0"/>
                  </a:cubicBezTo>
                  <a:cubicBezTo>
                    <a:pt x="157" y="19"/>
                    <a:pt x="157" y="19"/>
                    <a:pt x="157" y="19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16" y="6"/>
                    <a:pt x="88" y="26"/>
                    <a:pt x="88" y="26"/>
                  </a:cubicBezTo>
                  <a:cubicBezTo>
                    <a:pt x="78" y="33"/>
                    <a:pt x="68" y="41"/>
                    <a:pt x="59" y="50"/>
                  </a:cubicBezTo>
                  <a:cubicBezTo>
                    <a:pt x="34" y="75"/>
                    <a:pt x="16" y="104"/>
                    <a:pt x="4" y="142"/>
                  </a:cubicBezTo>
                  <a:cubicBezTo>
                    <a:pt x="1" y="152"/>
                    <a:pt x="0" y="167"/>
                    <a:pt x="7" y="176"/>
                  </a:cubicBezTo>
                  <a:cubicBezTo>
                    <a:pt x="15" y="186"/>
                    <a:pt x="20" y="192"/>
                    <a:pt x="75" y="192"/>
                  </a:cubicBezTo>
                  <a:cubicBezTo>
                    <a:pt x="75" y="192"/>
                    <a:pt x="140" y="192"/>
                    <a:pt x="140" y="192"/>
                  </a:cubicBezTo>
                  <a:cubicBezTo>
                    <a:pt x="155" y="191"/>
                    <a:pt x="167" y="179"/>
                    <a:pt x="167" y="164"/>
                  </a:cubicBezTo>
                  <a:close/>
                  <a:moveTo>
                    <a:pt x="107" y="183"/>
                  </a:moveTo>
                  <a:cubicBezTo>
                    <a:pt x="99" y="183"/>
                    <a:pt x="91" y="184"/>
                    <a:pt x="85" y="184"/>
                  </a:cubicBezTo>
                  <a:cubicBezTo>
                    <a:pt x="82" y="184"/>
                    <a:pt x="79" y="184"/>
                    <a:pt x="77" y="184"/>
                  </a:cubicBezTo>
                  <a:cubicBezTo>
                    <a:pt x="77" y="184"/>
                    <a:pt x="76" y="184"/>
                    <a:pt x="75" y="184"/>
                  </a:cubicBezTo>
                  <a:cubicBezTo>
                    <a:pt x="75" y="184"/>
                    <a:pt x="75" y="184"/>
                    <a:pt x="75" y="184"/>
                  </a:cubicBezTo>
                  <a:cubicBezTo>
                    <a:pt x="24" y="184"/>
                    <a:pt x="20" y="179"/>
                    <a:pt x="13" y="171"/>
                  </a:cubicBezTo>
                  <a:cubicBezTo>
                    <a:pt x="9" y="165"/>
                    <a:pt x="9" y="153"/>
                    <a:pt x="12" y="144"/>
                  </a:cubicBezTo>
                  <a:cubicBezTo>
                    <a:pt x="23" y="109"/>
                    <a:pt x="40" y="81"/>
                    <a:pt x="65" y="55"/>
                  </a:cubicBezTo>
                  <a:cubicBezTo>
                    <a:pt x="73" y="48"/>
                    <a:pt x="82" y="40"/>
                    <a:pt x="93" y="32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137" y="140"/>
                    <a:pt x="137" y="140"/>
                    <a:pt x="137" y="140"/>
                  </a:cubicBezTo>
                  <a:cubicBezTo>
                    <a:pt x="138" y="143"/>
                    <a:pt x="140" y="145"/>
                    <a:pt x="143" y="146"/>
                  </a:cubicBezTo>
                  <a:cubicBezTo>
                    <a:pt x="153" y="147"/>
                    <a:pt x="159" y="155"/>
                    <a:pt x="159" y="164"/>
                  </a:cubicBezTo>
                  <a:cubicBezTo>
                    <a:pt x="159" y="175"/>
                    <a:pt x="151" y="183"/>
                    <a:pt x="140" y="183"/>
                  </a:cubicBezTo>
                  <a:cubicBezTo>
                    <a:pt x="140" y="183"/>
                    <a:pt x="124" y="183"/>
                    <a:pt x="107" y="183"/>
                  </a:cubicBezTo>
                  <a:close/>
                  <a:moveTo>
                    <a:pt x="107" y="183"/>
                  </a:moveTo>
                  <a:cubicBezTo>
                    <a:pt x="107" y="183"/>
                    <a:pt x="107" y="183"/>
                    <a:pt x="107" y="183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8" name="Freeform 65"/>
            <p:cNvSpPr>
              <a:spLocks noEditPoints="1"/>
            </p:cNvSpPr>
            <p:nvPr/>
          </p:nvSpPr>
          <p:spPr bwMode="auto">
            <a:xfrm>
              <a:off x="5360988" y="1457325"/>
              <a:ext cx="647700" cy="701675"/>
            </a:xfrm>
            <a:custGeom>
              <a:avLst/>
              <a:gdLst/>
              <a:ahLst/>
              <a:cxnLst>
                <a:cxn ang="0">
                  <a:pos x="177" y="54"/>
                </a:cxn>
                <a:cxn ang="0">
                  <a:pos x="115" y="0"/>
                </a:cxn>
                <a:cxn ang="0">
                  <a:pos x="93" y="141"/>
                </a:cxn>
                <a:cxn ang="0">
                  <a:pos x="96" y="158"/>
                </a:cxn>
                <a:cxn ang="0">
                  <a:pos x="62" y="193"/>
                </a:cxn>
                <a:cxn ang="0">
                  <a:pos x="0" y="193"/>
                </a:cxn>
                <a:cxn ang="0">
                  <a:pos x="0" y="230"/>
                </a:cxn>
                <a:cxn ang="0">
                  <a:pos x="1" y="242"/>
                </a:cxn>
                <a:cxn ang="0">
                  <a:pos x="156" y="242"/>
                </a:cxn>
                <a:cxn ang="0">
                  <a:pos x="157" y="230"/>
                </a:cxn>
                <a:cxn ang="0">
                  <a:pos x="157" y="134"/>
                </a:cxn>
                <a:cxn ang="0">
                  <a:pos x="170" y="236"/>
                </a:cxn>
                <a:cxn ang="0">
                  <a:pos x="170" y="242"/>
                </a:cxn>
                <a:cxn ang="0">
                  <a:pos x="224" y="242"/>
                </a:cxn>
                <a:cxn ang="0">
                  <a:pos x="224" y="236"/>
                </a:cxn>
                <a:cxn ang="0">
                  <a:pos x="177" y="54"/>
                </a:cxn>
                <a:cxn ang="0">
                  <a:pos x="177" y="54"/>
                </a:cxn>
                <a:cxn ang="0">
                  <a:pos x="177" y="54"/>
                </a:cxn>
              </a:cxnLst>
              <a:rect l="0" t="0" r="r" b="b"/>
              <a:pathLst>
                <a:path w="224" h="242">
                  <a:moveTo>
                    <a:pt x="177" y="54"/>
                  </a:moveTo>
                  <a:cubicBezTo>
                    <a:pt x="164" y="37"/>
                    <a:pt x="144" y="15"/>
                    <a:pt x="115" y="0"/>
                  </a:cubicBezTo>
                  <a:cubicBezTo>
                    <a:pt x="93" y="141"/>
                    <a:pt x="93" y="141"/>
                    <a:pt x="93" y="141"/>
                  </a:cubicBezTo>
                  <a:cubicBezTo>
                    <a:pt x="93" y="141"/>
                    <a:pt x="96" y="152"/>
                    <a:pt x="96" y="158"/>
                  </a:cubicBezTo>
                  <a:cubicBezTo>
                    <a:pt x="96" y="177"/>
                    <a:pt x="81" y="193"/>
                    <a:pt x="62" y="193"/>
                  </a:cubicBezTo>
                  <a:cubicBezTo>
                    <a:pt x="0" y="193"/>
                    <a:pt x="0" y="193"/>
                    <a:pt x="0" y="193"/>
                  </a:cubicBezTo>
                  <a:cubicBezTo>
                    <a:pt x="0" y="230"/>
                    <a:pt x="0" y="230"/>
                    <a:pt x="0" y="230"/>
                  </a:cubicBezTo>
                  <a:cubicBezTo>
                    <a:pt x="0" y="234"/>
                    <a:pt x="0" y="238"/>
                    <a:pt x="1" y="242"/>
                  </a:cubicBezTo>
                  <a:cubicBezTo>
                    <a:pt x="156" y="242"/>
                    <a:pt x="156" y="242"/>
                    <a:pt x="156" y="242"/>
                  </a:cubicBezTo>
                  <a:cubicBezTo>
                    <a:pt x="157" y="238"/>
                    <a:pt x="157" y="234"/>
                    <a:pt x="157" y="230"/>
                  </a:cubicBezTo>
                  <a:cubicBezTo>
                    <a:pt x="157" y="134"/>
                    <a:pt x="157" y="134"/>
                    <a:pt x="157" y="134"/>
                  </a:cubicBezTo>
                  <a:cubicBezTo>
                    <a:pt x="164" y="157"/>
                    <a:pt x="170" y="190"/>
                    <a:pt x="170" y="236"/>
                  </a:cubicBezTo>
                  <a:cubicBezTo>
                    <a:pt x="170" y="238"/>
                    <a:pt x="170" y="240"/>
                    <a:pt x="170" y="242"/>
                  </a:cubicBezTo>
                  <a:cubicBezTo>
                    <a:pt x="224" y="242"/>
                    <a:pt x="224" y="242"/>
                    <a:pt x="224" y="242"/>
                  </a:cubicBezTo>
                  <a:cubicBezTo>
                    <a:pt x="224" y="240"/>
                    <a:pt x="224" y="238"/>
                    <a:pt x="224" y="236"/>
                  </a:cubicBezTo>
                  <a:cubicBezTo>
                    <a:pt x="224" y="131"/>
                    <a:pt x="197" y="79"/>
                    <a:pt x="177" y="54"/>
                  </a:cubicBezTo>
                  <a:close/>
                  <a:moveTo>
                    <a:pt x="177" y="54"/>
                  </a:moveTo>
                  <a:cubicBezTo>
                    <a:pt x="177" y="54"/>
                    <a:pt x="177" y="54"/>
                    <a:pt x="177" y="54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9" name="Freeform 66"/>
            <p:cNvSpPr>
              <a:spLocks noEditPoints="1"/>
            </p:cNvSpPr>
            <p:nvPr/>
          </p:nvSpPr>
          <p:spPr bwMode="auto">
            <a:xfrm>
              <a:off x="5381625" y="1020763"/>
              <a:ext cx="414338" cy="414338"/>
            </a:xfrm>
            <a:custGeom>
              <a:avLst/>
              <a:gdLst/>
              <a:ahLst/>
              <a:cxnLst>
                <a:cxn ang="0">
                  <a:pos x="143" y="71"/>
                </a:cxn>
                <a:cxn ang="0">
                  <a:pos x="72" y="143"/>
                </a:cxn>
                <a:cxn ang="0">
                  <a:pos x="0" y="71"/>
                </a:cxn>
                <a:cxn ang="0">
                  <a:pos x="72" y="0"/>
                </a:cxn>
                <a:cxn ang="0">
                  <a:pos x="143" y="71"/>
                </a:cxn>
                <a:cxn ang="0">
                  <a:pos x="143" y="71"/>
                </a:cxn>
                <a:cxn ang="0">
                  <a:pos x="143" y="71"/>
                </a:cxn>
              </a:cxnLst>
              <a:rect l="0" t="0" r="r" b="b"/>
              <a:pathLst>
                <a:path w="143" h="143">
                  <a:moveTo>
                    <a:pt x="143" y="71"/>
                  </a:moveTo>
                  <a:cubicBezTo>
                    <a:pt x="143" y="111"/>
                    <a:pt x="111" y="143"/>
                    <a:pt x="72" y="143"/>
                  </a:cubicBezTo>
                  <a:cubicBezTo>
                    <a:pt x="32" y="143"/>
                    <a:pt x="0" y="111"/>
                    <a:pt x="0" y="71"/>
                  </a:cubicBezTo>
                  <a:cubicBezTo>
                    <a:pt x="0" y="32"/>
                    <a:pt x="32" y="0"/>
                    <a:pt x="72" y="0"/>
                  </a:cubicBezTo>
                  <a:cubicBezTo>
                    <a:pt x="111" y="0"/>
                    <a:pt x="143" y="32"/>
                    <a:pt x="143" y="71"/>
                  </a:cubicBezTo>
                  <a:close/>
                  <a:moveTo>
                    <a:pt x="143" y="71"/>
                  </a:moveTo>
                  <a:cubicBezTo>
                    <a:pt x="143" y="71"/>
                    <a:pt x="143" y="71"/>
                    <a:pt x="143" y="71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</p:grpSp>
      <p:grpSp>
        <p:nvGrpSpPr>
          <p:cNvPr id="10" name="Group 216"/>
          <p:cNvGrpSpPr/>
          <p:nvPr/>
        </p:nvGrpSpPr>
        <p:grpSpPr>
          <a:xfrm>
            <a:off x="9790893" y="1710904"/>
            <a:ext cx="1170914" cy="1449625"/>
            <a:chOff x="1685925" y="982663"/>
            <a:chExt cx="735013" cy="909638"/>
          </a:xfrm>
          <a:solidFill>
            <a:schemeClr val="accent4"/>
          </a:solidFill>
        </p:grpSpPr>
        <p:sp>
          <p:nvSpPr>
            <p:cNvPr id="11" name="Freeform 20"/>
            <p:cNvSpPr>
              <a:spLocks noEditPoints="1"/>
            </p:cNvSpPr>
            <p:nvPr/>
          </p:nvSpPr>
          <p:spPr bwMode="auto">
            <a:xfrm>
              <a:off x="1685925" y="1417638"/>
              <a:ext cx="277813" cy="234950"/>
            </a:xfrm>
            <a:custGeom>
              <a:avLst/>
              <a:gdLst/>
              <a:ahLst/>
              <a:cxnLst>
                <a:cxn ang="0">
                  <a:pos x="10" y="33"/>
                </a:cxn>
                <a:cxn ang="0">
                  <a:pos x="11" y="33"/>
                </a:cxn>
                <a:cxn ang="0">
                  <a:pos x="11" y="57"/>
                </a:cxn>
                <a:cxn ang="0">
                  <a:pos x="32" y="57"/>
                </a:cxn>
                <a:cxn ang="0">
                  <a:pos x="94" y="81"/>
                </a:cxn>
                <a:cxn ang="0">
                  <a:pos x="94" y="74"/>
                </a:cxn>
                <a:cxn ang="0">
                  <a:pos x="49" y="57"/>
                </a:cxn>
                <a:cxn ang="0">
                  <a:pos x="94" y="57"/>
                </a:cxn>
                <a:cxn ang="0">
                  <a:pos x="94" y="50"/>
                </a:cxn>
                <a:cxn ang="0">
                  <a:pos x="18" y="50"/>
                </a:cxn>
                <a:cxn ang="0">
                  <a:pos x="18" y="33"/>
                </a:cxn>
                <a:cxn ang="0">
                  <a:pos x="96" y="33"/>
                </a:cxn>
                <a:cxn ang="0">
                  <a:pos x="96" y="18"/>
                </a:cxn>
                <a:cxn ang="0">
                  <a:pos x="89" y="19"/>
                </a:cxn>
                <a:cxn ang="0">
                  <a:pos x="87" y="19"/>
                </a:cxn>
                <a:cxn ang="0">
                  <a:pos x="67" y="2"/>
                </a:cxn>
                <a:cxn ang="0">
                  <a:pos x="67" y="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23"/>
                </a:cxn>
                <a:cxn ang="0">
                  <a:pos x="10" y="33"/>
                </a:cxn>
                <a:cxn ang="0">
                  <a:pos x="10" y="33"/>
                </a:cxn>
                <a:cxn ang="0">
                  <a:pos x="10" y="33"/>
                </a:cxn>
              </a:cxnLst>
              <a:rect l="0" t="0" r="r" b="b"/>
              <a:pathLst>
                <a:path w="96" h="81">
                  <a:moveTo>
                    <a:pt x="10" y="33"/>
                  </a:moveTo>
                  <a:cubicBezTo>
                    <a:pt x="11" y="33"/>
                    <a:pt x="11" y="33"/>
                    <a:pt x="11" y="33"/>
                  </a:cubicBezTo>
                  <a:cubicBezTo>
                    <a:pt x="11" y="57"/>
                    <a:pt x="11" y="57"/>
                    <a:pt x="11" y="57"/>
                  </a:cubicBezTo>
                  <a:cubicBezTo>
                    <a:pt x="32" y="57"/>
                    <a:pt x="32" y="57"/>
                    <a:pt x="32" y="57"/>
                  </a:cubicBezTo>
                  <a:cubicBezTo>
                    <a:pt x="94" y="81"/>
                    <a:pt x="94" y="81"/>
                    <a:pt x="94" y="81"/>
                  </a:cubicBezTo>
                  <a:cubicBezTo>
                    <a:pt x="94" y="74"/>
                    <a:pt x="94" y="74"/>
                    <a:pt x="94" y="74"/>
                  </a:cubicBezTo>
                  <a:cubicBezTo>
                    <a:pt x="49" y="57"/>
                    <a:pt x="49" y="57"/>
                    <a:pt x="49" y="57"/>
                  </a:cubicBezTo>
                  <a:cubicBezTo>
                    <a:pt x="94" y="57"/>
                    <a:pt x="94" y="57"/>
                    <a:pt x="94" y="57"/>
                  </a:cubicBezTo>
                  <a:cubicBezTo>
                    <a:pt x="94" y="50"/>
                    <a:pt x="94" y="50"/>
                    <a:pt x="94" y="50"/>
                  </a:cubicBezTo>
                  <a:cubicBezTo>
                    <a:pt x="18" y="50"/>
                    <a:pt x="18" y="50"/>
                    <a:pt x="18" y="50"/>
                  </a:cubicBezTo>
                  <a:cubicBezTo>
                    <a:pt x="18" y="33"/>
                    <a:pt x="18" y="33"/>
                    <a:pt x="18" y="33"/>
                  </a:cubicBezTo>
                  <a:cubicBezTo>
                    <a:pt x="96" y="33"/>
                    <a:pt x="96" y="33"/>
                    <a:pt x="96" y="33"/>
                  </a:cubicBezTo>
                  <a:cubicBezTo>
                    <a:pt x="96" y="18"/>
                    <a:pt x="96" y="18"/>
                    <a:pt x="96" y="18"/>
                  </a:cubicBezTo>
                  <a:cubicBezTo>
                    <a:pt x="94" y="19"/>
                    <a:pt x="90" y="19"/>
                    <a:pt x="89" y="19"/>
                  </a:cubicBezTo>
                  <a:cubicBezTo>
                    <a:pt x="88" y="19"/>
                    <a:pt x="87" y="19"/>
                    <a:pt x="87" y="19"/>
                  </a:cubicBezTo>
                  <a:cubicBezTo>
                    <a:pt x="70" y="19"/>
                    <a:pt x="68" y="12"/>
                    <a:pt x="67" y="2"/>
                  </a:cubicBezTo>
                  <a:cubicBezTo>
                    <a:pt x="67" y="1"/>
                    <a:pt x="67" y="0"/>
                    <a:pt x="67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5" y="0"/>
                    <a:pt x="0" y="4"/>
                    <a:pt x="0" y="10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8"/>
                    <a:pt x="5" y="33"/>
                    <a:pt x="10" y="33"/>
                  </a:cubicBezTo>
                  <a:close/>
                  <a:moveTo>
                    <a:pt x="10" y="33"/>
                  </a:moveTo>
                  <a:cubicBezTo>
                    <a:pt x="10" y="33"/>
                    <a:pt x="10" y="33"/>
                    <a:pt x="10" y="33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12" name="Freeform 21"/>
            <p:cNvSpPr>
              <a:spLocks noEditPoints="1"/>
            </p:cNvSpPr>
            <p:nvPr/>
          </p:nvSpPr>
          <p:spPr bwMode="auto">
            <a:xfrm>
              <a:off x="2160588" y="1417638"/>
              <a:ext cx="260350" cy="228600"/>
            </a:xfrm>
            <a:custGeom>
              <a:avLst/>
              <a:gdLst/>
              <a:ahLst/>
              <a:cxnLst>
                <a:cxn ang="0">
                  <a:pos x="80" y="0"/>
                </a:cxn>
                <a:cxn ang="0">
                  <a:pos x="27" y="0"/>
                </a:cxn>
                <a:cxn ang="0">
                  <a:pos x="27" y="1"/>
                </a:cxn>
                <a:cxn ang="0">
                  <a:pos x="7" y="18"/>
                </a:cxn>
                <a:cxn ang="0">
                  <a:pos x="0" y="17"/>
                </a:cxn>
                <a:cxn ang="0">
                  <a:pos x="0" y="33"/>
                </a:cxn>
                <a:cxn ang="0">
                  <a:pos x="72" y="33"/>
                </a:cxn>
                <a:cxn ang="0">
                  <a:pos x="72" y="50"/>
                </a:cxn>
                <a:cxn ang="0">
                  <a:pos x="1" y="50"/>
                </a:cxn>
                <a:cxn ang="0">
                  <a:pos x="1" y="57"/>
                </a:cxn>
                <a:cxn ang="0">
                  <a:pos x="41" y="57"/>
                </a:cxn>
                <a:cxn ang="0">
                  <a:pos x="1" y="72"/>
                </a:cxn>
                <a:cxn ang="0">
                  <a:pos x="1" y="79"/>
                </a:cxn>
                <a:cxn ang="0">
                  <a:pos x="58" y="57"/>
                </a:cxn>
                <a:cxn ang="0">
                  <a:pos x="79" y="57"/>
                </a:cxn>
                <a:cxn ang="0">
                  <a:pos x="79" y="33"/>
                </a:cxn>
                <a:cxn ang="0">
                  <a:pos x="80" y="33"/>
                </a:cxn>
                <a:cxn ang="0">
                  <a:pos x="90" y="23"/>
                </a:cxn>
                <a:cxn ang="0">
                  <a:pos x="90" y="10"/>
                </a:cxn>
                <a:cxn ang="0">
                  <a:pos x="80" y="0"/>
                </a:cxn>
                <a:cxn ang="0">
                  <a:pos x="80" y="0"/>
                </a:cxn>
                <a:cxn ang="0">
                  <a:pos x="80" y="0"/>
                </a:cxn>
              </a:cxnLst>
              <a:rect l="0" t="0" r="r" b="b"/>
              <a:pathLst>
                <a:path w="90" h="79">
                  <a:moveTo>
                    <a:pt x="80" y="0"/>
                  </a:move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1"/>
                  </a:cubicBezTo>
                  <a:cubicBezTo>
                    <a:pt x="26" y="11"/>
                    <a:pt x="22" y="20"/>
                    <a:pt x="7" y="18"/>
                  </a:cubicBezTo>
                  <a:cubicBezTo>
                    <a:pt x="5" y="18"/>
                    <a:pt x="1" y="18"/>
                    <a:pt x="0" y="17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72" y="33"/>
                    <a:pt x="72" y="33"/>
                    <a:pt x="72" y="33"/>
                  </a:cubicBezTo>
                  <a:cubicBezTo>
                    <a:pt x="72" y="50"/>
                    <a:pt x="72" y="50"/>
                    <a:pt x="72" y="50"/>
                  </a:cubicBezTo>
                  <a:cubicBezTo>
                    <a:pt x="1" y="50"/>
                    <a:pt x="1" y="50"/>
                    <a:pt x="1" y="50"/>
                  </a:cubicBezTo>
                  <a:cubicBezTo>
                    <a:pt x="1" y="57"/>
                    <a:pt x="1" y="57"/>
                    <a:pt x="1" y="57"/>
                  </a:cubicBezTo>
                  <a:cubicBezTo>
                    <a:pt x="41" y="57"/>
                    <a:pt x="41" y="57"/>
                    <a:pt x="41" y="57"/>
                  </a:cubicBezTo>
                  <a:cubicBezTo>
                    <a:pt x="1" y="72"/>
                    <a:pt x="1" y="72"/>
                    <a:pt x="1" y="72"/>
                  </a:cubicBezTo>
                  <a:cubicBezTo>
                    <a:pt x="1" y="79"/>
                    <a:pt x="1" y="79"/>
                    <a:pt x="1" y="79"/>
                  </a:cubicBezTo>
                  <a:cubicBezTo>
                    <a:pt x="58" y="57"/>
                    <a:pt x="58" y="57"/>
                    <a:pt x="5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33"/>
                    <a:pt x="79" y="33"/>
                    <a:pt x="79" y="33"/>
                  </a:cubicBezTo>
                  <a:cubicBezTo>
                    <a:pt x="80" y="33"/>
                    <a:pt x="80" y="33"/>
                    <a:pt x="80" y="33"/>
                  </a:cubicBezTo>
                  <a:cubicBezTo>
                    <a:pt x="85" y="33"/>
                    <a:pt x="90" y="28"/>
                    <a:pt x="90" y="23"/>
                  </a:cubicBezTo>
                  <a:cubicBezTo>
                    <a:pt x="90" y="10"/>
                    <a:pt x="90" y="10"/>
                    <a:pt x="90" y="10"/>
                  </a:cubicBezTo>
                  <a:cubicBezTo>
                    <a:pt x="90" y="4"/>
                    <a:pt x="85" y="0"/>
                    <a:pt x="80" y="0"/>
                  </a:cubicBezTo>
                  <a:close/>
                  <a:moveTo>
                    <a:pt x="80" y="0"/>
                  </a:moveTo>
                  <a:cubicBezTo>
                    <a:pt x="80" y="0"/>
                    <a:pt x="80" y="0"/>
                    <a:pt x="80" y="0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13" name="Freeform 22"/>
            <p:cNvSpPr>
              <a:spLocks noEditPoints="1"/>
            </p:cNvSpPr>
            <p:nvPr/>
          </p:nvSpPr>
          <p:spPr bwMode="auto">
            <a:xfrm>
              <a:off x="1685925" y="1706563"/>
              <a:ext cx="722313" cy="185738"/>
            </a:xfrm>
            <a:custGeom>
              <a:avLst/>
              <a:gdLst/>
              <a:ahLst/>
              <a:cxnLst>
                <a:cxn ang="0">
                  <a:pos x="245" y="44"/>
                </a:cxn>
                <a:cxn ang="0">
                  <a:pos x="245" y="40"/>
                </a:cxn>
                <a:cxn ang="0">
                  <a:pos x="250" y="40"/>
                </a:cxn>
                <a:cxn ang="0">
                  <a:pos x="250" y="33"/>
                </a:cxn>
                <a:cxn ang="0">
                  <a:pos x="244" y="33"/>
                </a:cxn>
                <a:cxn ang="0">
                  <a:pos x="163" y="1"/>
                </a:cxn>
                <a:cxn ang="0">
                  <a:pos x="159" y="7"/>
                </a:cxn>
                <a:cxn ang="0">
                  <a:pos x="227" y="33"/>
                </a:cxn>
                <a:cxn ang="0">
                  <a:pos x="27" y="33"/>
                </a:cxn>
                <a:cxn ang="0">
                  <a:pos x="99" y="5"/>
                </a:cxn>
                <a:cxn ang="0">
                  <a:pos x="96" y="0"/>
                </a:cxn>
                <a:cxn ang="0">
                  <a:pos x="10" y="33"/>
                </a:cxn>
                <a:cxn ang="0">
                  <a:pos x="4" y="33"/>
                </a:cxn>
                <a:cxn ang="0">
                  <a:pos x="4" y="40"/>
                </a:cxn>
                <a:cxn ang="0">
                  <a:pos x="6" y="40"/>
                </a:cxn>
                <a:cxn ang="0">
                  <a:pos x="6" y="44"/>
                </a:cxn>
                <a:cxn ang="0">
                  <a:pos x="0" y="53"/>
                </a:cxn>
                <a:cxn ang="0">
                  <a:pos x="11" y="64"/>
                </a:cxn>
                <a:cxn ang="0">
                  <a:pos x="22" y="53"/>
                </a:cxn>
                <a:cxn ang="0">
                  <a:pos x="16" y="44"/>
                </a:cxn>
                <a:cxn ang="0">
                  <a:pos x="16" y="40"/>
                </a:cxn>
                <a:cxn ang="0">
                  <a:pos x="234" y="40"/>
                </a:cxn>
                <a:cxn ang="0">
                  <a:pos x="234" y="44"/>
                </a:cxn>
                <a:cxn ang="0">
                  <a:pos x="229" y="53"/>
                </a:cxn>
                <a:cxn ang="0">
                  <a:pos x="240" y="64"/>
                </a:cxn>
                <a:cxn ang="0">
                  <a:pos x="250" y="53"/>
                </a:cxn>
                <a:cxn ang="0">
                  <a:pos x="245" y="44"/>
                </a:cxn>
                <a:cxn ang="0">
                  <a:pos x="245" y="44"/>
                </a:cxn>
                <a:cxn ang="0">
                  <a:pos x="245" y="44"/>
                </a:cxn>
              </a:cxnLst>
              <a:rect l="0" t="0" r="r" b="b"/>
              <a:pathLst>
                <a:path w="250" h="64">
                  <a:moveTo>
                    <a:pt x="245" y="44"/>
                  </a:moveTo>
                  <a:cubicBezTo>
                    <a:pt x="245" y="40"/>
                    <a:pt x="245" y="40"/>
                    <a:pt x="245" y="40"/>
                  </a:cubicBezTo>
                  <a:cubicBezTo>
                    <a:pt x="250" y="40"/>
                    <a:pt x="250" y="40"/>
                    <a:pt x="250" y="40"/>
                  </a:cubicBezTo>
                  <a:cubicBezTo>
                    <a:pt x="250" y="33"/>
                    <a:pt x="250" y="33"/>
                    <a:pt x="250" y="33"/>
                  </a:cubicBezTo>
                  <a:cubicBezTo>
                    <a:pt x="244" y="33"/>
                    <a:pt x="244" y="33"/>
                    <a:pt x="244" y="33"/>
                  </a:cubicBezTo>
                  <a:cubicBezTo>
                    <a:pt x="163" y="1"/>
                    <a:pt x="163" y="1"/>
                    <a:pt x="163" y="1"/>
                  </a:cubicBezTo>
                  <a:cubicBezTo>
                    <a:pt x="162" y="3"/>
                    <a:pt x="160" y="5"/>
                    <a:pt x="159" y="7"/>
                  </a:cubicBezTo>
                  <a:cubicBezTo>
                    <a:pt x="227" y="33"/>
                    <a:pt x="227" y="33"/>
                    <a:pt x="227" y="3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99" y="5"/>
                    <a:pt x="99" y="5"/>
                    <a:pt x="99" y="5"/>
                  </a:cubicBezTo>
                  <a:cubicBezTo>
                    <a:pt x="98" y="3"/>
                    <a:pt x="96" y="2"/>
                    <a:pt x="96" y="0"/>
                  </a:cubicBezTo>
                  <a:cubicBezTo>
                    <a:pt x="10" y="33"/>
                    <a:pt x="10" y="33"/>
                    <a:pt x="10" y="33"/>
                  </a:cubicBezTo>
                  <a:cubicBezTo>
                    <a:pt x="4" y="33"/>
                    <a:pt x="4" y="33"/>
                    <a:pt x="4" y="33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6" y="40"/>
                    <a:pt x="6" y="40"/>
                    <a:pt x="6" y="40"/>
                  </a:cubicBezTo>
                  <a:cubicBezTo>
                    <a:pt x="6" y="44"/>
                    <a:pt x="6" y="44"/>
                    <a:pt x="6" y="44"/>
                  </a:cubicBezTo>
                  <a:cubicBezTo>
                    <a:pt x="2" y="46"/>
                    <a:pt x="0" y="49"/>
                    <a:pt x="0" y="53"/>
                  </a:cubicBezTo>
                  <a:cubicBezTo>
                    <a:pt x="0" y="59"/>
                    <a:pt x="5" y="64"/>
                    <a:pt x="11" y="64"/>
                  </a:cubicBezTo>
                  <a:cubicBezTo>
                    <a:pt x="17" y="64"/>
                    <a:pt x="22" y="59"/>
                    <a:pt x="22" y="53"/>
                  </a:cubicBezTo>
                  <a:cubicBezTo>
                    <a:pt x="22" y="49"/>
                    <a:pt x="19" y="46"/>
                    <a:pt x="16" y="44"/>
                  </a:cubicBezTo>
                  <a:cubicBezTo>
                    <a:pt x="16" y="40"/>
                    <a:pt x="16" y="40"/>
                    <a:pt x="16" y="40"/>
                  </a:cubicBezTo>
                  <a:cubicBezTo>
                    <a:pt x="234" y="40"/>
                    <a:pt x="234" y="40"/>
                    <a:pt x="234" y="40"/>
                  </a:cubicBezTo>
                  <a:cubicBezTo>
                    <a:pt x="234" y="44"/>
                    <a:pt x="234" y="44"/>
                    <a:pt x="234" y="44"/>
                  </a:cubicBezTo>
                  <a:cubicBezTo>
                    <a:pt x="231" y="46"/>
                    <a:pt x="229" y="49"/>
                    <a:pt x="229" y="53"/>
                  </a:cubicBezTo>
                  <a:cubicBezTo>
                    <a:pt x="229" y="59"/>
                    <a:pt x="233" y="64"/>
                    <a:pt x="240" y="64"/>
                  </a:cubicBezTo>
                  <a:cubicBezTo>
                    <a:pt x="246" y="64"/>
                    <a:pt x="250" y="59"/>
                    <a:pt x="250" y="53"/>
                  </a:cubicBezTo>
                  <a:cubicBezTo>
                    <a:pt x="250" y="49"/>
                    <a:pt x="248" y="46"/>
                    <a:pt x="245" y="44"/>
                  </a:cubicBezTo>
                  <a:close/>
                  <a:moveTo>
                    <a:pt x="245" y="44"/>
                  </a:moveTo>
                  <a:cubicBezTo>
                    <a:pt x="245" y="44"/>
                    <a:pt x="245" y="44"/>
                    <a:pt x="245" y="44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14" name="Freeform 23"/>
            <p:cNvSpPr>
              <a:spLocks noEditPoints="1"/>
            </p:cNvSpPr>
            <p:nvPr/>
          </p:nvSpPr>
          <p:spPr bwMode="auto">
            <a:xfrm>
              <a:off x="2062163" y="1420813"/>
              <a:ext cx="80963" cy="306388"/>
            </a:xfrm>
            <a:custGeom>
              <a:avLst/>
              <a:gdLst/>
              <a:ahLst/>
              <a:cxnLst>
                <a:cxn ang="0">
                  <a:pos x="14" y="0"/>
                </a:cxn>
                <a:cxn ang="0">
                  <a:pos x="0" y="14"/>
                </a:cxn>
                <a:cxn ang="0">
                  <a:pos x="0" y="92"/>
                </a:cxn>
                <a:cxn ang="0">
                  <a:pos x="14" y="106"/>
                </a:cxn>
                <a:cxn ang="0">
                  <a:pos x="28" y="92"/>
                </a:cxn>
                <a:cxn ang="0">
                  <a:pos x="28" y="14"/>
                </a:cxn>
                <a:cxn ang="0">
                  <a:pos x="14" y="0"/>
                </a:cxn>
                <a:cxn ang="0">
                  <a:pos x="14" y="0"/>
                </a:cxn>
                <a:cxn ang="0">
                  <a:pos x="14" y="0"/>
                </a:cxn>
              </a:cxnLst>
              <a:rect l="0" t="0" r="r" b="b"/>
              <a:pathLst>
                <a:path w="28" h="106">
                  <a:moveTo>
                    <a:pt x="14" y="0"/>
                  </a:moveTo>
                  <a:cubicBezTo>
                    <a:pt x="6" y="0"/>
                    <a:pt x="0" y="6"/>
                    <a:pt x="0" y="14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100"/>
                    <a:pt x="6" y="106"/>
                    <a:pt x="14" y="106"/>
                  </a:cubicBezTo>
                  <a:cubicBezTo>
                    <a:pt x="21" y="106"/>
                    <a:pt x="28" y="100"/>
                    <a:pt x="28" y="92"/>
                  </a:cubicBezTo>
                  <a:cubicBezTo>
                    <a:pt x="28" y="14"/>
                    <a:pt x="28" y="14"/>
                    <a:pt x="28" y="14"/>
                  </a:cubicBezTo>
                  <a:cubicBezTo>
                    <a:pt x="28" y="6"/>
                    <a:pt x="21" y="0"/>
                    <a:pt x="14" y="0"/>
                  </a:cubicBezTo>
                  <a:close/>
                  <a:moveTo>
                    <a:pt x="14" y="0"/>
                  </a:move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15" name="Freeform 24"/>
            <p:cNvSpPr>
              <a:spLocks noEditPoints="1"/>
            </p:cNvSpPr>
            <p:nvPr/>
          </p:nvSpPr>
          <p:spPr bwMode="auto">
            <a:xfrm>
              <a:off x="1978025" y="1420813"/>
              <a:ext cx="77788" cy="306388"/>
            </a:xfrm>
            <a:custGeom>
              <a:avLst/>
              <a:gdLst/>
              <a:ahLst/>
              <a:cxnLst>
                <a:cxn ang="0">
                  <a:pos x="13" y="0"/>
                </a:cxn>
                <a:cxn ang="0">
                  <a:pos x="0" y="14"/>
                </a:cxn>
                <a:cxn ang="0">
                  <a:pos x="0" y="92"/>
                </a:cxn>
                <a:cxn ang="0">
                  <a:pos x="13" y="106"/>
                </a:cxn>
                <a:cxn ang="0">
                  <a:pos x="27" y="92"/>
                </a:cxn>
                <a:cxn ang="0">
                  <a:pos x="27" y="14"/>
                </a:cxn>
                <a:cxn ang="0">
                  <a:pos x="13" y="0"/>
                </a:cxn>
                <a:cxn ang="0">
                  <a:pos x="13" y="0"/>
                </a:cxn>
                <a:cxn ang="0">
                  <a:pos x="13" y="0"/>
                </a:cxn>
              </a:cxnLst>
              <a:rect l="0" t="0" r="r" b="b"/>
              <a:pathLst>
                <a:path w="27" h="106">
                  <a:moveTo>
                    <a:pt x="13" y="0"/>
                  </a:moveTo>
                  <a:cubicBezTo>
                    <a:pt x="6" y="0"/>
                    <a:pt x="0" y="6"/>
                    <a:pt x="0" y="14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100"/>
                    <a:pt x="6" y="106"/>
                    <a:pt x="13" y="106"/>
                  </a:cubicBezTo>
                  <a:cubicBezTo>
                    <a:pt x="21" y="106"/>
                    <a:pt x="27" y="100"/>
                    <a:pt x="27" y="92"/>
                  </a:cubicBezTo>
                  <a:cubicBezTo>
                    <a:pt x="27" y="14"/>
                    <a:pt x="27" y="14"/>
                    <a:pt x="27" y="14"/>
                  </a:cubicBezTo>
                  <a:cubicBezTo>
                    <a:pt x="27" y="6"/>
                    <a:pt x="21" y="0"/>
                    <a:pt x="13" y="0"/>
                  </a:cubicBezTo>
                  <a:close/>
                  <a:moveTo>
                    <a:pt x="13" y="0"/>
                  </a:move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16" name="Freeform 25"/>
            <p:cNvSpPr>
              <a:spLocks noEditPoints="1"/>
            </p:cNvSpPr>
            <p:nvPr/>
          </p:nvSpPr>
          <p:spPr bwMode="auto">
            <a:xfrm>
              <a:off x="1971675" y="982663"/>
              <a:ext cx="174625" cy="174625"/>
            </a:xfrm>
            <a:custGeom>
              <a:avLst/>
              <a:gdLst/>
              <a:ahLst/>
              <a:cxnLst>
                <a:cxn ang="0">
                  <a:pos x="60" y="30"/>
                </a:cxn>
                <a:cxn ang="0">
                  <a:pos x="30" y="60"/>
                </a:cxn>
                <a:cxn ang="0">
                  <a:pos x="0" y="30"/>
                </a:cxn>
                <a:cxn ang="0">
                  <a:pos x="30" y="0"/>
                </a:cxn>
                <a:cxn ang="0">
                  <a:pos x="60" y="30"/>
                </a:cxn>
                <a:cxn ang="0">
                  <a:pos x="60" y="30"/>
                </a:cxn>
                <a:cxn ang="0">
                  <a:pos x="60" y="30"/>
                </a:cxn>
              </a:cxnLst>
              <a:rect l="0" t="0" r="r" b="b"/>
              <a:pathLst>
                <a:path w="60" h="60">
                  <a:moveTo>
                    <a:pt x="60" y="30"/>
                  </a:moveTo>
                  <a:cubicBezTo>
                    <a:pt x="60" y="46"/>
                    <a:pt x="47" y="60"/>
                    <a:pt x="30" y="60"/>
                  </a:cubicBezTo>
                  <a:cubicBezTo>
                    <a:pt x="14" y="60"/>
                    <a:pt x="0" y="46"/>
                    <a:pt x="0" y="30"/>
                  </a:cubicBezTo>
                  <a:cubicBezTo>
                    <a:pt x="0" y="13"/>
                    <a:pt x="14" y="0"/>
                    <a:pt x="30" y="0"/>
                  </a:cubicBezTo>
                  <a:cubicBezTo>
                    <a:pt x="47" y="0"/>
                    <a:pt x="60" y="13"/>
                    <a:pt x="60" y="30"/>
                  </a:cubicBezTo>
                  <a:close/>
                  <a:moveTo>
                    <a:pt x="60" y="30"/>
                  </a:moveTo>
                  <a:cubicBezTo>
                    <a:pt x="60" y="30"/>
                    <a:pt x="60" y="30"/>
                    <a:pt x="60" y="30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17" name="Freeform 26"/>
            <p:cNvSpPr>
              <a:spLocks noEditPoints="1"/>
            </p:cNvSpPr>
            <p:nvPr/>
          </p:nvSpPr>
          <p:spPr bwMode="auto">
            <a:xfrm>
              <a:off x="1873250" y="1162050"/>
              <a:ext cx="365125" cy="298450"/>
            </a:xfrm>
            <a:custGeom>
              <a:avLst/>
              <a:gdLst/>
              <a:ahLst/>
              <a:cxnLst>
                <a:cxn ang="0">
                  <a:pos x="19" y="103"/>
                </a:cxn>
                <a:cxn ang="0">
                  <a:pos x="20" y="102"/>
                </a:cxn>
                <a:cxn ang="0">
                  <a:pos x="31" y="90"/>
                </a:cxn>
                <a:cxn ang="0">
                  <a:pos x="33" y="51"/>
                </a:cxn>
                <a:cxn ang="0">
                  <a:pos x="33" y="92"/>
                </a:cxn>
                <a:cxn ang="0">
                  <a:pos x="34" y="94"/>
                </a:cxn>
                <a:cxn ang="0">
                  <a:pos x="50" y="84"/>
                </a:cxn>
                <a:cxn ang="0">
                  <a:pos x="62" y="89"/>
                </a:cxn>
                <a:cxn ang="0">
                  <a:pos x="64" y="92"/>
                </a:cxn>
                <a:cxn ang="0">
                  <a:pos x="79" y="84"/>
                </a:cxn>
                <a:cxn ang="0">
                  <a:pos x="95" y="93"/>
                </a:cxn>
                <a:cxn ang="0">
                  <a:pos x="95" y="92"/>
                </a:cxn>
                <a:cxn ang="0">
                  <a:pos x="95" y="50"/>
                </a:cxn>
                <a:cxn ang="0">
                  <a:pos x="98" y="89"/>
                </a:cxn>
                <a:cxn ang="0">
                  <a:pos x="108" y="101"/>
                </a:cxn>
                <a:cxn ang="0">
                  <a:pos x="109" y="101"/>
                </a:cxn>
                <a:cxn ang="0">
                  <a:pos x="121" y="91"/>
                </a:cxn>
                <a:cxn ang="0">
                  <a:pos x="71" y="0"/>
                </a:cxn>
                <a:cxn ang="0">
                  <a:pos x="64" y="8"/>
                </a:cxn>
                <a:cxn ang="0">
                  <a:pos x="57" y="0"/>
                </a:cxn>
                <a:cxn ang="0">
                  <a:pos x="57" y="0"/>
                </a:cxn>
                <a:cxn ang="0">
                  <a:pos x="8" y="92"/>
                </a:cxn>
                <a:cxn ang="0">
                  <a:pos x="19" y="103"/>
                </a:cxn>
                <a:cxn ang="0">
                  <a:pos x="19" y="103"/>
                </a:cxn>
                <a:cxn ang="0">
                  <a:pos x="19" y="103"/>
                </a:cxn>
              </a:cxnLst>
              <a:rect l="0" t="0" r="r" b="b"/>
              <a:pathLst>
                <a:path w="126" h="103">
                  <a:moveTo>
                    <a:pt x="19" y="103"/>
                  </a:moveTo>
                  <a:cubicBezTo>
                    <a:pt x="20" y="103"/>
                    <a:pt x="20" y="102"/>
                    <a:pt x="20" y="102"/>
                  </a:cubicBezTo>
                  <a:cubicBezTo>
                    <a:pt x="27" y="102"/>
                    <a:pt x="31" y="96"/>
                    <a:pt x="31" y="90"/>
                  </a:cubicBezTo>
                  <a:cubicBezTo>
                    <a:pt x="29" y="72"/>
                    <a:pt x="30" y="60"/>
                    <a:pt x="33" y="51"/>
                  </a:cubicBezTo>
                  <a:cubicBezTo>
                    <a:pt x="33" y="92"/>
                    <a:pt x="33" y="92"/>
                    <a:pt x="33" y="92"/>
                  </a:cubicBezTo>
                  <a:cubicBezTo>
                    <a:pt x="33" y="93"/>
                    <a:pt x="34" y="94"/>
                    <a:pt x="34" y="94"/>
                  </a:cubicBezTo>
                  <a:cubicBezTo>
                    <a:pt x="36" y="88"/>
                    <a:pt x="43" y="84"/>
                    <a:pt x="50" y="84"/>
                  </a:cubicBezTo>
                  <a:cubicBezTo>
                    <a:pt x="55" y="84"/>
                    <a:pt x="59" y="86"/>
                    <a:pt x="62" y="89"/>
                  </a:cubicBezTo>
                  <a:cubicBezTo>
                    <a:pt x="63" y="90"/>
                    <a:pt x="64" y="91"/>
                    <a:pt x="64" y="92"/>
                  </a:cubicBezTo>
                  <a:cubicBezTo>
                    <a:pt x="68" y="87"/>
                    <a:pt x="73" y="84"/>
                    <a:pt x="79" y="84"/>
                  </a:cubicBezTo>
                  <a:cubicBezTo>
                    <a:pt x="86" y="84"/>
                    <a:pt x="91" y="88"/>
                    <a:pt x="95" y="93"/>
                  </a:cubicBezTo>
                  <a:cubicBezTo>
                    <a:pt x="95" y="93"/>
                    <a:pt x="95" y="92"/>
                    <a:pt x="95" y="92"/>
                  </a:cubicBezTo>
                  <a:cubicBezTo>
                    <a:pt x="95" y="50"/>
                    <a:pt x="95" y="50"/>
                    <a:pt x="95" y="50"/>
                  </a:cubicBezTo>
                  <a:cubicBezTo>
                    <a:pt x="98" y="59"/>
                    <a:pt x="99" y="71"/>
                    <a:pt x="98" y="89"/>
                  </a:cubicBezTo>
                  <a:cubicBezTo>
                    <a:pt x="97" y="95"/>
                    <a:pt x="102" y="101"/>
                    <a:pt x="108" y="101"/>
                  </a:cubicBezTo>
                  <a:cubicBezTo>
                    <a:pt x="109" y="101"/>
                    <a:pt x="109" y="101"/>
                    <a:pt x="109" y="101"/>
                  </a:cubicBezTo>
                  <a:cubicBezTo>
                    <a:pt x="115" y="101"/>
                    <a:pt x="120" y="97"/>
                    <a:pt x="121" y="91"/>
                  </a:cubicBezTo>
                  <a:cubicBezTo>
                    <a:pt x="126" y="39"/>
                    <a:pt x="101" y="7"/>
                    <a:pt x="71" y="0"/>
                  </a:cubicBezTo>
                  <a:cubicBezTo>
                    <a:pt x="64" y="8"/>
                    <a:pt x="64" y="8"/>
                    <a:pt x="64" y="8"/>
                  </a:cubicBezTo>
                  <a:cubicBezTo>
                    <a:pt x="57" y="0"/>
                    <a:pt x="57" y="0"/>
                    <a:pt x="57" y="0"/>
                  </a:cubicBezTo>
                  <a:cubicBezTo>
                    <a:pt x="57" y="0"/>
                    <a:pt x="57" y="0"/>
                    <a:pt x="57" y="0"/>
                  </a:cubicBezTo>
                  <a:cubicBezTo>
                    <a:pt x="47" y="3"/>
                    <a:pt x="0" y="20"/>
                    <a:pt x="8" y="92"/>
                  </a:cubicBezTo>
                  <a:cubicBezTo>
                    <a:pt x="8" y="98"/>
                    <a:pt x="13" y="103"/>
                    <a:pt x="19" y="103"/>
                  </a:cubicBezTo>
                  <a:close/>
                  <a:moveTo>
                    <a:pt x="19" y="103"/>
                  </a:moveTo>
                  <a:cubicBezTo>
                    <a:pt x="19" y="103"/>
                    <a:pt x="19" y="103"/>
                    <a:pt x="19" y="103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</p:grpSp>
      <p:grpSp>
        <p:nvGrpSpPr>
          <p:cNvPr id="18" name="Group 224"/>
          <p:cNvGrpSpPr/>
          <p:nvPr/>
        </p:nvGrpSpPr>
        <p:grpSpPr>
          <a:xfrm>
            <a:off x="1019725" y="1625498"/>
            <a:ext cx="1579621" cy="1614297"/>
            <a:chOff x="-9525" y="3198813"/>
            <a:chExt cx="882650" cy="901700"/>
          </a:xfrm>
          <a:solidFill>
            <a:schemeClr val="accent1"/>
          </a:solidFill>
        </p:grpSpPr>
        <p:sp>
          <p:nvSpPr>
            <p:cNvPr id="19" name="Freeform 15"/>
            <p:cNvSpPr>
              <a:spLocks noEditPoints="1"/>
            </p:cNvSpPr>
            <p:nvPr/>
          </p:nvSpPr>
          <p:spPr bwMode="auto">
            <a:xfrm>
              <a:off x="249238" y="3581400"/>
              <a:ext cx="254000" cy="109538"/>
            </a:xfrm>
            <a:custGeom>
              <a:avLst/>
              <a:gdLst/>
              <a:ahLst/>
              <a:cxnLst>
                <a:cxn ang="0">
                  <a:pos x="73" y="13"/>
                </a:cxn>
                <a:cxn ang="0">
                  <a:pos x="20" y="4"/>
                </a:cxn>
                <a:cxn ang="0">
                  <a:pos x="4" y="4"/>
                </a:cxn>
                <a:cxn ang="0">
                  <a:pos x="4" y="20"/>
                </a:cxn>
                <a:cxn ang="0">
                  <a:pos x="55" y="38"/>
                </a:cxn>
                <a:cxn ang="0">
                  <a:pos x="78" y="36"/>
                </a:cxn>
                <a:cxn ang="0">
                  <a:pos x="86" y="22"/>
                </a:cxn>
                <a:cxn ang="0">
                  <a:pos x="73" y="13"/>
                </a:cxn>
                <a:cxn ang="0">
                  <a:pos x="73" y="13"/>
                </a:cxn>
                <a:cxn ang="0">
                  <a:pos x="73" y="13"/>
                </a:cxn>
              </a:cxnLst>
              <a:rect l="0" t="0" r="r" b="b"/>
              <a:pathLst>
                <a:path w="88" h="38">
                  <a:moveTo>
                    <a:pt x="73" y="13"/>
                  </a:moveTo>
                  <a:cubicBezTo>
                    <a:pt x="38" y="21"/>
                    <a:pt x="21" y="5"/>
                    <a:pt x="20" y="4"/>
                  </a:cubicBezTo>
                  <a:cubicBezTo>
                    <a:pt x="16" y="0"/>
                    <a:pt x="9" y="0"/>
                    <a:pt x="4" y="4"/>
                  </a:cubicBezTo>
                  <a:cubicBezTo>
                    <a:pt x="0" y="8"/>
                    <a:pt x="0" y="15"/>
                    <a:pt x="4" y="20"/>
                  </a:cubicBezTo>
                  <a:cubicBezTo>
                    <a:pt x="5" y="21"/>
                    <a:pt x="22" y="38"/>
                    <a:pt x="55" y="38"/>
                  </a:cubicBezTo>
                  <a:cubicBezTo>
                    <a:pt x="62" y="38"/>
                    <a:pt x="70" y="37"/>
                    <a:pt x="78" y="36"/>
                  </a:cubicBezTo>
                  <a:cubicBezTo>
                    <a:pt x="84" y="34"/>
                    <a:pt x="88" y="28"/>
                    <a:pt x="86" y="22"/>
                  </a:cubicBezTo>
                  <a:cubicBezTo>
                    <a:pt x="85" y="16"/>
                    <a:pt x="79" y="12"/>
                    <a:pt x="73" y="13"/>
                  </a:cubicBezTo>
                  <a:close/>
                  <a:moveTo>
                    <a:pt x="73" y="13"/>
                  </a:moveTo>
                  <a:cubicBezTo>
                    <a:pt x="73" y="13"/>
                    <a:pt x="73" y="13"/>
                    <a:pt x="73" y="13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20" name="Freeform 16"/>
            <p:cNvSpPr>
              <a:spLocks noEditPoints="1"/>
            </p:cNvSpPr>
            <p:nvPr/>
          </p:nvSpPr>
          <p:spPr bwMode="auto">
            <a:xfrm>
              <a:off x="88900" y="3462338"/>
              <a:ext cx="147638" cy="144463"/>
            </a:xfrm>
            <a:custGeom>
              <a:avLst/>
              <a:gdLst/>
              <a:ahLst/>
              <a:cxnLst>
                <a:cxn ang="0">
                  <a:pos x="51" y="25"/>
                </a:cxn>
                <a:cxn ang="0">
                  <a:pos x="25" y="50"/>
                </a:cxn>
                <a:cxn ang="0">
                  <a:pos x="0" y="25"/>
                </a:cxn>
                <a:cxn ang="0">
                  <a:pos x="25" y="0"/>
                </a:cxn>
                <a:cxn ang="0">
                  <a:pos x="51" y="25"/>
                </a:cxn>
                <a:cxn ang="0">
                  <a:pos x="51" y="25"/>
                </a:cxn>
                <a:cxn ang="0">
                  <a:pos x="51" y="25"/>
                </a:cxn>
              </a:cxnLst>
              <a:rect l="0" t="0" r="r" b="b"/>
              <a:pathLst>
                <a:path w="51" h="50">
                  <a:moveTo>
                    <a:pt x="51" y="25"/>
                  </a:moveTo>
                  <a:cubicBezTo>
                    <a:pt x="51" y="39"/>
                    <a:pt x="40" y="50"/>
                    <a:pt x="25" y="50"/>
                  </a:cubicBezTo>
                  <a:cubicBezTo>
                    <a:pt x="11" y="50"/>
                    <a:pt x="0" y="39"/>
                    <a:pt x="0" y="25"/>
                  </a:cubicBezTo>
                  <a:cubicBezTo>
                    <a:pt x="0" y="11"/>
                    <a:pt x="11" y="0"/>
                    <a:pt x="25" y="0"/>
                  </a:cubicBezTo>
                  <a:cubicBezTo>
                    <a:pt x="40" y="0"/>
                    <a:pt x="51" y="11"/>
                    <a:pt x="51" y="25"/>
                  </a:cubicBezTo>
                  <a:close/>
                  <a:moveTo>
                    <a:pt x="51" y="25"/>
                  </a:moveTo>
                  <a:cubicBezTo>
                    <a:pt x="51" y="25"/>
                    <a:pt x="51" y="25"/>
                    <a:pt x="51" y="25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21" name="Freeform 17"/>
            <p:cNvSpPr>
              <a:spLocks noEditPoints="1"/>
            </p:cNvSpPr>
            <p:nvPr/>
          </p:nvSpPr>
          <p:spPr bwMode="auto">
            <a:xfrm>
              <a:off x="-9525" y="3549650"/>
              <a:ext cx="882650" cy="550863"/>
            </a:xfrm>
            <a:custGeom>
              <a:avLst/>
              <a:gdLst/>
              <a:ahLst/>
              <a:cxnLst>
                <a:cxn ang="0">
                  <a:pos x="295" y="99"/>
                </a:cxn>
                <a:cxn ang="0">
                  <a:pos x="247" y="80"/>
                </a:cxn>
                <a:cxn ang="0">
                  <a:pos x="242" y="79"/>
                </a:cxn>
                <a:cxn ang="0">
                  <a:pos x="230" y="79"/>
                </a:cxn>
                <a:cxn ang="0">
                  <a:pos x="230" y="76"/>
                </a:cxn>
                <a:cxn ang="0">
                  <a:pos x="229" y="73"/>
                </a:cxn>
                <a:cxn ang="0">
                  <a:pos x="274" y="85"/>
                </a:cxn>
                <a:cxn ang="0">
                  <a:pos x="277" y="85"/>
                </a:cxn>
                <a:cxn ang="0">
                  <a:pos x="290" y="75"/>
                </a:cxn>
                <a:cxn ang="0">
                  <a:pos x="281" y="59"/>
                </a:cxn>
                <a:cxn ang="0">
                  <a:pos x="222" y="43"/>
                </a:cxn>
                <a:cxn ang="0">
                  <a:pos x="218" y="42"/>
                </a:cxn>
                <a:cxn ang="0">
                  <a:pos x="178" y="42"/>
                </a:cxn>
                <a:cxn ang="0">
                  <a:pos x="167" y="51"/>
                </a:cxn>
                <a:cxn ang="0">
                  <a:pos x="147" y="54"/>
                </a:cxn>
                <a:cxn ang="0">
                  <a:pos x="91" y="35"/>
                </a:cxn>
                <a:cxn ang="0">
                  <a:pos x="85" y="25"/>
                </a:cxn>
                <a:cxn ang="0">
                  <a:pos x="88" y="14"/>
                </a:cxn>
                <a:cxn ang="0">
                  <a:pos x="100" y="8"/>
                </a:cxn>
                <a:cxn ang="0">
                  <a:pos x="110" y="11"/>
                </a:cxn>
                <a:cxn ang="0">
                  <a:pos x="133" y="21"/>
                </a:cxn>
                <a:cxn ang="0">
                  <a:pos x="108" y="5"/>
                </a:cxn>
                <a:cxn ang="0">
                  <a:pos x="82" y="10"/>
                </a:cxn>
                <a:cxn ang="0">
                  <a:pos x="79" y="14"/>
                </a:cxn>
                <a:cxn ang="0">
                  <a:pos x="76" y="19"/>
                </a:cxn>
                <a:cxn ang="0">
                  <a:pos x="76" y="19"/>
                </a:cxn>
                <a:cxn ang="0">
                  <a:pos x="83" y="45"/>
                </a:cxn>
                <a:cxn ang="0">
                  <a:pos x="130" y="75"/>
                </a:cxn>
                <a:cxn ang="0">
                  <a:pos x="132" y="76"/>
                </a:cxn>
                <a:cxn ang="0">
                  <a:pos x="132" y="76"/>
                </a:cxn>
                <a:cxn ang="0">
                  <a:pos x="132" y="79"/>
                </a:cxn>
                <a:cxn ang="0">
                  <a:pos x="118" y="79"/>
                </a:cxn>
                <a:cxn ang="0">
                  <a:pos x="55" y="35"/>
                </a:cxn>
                <a:cxn ang="0">
                  <a:pos x="56" y="34"/>
                </a:cxn>
                <a:cxn ang="0">
                  <a:pos x="54" y="23"/>
                </a:cxn>
                <a:cxn ang="0">
                  <a:pos x="32" y="10"/>
                </a:cxn>
                <a:cxn ang="0">
                  <a:pos x="22" y="12"/>
                </a:cxn>
                <a:cxn ang="0">
                  <a:pos x="4" y="17"/>
                </a:cxn>
                <a:cxn ang="0">
                  <a:pos x="8" y="36"/>
                </a:cxn>
                <a:cxn ang="0">
                  <a:pos x="106" y="104"/>
                </a:cxn>
                <a:cxn ang="0">
                  <a:pos x="114" y="107"/>
                </a:cxn>
                <a:cxn ang="0">
                  <a:pos x="132" y="107"/>
                </a:cxn>
                <a:cxn ang="0">
                  <a:pos x="140" y="112"/>
                </a:cxn>
                <a:cxn ang="0">
                  <a:pos x="157" y="112"/>
                </a:cxn>
                <a:cxn ang="0">
                  <a:pos x="157" y="177"/>
                </a:cxn>
                <a:cxn ang="0">
                  <a:pos x="149" y="177"/>
                </a:cxn>
                <a:cxn ang="0">
                  <a:pos x="142" y="184"/>
                </a:cxn>
                <a:cxn ang="0">
                  <a:pos x="149" y="190"/>
                </a:cxn>
                <a:cxn ang="0">
                  <a:pos x="214" y="190"/>
                </a:cxn>
                <a:cxn ang="0">
                  <a:pos x="220" y="184"/>
                </a:cxn>
                <a:cxn ang="0">
                  <a:pos x="214" y="177"/>
                </a:cxn>
                <a:cxn ang="0">
                  <a:pos x="204" y="177"/>
                </a:cxn>
                <a:cxn ang="0">
                  <a:pos x="204" y="112"/>
                </a:cxn>
                <a:cxn ang="0">
                  <a:pos x="221" y="112"/>
                </a:cxn>
                <a:cxn ang="0">
                  <a:pos x="229" y="107"/>
                </a:cxn>
                <a:cxn ang="0">
                  <a:pos x="239" y="107"/>
                </a:cxn>
                <a:cxn ang="0">
                  <a:pos x="284" y="125"/>
                </a:cxn>
                <a:cxn ang="0">
                  <a:pos x="289" y="126"/>
                </a:cxn>
                <a:cxn ang="0">
                  <a:pos x="302" y="117"/>
                </a:cxn>
                <a:cxn ang="0">
                  <a:pos x="295" y="99"/>
                </a:cxn>
                <a:cxn ang="0">
                  <a:pos x="295" y="99"/>
                </a:cxn>
                <a:cxn ang="0">
                  <a:pos x="295" y="99"/>
                </a:cxn>
              </a:cxnLst>
              <a:rect l="0" t="0" r="r" b="b"/>
              <a:pathLst>
                <a:path w="305" h="190">
                  <a:moveTo>
                    <a:pt x="295" y="99"/>
                  </a:moveTo>
                  <a:cubicBezTo>
                    <a:pt x="247" y="80"/>
                    <a:pt x="247" y="80"/>
                    <a:pt x="247" y="80"/>
                  </a:cubicBezTo>
                  <a:cubicBezTo>
                    <a:pt x="245" y="79"/>
                    <a:pt x="244" y="79"/>
                    <a:pt x="242" y="79"/>
                  </a:cubicBezTo>
                  <a:cubicBezTo>
                    <a:pt x="230" y="79"/>
                    <a:pt x="230" y="79"/>
                    <a:pt x="230" y="79"/>
                  </a:cubicBezTo>
                  <a:cubicBezTo>
                    <a:pt x="230" y="76"/>
                    <a:pt x="230" y="76"/>
                    <a:pt x="230" y="76"/>
                  </a:cubicBezTo>
                  <a:cubicBezTo>
                    <a:pt x="230" y="75"/>
                    <a:pt x="229" y="74"/>
                    <a:pt x="229" y="73"/>
                  </a:cubicBezTo>
                  <a:cubicBezTo>
                    <a:pt x="274" y="85"/>
                    <a:pt x="274" y="85"/>
                    <a:pt x="274" y="85"/>
                  </a:cubicBezTo>
                  <a:cubicBezTo>
                    <a:pt x="275" y="85"/>
                    <a:pt x="276" y="85"/>
                    <a:pt x="277" y="85"/>
                  </a:cubicBezTo>
                  <a:cubicBezTo>
                    <a:pt x="283" y="85"/>
                    <a:pt x="289" y="81"/>
                    <a:pt x="290" y="75"/>
                  </a:cubicBezTo>
                  <a:cubicBezTo>
                    <a:pt x="292" y="68"/>
                    <a:pt x="288" y="61"/>
                    <a:pt x="281" y="59"/>
                  </a:cubicBezTo>
                  <a:cubicBezTo>
                    <a:pt x="222" y="43"/>
                    <a:pt x="222" y="43"/>
                    <a:pt x="222" y="43"/>
                  </a:cubicBezTo>
                  <a:cubicBezTo>
                    <a:pt x="220" y="42"/>
                    <a:pt x="219" y="42"/>
                    <a:pt x="218" y="42"/>
                  </a:cubicBezTo>
                  <a:cubicBezTo>
                    <a:pt x="178" y="42"/>
                    <a:pt x="178" y="42"/>
                    <a:pt x="178" y="42"/>
                  </a:cubicBezTo>
                  <a:cubicBezTo>
                    <a:pt x="176" y="47"/>
                    <a:pt x="172" y="50"/>
                    <a:pt x="167" y="51"/>
                  </a:cubicBezTo>
                  <a:cubicBezTo>
                    <a:pt x="160" y="53"/>
                    <a:pt x="153" y="54"/>
                    <a:pt x="147" y="54"/>
                  </a:cubicBezTo>
                  <a:cubicBezTo>
                    <a:pt x="114" y="54"/>
                    <a:pt x="92" y="36"/>
                    <a:pt x="91" y="35"/>
                  </a:cubicBezTo>
                  <a:cubicBezTo>
                    <a:pt x="87" y="33"/>
                    <a:pt x="85" y="29"/>
                    <a:pt x="85" y="25"/>
                  </a:cubicBezTo>
                  <a:cubicBezTo>
                    <a:pt x="85" y="21"/>
                    <a:pt x="86" y="17"/>
                    <a:pt x="88" y="14"/>
                  </a:cubicBezTo>
                  <a:cubicBezTo>
                    <a:pt x="91" y="10"/>
                    <a:pt x="96" y="8"/>
                    <a:pt x="100" y="8"/>
                  </a:cubicBezTo>
                  <a:cubicBezTo>
                    <a:pt x="104" y="8"/>
                    <a:pt x="107" y="9"/>
                    <a:pt x="110" y="11"/>
                  </a:cubicBezTo>
                  <a:cubicBezTo>
                    <a:pt x="110" y="12"/>
                    <a:pt x="119" y="18"/>
                    <a:pt x="133" y="21"/>
                  </a:cubicBezTo>
                  <a:cubicBezTo>
                    <a:pt x="108" y="5"/>
                    <a:pt x="108" y="5"/>
                    <a:pt x="108" y="5"/>
                  </a:cubicBezTo>
                  <a:cubicBezTo>
                    <a:pt x="99" y="0"/>
                    <a:pt x="89" y="4"/>
                    <a:pt x="82" y="10"/>
                  </a:cubicBezTo>
                  <a:cubicBezTo>
                    <a:pt x="82" y="10"/>
                    <a:pt x="80" y="11"/>
                    <a:pt x="79" y="14"/>
                  </a:cubicBezTo>
                  <a:cubicBezTo>
                    <a:pt x="77" y="16"/>
                    <a:pt x="76" y="19"/>
                    <a:pt x="76" y="19"/>
                  </a:cubicBezTo>
                  <a:cubicBezTo>
                    <a:pt x="76" y="19"/>
                    <a:pt x="76" y="19"/>
                    <a:pt x="76" y="19"/>
                  </a:cubicBezTo>
                  <a:cubicBezTo>
                    <a:pt x="73" y="27"/>
                    <a:pt x="74" y="39"/>
                    <a:pt x="83" y="45"/>
                  </a:cubicBezTo>
                  <a:cubicBezTo>
                    <a:pt x="130" y="75"/>
                    <a:pt x="130" y="75"/>
                    <a:pt x="130" y="75"/>
                  </a:cubicBezTo>
                  <a:cubicBezTo>
                    <a:pt x="131" y="75"/>
                    <a:pt x="131" y="76"/>
                    <a:pt x="132" y="76"/>
                  </a:cubicBezTo>
                  <a:cubicBezTo>
                    <a:pt x="132" y="76"/>
                    <a:pt x="132" y="76"/>
                    <a:pt x="132" y="76"/>
                  </a:cubicBezTo>
                  <a:cubicBezTo>
                    <a:pt x="132" y="79"/>
                    <a:pt x="132" y="79"/>
                    <a:pt x="132" y="79"/>
                  </a:cubicBezTo>
                  <a:cubicBezTo>
                    <a:pt x="118" y="79"/>
                    <a:pt x="118" y="79"/>
                    <a:pt x="118" y="79"/>
                  </a:cubicBezTo>
                  <a:cubicBezTo>
                    <a:pt x="55" y="35"/>
                    <a:pt x="55" y="35"/>
                    <a:pt x="55" y="35"/>
                  </a:cubicBezTo>
                  <a:cubicBezTo>
                    <a:pt x="56" y="35"/>
                    <a:pt x="56" y="35"/>
                    <a:pt x="56" y="34"/>
                  </a:cubicBezTo>
                  <a:cubicBezTo>
                    <a:pt x="59" y="31"/>
                    <a:pt x="58" y="26"/>
                    <a:pt x="54" y="23"/>
                  </a:cubicBezTo>
                  <a:cubicBezTo>
                    <a:pt x="32" y="10"/>
                    <a:pt x="32" y="10"/>
                    <a:pt x="32" y="10"/>
                  </a:cubicBezTo>
                  <a:cubicBezTo>
                    <a:pt x="29" y="8"/>
                    <a:pt x="24" y="9"/>
                    <a:pt x="22" y="12"/>
                  </a:cubicBezTo>
                  <a:cubicBezTo>
                    <a:pt x="16" y="9"/>
                    <a:pt x="8" y="11"/>
                    <a:pt x="4" y="17"/>
                  </a:cubicBezTo>
                  <a:cubicBezTo>
                    <a:pt x="0" y="23"/>
                    <a:pt x="2" y="32"/>
                    <a:pt x="8" y="36"/>
                  </a:cubicBezTo>
                  <a:cubicBezTo>
                    <a:pt x="106" y="104"/>
                    <a:pt x="106" y="104"/>
                    <a:pt x="106" y="104"/>
                  </a:cubicBezTo>
                  <a:cubicBezTo>
                    <a:pt x="108" y="106"/>
                    <a:pt x="111" y="107"/>
                    <a:pt x="114" y="107"/>
                  </a:cubicBezTo>
                  <a:cubicBezTo>
                    <a:pt x="132" y="107"/>
                    <a:pt x="132" y="107"/>
                    <a:pt x="132" y="107"/>
                  </a:cubicBezTo>
                  <a:cubicBezTo>
                    <a:pt x="133" y="110"/>
                    <a:pt x="136" y="112"/>
                    <a:pt x="140" y="112"/>
                  </a:cubicBezTo>
                  <a:cubicBezTo>
                    <a:pt x="157" y="112"/>
                    <a:pt x="157" y="112"/>
                    <a:pt x="157" y="112"/>
                  </a:cubicBezTo>
                  <a:cubicBezTo>
                    <a:pt x="157" y="177"/>
                    <a:pt x="157" y="177"/>
                    <a:pt x="157" y="177"/>
                  </a:cubicBezTo>
                  <a:cubicBezTo>
                    <a:pt x="149" y="177"/>
                    <a:pt x="149" y="177"/>
                    <a:pt x="149" y="177"/>
                  </a:cubicBezTo>
                  <a:cubicBezTo>
                    <a:pt x="145" y="177"/>
                    <a:pt x="142" y="180"/>
                    <a:pt x="142" y="184"/>
                  </a:cubicBezTo>
                  <a:cubicBezTo>
                    <a:pt x="142" y="187"/>
                    <a:pt x="145" y="190"/>
                    <a:pt x="149" y="190"/>
                  </a:cubicBezTo>
                  <a:cubicBezTo>
                    <a:pt x="214" y="190"/>
                    <a:pt x="214" y="190"/>
                    <a:pt x="214" y="190"/>
                  </a:cubicBezTo>
                  <a:cubicBezTo>
                    <a:pt x="217" y="190"/>
                    <a:pt x="220" y="187"/>
                    <a:pt x="220" y="184"/>
                  </a:cubicBezTo>
                  <a:cubicBezTo>
                    <a:pt x="220" y="180"/>
                    <a:pt x="217" y="177"/>
                    <a:pt x="214" y="177"/>
                  </a:cubicBezTo>
                  <a:cubicBezTo>
                    <a:pt x="204" y="177"/>
                    <a:pt x="204" y="177"/>
                    <a:pt x="204" y="177"/>
                  </a:cubicBezTo>
                  <a:cubicBezTo>
                    <a:pt x="204" y="112"/>
                    <a:pt x="204" y="112"/>
                    <a:pt x="204" y="112"/>
                  </a:cubicBezTo>
                  <a:cubicBezTo>
                    <a:pt x="221" y="112"/>
                    <a:pt x="221" y="112"/>
                    <a:pt x="221" y="112"/>
                  </a:cubicBezTo>
                  <a:cubicBezTo>
                    <a:pt x="225" y="112"/>
                    <a:pt x="228" y="110"/>
                    <a:pt x="229" y="107"/>
                  </a:cubicBezTo>
                  <a:cubicBezTo>
                    <a:pt x="239" y="107"/>
                    <a:pt x="239" y="107"/>
                    <a:pt x="239" y="107"/>
                  </a:cubicBezTo>
                  <a:cubicBezTo>
                    <a:pt x="284" y="125"/>
                    <a:pt x="284" y="125"/>
                    <a:pt x="284" y="125"/>
                  </a:cubicBezTo>
                  <a:cubicBezTo>
                    <a:pt x="286" y="126"/>
                    <a:pt x="288" y="126"/>
                    <a:pt x="289" y="126"/>
                  </a:cubicBezTo>
                  <a:cubicBezTo>
                    <a:pt x="295" y="126"/>
                    <a:pt x="300" y="123"/>
                    <a:pt x="302" y="117"/>
                  </a:cubicBezTo>
                  <a:cubicBezTo>
                    <a:pt x="305" y="110"/>
                    <a:pt x="302" y="102"/>
                    <a:pt x="295" y="99"/>
                  </a:cubicBezTo>
                  <a:close/>
                  <a:moveTo>
                    <a:pt x="295" y="99"/>
                  </a:moveTo>
                  <a:cubicBezTo>
                    <a:pt x="295" y="99"/>
                    <a:pt x="295" y="99"/>
                    <a:pt x="295" y="99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22" name="Freeform 18"/>
            <p:cNvSpPr>
              <a:spLocks noEditPoints="1"/>
            </p:cNvSpPr>
            <p:nvPr/>
          </p:nvSpPr>
          <p:spPr bwMode="auto">
            <a:xfrm>
              <a:off x="295275" y="3370263"/>
              <a:ext cx="415925" cy="295275"/>
            </a:xfrm>
            <a:custGeom>
              <a:avLst/>
              <a:gdLst/>
              <a:ahLst/>
              <a:cxnLst>
                <a:cxn ang="0">
                  <a:pos x="11" y="62"/>
                </a:cxn>
                <a:cxn ang="0">
                  <a:pos x="59" y="47"/>
                </a:cxn>
                <a:cxn ang="0">
                  <a:pos x="59" y="65"/>
                </a:cxn>
                <a:cxn ang="0">
                  <a:pos x="55" y="83"/>
                </a:cxn>
                <a:cxn ang="0">
                  <a:pos x="57" y="82"/>
                </a:cxn>
                <a:cxn ang="0">
                  <a:pos x="60" y="82"/>
                </a:cxn>
                <a:cxn ang="0">
                  <a:pos x="75" y="94"/>
                </a:cxn>
                <a:cxn ang="0">
                  <a:pos x="75" y="100"/>
                </a:cxn>
                <a:cxn ang="0">
                  <a:pos x="114" y="100"/>
                </a:cxn>
                <a:cxn ang="0">
                  <a:pos x="118" y="101"/>
                </a:cxn>
                <a:cxn ang="0">
                  <a:pos x="124" y="102"/>
                </a:cxn>
                <a:cxn ang="0">
                  <a:pos x="116" y="65"/>
                </a:cxn>
                <a:cxn ang="0">
                  <a:pos x="116" y="44"/>
                </a:cxn>
                <a:cxn ang="0">
                  <a:pos x="122" y="84"/>
                </a:cxn>
                <a:cxn ang="0">
                  <a:pos x="133" y="95"/>
                </a:cxn>
                <a:cxn ang="0">
                  <a:pos x="133" y="95"/>
                </a:cxn>
                <a:cxn ang="0">
                  <a:pos x="144" y="84"/>
                </a:cxn>
                <a:cxn ang="0">
                  <a:pos x="94" y="0"/>
                </a:cxn>
                <a:cxn ang="0">
                  <a:pos x="94" y="0"/>
                </a:cxn>
                <a:cxn ang="0">
                  <a:pos x="87" y="7"/>
                </a:cxn>
                <a:cxn ang="0">
                  <a:pos x="80" y="0"/>
                </a:cxn>
                <a:cxn ang="0">
                  <a:pos x="69" y="5"/>
                </a:cxn>
                <a:cxn ang="0">
                  <a:pos x="53" y="21"/>
                </a:cxn>
                <a:cxn ang="0">
                  <a:pos x="11" y="41"/>
                </a:cxn>
                <a:cxn ang="0">
                  <a:pos x="0" y="51"/>
                </a:cxn>
                <a:cxn ang="0">
                  <a:pos x="11" y="62"/>
                </a:cxn>
                <a:cxn ang="0">
                  <a:pos x="11" y="62"/>
                </a:cxn>
                <a:cxn ang="0">
                  <a:pos x="11" y="62"/>
                </a:cxn>
              </a:cxnLst>
              <a:rect l="0" t="0" r="r" b="b"/>
              <a:pathLst>
                <a:path w="144" h="102">
                  <a:moveTo>
                    <a:pt x="11" y="62"/>
                  </a:moveTo>
                  <a:cubicBezTo>
                    <a:pt x="36" y="62"/>
                    <a:pt x="50" y="55"/>
                    <a:pt x="59" y="47"/>
                  </a:cubicBezTo>
                  <a:cubicBezTo>
                    <a:pt x="59" y="65"/>
                    <a:pt x="59" y="65"/>
                    <a:pt x="59" y="65"/>
                  </a:cubicBezTo>
                  <a:cubicBezTo>
                    <a:pt x="58" y="68"/>
                    <a:pt x="57" y="75"/>
                    <a:pt x="55" y="83"/>
                  </a:cubicBezTo>
                  <a:cubicBezTo>
                    <a:pt x="55" y="83"/>
                    <a:pt x="56" y="82"/>
                    <a:pt x="57" y="82"/>
                  </a:cubicBezTo>
                  <a:cubicBezTo>
                    <a:pt x="58" y="82"/>
                    <a:pt x="59" y="82"/>
                    <a:pt x="60" y="82"/>
                  </a:cubicBezTo>
                  <a:cubicBezTo>
                    <a:pt x="67" y="82"/>
                    <a:pt x="74" y="87"/>
                    <a:pt x="75" y="94"/>
                  </a:cubicBezTo>
                  <a:cubicBezTo>
                    <a:pt x="76" y="96"/>
                    <a:pt x="76" y="98"/>
                    <a:pt x="75" y="100"/>
                  </a:cubicBezTo>
                  <a:cubicBezTo>
                    <a:pt x="114" y="100"/>
                    <a:pt x="114" y="100"/>
                    <a:pt x="114" y="100"/>
                  </a:cubicBezTo>
                  <a:cubicBezTo>
                    <a:pt x="115" y="100"/>
                    <a:pt x="117" y="100"/>
                    <a:pt x="118" y="101"/>
                  </a:cubicBezTo>
                  <a:cubicBezTo>
                    <a:pt x="124" y="102"/>
                    <a:pt x="124" y="102"/>
                    <a:pt x="124" y="102"/>
                  </a:cubicBezTo>
                  <a:cubicBezTo>
                    <a:pt x="121" y="86"/>
                    <a:pt x="117" y="71"/>
                    <a:pt x="116" y="65"/>
                  </a:cubicBezTo>
                  <a:cubicBezTo>
                    <a:pt x="116" y="44"/>
                    <a:pt x="116" y="44"/>
                    <a:pt x="116" y="44"/>
                  </a:cubicBezTo>
                  <a:cubicBezTo>
                    <a:pt x="120" y="53"/>
                    <a:pt x="122" y="65"/>
                    <a:pt x="122" y="84"/>
                  </a:cubicBezTo>
                  <a:cubicBezTo>
                    <a:pt x="122" y="90"/>
                    <a:pt x="127" y="95"/>
                    <a:pt x="133" y="95"/>
                  </a:cubicBezTo>
                  <a:cubicBezTo>
                    <a:pt x="133" y="95"/>
                    <a:pt x="133" y="95"/>
                    <a:pt x="133" y="95"/>
                  </a:cubicBezTo>
                  <a:cubicBezTo>
                    <a:pt x="139" y="95"/>
                    <a:pt x="144" y="90"/>
                    <a:pt x="144" y="84"/>
                  </a:cubicBezTo>
                  <a:cubicBezTo>
                    <a:pt x="144" y="33"/>
                    <a:pt x="119" y="9"/>
                    <a:pt x="94" y="0"/>
                  </a:cubicBezTo>
                  <a:cubicBezTo>
                    <a:pt x="94" y="0"/>
                    <a:pt x="94" y="0"/>
                    <a:pt x="94" y="0"/>
                  </a:cubicBezTo>
                  <a:cubicBezTo>
                    <a:pt x="87" y="7"/>
                    <a:pt x="87" y="7"/>
                    <a:pt x="87" y="7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76" y="1"/>
                    <a:pt x="73" y="3"/>
                    <a:pt x="69" y="5"/>
                  </a:cubicBezTo>
                  <a:cubicBezTo>
                    <a:pt x="69" y="5"/>
                    <a:pt x="60" y="12"/>
                    <a:pt x="53" y="21"/>
                  </a:cubicBezTo>
                  <a:cubicBezTo>
                    <a:pt x="46" y="32"/>
                    <a:pt x="39" y="41"/>
                    <a:pt x="11" y="41"/>
                  </a:cubicBezTo>
                  <a:cubicBezTo>
                    <a:pt x="5" y="41"/>
                    <a:pt x="0" y="45"/>
                    <a:pt x="0" y="51"/>
                  </a:cubicBezTo>
                  <a:cubicBezTo>
                    <a:pt x="0" y="57"/>
                    <a:pt x="5" y="62"/>
                    <a:pt x="11" y="62"/>
                  </a:cubicBezTo>
                  <a:close/>
                  <a:moveTo>
                    <a:pt x="11" y="62"/>
                  </a:moveTo>
                  <a:cubicBezTo>
                    <a:pt x="11" y="62"/>
                    <a:pt x="11" y="62"/>
                    <a:pt x="11" y="62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23" name="Freeform 19"/>
            <p:cNvSpPr>
              <a:spLocks noEditPoints="1"/>
            </p:cNvSpPr>
            <p:nvPr/>
          </p:nvSpPr>
          <p:spPr bwMode="auto">
            <a:xfrm>
              <a:off x="474663" y="3198813"/>
              <a:ext cx="149225" cy="165100"/>
            </a:xfrm>
            <a:custGeom>
              <a:avLst/>
              <a:gdLst/>
              <a:ahLst/>
              <a:cxnLst>
                <a:cxn ang="0">
                  <a:pos x="26" y="57"/>
                </a:cxn>
                <a:cxn ang="0">
                  <a:pos x="52" y="31"/>
                </a:cxn>
                <a:cxn ang="0">
                  <a:pos x="46" y="15"/>
                </a:cxn>
                <a:cxn ang="0">
                  <a:pos x="38" y="15"/>
                </a:cxn>
                <a:cxn ang="0">
                  <a:pos x="38" y="11"/>
                </a:cxn>
                <a:cxn ang="0">
                  <a:pos x="42" y="11"/>
                </a:cxn>
                <a:cxn ang="0">
                  <a:pos x="37" y="7"/>
                </a:cxn>
                <a:cxn ang="0">
                  <a:pos x="26" y="0"/>
                </a:cxn>
                <a:cxn ang="0">
                  <a:pos x="14" y="7"/>
                </a:cxn>
                <a:cxn ang="0">
                  <a:pos x="9" y="11"/>
                </a:cxn>
                <a:cxn ang="0">
                  <a:pos x="14" y="11"/>
                </a:cxn>
                <a:cxn ang="0">
                  <a:pos x="14" y="15"/>
                </a:cxn>
                <a:cxn ang="0">
                  <a:pos x="5" y="15"/>
                </a:cxn>
                <a:cxn ang="0">
                  <a:pos x="0" y="31"/>
                </a:cxn>
                <a:cxn ang="0">
                  <a:pos x="26" y="57"/>
                </a:cxn>
                <a:cxn ang="0">
                  <a:pos x="26" y="5"/>
                </a:cxn>
                <a:cxn ang="0">
                  <a:pos x="33" y="12"/>
                </a:cxn>
                <a:cxn ang="0">
                  <a:pos x="26" y="20"/>
                </a:cxn>
                <a:cxn ang="0">
                  <a:pos x="19" y="12"/>
                </a:cxn>
                <a:cxn ang="0">
                  <a:pos x="26" y="5"/>
                </a:cxn>
                <a:cxn ang="0">
                  <a:pos x="26" y="5"/>
                </a:cxn>
                <a:cxn ang="0">
                  <a:pos x="26" y="5"/>
                </a:cxn>
              </a:cxnLst>
              <a:rect l="0" t="0" r="r" b="b"/>
              <a:pathLst>
                <a:path w="52" h="57">
                  <a:moveTo>
                    <a:pt x="26" y="57"/>
                  </a:moveTo>
                  <a:cubicBezTo>
                    <a:pt x="40" y="57"/>
                    <a:pt x="52" y="45"/>
                    <a:pt x="52" y="31"/>
                  </a:cubicBezTo>
                  <a:cubicBezTo>
                    <a:pt x="52" y="25"/>
                    <a:pt x="50" y="19"/>
                    <a:pt x="46" y="15"/>
                  </a:cubicBezTo>
                  <a:cubicBezTo>
                    <a:pt x="38" y="15"/>
                    <a:pt x="38" y="15"/>
                    <a:pt x="38" y="15"/>
                  </a:cubicBezTo>
                  <a:cubicBezTo>
                    <a:pt x="38" y="11"/>
                    <a:pt x="38" y="11"/>
                    <a:pt x="38" y="11"/>
                  </a:cubicBezTo>
                  <a:cubicBezTo>
                    <a:pt x="42" y="11"/>
                    <a:pt x="42" y="11"/>
                    <a:pt x="42" y="11"/>
                  </a:cubicBezTo>
                  <a:cubicBezTo>
                    <a:pt x="41" y="9"/>
                    <a:pt x="39" y="8"/>
                    <a:pt x="37" y="7"/>
                  </a:cubicBezTo>
                  <a:cubicBezTo>
                    <a:pt x="35" y="3"/>
                    <a:pt x="31" y="0"/>
                    <a:pt x="26" y="0"/>
                  </a:cubicBezTo>
                  <a:cubicBezTo>
                    <a:pt x="21" y="0"/>
                    <a:pt x="16" y="3"/>
                    <a:pt x="14" y="7"/>
                  </a:cubicBezTo>
                  <a:cubicBezTo>
                    <a:pt x="12" y="8"/>
                    <a:pt x="11" y="9"/>
                    <a:pt x="9" y="11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2" y="19"/>
                    <a:pt x="0" y="25"/>
                    <a:pt x="0" y="31"/>
                  </a:cubicBezTo>
                  <a:cubicBezTo>
                    <a:pt x="0" y="45"/>
                    <a:pt x="11" y="57"/>
                    <a:pt x="26" y="57"/>
                  </a:cubicBezTo>
                  <a:close/>
                  <a:moveTo>
                    <a:pt x="26" y="5"/>
                  </a:moveTo>
                  <a:cubicBezTo>
                    <a:pt x="30" y="5"/>
                    <a:pt x="33" y="9"/>
                    <a:pt x="33" y="12"/>
                  </a:cubicBezTo>
                  <a:cubicBezTo>
                    <a:pt x="33" y="16"/>
                    <a:pt x="30" y="20"/>
                    <a:pt x="26" y="20"/>
                  </a:cubicBezTo>
                  <a:cubicBezTo>
                    <a:pt x="22" y="20"/>
                    <a:pt x="19" y="16"/>
                    <a:pt x="19" y="12"/>
                  </a:cubicBezTo>
                  <a:cubicBezTo>
                    <a:pt x="19" y="9"/>
                    <a:pt x="22" y="5"/>
                    <a:pt x="26" y="5"/>
                  </a:cubicBezTo>
                  <a:close/>
                  <a:moveTo>
                    <a:pt x="26" y="5"/>
                  </a:moveTo>
                  <a:cubicBezTo>
                    <a:pt x="26" y="5"/>
                    <a:pt x="26" y="5"/>
                    <a:pt x="26" y="5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</p:grpSp>
      <p:grpSp>
        <p:nvGrpSpPr>
          <p:cNvPr id="24" name="Group 231"/>
          <p:cNvGrpSpPr/>
          <p:nvPr/>
        </p:nvGrpSpPr>
        <p:grpSpPr>
          <a:xfrm>
            <a:off x="4084190" y="1760778"/>
            <a:ext cx="1246782" cy="1535640"/>
            <a:chOff x="6259513" y="2459038"/>
            <a:chExt cx="782637" cy="963612"/>
          </a:xfrm>
          <a:solidFill>
            <a:schemeClr val="accent2"/>
          </a:solidFill>
        </p:grpSpPr>
        <p:sp>
          <p:nvSpPr>
            <p:cNvPr id="25" name="Freeform 22"/>
            <p:cNvSpPr>
              <a:spLocks noEditPoints="1"/>
            </p:cNvSpPr>
            <p:nvPr/>
          </p:nvSpPr>
          <p:spPr bwMode="auto">
            <a:xfrm>
              <a:off x="6473825" y="2678113"/>
              <a:ext cx="568325" cy="744537"/>
            </a:xfrm>
            <a:custGeom>
              <a:avLst/>
              <a:gdLst/>
              <a:ahLst/>
              <a:cxnLst>
                <a:cxn ang="0">
                  <a:pos x="99" y="114"/>
                </a:cxn>
                <a:cxn ang="0">
                  <a:pos x="76" y="60"/>
                </a:cxn>
                <a:cxn ang="0">
                  <a:pos x="64" y="55"/>
                </a:cxn>
                <a:cxn ang="0">
                  <a:pos x="60" y="55"/>
                </a:cxn>
                <a:cxn ang="0">
                  <a:pos x="64" y="40"/>
                </a:cxn>
                <a:cxn ang="0">
                  <a:pos x="34" y="7"/>
                </a:cxn>
                <a:cxn ang="0">
                  <a:pos x="32" y="5"/>
                </a:cxn>
                <a:cxn ang="0">
                  <a:pos x="26" y="2"/>
                </a:cxn>
                <a:cxn ang="0">
                  <a:pos x="7" y="13"/>
                </a:cxn>
                <a:cxn ang="0">
                  <a:pos x="1" y="59"/>
                </a:cxn>
                <a:cxn ang="0">
                  <a:pos x="1" y="61"/>
                </a:cxn>
                <a:cxn ang="0">
                  <a:pos x="10" y="75"/>
                </a:cxn>
                <a:cxn ang="0">
                  <a:pos x="61" y="75"/>
                </a:cxn>
                <a:cxn ang="0">
                  <a:pos x="81" y="123"/>
                </a:cxn>
                <a:cxn ang="0">
                  <a:pos x="99" y="114"/>
                </a:cxn>
                <a:cxn ang="0">
                  <a:pos x="33" y="55"/>
                </a:cxn>
                <a:cxn ang="0">
                  <a:pos x="35" y="36"/>
                </a:cxn>
                <a:cxn ang="0">
                  <a:pos x="51" y="53"/>
                </a:cxn>
                <a:cxn ang="0">
                  <a:pos x="54" y="55"/>
                </a:cxn>
                <a:cxn ang="0">
                  <a:pos x="33" y="55"/>
                </a:cxn>
                <a:cxn ang="0">
                  <a:pos x="33" y="55"/>
                </a:cxn>
                <a:cxn ang="0">
                  <a:pos x="33" y="55"/>
                </a:cxn>
              </a:cxnLst>
              <a:rect l="0" t="0" r="r" b="b"/>
              <a:pathLst>
                <a:path w="103" h="136">
                  <a:moveTo>
                    <a:pt x="99" y="114"/>
                  </a:moveTo>
                  <a:cubicBezTo>
                    <a:pt x="92" y="96"/>
                    <a:pt x="85" y="77"/>
                    <a:pt x="76" y="60"/>
                  </a:cubicBezTo>
                  <a:cubicBezTo>
                    <a:pt x="73" y="55"/>
                    <a:pt x="68" y="54"/>
                    <a:pt x="64" y="55"/>
                  </a:cubicBezTo>
                  <a:cubicBezTo>
                    <a:pt x="63" y="55"/>
                    <a:pt x="62" y="55"/>
                    <a:pt x="60" y="55"/>
                  </a:cubicBezTo>
                  <a:cubicBezTo>
                    <a:pt x="66" y="53"/>
                    <a:pt x="70" y="45"/>
                    <a:pt x="64" y="40"/>
                  </a:cubicBezTo>
                  <a:cubicBezTo>
                    <a:pt x="53" y="30"/>
                    <a:pt x="43" y="19"/>
                    <a:pt x="34" y="7"/>
                  </a:cubicBezTo>
                  <a:cubicBezTo>
                    <a:pt x="33" y="6"/>
                    <a:pt x="33" y="6"/>
                    <a:pt x="32" y="5"/>
                  </a:cubicBezTo>
                  <a:cubicBezTo>
                    <a:pt x="31" y="4"/>
                    <a:pt x="29" y="3"/>
                    <a:pt x="26" y="2"/>
                  </a:cubicBezTo>
                  <a:cubicBezTo>
                    <a:pt x="19" y="0"/>
                    <a:pt x="8" y="5"/>
                    <a:pt x="7" y="13"/>
                  </a:cubicBezTo>
                  <a:cubicBezTo>
                    <a:pt x="4" y="28"/>
                    <a:pt x="2" y="44"/>
                    <a:pt x="1" y="59"/>
                  </a:cubicBezTo>
                  <a:cubicBezTo>
                    <a:pt x="1" y="60"/>
                    <a:pt x="1" y="61"/>
                    <a:pt x="1" y="61"/>
                  </a:cubicBezTo>
                  <a:cubicBezTo>
                    <a:pt x="0" y="67"/>
                    <a:pt x="3" y="75"/>
                    <a:pt x="10" y="75"/>
                  </a:cubicBezTo>
                  <a:cubicBezTo>
                    <a:pt x="27" y="77"/>
                    <a:pt x="44" y="76"/>
                    <a:pt x="61" y="75"/>
                  </a:cubicBezTo>
                  <a:cubicBezTo>
                    <a:pt x="68" y="91"/>
                    <a:pt x="75" y="107"/>
                    <a:pt x="81" y="123"/>
                  </a:cubicBezTo>
                  <a:cubicBezTo>
                    <a:pt x="85" y="136"/>
                    <a:pt x="103" y="126"/>
                    <a:pt x="99" y="114"/>
                  </a:cubicBezTo>
                  <a:close/>
                  <a:moveTo>
                    <a:pt x="33" y="55"/>
                  </a:moveTo>
                  <a:cubicBezTo>
                    <a:pt x="33" y="49"/>
                    <a:pt x="34" y="42"/>
                    <a:pt x="35" y="36"/>
                  </a:cubicBezTo>
                  <a:cubicBezTo>
                    <a:pt x="40" y="42"/>
                    <a:pt x="46" y="48"/>
                    <a:pt x="51" y="53"/>
                  </a:cubicBezTo>
                  <a:cubicBezTo>
                    <a:pt x="52" y="54"/>
                    <a:pt x="53" y="55"/>
                    <a:pt x="54" y="55"/>
                  </a:cubicBezTo>
                  <a:cubicBezTo>
                    <a:pt x="47" y="55"/>
                    <a:pt x="40" y="55"/>
                    <a:pt x="33" y="55"/>
                  </a:cubicBezTo>
                  <a:close/>
                  <a:moveTo>
                    <a:pt x="33" y="55"/>
                  </a:moveTo>
                  <a:cubicBezTo>
                    <a:pt x="33" y="55"/>
                    <a:pt x="33" y="55"/>
                    <a:pt x="33" y="55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26" name="Freeform 23"/>
            <p:cNvSpPr>
              <a:spLocks noEditPoints="1"/>
            </p:cNvSpPr>
            <p:nvPr/>
          </p:nvSpPr>
          <p:spPr bwMode="auto">
            <a:xfrm>
              <a:off x="6524625" y="2459038"/>
              <a:ext cx="196850" cy="196850"/>
            </a:xfrm>
            <a:custGeom>
              <a:avLst/>
              <a:gdLst/>
              <a:ahLst/>
              <a:cxnLst>
                <a:cxn ang="0">
                  <a:pos x="36" y="18"/>
                </a:cxn>
                <a:cxn ang="0">
                  <a:pos x="18" y="36"/>
                </a:cxn>
                <a:cxn ang="0">
                  <a:pos x="0" y="18"/>
                </a:cxn>
                <a:cxn ang="0">
                  <a:pos x="18" y="0"/>
                </a:cxn>
                <a:cxn ang="0">
                  <a:pos x="36" y="18"/>
                </a:cxn>
                <a:cxn ang="0">
                  <a:pos x="36" y="18"/>
                </a:cxn>
                <a:cxn ang="0">
                  <a:pos x="36" y="18"/>
                </a:cxn>
              </a:cxnLst>
              <a:rect l="0" t="0" r="r" b="b"/>
              <a:pathLst>
                <a:path w="36" h="36">
                  <a:moveTo>
                    <a:pt x="36" y="18"/>
                  </a:moveTo>
                  <a:cubicBezTo>
                    <a:pt x="36" y="28"/>
                    <a:pt x="28" y="36"/>
                    <a:pt x="18" y="36"/>
                  </a:cubicBezTo>
                  <a:cubicBezTo>
                    <a:pt x="8" y="36"/>
                    <a:pt x="0" y="28"/>
                    <a:pt x="0" y="18"/>
                  </a:cubicBezTo>
                  <a:cubicBezTo>
                    <a:pt x="0" y="8"/>
                    <a:pt x="8" y="0"/>
                    <a:pt x="18" y="0"/>
                  </a:cubicBezTo>
                  <a:cubicBezTo>
                    <a:pt x="28" y="0"/>
                    <a:pt x="36" y="8"/>
                    <a:pt x="36" y="18"/>
                  </a:cubicBezTo>
                  <a:close/>
                  <a:moveTo>
                    <a:pt x="36" y="18"/>
                  </a:moveTo>
                  <a:cubicBezTo>
                    <a:pt x="36" y="18"/>
                    <a:pt x="36" y="18"/>
                    <a:pt x="36" y="18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27" name="Freeform 24"/>
            <p:cNvSpPr>
              <a:spLocks noEditPoints="1"/>
            </p:cNvSpPr>
            <p:nvPr/>
          </p:nvSpPr>
          <p:spPr bwMode="auto">
            <a:xfrm>
              <a:off x="6259513" y="2738438"/>
              <a:ext cx="622300" cy="684212"/>
            </a:xfrm>
            <a:custGeom>
              <a:avLst/>
              <a:gdLst/>
              <a:ahLst/>
              <a:cxnLst>
                <a:cxn ang="0">
                  <a:pos x="111" y="96"/>
                </a:cxn>
                <a:cxn ang="0">
                  <a:pos x="106" y="97"/>
                </a:cxn>
                <a:cxn ang="0">
                  <a:pos x="68" y="118"/>
                </a:cxn>
                <a:cxn ang="0">
                  <a:pos x="24" y="74"/>
                </a:cxn>
                <a:cxn ang="0">
                  <a:pos x="37" y="43"/>
                </a:cxn>
                <a:cxn ang="0">
                  <a:pos x="37" y="38"/>
                </a:cxn>
                <a:cxn ang="0">
                  <a:pos x="33" y="37"/>
                </a:cxn>
                <a:cxn ang="0">
                  <a:pos x="32" y="14"/>
                </a:cxn>
                <a:cxn ang="0">
                  <a:pos x="30" y="11"/>
                </a:cxn>
                <a:cxn ang="0">
                  <a:pos x="5" y="1"/>
                </a:cxn>
                <a:cxn ang="0">
                  <a:pos x="0" y="3"/>
                </a:cxn>
                <a:cxn ang="0">
                  <a:pos x="2" y="8"/>
                </a:cxn>
                <a:cxn ang="0">
                  <a:pos x="25" y="17"/>
                </a:cxn>
                <a:cxn ang="0">
                  <a:pos x="26" y="44"/>
                </a:cxn>
                <a:cxn ang="0">
                  <a:pos x="17" y="74"/>
                </a:cxn>
                <a:cxn ang="0">
                  <a:pos x="68" y="125"/>
                </a:cxn>
                <a:cxn ang="0">
                  <a:pos x="112" y="101"/>
                </a:cxn>
                <a:cxn ang="0">
                  <a:pos x="111" y="96"/>
                </a:cxn>
                <a:cxn ang="0">
                  <a:pos x="111" y="96"/>
                </a:cxn>
                <a:cxn ang="0">
                  <a:pos x="111" y="96"/>
                </a:cxn>
              </a:cxnLst>
              <a:rect l="0" t="0" r="r" b="b"/>
              <a:pathLst>
                <a:path w="113" h="125">
                  <a:moveTo>
                    <a:pt x="111" y="96"/>
                  </a:moveTo>
                  <a:cubicBezTo>
                    <a:pt x="109" y="95"/>
                    <a:pt x="107" y="96"/>
                    <a:pt x="106" y="97"/>
                  </a:cubicBezTo>
                  <a:cubicBezTo>
                    <a:pt x="97" y="110"/>
                    <a:pt x="83" y="118"/>
                    <a:pt x="68" y="118"/>
                  </a:cubicBezTo>
                  <a:cubicBezTo>
                    <a:pt x="44" y="118"/>
                    <a:pt x="24" y="98"/>
                    <a:pt x="24" y="74"/>
                  </a:cubicBezTo>
                  <a:cubicBezTo>
                    <a:pt x="24" y="62"/>
                    <a:pt x="29" y="51"/>
                    <a:pt x="37" y="43"/>
                  </a:cubicBezTo>
                  <a:cubicBezTo>
                    <a:pt x="39" y="41"/>
                    <a:pt x="39" y="39"/>
                    <a:pt x="37" y="38"/>
                  </a:cubicBezTo>
                  <a:cubicBezTo>
                    <a:pt x="36" y="37"/>
                    <a:pt x="35" y="36"/>
                    <a:pt x="33" y="37"/>
                  </a:cubicBezTo>
                  <a:cubicBezTo>
                    <a:pt x="32" y="14"/>
                    <a:pt x="32" y="14"/>
                    <a:pt x="32" y="14"/>
                  </a:cubicBezTo>
                  <a:cubicBezTo>
                    <a:pt x="32" y="13"/>
                    <a:pt x="31" y="12"/>
                    <a:pt x="30" y="1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" y="0"/>
                    <a:pt x="1" y="1"/>
                    <a:pt x="0" y="3"/>
                  </a:cubicBezTo>
                  <a:cubicBezTo>
                    <a:pt x="0" y="5"/>
                    <a:pt x="0" y="7"/>
                    <a:pt x="2" y="8"/>
                  </a:cubicBezTo>
                  <a:cubicBezTo>
                    <a:pt x="25" y="17"/>
                    <a:pt x="25" y="17"/>
                    <a:pt x="25" y="17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0" y="53"/>
                    <a:pt x="17" y="63"/>
                    <a:pt x="17" y="74"/>
                  </a:cubicBezTo>
                  <a:cubicBezTo>
                    <a:pt x="17" y="102"/>
                    <a:pt x="40" y="125"/>
                    <a:pt x="68" y="125"/>
                  </a:cubicBezTo>
                  <a:cubicBezTo>
                    <a:pt x="86" y="125"/>
                    <a:pt x="102" y="116"/>
                    <a:pt x="112" y="101"/>
                  </a:cubicBezTo>
                  <a:cubicBezTo>
                    <a:pt x="113" y="99"/>
                    <a:pt x="112" y="97"/>
                    <a:pt x="111" y="96"/>
                  </a:cubicBezTo>
                  <a:close/>
                  <a:moveTo>
                    <a:pt x="111" y="96"/>
                  </a:moveTo>
                  <a:cubicBezTo>
                    <a:pt x="111" y="96"/>
                    <a:pt x="111" y="96"/>
                    <a:pt x="111" y="96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544684" y="3853128"/>
            <a:ext cx="2710773" cy="1520882"/>
            <a:chOff x="516650" y="4378366"/>
            <a:chExt cx="2710773" cy="1520882"/>
          </a:xfrm>
        </p:grpSpPr>
        <p:sp>
          <p:nvSpPr>
            <p:cNvPr id="29" name="TextBox 27"/>
            <p:cNvSpPr txBox="1"/>
            <p:nvPr/>
          </p:nvSpPr>
          <p:spPr>
            <a:xfrm>
              <a:off x="932866" y="4378366"/>
              <a:ext cx="1877438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200" b="1" dirty="0">
                  <a:solidFill>
                    <a:schemeClr val="accent1"/>
                  </a:solidFill>
                  <a:latin typeface="+mn-ea"/>
                  <a:cs typeface="+mn-ea"/>
                </a:rPr>
                <a:t>获得的成绩一</a:t>
              </a:r>
              <a:endParaRPr lang="en-US" sz="2200" b="1" dirty="0">
                <a:solidFill>
                  <a:schemeClr val="accent1"/>
                </a:solidFill>
                <a:latin typeface="+mn-ea"/>
                <a:cs typeface="+mn-ea"/>
              </a:endParaRPr>
            </a:p>
          </p:txBody>
        </p:sp>
        <p:sp>
          <p:nvSpPr>
            <p:cNvPr id="30" name="Rectangle 28"/>
            <p:cNvSpPr/>
            <p:nvPr/>
          </p:nvSpPr>
          <p:spPr>
            <a:xfrm>
              <a:off x="516650" y="4945141"/>
              <a:ext cx="2710773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zh-CN" altLang="en-US" sz="14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时尚中黑简体" panose="01010104010101010101" charset="-122"/>
                  <a:cs typeface="+mn-ea"/>
                </a:rPr>
                <a:t>单击此处添加文字阐述，添加简短问题说明文字，具体说明文字在此处。单击此处添加文字阐述，添加简短问题</a:t>
              </a:r>
              <a:endParaRPr lang="en-US" altLang="zh-CN" sz="1300" dirty="0">
                <a:solidFill>
                  <a:prstClr val="black">
                    <a:lumMod val="75000"/>
                    <a:lumOff val="25000"/>
                  </a:prstClr>
                </a:solidFill>
                <a:cs typeface="+mn-ea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3421633" y="3853128"/>
            <a:ext cx="2747500" cy="1500674"/>
            <a:chOff x="3393599" y="4378366"/>
            <a:chExt cx="2747500" cy="1500674"/>
          </a:xfrm>
        </p:grpSpPr>
        <p:sp>
          <p:nvSpPr>
            <p:cNvPr id="32" name="TextBox 27"/>
            <p:cNvSpPr txBox="1"/>
            <p:nvPr/>
          </p:nvSpPr>
          <p:spPr>
            <a:xfrm>
              <a:off x="3828630" y="4378366"/>
              <a:ext cx="1877438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200" b="1" dirty="0">
                  <a:solidFill>
                    <a:schemeClr val="accent2"/>
                  </a:solidFill>
                  <a:latin typeface="+mn-ea"/>
                  <a:cs typeface="+mn-ea"/>
                </a:rPr>
                <a:t>获得的</a:t>
              </a:r>
              <a:r>
                <a:rPr lang="zh-CN" altLang="en-US" sz="2200" b="1" dirty="0" smtClean="0">
                  <a:solidFill>
                    <a:schemeClr val="accent2"/>
                  </a:solidFill>
                  <a:latin typeface="+mn-ea"/>
                  <a:cs typeface="+mn-ea"/>
                </a:rPr>
                <a:t>成绩</a:t>
              </a:r>
              <a:r>
                <a:rPr lang="zh-CN" altLang="en-US" sz="2200" b="1" dirty="0">
                  <a:solidFill>
                    <a:schemeClr val="accent2"/>
                  </a:solidFill>
                  <a:latin typeface="+mn-ea"/>
                  <a:cs typeface="+mn-ea"/>
                </a:rPr>
                <a:t>二</a:t>
              </a:r>
              <a:endParaRPr lang="en-US" altLang="zh-CN" sz="2200" b="1" dirty="0">
                <a:solidFill>
                  <a:schemeClr val="accent2"/>
                </a:solidFill>
                <a:latin typeface="+mn-ea"/>
                <a:cs typeface="+mn-ea"/>
              </a:endParaRPr>
            </a:p>
          </p:txBody>
        </p:sp>
        <p:sp>
          <p:nvSpPr>
            <p:cNvPr id="33" name="Rectangle 28"/>
            <p:cNvSpPr/>
            <p:nvPr/>
          </p:nvSpPr>
          <p:spPr>
            <a:xfrm>
              <a:off x="3393599" y="4924933"/>
              <a:ext cx="2747500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zh-CN" altLang="en-US" sz="14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时尚中黑简体" panose="01010104010101010101" charset="-122"/>
                  <a:cs typeface="+mn-ea"/>
                </a:rPr>
                <a:t>单击此处添加文字阐述，添加简短问题说明文字，具体说明文字在此处。单击此处添加文字阐述，添加简短</a:t>
              </a:r>
              <a:r>
                <a:rPr lang="zh-CN" altLang="en-US" sz="140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时尚中黑简体" panose="01010104010101010101" charset="-122"/>
                  <a:cs typeface="+mn-ea"/>
                </a:rPr>
                <a:t>问题</a:t>
              </a:r>
              <a:endParaRPr lang="en-US" altLang="zh-CN" sz="1300" dirty="0">
                <a:solidFill>
                  <a:prstClr val="black">
                    <a:lumMod val="75000"/>
                    <a:lumOff val="25000"/>
                  </a:prstClr>
                </a:solidFill>
                <a:cs typeface="+mn-ea"/>
              </a:endParaRP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6237138" y="3853128"/>
            <a:ext cx="2762458" cy="1514713"/>
            <a:chOff x="6209104" y="4378366"/>
            <a:chExt cx="2762458" cy="1514713"/>
          </a:xfrm>
        </p:grpSpPr>
        <p:sp>
          <p:nvSpPr>
            <p:cNvPr id="35" name="TextBox 27"/>
            <p:cNvSpPr txBox="1"/>
            <p:nvPr/>
          </p:nvSpPr>
          <p:spPr>
            <a:xfrm>
              <a:off x="6693087" y="4378366"/>
              <a:ext cx="1877438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200" b="1" dirty="0">
                  <a:solidFill>
                    <a:schemeClr val="accent3"/>
                  </a:solidFill>
                  <a:latin typeface="+mn-ea"/>
                  <a:cs typeface="+mn-ea"/>
                </a:rPr>
                <a:t>获得的</a:t>
              </a:r>
              <a:r>
                <a:rPr lang="zh-CN" altLang="en-US" sz="2200" b="1" dirty="0" smtClean="0">
                  <a:solidFill>
                    <a:schemeClr val="accent3"/>
                  </a:solidFill>
                  <a:latin typeface="+mn-ea"/>
                  <a:cs typeface="+mn-ea"/>
                </a:rPr>
                <a:t>成绩三</a:t>
              </a:r>
              <a:endParaRPr lang="en-US" altLang="zh-CN" sz="2200" b="1" dirty="0">
                <a:solidFill>
                  <a:schemeClr val="accent3"/>
                </a:solidFill>
                <a:latin typeface="+mn-ea"/>
                <a:cs typeface="+mn-ea"/>
              </a:endParaRPr>
            </a:p>
          </p:txBody>
        </p:sp>
        <p:sp>
          <p:nvSpPr>
            <p:cNvPr id="36" name="Rectangle 28"/>
            <p:cNvSpPr/>
            <p:nvPr/>
          </p:nvSpPr>
          <p:spPr>
            <a:xfrm>
              <a:off x="6209104" y="4938972"/>
              <a:ext cx="2762458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zh-CN" altLang="en-US" sz="14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时尚中黑简体" panose="01010104010101010101" charset="-122"/>
                  <a:cs typeface="+mn-ea"/>
                </a:rPr>
                <a:t>单击此处添加文字阐述，添加简短问题说明文字，具体说明文字在此处。单击此处添加文字阐述，添加简短问题</a:t>
              </a:r>
              <a:endParaRPr lang="en-US" altLang="zh-CN" sz="1300" dirty="0">
                <a:solidFill>
                  <a:prstClr val="black">
                    <a:lumMod val="75000"/>
                    <a:lumOff val="25000"/>
                  </a:prstClr>
                </a:solidFill>
                <a:cs typeface="+mn-ea"/>
              </a:endParaRP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9067968" y="3853128"/>
            <a:ext cx="2702104" cy="1520882"/>
            <a:chOff x="9039934" y="4378366"/>
            <a:chExt cx="2702104" cy="1520882"/>
          </a:xfrm>
        </p:grpSpPr>
        <p:sp>
          <p:nvSpPr>
            <p:cNvPr id="38" name="TextBox 27"/>
            <p:cNvSpPr txBox="1"/>
            <p:nvPr/>
          </p:nvSpPr>
          <p:spPr>
            <a:xfrm>
              <a:off x="9455545" y="4378366"/>
              <a:ext cx="1877438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200" b="1" dirty="0">
                  <a:solidFill>
                    <a:schemeClr val="accent4"/>
                  </a:solidFill>
                  <a:latin typeface="+mn-ea"/>
                  <a:cs typeface="+mn-ea"/>
                </a:rPr>
                <a:t>获得的</a:t>
              </a:r>
              <a:r>
                <a:rPr lang="zh-CN" altLang="en-US" sz="2200" b="1" dirty="0" smtClean="0">
                  <a:solidFill>
                    <a:schemeClr val="accent4"/>
                  </a:solidFill>
                  <a:latin typeface="+mn-ea"/>
                  <a:cs typeface="+mn-ea"/>
                </a:rPr>
                <a:t>成绩四</a:t>
              </a:r>
              <a:endParaRPr lang="en-US" altLang="zh-CN" sz="2200" b="1" dirty="0">
                <a:solidFill>
                  <a:schemeClr val="accent4"/>
                </a:solidFill>
                <a:latin typeface="+mn-ea"/>
                <a:cs typeface="+mn-ea"/>
              </a:endParaRPr>
            </a:p>
          </p:txBody>
        </p:sp>
        <p:sp>
          <p:nvSpPr>
            <p:cNvPr id="39" name="Rectangle 28"/>
            <p:cNvSpPr/>
            <p:nvPr/>
          </p:nvSpPr>
          <p:spPr>
            <a:xfrm>
              <a:off x="9039934" y="4945141"/>
              <a:ext cx="2702104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zh-CN" altLang="en-US" sz="14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时尚中黑简体" panose="01010104010101010101" charset="-122"/>
                  <a:cs typeface="+mn-ea"/>
                </a:rPr>
                <a:t>单击此处添加文字阐述，添加简短问题说明文字，具体说明文字在此处。单击此处添加文字阐述，添加简短问题</a:t>
              </a:r>
              <a:endParaRPr lang="en-US" altLang="zh-CN" sz="1300" dirty="0">
                <a:solidFill>
                  <a:prstClr val="black">
                    <a:lumMod val="75000"/>
                    <a:lumOff val="25000"/>
                  </a:prstClr>
                </a:solidFill>
                <a:cs typeface="+mn-e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0">
        <p:blinds dir="vert"/>
      </p:transition>
    </mc:Choice>
    <mc:Fallback>
      <p:transition spd="slow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0"/>
                            </p:stCondLst>
                            <p:childTnLst>
                              <p:par>
                                <p:cTn id="4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500"/>
                            </p:stCondLst>
                            <p:childTnLst>
                              <p:par>
                                <p:cTn id="6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500"/>
                            </p:stCondLst>
                            <p:childTnLst>
                              <p:par>
                                <p:cTn id="6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istrator\各行业\医疗\dsfds.gif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contrast="4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680" t="28181" r="19142" b="19107"/>
          <a:stretch>
            <a:fillRect/>
          </a:stretch>
        </p:blipFill>
        <p:spPr bwMode="auto">
          <a:xfrm>
            <a:off x="190550" y="172672"/>
            <a:ext cx="593194" cy="538357"/>
          </a:xfrm>
          <a:prstGeom prst="rect">
            <a:avLst/>
          </a:prstGeom>
          <a:noFill/>
          <a:effectLst>
            <a:outerShdw blurRad="215900" dist="1016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853346" y="204963"/>
            <a:ext cx="54006" cy="4340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</a:endParaRPr>
          </a:p>
        </p:txBody>
      </p:sp>
      <p:sp>
        <p:nvSpPr>
          <p:cNvPr id="5" name="文本框 25"/>
          <p:cNvSpPr txBox="1"/>
          <p:nvPr/>
        </p:nvSpPr>
        <p:spPr>
          <a:xfrm>
            <a:off x="945570" y="180723"/>
            <a:ext cx="4453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chemeClr val="accent1"/>
                </a:solidFill>
                <a:latin typeface="+mn-ea"/>
                <a:cs typeface="+mn-ea"/>
              </a:rPr>
              <a:t>请</a:t>
            </a:r>
            <a:r>
              <a:rPr lang="zh-CN" altLang="en-US" sz="3200" b="1" dirty="0" smtClean="0">
                <a:solidFill>
                  <a:schemeClr val="accent1"/>
                </a:solidFill>
                <a:latin typeface="+mn-ea"/>
                <a:cs typeface="+mn-ea"/>
              </a:rPr>
              <a:t>在此处添加目录标题</a:t>
            </a:r>
            <a:endParaRPr lang="zh-CN" altLang="en-US" sz="3200" b="1" dirty="0">
              <a:solidFill>
                <a:schemeClr val="accent1"/>
              </a:solidFill>
              <a:latin typeface="+mn-ea"/>
              <a:cs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222" y="1557586"/>
            <a:ext cx="4104160" cy="250087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7" name="组合 6"/>
          <p:cNvGrpSpPr/>
          <p:nvPr/>
        </p:nvGrpSpPr>
        <p:grpSpPr>
          <a:xfrm>
            <a:off x="782240" y="4327847"/>
            <a:ext cx="4824040" cy="1307004"/>
            <a:chOff x="782240" y="4471463"/>
            <a:chExt cx="4824040" cy="1307004"/>
          </a:xfrm>
        </p:grpSpPr>
        <p:sp>
          <p:nvSpPr>
            <p:cNvPr id="8" name="文本框 9"/>
            <p:cNvSpPr txBox="1"/>
            <p:nvPr/>
          </p:nvSpPr>
          <p:spPr>
            <a:xfrm>
              <a:off x="782240" y="4916697"/>
              <a:ext cx="4824040" cy="861770"/>
            </a:xfrm>
            <a:prstGeom prst="rect">
              <a:avLst/>
            </a:prstGeom>
            <a:noFill/>
          </p:spPr>
          <p:txBody>
            <a:bodyPr wrap="square" lIns="121917" tIns="60958" rIns="121917" bIns="60958" rtlCol="0">
              <a:spAutoFit/>
            </a:bodyPr>
            <a:lstStyle/>
            <a:p>
              <a:pPr lvl="0"/>
              <a:r>
                <a:rPr lang="zh-CN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cs typeface="+mn-ea"/>
                </a:rPr>
                <a:t>单击此处添加文字阐述，添加简短问题说明文字，具体说明文字在此处。单击此处添加文字阐述，添加简短问题</a:t>
              </a:r>
              <a:endPara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</a:endParaRPr>
            </a:p>
          </p:txBody>
        </p:sp>
        <p:sp>
          <p:nvSpPr>
            <p:cNvPr id="9" name="文本框 9"/>
            <p:cNvSpPr txBox="1"/>
            <p:nvPr/>
          </p:nvSpPr>
          <p:spPr>
            <a:xfrm>
              <a:off x="782240" y="4471463"/>
              <a:ext cx="4824040" cy="502249"/>
            </a:xfrm>
            <a:prstGeom prst="rect">
              <a:avLst/>
            </a:prstGeom>
            <a:noFill/>
          </p:spPr>
          <p:txBody>
            <a:bodyPr wrap="square" lIns="121917" tIns="60958" rIns="121917" bIns="60958" rtlCol="0">
              <a:spAutoFit/>
            </a:bodyPr>
            <a:lstStyle/>
            <a:p>
              <a:pPr algn="just">
                <a:lnSpc>
                  <a:spcPct val="130000"/>
                </a:lnSpc>
              </a:pPr>
              <a:r>
                <a:rPr lang="zh-CN" altLang="en-US" b="1" spc="400" dirty="0" smtClean="0">
                  <a:solidFill>
                    <a:schemeClr val="accent1"/>
                  </a:solidFill>
                  <a:latin typeface="+mn-ea"/>
                  <a:cs typeface="+mn-ea"/>
                </a:rPr>
                <a:t>添加文本标题</a:t>
              </a:r>
              <a:endParaRPr lang="zh-CN" altLang="en-US" b="1" spc="400" dirty="0">
                <a:solidFill>
                  <a:schemeClr val="accent1"/>
                </a:solidFill>
                <a:latin typeface="+mn-ea"/>
                <a:cs typeface="+mn-ea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6006023" y="1561459"/>
            <a:ext cx="5361906" cy="768178"/>
            <a:chOff x="6006023" y="1705075"/>
            <a:chExt cx="5361906" cy="768178"/>
          </a:xfrm>
        </p:grpSpPr>
        <p:grpSp>
          <p:nvGrpSpPr>
            <p:cNvPr id="11" name="组合 10"/>
            <p:cNvGrpSpPr/>
            <p:nvPr/>
          </p:nvGrpSpPr>
          <p:grpSpPr>
            <a:xfrm>
              <a:off x="6183332" y="1705075"/>
              <a:ext cx="5184597" cy="768178"/>
              <a:chOff x="4616068" y="1278510"/>
              <a:chExt cx="3888954" cy="576000"/>
            </a:xfrm>
          </p:grpSpPr>
          <p:sp>
            <p:nvSpPr>
              <p:cNvPr id="13" name="五边形 12"/>
              <p:cNvSpPr/>
              <p:nvPr/>
            </p:nvSpPr>
            <p:spPr>
              <a:xfrm>
                <a:off x="4616068" y="1278510"/>
                <a:ext cx="742114" cy="576000"/>
              </a:xfrm>
              <a:prstGeom prst="homePlat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+mn-ea"/>
                  <a:cs typeface="+mn-ea"/>
                </a:endParaRPr>
              </a:p>
            </p:txBody>
          </p:sp>
          <p:sp>
            <p:nvSpPr>
              <p:cNvPr id="14" name="燕尾形箭头 16"/>
              <p:cNvSpPr/>
              <p:nvPr/>
            </p:nvSpPr>
            <p:spPr>
              <a:xfrm>
                <a:off x="5126030" y="1278510"/>
                <a:ext cx="3378992" cy="576000"/>
              </a:xfrm>
              <a:custGeom>
                <a:avLst/>
                <a:gdLst/>
                <a:ahLst/>
                <a:cxnLst/>
                <a:rect l="l" t="t" r="r" b="b"/>
                <a:pathLst>
                  <a:path w="2194173" h="375163">
                    <a:moveTo>
                      <a:pt x="0" y="0"/>
                    </a:moveTo>
                    <a:lnTo>
                      <a:pt x="2194173" y="0"/>
                    </a:lnTo>
                    <a:lnTo>
                      <a:pt x="2194173" y="375163"/>
                    </a:lnTo>
                    <a:lnTo>
                      <a:pt x="0" y="375163"/>
                    </a:lnTo>
                    <a:lnTo>
                      <a:pt x="187581" y="187582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endParaRPr lang="zh-CN" altLang="en-US" dirty="0">
                  <a:latin typeface="+mn-ea"/>
                  <a:cs typeface="+mn-ea"/>
                </a:endParaRPr>
              </a:p>
            </p:txBody>
          </p:sp>
          <p:sp>
            <p:nvSpPr>
              <p:cNvPr id="15" name="矩形 14"/>
              <p:cNvSpPr/>
              <p:nvPr/>
            </p:nvSpPr>
            <p:spPr>
              <a:xfrm>
                <a:off x="5368540" y="1283183"/>
                <a:ext cx="3118901" cy="4384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/>
                <a:r>
                  <a:rPr lang="zh-CN" altLang="en-US" sz="1600" dirty="0">
                    <a:solidFill>
                      <a:schemeClr val="bg1"/>
                    </a:solidFill>
                    <a:latin typeface="+mn-ea"/>
                    <a:cs typeface="+mn-ea"/>
                  </a:rPr>
                  <a:t>单击此处添加文字阐述，添加简短问题说明文字，具体说明文字在此处</a:t>
                </a:r>
                <a:r>
                  <a:rPr lang="zh-CN" altLang="en-US" sz="1600" dirty="0" smtClean="0">
                    <a:solidFill>
                      <a:schemeClr val="bg1"/>
                    </a:solidFill>
                    <a:latin typeface="+mn-ea"/>
                    <a:cs typeface="+mn-ea"/>
                  </a:rPr>
                  <a:t>。</a:t>
                </a:r>
                <a:endParaRPr lang="en-US" altLang="zh-CN" sz="1600" dirty="0">
                  <a:solidFill>
                    <a:schemeClr val="bg1"/>
                  </a:solidFill>
                  <a:latin typeface="+mn-ea"/>
                  <a:cs typeface="+mn-ea"/>
                </a:endParaRPr>
              </a:p>
            </p:txBody>
          </p:sp>
        </p:grpSp>
        <p:sp>
          <p:nvSpPr>
            <p:cNvPr id="12" name="TextBox 11"/>
            <p:cNvSpPr txBox="1"/>
            <p:nvPr/>
          </p:nvSpPr>
          <p:spPr>
            <a:xfrm>
              <a:off x="6006023" y="1852397"/>
              <a:ext cx="1343974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dirty="0" smtClean="0">
                  <a:solidFill>
                    <a:schemeClr val="bg1"/>
                  </a:solidFill>
                  <a:latin typeface="+mn-ea"/>
                  <a:cs typeface="+mn-ea"/>
                </a:rPr>
                <a:t>文本</a:t>
              </a:r>
              <a:endParaRPr lang="zh-CN" altLang="en-US" dirty="0">
                <a:solidFill>
                  <a:schemeClr val="bg1"/>
                </a:solidFill>
                <a:latin typeface="+mn-ea"/>
                <a:cs typeface="+mn-ea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6006023" y="2697870"/>
            <a:ext cx="5361906" cy="768178"/>
            <a:chOff x="6006023" y="2841486"/>
            <a:chExt cx="5361906" cy="768178"/>
          </a:xfrm>
        </p:grpSpPr>
        <p:grpSp>
          <p:nvGrpSpPr>
            <p:cNvPr id="17" name="组合 16"/>
            <p:cNvGrpSpPr/>
            <p:nvPr/>
          </p:nvGrpSpPr>
          <p:grpSpPr>
            <a:xfrm>
              <a:off x="6183332" y="2841486"/>
              <a:ext cx="5184597" cy="768178"/>
              <a:chOff x="4616068" y="1278510"/>
              <a:chExt cx="3888954" cy="576000"/>
            </a:xfrm>
          </p:grpSpPr>
          <p:sp>
            <p:nvSpPr>
              <p:cNvPr id="19" name="五边形 18"/>
              <p:cNvSpPr/>
              <p:nvPr/>
            </p:nvSpPr>
            <p:spPr>
              <a:xfrm>
                <a:off x="4616068" y="1278510"/>
                <a:ext cx="742114" cy="576000"/>
              </a:xfrm>
              <a:prstGeom prst="homePlat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+mn-ea"/>
                  <a:cs typeface="+mn-ea"/>
                </a:endParaRPr>
              </a:p>
            </p:txBody>
          </p:sp>
          <p:sp>
            <p:nvSpPr>
              <p:cNvPr id="20" name="燕尾形箭头 16"/>
              <p:cNvSpPr/>
              <p:nvPr/>
            </p:nvSpPr>
            <p:spPr>
              <a:xfrm>
                <a:off x="5126030" y="1278510"/>
                <a:ext cx="3378992" cy="576000"/>
              </a:xfrm>
              <a:custGeom>
                <a:avLst/>
                <a:gdLst/>
                <a:ahLst/>
                <a:cxnLst/>
                <a:rect l="l" t="t" r="r" b="b"/>
                <a:pathLst>
                  <a:path w="2194173" h="375163">
                    <a:moveTo>
                      <a:pt x="0" y="0"/>
                    </a:moveTo>
                    <a:lnTo>
                      <a:pt x="2194173" y="0"/>
                    </a:lnTo>
                    <a:lnTo>
                      <a:pt x="2194173" y="375163"/>
                    </a:lnTo>
                    <a:lnTo>
                      <a:pt x="0" y="375163"/>
                    </a:lnTo>
                    <a:lnTo>
                      <a:pt x="187581" y="187582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endParaRPr lang="zh-CN" altLang="en-US" dirty="0">
                  <a:latin typeface="+mn-ea"/>
                  <a:cs typeface="+mn-ea"/>
                </a:endParaRPr>
              </a:p>
            </p:txBody>
          </p:sp>
          <p:sp>
            <p:nvSpPr>
              <p:cNvPr id="21" name="矩形 20"/>
              <p:cNvSpPr/>
              <p:nvPr/>
            </p:nvSpPr>
            <p:spPr>
              <a:xfrm>
                <a:off x="5368540" y="1283183"/>
                <a:ext cx="3118901" cy="4384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/>
                <a:r>
                  <a:rPr lang="zh-CN" altLang="en-US" sz="1600" dirty="0">
                    <a:solidFill>
                      <a:schemeClr val="bg1"/>
                    </a:solidFill>
                    <a:latin typeface="+mn-ea"/>
                    <a:cs typeface="+mn-ea"/>
                  </a:rPr>
                  <a:t>单击此处添加文字阐述，添加简短问题说明文字，具体说明文字在此处。</a:t>
                </a:r>
                <a:endParaRPr lang="en-US" altLang="zh-CN" sz="1600" dirty="0">
                  <a:solidFill>
                    <a:schemeClr val="bg1"/>
                  </a:solidFill>
                  <a:latin typeface="+mn-ea"/>
                  <a:cs typeface="+mn-ea"/>
                </a:endParaRPr>
              </a:p>
            </p:txBody>
          </p:sp>
        </p:grpSp>
        <p:sp>
          <p:nvSpPr>
            <p:cNvPr id="18" name="TextBox 17"/>
            <p:cNvSpPr txBox="1"/>
            <p:nvPr/>
          </p:nvSpPr>
          <p:spPr>
            <a:xfrm>
              <a:off x="6006023" y="2999820"/>
              <a:ext cx="1343974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dirty="0">
                  <a:solidFill>
                    <a:schemeClr val="bg1"/>
                  </a:solidFill>
                  <a:latin typeface="+mn-ea"/>
                  <a:cs typeface="+mn-ea"/>
                </a:rPr>
                <a:t>文本</a:t>
              </a:r>
              <a:endParaRPr lang="zh-CN" altLang="en-US" dirty="0">
                <a:solidFill>
                  <a:schemeClr val="bg1"/>
                </a:solidFill>
                <a:latin typeface="+mn-ea"/>
                <a:cs typeface="+mn-ea"/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6006023" y="3834281"/>
            <a:ext cx="5361906" cy="768178"/>
            <a:chOff x="6006023" y="3977897"/>
            <a:chExt cx="5361906" cy="768178"/>
          </a:xfrm>
        </p:grpSpPr>
        <p:grpSp>
          <p:nvGrpSpPr>
            <p:cNvPr id="23" name="组合 22"/>
            <p:cNvGrpSpPr/>
            <p:nvPr/>
          </p:nvGrpSpPr>
          <p:grpSpPr>
            <a:xfrm>
              <a:off x="6183332" y="3977897"/>
              <a:ext cx="5184597" cy="768178"/>
              <a:chOff x="4616068" y="1278510"/>
              <a:chExt cx="3888954" cy="576000"/>
            </a:xfrm>
          </p:grpSpPr>
          <p:sp>
            <p:nvSpPr>
              <p:cNvPr id="25" name="五边形 24"/>
              <p:cNvSpPr/>
              <p:nvPr/>
            </p:nvSpPr>
            <p:spPr>
              <a:xfrm>
                <a:off x="4616068" y="1278510"/>
                <a:ext cx="742114" cy="576000"/>
              </a:xfrm>
              <a:prstGeom prst="homePlat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+mn-ea"/>
                  <a:cs typeface="+mn-ea"/>
                </a:endParaRPr>
              </a:p>
            </p:txBody>
          </p:sp>
          <p:sp>
            <p:nvSpPr>
              <p:cNvPr id="26" name="燕尾形箭头 16"/>
              <p:cNvSpPr/>
              <p:nvPr/>
            </p:nvSpPr>
            <p:spPr>
              <a:xfrm>
                <a:off x="5126030" y="1278510"/>
                <a:ext cx="3378992" cy="576000"/>
              </a:xfrm>
              <a:custGeom>
                <a:avLst/>
                <a:gdLst/>
                <a:ahLst/>
                <a:cxnLst/>
                <a:rect l="l" t="t" r="r" b="b"/>
                <a:pathLst>
                  <a:path w="2194173" h="375163">
                    <a:moveTo>
                      <a:pt x="0" y="0"/>
                    </a:moveTo>
                    <a:lnTo>
                      <a:pt x="2194173" y="0"/>
                    </a:lnTo>
                    <a:lnTo>
                      <a:pt x="2194173" y="375163"/>
                    </a:lnTo>
                    <a:lnTo>
                      <a:pt x="0" y="375163"/>
                    </a:lnTo>
                    <a:lnTo>
                      <a:pt x="187581" y="187582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endParaRPr lang="zh-CN" altLang="en-US" dirty="0">
                  <a:latin typeface="+mn-ea"/>
                  <a:cs typeface="+mn-ea"/>
                </a:endParaRPr>
              </a:p>
            </p:txBody>
          </p:sp>
          <p:sp>
            <p:nvSpPr>
              <p:cNvPr id="27" name="矩形 26"/>
              <p:cNvSpPr/>
              <p:nvPr/>
            </p:nvSpPr>
            <p:spPr>
              <a:xfrm>
                <a:off x="5368540" y="1283183"/>
                <a:ext cx="3118901" cy="4384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/>
                <a:r>
                  <a:rPr lang="zh-CN" altLang="en-US" sz="1600" dirty="0">
                    <a:solidFill>
                      <a:schemeClr val="bg1"/>
                    </a:solidFill>
                    <a:latin typeface="+mn-ea"/>
                    <a:cs typeface="+mn-ea"/>
                  </a:rPr>
                  <a:t>单击此处添加文字阐述，添加简短问题说明文字，具体说明文字在此处。</a:t>
                </a:r>
                <a:endParaRPr lang="en-US" altLang="zh-CN" sz="1600" dirty="0">
                  <a:solidFill>
                    <a:schemeClr val="bg1"/>
                  </a:solidFill>
                  <a:latin typeface="+mn-ea"/>
                  <a:cs typeface="+mn-ea"/>
                </a:endParaRPr>
              </a:p>
            </p:txBody>
          </p:sp>
        </p:grpSp>
        <p:sp>
          <p:nvSpPr>
            <p:cNvPr id="24" name="TextBox 23"/>
            <p:cNvSpPr txBox="1"/>
            <p:nvPr/>
          </p:nvSpPr>
          <p:spPr>
            <a:xfrm>
              <a:off x="6006023" y="4136231"/>
              <a:ext cx="1343974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dirty="0">
                  <a:solidFill>
                    <a:schemeClr val="bg1"/>
                  </a:solidFill>
                  <a:latin typeface="+mn-ea"/>
                  <a:cs typeface="+mn-ea"/>
                </a:rPr>
                <a:t>文本</a:t>
              </a:r>
              <a:endParaRPr lang="zh-CN" altLang="en-US" dirty="0">
                <a:solidFill>
                  <a:schemeClr val="bg1"/>
                </a:solidFill>
                <a:latin typeface="+mn-ea"/>
                <a:cs typeface="+mn-ea"/>
              </a:endParaRP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6006023" y="4970692"/>
            <a:ext cx="5361906" cy="768178"/>
            <a:chOff x="6006023" y="5114308"/>
            <a:chExt cx="5361906" cy="768178"/>
          </a:xfrm>
        </p:grpSpPr>
        <p:grpSp>
          <p:nvGrpSpPr>
            <p:cNvPr id="29" name="组合 28"/>
            <p:cNvGrpSpPr/>
            <p:nvPr/>
          </p:nvGrpSpPr>
          <p:grpSpPr>
            <a:xfrm>
              <a:off x="6183332" y="5114308"/>
              <a:ext cx="5184597" cy="768178"/>
              <a:chOff x="4616068" y="1278510"/>
              <a:chExt cx="3888954" cy="576000"/>
            </a:xfrm>
          </p:grpSpPr>
          <p:sp>
            <p:nvSpPr>
              <p:cNvPr id="31" name="五边形 30"/>
              <p:cNvSpPr/>
              <p:nvPr/>
            </p:nvSpPr>
            <p:spPr>
              <a:xfrm>
                <a:off x="4616068" y="1278510"/>
                <a:ext cx="742114" cy="576000"/>
              </a:xfrm>
              <a:prstGeom prst="homePlat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+mn-ea"/>
                  <a:cs typeface="+mn-ea"/>
                </a:endParaRPr>
              </a:p>
            </p:txBody>
          </p:sp>
          <p:sp>
            <p:nvSpPr>
              <p:cNvPr id="32" name="燕尾形箭头 16"/>
              <p:cNvSpPr/>
              <p:nvPr/>
            </p:nvSpPr>
            <p:spPr>
              <a:xfrm>
                <a:off x="5126030" y="1278510"/>
                <a:ext cx="3378992" cy="576000"/>
              </a:xfrm>
              <a:custGeom>
                <a:avLst/>
                <a:gdLst/>
                <a:ahLst/>
                <a:cxnLst/>
                <a:rect l="l" t="t" r="r" b="b"/>
                <a:pathLst>
                  <a:path w="2194173" h="375163">
                    <a:moveTo>
                      <a:pt x="0" y="0"/>
                    </a:moveTo>
                    <a:lnTo>
                      <a:pt x="2194173" y="0"/>
                    </a:lnTo>
                    <a:lnTo>
                      <a:pt x="2194173" y="375163"/>
                    </a:lnTo>
                    <a:lnTo>
                      <a:pt x="0" y="375163"/>
                    </a:lnTo>
                    <a:lnTo>
                      <a:pt x="187581" y="187582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endParaRPr lang="zh-CN" altLang="en-US" dirty="0">
                  <a:latin typeface="+mn-ea"/>
                  <a:cs typeface="+mn-ea"/>
                </a:endParaRPr>
              </a:p>
            </p:txBody>
          </p:sp>
          <p:sp>
            <p:nvSpPr>
              <p:cNvPr id="33" name="矩形 32"/>
              <p:cNvSpPr/>
              <p:nvPr/>
            </p:nvSpPr>
            <p:spPr>
              <a:xfrm>
                <a:off x="5368540" y="1283183"/>
                <a:ext cx="3118901" cy="4384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/>
                <a:r>
                  <a:rPr lang="zh-CN" altLang="en-US" sz="1600" dirty="0">
                    <a:solidFill>
                      <a:schemeClr val="bg1"/>
                    </a:solidFill>
                    <a:latin typeface="+mn-ea"/>
                    <a:cs typeface="+mn-ea"/>
                  </a:rPr>
                  <a:t>单击此处添加文字阐述，添加简短问题说明文字，具体说明文字在此处。</a:t>
                </a:r>
                <a:endParaRPr lang="en-US" altLang="zh-CN" sz="1600" dirty="0">
                  <a:solidFill>
                    <a:schemeClr val="bg1"/>
                  </a:solidFill>
                  <a:latin typeface="+mn-ea"/>
                  <a:cs typeface="+mn-ea"/>
                </a:endParaRPr>
              </a:p>
            </p:txBody>
          </p:sp>
        </p:grpSp>
        <p:sp>
          <p:nvSpPr>
            <p:cNvPr id="30" name="TextBox 29"/>
            <p:cNvSpPr txBox="1"/>
            <p:nvPr/>
          </p:nvSpPr>
          <p:spPr>
            <a:xfrm>
              <a:off x="6006023" y="5276516"/>
              <a:ext cx="1343974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dirty="0">
                  <a:solidFill>
                    <a:schemeClr val="bg1"/>
                  </a:solidFill>
                  <a:latin typeface="+mn-ea"/>
                  <a:cs typeface="+mn-ea"/>
                </a:rPr>
                <a:t>文本</a:t>
              </a:r>
              <a:endParaRPr lang="zh-CN" altLang="en-US" dirty="0">
                <a:solidFill>
                  <a:schemeClr val="bg1"/>
                </a:solidFill>
                <a:latin typeface="+mn-ea"/>
                <a:cs typeface="+mn-e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0">
        <p:blinds dir="vert"/>
      </p:transition>
    </mc:Choice>
    <mc:Fallback>
      <p:transition spd="slow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000"/>
                            </p:stCondLst>
                            <p:childTnLst>
                              <p:par>
                                <p:cTn id="5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istrator\各行业\医疗\dsfds.gif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contrast="4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680" t="28181" r="19142" b="19107"/>
          <a:stretch>
            <a:fillRect/>
          </a:stretch>
        </p:blipFill>
        <p:spPr bwMode="auto">
          <a:xfrm>
            <a:off x="190550" y="172672"/>
            <a:ext cx="593194" cy="538357"/>
          </a:xfrm>
          <a:prstGeom prst="rect">
            <a:avLst/>
          </a:prstGeom>
          <a:noFill/>
          <a:effectLst>
            <a:outerShdw blurRad="215900" dist="1016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853346" y="204963"/>
            <a:ext cx="54006" cy="4340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</a:endParaRPr>
          </a:p>
        </p:txBody>
      </p:sp>
      <p:sp>
        <p:nvSpPr>
          <p:cNvPr id="5" name="文本框 25"/>
          <p:cNvSpPr txBox="1"/>
          <p:nvPr/>
        </p:nvSpPr>
        <p:spPr>
          <a:xfrm>
            <a:off x="945570" y="180723"/>
            <a:ext cx="4453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chemeClr val="accent1"/>
                </a:solidFill>
                <a:latin typeface="+mn-ea"/>
                <a:cs typeface="+mn-ea"/>
              </a:rPr>
              <a:t>请</a:t>
            </a:r>
            <a:r>
              <a:rPr lang="zh-CN" altLang="en-US" sz="3200" b="1" dirty="0" smtClean="0">
                <a:solidFill>
                  <a:schemeClr val="accent1"/>
                </a:solidFill>
                <a:latin typeface="+mn-ea"/>
                <a:cs typeface="+mn-ea"/>
              </a:rPr>
              <a:t>在此处添加目录标题</a:t>
            </a:r>
            <a:endParaRPr lang="zh-CN" altLang="en-US" sz="3200" b="1" dirty="0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6" name="Rectangular Callout 7"/>
          <p:cNvSpPr/>
          <p:nvPr/>
        </p:nvSpPr>
        <p:spPr>
          <a:xfrm>
            <a:off x="1079941" y="1557586"/>
            <a:ext cx="2697254" cy="1745153"/>
          </a:xfrm>
          <a:prstGeom prst="wedgeRectCallout">
            <a:avLst>
              <a:gd name="adj1" fmla="val -3759"/>
              <a:gd name="adj2" fmla="val 70232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 dirty="0">
              <a:cs typeface="+mn-ea"/>
            </a:endParaRPr>
          </a:p>
        </p:txBody>
      </p:sp>
      <p:sp>
        <p:nvSpPr>
          <p:cNvPr id="7" name="Rectangular Callout 9"/>
          <p:cNvSpPr/>
          <p:nvPr/>
        </p:nvSpPr>
        <p:spPr>
          <a:xfrm>
            <a:off x="8393091" y="1557584"/>
            <a:ext cx="2697254" cy="1745153"/>
          </a:xfrm>
          <a:prstGeom prst="wedgeRectCallout">
            <a:avLst>
              <a:gd name="adj1" fmla="val 5443"/>
              <a:gd name="adj2" fmla="val 73925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 dirty="0">
              <a:cs typeface="+mn-ea"/>
            </a:endParaRPr>
          </a:p>
        </p:txBody>
      </p:sp>
      <p:sp>
        <p:nvSpPr>
          <p:cNvPr id="8" name="Rectangular Callout 8"/>
          <p:cNvSpPr/>
          <p:nvPr/>
        </p:nvSpPr>
        <p:spPr>
          <a:xfrm>
            <a:off x="4692713" y="1557585"/>
            <a:ext cx="2697256" cy="1745153"/>
          </a:xfrm>
          <a:prstGeom prst="wedgeRectCallout">
            <a:avLst>
              <a:gd name="adj1" fmla="val 6384"/>
              <a:gd name="adj2" fmla="val 73198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 dirty="0">
              <a:cs typeface="+mn-ea"/>
            </a:endParaRPr>
          </a:p>
        </p:txBody>
      </p:sp>
      <p:sp>
        <p:nvSpPr>
          <p:cNvPr id="9" name="Freeform 121"/>
          <p:cNvSpPr>
            <a:spLocks noEditPoints="1"/>
          </p:cNvSpPr>
          <p:nvPr/>
        </p:nvSpPr>
        <p:spPr bwMode="auto">
          <a:xfrm>
            <a:off x="5698854" y="1659186"/>
            <a:ext cx="684972" cy="787929"/>
          </a:xfrm>
          <a:custGeom>
            <a:avLst/>
            <a:gdLst/>
            <a:ahLst/>
            <a:cxnLst>
              <a:cxn ang="0">
                <a:pos x="227" y="284"/>
              </a:cxn>
              <a:cxn ang="0">
                <a:pos x="214" y="284"/>
              </a:cxn>
              <a:cxn ang="0">
                <a:pos x="264" y="189"/>
              </a:cxn>
              <a:cxn ang="0">
                <a:pos x="179" y="80"/>
              </a:cxn>
              <a:cxn ang="0">
                <a:pos x="200" y="39"/>
              </a:cxn>
              <a:cxn ang="0">
                <a:pos x="196" y="26"/>
              </a:cxn>
              <a:cxn ang="0">
                <a:pos x="145" y="2"/>
              </a:cxn>
              <a:cxn ang="0">
                <a:pos x="138" y="1"/>
              </a:cxn>
              <a:cxn ang="0">
                <a:pos x="132" y="7"/>
              </a:cxn>
              <a:cxn ang="0">
                <a:pos x="72" y="121"/>
              </a:cxn>
              <a:cxn ang="0">
                <a:pos x="80" y="147"/>
              </a:cxn>
              <a:cxn ang="0">
                <a:pos x="72" y="164"/>
              </a:cxn>
              <a:cxn ang="0">
                <a:pos x="106" y="180"/>
              </a:cxn>
              <a:cxn ang="0">
                <a:pos x="114" y="164"/>
              </a:cxn>
              <a:cxn ang="0">
                <a:pos x="114" y="164"/>
              </a:cxn>
              <a:cxn ang="0">
                <a:pos x="140" y="154"/>
              </a:cxn>
              <a:cxn ang="0">
                <a:pos x="161" y="115"/>
              </a:cxn>
              <a:cxn ang="0">
                <a:pos x="227" y="189"/>
              </a:cxn>
              <a:cxn ang="0">
                <a:pos x="151" y="265"/>
              </a:cxn>
              <a:cxn ang="0">
                <a:pos x="95" y="246"/>
              </a:cxn>
              <a:cxn ang="0">
                <a:pos x="95" y="237"/>
              </a:cxn>
              <a:cxn ang="0">
                <a:pos x="104" y="227"/>
              </a:cxn>
              <a:cxn ang="0">
                <a:pos x="151" y="227"/>
              </a:cxn>
              <a:cxn ang="0">
                <a:pos x="151" y="208"/>
              </a:cxn>
              <a:cxn ang="0">
                <a:pos x="79" y="208"/>
              </a:cxn>
              <a:cxn ang="0">
                <a:pos x="40" y="208"/>
              </a:cxn>
              <a:cxn ang="0">
                <a:pos x="0" y="208"/>
              </a:cxn>
              <a:cxn ang="0">
                <a:pos x="0" y="227"/>
              </a:cxn>
              <a:cxn ang="0">
                <a:pos x="45" y="227"/>
              </a:cxn>
              <a:cxn ang="0">
                <a:pos x="48" y="227"/>
              </a:cxn>
              <a:cxn ang="0">
                <a:pos x="57" y="237"/>
              </a:cxn>
              <a:cxn ang="0">
                <a:pos x="57" y="246"/>
              </a:cxn>
              <a:cxn ang="0">
                <a:pos x="57" y="284"/>
              </a:cxn>
              <a:cxn ang="0">
                <a:pos x="19" y="303"/>
              </a:cxn>
              <a:cxn ang="0">
                <a:pos x="264" y="303"/>
              </a:cxn>
              <a:cxn ang="0">
                <a:pos x="227" y="284"/>
              </a:cxn>
              <a:cxn ang="0">
                <a:pos x="161" y="26"/>
              </a:cxn>
              <a:cxn ang="0">
                <a:pos x="155" y="32"/>
              </a:cxn>
              <a:cxn ang="0">
                <a:pos x="111" y="114"/>
              </a:cxn>
              <a:cxn ang="0">
                <a:pos x="95" y="106"/>
              </a:cxn>
              <a:cxn ang="0">
                <a:pos x="96" y="102"/>
              </a:cxn>
              <a:cxn ang="0">
                <a:pos x="137" y="25"/>
              </a:cxn>
              <a:cxn ang="0">
                <a:pos x="143" y="20"/>
              </a:cxn>
              <a:cxn ang="0">
                <a:pos x="150" y="21"/>
              </a:cxn>
              <a:cxn ang="0">
                <a:pos x="161" y="26"/>
              </a:cxn>
              <a:cxn ang="0">
                <a:pos x="161" y="26"/>
              </a:cxn>
            </a:cxnLst>
            <a:rect l="0" t="0" r="r" b="b"/>
            <a:pathLst>
              <a:path w="264" h="303">
                <a:moveTo>
                  <a:pt x="227" y="284"/>
                </a:moveTo>
                <a:cubicBezTo>
                  <a:pt x="214" y="284"/>
                  <a:pt x="214" y="284"/>
                  <a:pt x="214" y="284"/>
                </a:cubicBezTo>
                <a:cubicBezTo>
                  <a:pt x="244" y="263"/>
                  <a:pt x="264" y="229"/>
                  <a:pt x="264" y="189"/>
                </a:cubicBezTo>
                <a:cubicBezTo>
                  <a:pt x="264" y="136"/>
                  <a:pt x="228" y="92"/>
                  <a:pt x="179" y="80"/>
                </a:cubicBezTo>
                <a:cubicBezTo>
                  <a:pt x="200" y="39"/>
                  <a:pt x="200" y="39"/>
                  <a:pt x="200" y="39"/>
                </a:cubicBezTo>
                <a:cubicBezTo>
                  <a:pt x="203" y="34"/>
                  <a:pt x="201" y="29"/>
                  <a:pt x="196" y="26"/>
                </a:cubicBezTo>
                <a:cubicBezTo>
                  <a:pt x="145" y="2"/>
                  <a:pt x="145" y="2"/>
                  <a:pt x="145" y="2"/>
                </a:cubicBezTo>
                <a:cubicBezTo>
                  <a:pt x="143" y="1"/>
                  <a:pt x="140" y="0"/>
                  <a:pt x="138" y="1"/>
                </a:cubicBezTo>
                <a:cubicBezTo>
                  <a:pt x="136" y="2"/>
                  <a:pt x="134" y="4"/>
                  <a:pt x="132" y="7"/>
                </a:cubicBezTo>
                <a:cubicBezTo>
                  <a:pt x="72" y="121"/>
                  <a:pt x="72" y="121"/>
                  <a:pt x="72" y="121"/>
                </a:cubicBezTo>
                <a:cubicBezTo>
                  <a:pt x="67" y="131"/>
                  <a:pt x="71" y="143"/>
                  <a:pt x="80" y="147"/>
                </a:cubicBezTo>
                <a:cubicBezTo>
                  <a:pt x="72" y="164"/>
                  <a:pt x="72" y="164"/>
                  <a:pt x="72" y="164"/>
                </a:cubicBezTo>
                <a:cubicBezTo>
                  <a:pt x="106" y="180"/>
                  <a:pt x="106" y="180"/>
                  <a:pt x="106" y="180"/>
                </a:cubicBezTo>
                <a:cubicBezTo>
                  <a:pt x="114" y="164"/>
                  <a:pt x="114" y="164"/>
                  <a:pt x="114" y="164"/>
                </a:cubicBezTo>
                <a:cubicBezTo>
                  <a:pt x="114" y="164"/>
                  <a:pt x="114" y="164"/>
                  <a:pt x="114" y="164"/>
                </a:cubicBezTo>
                <a:cubicBezTo>
                  <a:pt x="124" y="168"/>
                  <a:pt x="135" y="164"/>
                  <a:pt x="140" y="154"/>
                </a:cubicBezTo>
                <a:cubicBezTo>
                  <a:pt x="161" y="115"/>
                  <a:pt x="161" y="115"/>
                  <a:pt x="161" y="115"/>
                </a:cubicBezTo>
                <a:cubicBezTo>
                  <a:pt x="198" y="119"/>
                  <a:pt x="227" y="151"/>
                  <a:pt x="227" y="189"/>
                </a:cubicBezTo>
                <a:cubicBezTo>
                  <a:pt x="227" y="231"/>
                  <a:pt x="193" y="265"/>
                  <a:pt x="151" y="265"/>
                </a:cubicBezTo>
                <a:cubicBezTo>
                  <a:pt x="132" y="265"/>
                  <a:pt x="108" y="258"/>
                  <a:pt x="95" y="246"/>
                </a:cubicBezTo>
                <a:cubicBezTo>
                  <a:pt x="95" y="237"/>
                  <a:pt x="95" y="237"/>
                  <a:pt x="95" y="237"/>
                </a:cubicBezTo>
                <a:cubicBezTo>
                  <a:pt x="95" y="231"/>
                  <a:pt x="99" y="227"/>
                  <a:pt x="104" y="227"/>
                </a:cubicBezTo>
                <a:cubicBezTo>
                  <a:pt x="151" y="227"/>
                  <a:pt x="151" y="227"/>
                  <a:pt x="151" y="227"/>
                </a:cubicBezTo>
                <a:cubicBezTo>
                  <a:pt x="151" y="208"/>
                  <a:pt x="151" y="208"/>
                  <a:pt x="151" y="208"/>
                </a:cubicBezTo>
                <a:cubicBezTo>
                  <a:pt x="79" y="208"/>
                  <a:pt x="79" y="208"/>
                  <a:pt x="79" y="208"/>
                </a:cubicBezTo>
                <a:cubicBezTo>
                  <a:pt x="40" y="208"/>
                  <a:pt x="40" y="208"/>
                  <a:pt x="40" y="208"/>
                </a:cubicBezTo>
                <a:cubicBezTo>
                  <a:pt x="0" y="208"/>
                  <a:pt x="0" y="208"/>
                  <a:pt x="0" y="208"/>
                </a:cubicBezTo>
                <a:cubicBezTo>
                  <a:pt x="0" y="227"/>
                  <a:pt x="0" y="227"/>
                  <a:pt x="0" y="227"/>
                </a:cubicBezTo>
                <a:cubicBezTo>
                  <a:pt x="45" y="227"/>
                  <a:pt x="45" y="227"/>
                  <a:pt x="45" y="227"/>
                </a:cubicBezTo>
                <a:cubicBezTo>
                  <a:pt x="48" y="227"/>
                  <a:pt x="48" y="227"/>
                  <a:pt x="48" y="227"/>
                </a:cubicBezTo>
                <a:cubicBezTo>
                  <a:pt x="53" y="227"/>
                  <a:pt x="57" y="231"/>
                  <a:pt x="57" y="237"/>
                </a:cubicBezTo>
                <a:cubicBezTo>
                  <a:pt x="57" y="246"/>
                  <a:pt x="57" y="246"/>
                  <a:pt x="57" y="246"/>
                </a:cubicBezTo>
                <a:cubicBezTo>
                  <a:pt x="57" y="284"/>
                  <a:pt x="57" y="284"/>
                  <a:pt x="57" y="284"/>
                </a:cubicBezTo>
                <a:cubicBezTo>
                  <a:pt x="36" y="284"/>
                  <a:pt x="19" y="282"/>
                  <a:pt x="19" y="303"/>
                </a:cubicBezTo>
                <a:cubicBezTo>
                  <a:pt x="264" y="303"/>
                  <a:pt x="264" y="303"/>
                  <a:pt x="264" y="303"/>
                </a:cubicBezTo>
                <a:cubicBezTo>
                  <a:pt x="264" y="282"/>
                  <a:pt x="248" y="284"/>
                  <a:pt x="227" y="284"/>
                </a:cubicBezTo>
                <a:close/>
                <a:moveTo>
                  <a:pt x="161" y="26"/>
                </a:moveTo>
                <a:cubicBezTo>
                  <a:pt x="158" y="27"/>
                  <a:pt x="156" y="29"/>
                  <a:pt x="155" y="32"/>
                </a:cubicBezTo>
                <a:cubicBezTo>
                  <a:pt x="111" y="114"/>
                  <a:pt x="111" y="114"/>
                  <a:pt x="111" y="114"/>
                </a:cubicBezTo>
                <a:cubicBezTo>
                  <a:pt x="95" y="106"/>
                  <a:pt x="95" y="106"/>
                  <a:pt x="95" y="106"/>
                </a:cubicBezTo>
                <a:cubicBezTo>
                  <a:pt x="95" y="105"/>
                  <a:pt x="95" y="103"/>
                  <a:pt x="96" y="102"/>
                </a:cubicBezTo>
                <a:cubicBezTo>
                  <a:pt x="137" y="25"/>
                  <a:pt x="137" y="25"/>
                  <a:pt x="137" y="25"/>
                </a:cubicBezTo>
                <a:cubicBezTo>
                  <a:pt x="138" y="23"/>
                  <a:pt x="140" y="21"/>
                  <a:pt x="143" y="20"/>
                </a:cubicBezTo>
                <a:cubicBezTo>
                  <a:pt x="145" y="19"/>
                  <a:pt x="148" y="19"/>
                  <a:pt x="150" y="21"/>
                </a:cubicBezTo>
                <a:cubicBezTo>
                  <a:pt x="161" y="26"/>
                  <a:pt x="161" y="26"/>
                  <a:pt x="161" y="26"/>
                </a:cubicBezTo>
                <a:cubicBezTo>
                  <a:pt x="161" y="26"/>
                  <a:pt x="161" y="26"/>
                  <a:pt x="161" y="26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</a:ln>
        </p:spPr>
        <p:txBody>
          <a:bodyPr vert="horz" wrap="square" lIns="121917" tIns="60958" rIns="121917" bIns="60958" numCol="1" anchor="t" anchorCtr="0" compatLnSpc="1"/>
          <a:lstStyle/>
          <a:p>
            <a:endParaRPr lang="en-US">
              <a:cs typeface="+mn-ea"/>
            </a:endParaRPr>
          </a:p>
        </p:txBody>
      </p:sp>
      <p:grpSp>
        <p:nvGrpSpPr>
          <p:cNvPr id="10" name="Group 30"/>
          <p:cNvGrpSpPr/>
          <p:nvPr/>
        </p:nvGrpSpPr>
        <p:grpSpPr>
          <a:xfrm>
            <a:off x="9376890" y="1689368"/>
            <a:ext cx="729658" cy="733798"/>
            <a:chOff x="7839075" y="1611313"/>
            <a:chExt cx="896938" cy="901700"/>
          </a:xfrm>
          <a:solidFill>
            <a:schemeClr val="bg1"/>
          </a:solidFill>
        </p:grpSpPr>
        <p:sp>
          <p:nvSpPr>
            <p:cNvPr id="11" name="Freeform 73"/>
            <p:cNvSpPr>
              <a:spLocks noEditPoints="1"/>
            </p:cNvSpPr>
            <p:nvPr/>
          </p:nvSpPr>
          <p:spPr bwMode="auto">
            <a:xfrm>
              <a:off x="7839075" y="1611313"/>
              <a:ext cx="896938" cy="901700"/>
            </a:xfrm>
            <a:custGeom>
              <a:avLst/>
              <a:gdLst/>
              <a:ahLst/>
              <a:cxnLst>
                <a:cxn ang="0">
                  <a:pos x="289" y="212"/>
                </a:cxn>
                <a:cxn ang="0">
                  <a:pos x="105" y="28"/>
                </a:cxn>
                <a:cxn ang="0">
                  <a:pos x="111" y="22"/>
                </a:cxn>
                <a:cxn ang="0">
                  <a:pos x="89" y="0"/>
                </a:cxn>
                <a:cxn ang="0">
                  <a:pos x="0" y="89"/>
                </a:cxn>
                <a:cxn ang="0">
                  <a:pos x="22" y="111"/>
                </a:cxn>
                <a:cxn ang="0">
                  <a:pos x="28" y="105"/>
                </a:cxn>
                <a:cxn ang="0">
                  <a:pos x="212" y="290"/>
                </a:cxn>
                <a:cxn ang="0">
                  <a:pos x="289" y="290"/>
                </a:cxn>
                <a:cxn ang="0">
                  <a:pos x="289" y="212"/>
                </a:cxn>
                <a:cxn ang="0">
                  <a:pos x="273" y="273"/>
                </a:cxn>
                <a:cxn ang="0">
                  <a:pos x="226" y="273"/>
                </a:cxn>
                <a:cxn ang="0">
                  <a:pos x="52" y="99"/>
                </a:cxn>
                <a:cxn ang="0">
                  <a:pos x="99" y="52"/>
                </a:cxn>
                <a:cxn ang="0">
                  <a:pos x="273" y="226"/>
                </a:cxn>
                <a:cxn ang="0">
                  <a:pos x="273" y="273"/>
                </a:cxn>
                <a:cxn ang="0">
                  <a:pos x="273" y="273"/>
                </a:cxn>
                <a:cxn ang="0">
                  <a:pos x="273" y="273"/>
                </a:cxn>
              </a:cxnLst>
              <a:rect l="0" t="0" r="r" b="b"/>
              <a:pathLst>
                <a:path w="310" h="311">
                  <a:moveTo>
                    <a:pt x="289" y="212"/>
                  </a:moveTo>
                  <a:cubicBezTo>
                    <a:pt x="105" y="28"/>
                    <a:pt x="105" y="28"/>
                    <a:pt x="105" y="28"/>
                  </a:cubicBezTo>
                  <a:cubicBezTo>
                    <a:pt x="111" y="22"/>
                    <a:pt x="111" y="22"/>
                    <a:pt x="111" y="22"/>
                  </a:cubicBezTo>
                  <a:cubicBezTo>
                    <a:pt x="89" y="0"/>
                    <a:pt x="89" y="0"/>
                    <a:pt x="89" y="0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22" y="111"/>
                    <a:pt x="22" y="111"/>
                    <a:pt x="22" y="111"/>
                  </a:cubicBezTo>
                  <a:cubicBezTo>
                    <a:pt x="28" y="105"/>
                    <a:pt x="28" y="105"/>
                    <a:pt x="28" y="105"/>
                  </a:cubicBezTo>
                  <a:cubicBezTo>
                    <a:pt x="212" y="290"/>
                    <a:pt x="212" y="290"/>
                    <a:pt x="212" y="290"/>
                  </a:cubicBezTo>
                  <a:cubicBezTo>
                    <a:pt x="233" y="311"/>
                    <a:pt x="268" y="311"/>
                    <a:pt x="289" y="290"/>
                  </a:cubicBezTo>
                  <a:cubicBezTo>
                    <a:pt x="310" y="268"/>
                    <a:pt x="310" y="234"/>
                    <a:pt x="289" y="212"/>
                  </a:cubicBezTo>
                  <a:close/>
                  <a:moveTo>
                    <a:pt x="273" y="273"/>
                  </a:moveTo>
                  <a:cubicBezTo>
                    <a:pt x="260" y="286"/>
                    <a:pt x="239" y="286"/>
                    <a:pt x="226" y="273"/>
                  </a:cubicBezTo>
                  <a:cubicBezTo>
                    <a:pt x="52" y="99"/>
                    <a:pt x="52" y="99"/>
                    <a:pt x="52" y="99"/>
                  </a:cubicBezTo>
                  <a:cubicBezTo>
                    <a:pt x="99" y="52"/>
                    <a:pt x="99" y="52"/>
                    <a:pt x="99" y="52"/>
                  </a:cubicBezTo>
                  <a:cubicBezTo>
                    <a:pt x="273" y="226"/>
                    <a:pt x="273" y="226"/>
                    <a:pt x="273" y="226"/>
                  </a:cubicBezTo>
                  <a:cubicBezTo>
                    <a:pt x="286" y="239"/>
                    <a:pt x="286" y="260"/>
                    <a:pt x="273" y="273"/>
                  </a:cubicBezTo>
                  <a:close/>
                  <a:moveTo>
                    <a:pt x="273" y="273"/>
                  </a:moveTo>
                  <a:cubicBezTo>
                    <a:pt x="273" y="273"/>
                    <a:pt x="273" y="273"/>
                    <a:pt x="273" y="273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12" name="Freeform 74"/>
            <p:cNvSpPr>
              <a:spLocks noEditPoints="1"/>
            </p:cNvSpPr>
            <p:nvPr/>
          </p:nvSpPr>
          <p:spPr bwMode="auto">
            <a:xfrm>
              <a:off x="8175625" y="1993900"/>
              <a:ext cx="447675" cy="403225"/>
            </a:xfrm>
            <a:custGeom>
              <a:avLst/>
              <a:gdLst/>
              <a:ahLst/>
              <a:cxnLst>
                <a:cxn ang="0">
                  <a:pos x="56" y="13"/>
                </a:cxn>
                <a:cxn ang="0">
                  <a:pos x="31" y="9"/>
                </a:cxn>
                <a:cxn ang="0">
                  <a:pos x="0" y="12"/>
                </a:cxn>
                <a:cxn ang="0">
                  <a:pos x="120" y="131"/>
                </a:cxn>
                <a:cxn ang="0">
                  <a:pos x="147" y="131"/>
                </a:cxn>
                <a:cxn ang="0">
                  <a:pos x="147" y="104"/>
                </a:cxn>
                <a:cxn ang="0">
                  <a:pos x="56" y="13"/>
                </a:cxn>
                <a:cxn ang="0">
                  <a:pos x="56" y="13"/>
                </a:cxn>
                <a:cxn ang="0">
                  <a:pos x="56" y="13"/>
                </a:cxn>
              </a:cxnLst>
              <a:rect l="0" t="0" r="r" b="b"/>
              <a:pathLst>
                <a:path w="155" h="139">
                  <a:moveTo>
                    <a:pt x="56" y="13"/>
                  </a:moveTo>
                  <a:cubicBezTo>
                    <a:pt x="56" y="13"/>
                    <a:pt x="42" y="0"/>
                    <a:pt x="31" y="9"/>
                  </a:cubicBezTo>
                  <a:cubicBezTo>
                    <a:pt x="19" y="18"/>
                    <a:pt x="0" y="12"/>
                    <a:pt x="0" y="12"/>
                  </a:cubicBezTo>
                  <a:cubicBezTo>
                    <a:pt x="120" y="131"/>
                    <a:pt x="120" y="131"/>
                    <a:pt x="120" y="131"/>
                  </a:cubicBezTo>
                  <a:cubicBezTo>
                    <a:pt x="127" y="139"/>
                    <a:pt x="139" y="139"/>
                    <a:pt x="147" y="131"/>
                  </a:cubicBezTo>
                  <a:cubicBezTo>
                    <a:pt x="155" y="124"/>
                    <a:pt x="155" y="111"/>
                    <a:pt x="147" y="104"/>
                  </a:cubicBezTo>
                  <a:lnTo>
                    <a:pt x="56" y="13"/>
                  </a:lnTo>
                  <a:close/>
                  <a:moveTo>
                    <a:pt x="56" y="13"/>
                  </a:moveTo>
                  <a:cubicBezTo>
                    <a:pt x="56" y="13"/>
                    <a:pt x="56" y="13"/>
                    <a:pt x="56" y="13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</p:grpSp>
      <p:sp>
        <p:nvSpPr>
          <p:cNvPr id="13" name="Freeform 30"/>
          <p:cNvSpPr/>
          <p:nvPr/>
        </p:nvSpPr>
        <p:spPr bwMode="auto">
          <a:xfrm>
            <a:off x="1766643" y="1639518"/>
            <a:ext cx="1323852" cy="818123"/>
          </a:xfrm>
          <a:custGeom>
            <a:avLst/>
            <a:gdLst/>
            <a:ahLst/>
            <a:cxnLst>
              <a:cxn ang="0">
                <a:pos x="153" y="248"/>
              </a:cxn>
              <a:cxn ang="0">
                <a:pos x="153" y="248"/>
              </a:cxn>
              <a:cxn ang="0">
                <a:pos x="148" y="244"/>
              </a:cxn>
              <a:cxn ang="0">
                <a:pos x="139" y="61"/>
              </a:cxn>
              <a:cxn ang="0">
                <a:pos x="130" y="146"/>
              </a:cxn>
              <a:cxn ang="0">
                <a:pos x="125" y="150"/>
              </a:cxn>
              <a:cxn ang="0">
                <a:pos x="4" y="150"/>
              </a:cxn>
              <a:cxn ang="0">
                <a:pos x="0" y="145"/>
              </a:cxn>
              <a:cxn ang="0">
                <a:pos x="4" y="141"/>
              </a:cxn>
              <a:cxn ang="0">
                <a:pos x="121" y="141"/>
              </a:cxn>
              <a:cxn ang="0">
                <a:pos x="136" y="4"/>
              </a:cxn>
              <a:cxn ang="0">
                <a:pos x="141" y="0"/>
              </a:cxn>
              <a:cxn ang="0">
                <a:pos x="145" y="5"/>
              </a:cxn>
              <a:cxn ang="0">
                <a:pos x="155" y="198"/>
              </a:cxn>
              <a:cxn ang="0">
                <a:pos x="168" y="114"/>
              </a:cxn>
              <a:cxn ang="0">
                <a:pos x="172" y="110"/>
              </a:cxn>
              <a:cxn ang="0">
                <a:pos x="176" y="113"/>
              </a:cxn>
              <a:cxn ang="0">
                <a:pos x="188" y="160"/>
              </a:cxn>
              <a:cxn ang="0">
                <a:pos x="200" y="48"/>
              </a:cxn>
              <a:cxn ang="0">
                <a:pos x="204" y="44"/>
              </a:cxn>
              <a:cxn ang="0">
                <a:pos x="209" y="47"/>
              </a:cxn>
              <a:cxn ang="0">
                <a:pos x="225" y="155"/>
              </a:cxn>
              <a:cxn ang="0">
                <a:pos x="241" y="95"/>
              </a:cxn>
              <a:cxn ang="0">
                <a:pos x="246" y="91"/>
              </a:cxn>
              <a:cxn ang="0">
                <a:pos x="250" y="95"/>
              </a:cxn>
              <a:cxn ang="0">
                <a:pos x="255" y="153"/>
              </a:cxn>
              <a:cxn ang="0">
                <a:pos x="263" y="77"/>
              </a:cxn>
              <a:cxn ang="0">
                <a:pos x="267" y="73"/>
              </a:cxn>
              <a:cxn ang="0">
                <a:pos x="272" y="77"/>
              </a:cxn>
              <a:cxn ang="0">
                <a:pos x="285" y="145"/>
              </a:cxn>
              <a:cxn ang="0">
                <a:pos x="397" y="145"/>
              </a:cxn>
              <a:cxn ang="0">
                <a:pos x="402" y="149"/>
              </a:cxn>
              <a:cxn ang="0">
                <a:pos x="397" y="154"/>
              </a:cxn>
              <a:cxn ang="0">
                <a:pos x="282" y="154"/>
              </a:cxn>
              <a:cxn ang="0">
                <a:pos x="277" y="150"/>
              </a:cxn>
              <a:cxn ang="0">
                <a:pos x="269" y="107"/>
              </a:cxn>
              <a:cxn ang="0">
                <a:pos x="259" y="198"/>
              </a:cxn>
              <a:cxn ang="0">
                <a:pos x="254" y="202"/>
              </a:cxn>
              <a:cxn ang="0">
                <a:pos x="254" y="202"/>
              </a:cxn>
              <a:cxn ang="0">
                <a:pos x="250" y="198"/>
              </a:cxn>
              <a:cxn ang="0">
                <a:pos x="243" y="122"/>
              </a:cxn>
              <a:cxn ang="0">
                <a:pos x="228" y="179"/>
              </a:cxn>
              <a:cxn ang="0">
                <a:pos x="224" y="182"/>
              </a:cxn>
              <a:cxn ang="0">
                <a:pos x="219" y="178"/>
              </a:cxn>
              <a:cxn ang="0">
                <a:pos x="205" y="84"/>
              </a:cxn>
              <a:cxn ang="0">
                <a:pos x="194" y="187"/>
              </a:cxn>
              <a:cxn ang="0">
                <a:pos x="190" y="191"/>
              </a:cxn>
              <a:cxn ang="0">
                <a:pos x="185" y="187"/>
              </a:cxn>
              <a:cxn ang="0">
                <a:pos x="173" y="137"/>
              </a:cxn>
              <a:cxn ang="0">
                <a:pos x="157" y="244"/>
              </a:cxn>
              <a:cxn ang="0">
                <a:pos x="153" y="248"/>
              </a:cxn>
            </a:cxnLst>
            <a:rect l="0" t="0" r="r" b="b"/>
            <a:pathLst>
              <a:path w="402" h="248">
                <a:moveTo>
                  <a:pt x="153" y="248"/>
                </a:moveTo>
                <a:cubicBezTo>
                  <a:pt x="153" y="248"/>
                  <a:pt x="153" y="248"/>
                  <a:pt x="153" y="248"/>
                </a:cubicBezTo>
                <a:cubicBezTo>
                  <a:pt x="150" y="248"/>
                  <a:pt x="149" y="246"/>
                  <a:pt x="148" y="244"/>
                </a:cubicBezTo>
                <a:cubicBezTo>
                  <a:pt x="139" y="61"/>
                  <a:pt x="139" y="61"/>
                  <a:pt x="139" y="61"/>
                </a:cubicBezTo>
                <a:cubicBezTo>
                  <a:pt x="130" y="146"/>
                  <a:pt x="130" y="146"/>
                  <a:pt x="130" y="146"/>
                </a:cubicBezTo>
                <a:cubicBezTo>
                  <a:pt x="130" y="148"/>
                  <a:pt x="128" y="150"/>
                  <a:pt x="125" y="150"/>
                </a:cubicBezTo>
                <a:cubicBezTo>
                  <a:pt x="4" y="150"/>
                  <a:pt x="4" y="150"/>
                  <a:pt x="4" y="150"/>
                </a:cubicBezTo>
                <a:cubicBezTo>
                  <a:pt x="2" y="150"/>
                  <a:pt x="0" y="148"/>
                  <a:pt x="0" y="145"/>
                </a:cubicBezTo>
                <a:cubicBezTo>
                  <a:pt x="0" y="143"/>
                  <a:pt x="2" y="141"/>
                  <a:pt x="4" y="141"/>
                </a:cubicBezTo>
                <a:cubicBezTo>
                  <a:pt x="121" y="141"/>
                  <a:pt x="121" y="141"/>
                  <a:pt x="121" y="141"/>
                </a:cubicBezTo>
                <a:cubicBezTo>
                  <a:pt x="136" y="4"/>
                  <a:pt x="136" y="4"/>
                  <a:pt x="136" y="4"/>
                </a:cubicBezTo>
                <a:cubicBezTo>
                  <a:pt x="137" y="2"/>
                  <a:pt x="139" y="0"/>
                  <a:pt x="141" y="0"/>
                </a:cubicBezTo>
                <a:cubicBezTo>
                  <a:pt x="143" y="1"/>
                  <a:pt x="145" y="2"/>
                  <a:pt x="145" y="5"/>
                </a:cubicBezTo>
                <a:cubicBezTo>
                  <a:pt x="155" y="198"/>
                  <a:pt x="155" y="198"/>
                  <a:pt x="155" y="198"/>
                </a:cubicBezTo>
                <a:cubicBezTo>
                  <a:pt x="168" y="114"/>
                  <a:pt x="168" y="114"/>
                  <a:pt x="168" y="114"/>
                </a:cubicBezTo>
                <a:cubicBezTo>
                  <a:pt x="168" y="111"/>
                  <a:pt x="170" y="110"/>
                  <a:pt x="172" y="110"/>
                </a:cubicBezTo>
                <a:cubicBezTo>
                  <a:pt x="174" y="110"/>
                  <a:pt x="176" y="111"/>
                  <a:pt x="176" y="113"/>
                </a:cubicBezTo>
                <a:cubicBezTo>
                  <a:pt x="188" y="160"/>
                  <a:pt x="188" y="160"/>
                  <a:pt x="188" y="160"/>
                </a:cubicBezTo>
                <a:cubicBezTo>
                  <a:pt x="200" y="48"/>
                  <a:pt x="200" y="48"/>
                  <a:pt x="200" y="48"/>
                </a:cubicBezTo>
                <a:cubicBezTo>
                  <a:pt x="200" y="45"/>
                  <a:pt x="202" y="44"/>
                  <a:pt x="204" y="44"/>
                </a:cubicBezTo>
                <a:cubicBezTo>
                  <a:pt x="206" y="44"/>
                  <a:pt x="208" y="45"/>
                  <a:pt x="209" y="47"/>
                </a:cubicBezTo>
                <a:cubicBezTo>
                  <a:pt x="225" y="155"/>
                  <a:pt x="225" y="155"/>
                  <a:pt x="225" y="155"/>
                </a:cubicBezTo>
                <a:cubicBezTo>
                  <a:pt x="241" y="95"/>
                  <a:pt x="241" y="95"/>
                  <a:pt x="241" y="95"/>
                </a:cubicBezTo>
                <a:cubicBezTo>
                  <a:pt x="241" y="93"/>
                  <a:pt x="243" y="91"/>
                  <a:pt x="246" y="91"/>
                </a:cubicBezTo>
                <a:cubicBezTo>
                  <a:pt x="248" y="91"/>
                  <a:pt x="249" y="93"/>
                  <a:pt x="250" y="95"/>
                </a:cubicBezTo>
                <a:cubicBezTo>
                  <a:pt x="255" y="153"/>
                  <a:pt x="255" y="153"/>
                  <a:pt x="255" y="153"/>
                </a:cubicBezTo>
                <a:cubicBezTo>
                  <a:pt x="263" y="77"/>
                  <a:pt x="263" y="77"/>
                  <a:pt x="263" y="77"/>
                </a:cubicBezTo>
                <a:cubicBezTo>
                  <a:pt x="263" y="75"/>
                  <a:pt x="265" y="73"/>
                  <a:pt x="267" y="73"/>
                </a:cubicBezTo>
                <a:cubicBezTo>
                  <a:pt x="270" y="73"/>
                  <a:pt x="271" y="75"/>
                  <a:pt x="272" y="77"/>
                </a:cubicBezTo>
                <a:cubicBezTo>
                  <a:pt x="285" y="145"/>
                  <a:pt x="285" y="145"/>
                  <a:pt x="285" y="145"/>
                </a:cubicBezTo>
                <a:cubicBezTo>
                  <a:pt x="397" y="145"/>
                  <a:pt x="397" y="145"/>
                  <a:pt x="397" y="145"/>
                </a:cubicBezTo>
                <a:cubicBezTo>
                  <a:pt x="400" y="145"/>
                  <a:pt x="402" y="147"/>
                  <a:pt x="402" y="149"/>
                </a:cubicBezTo>
                <a:cubicBezTo>
                  <a:pt x="402" y="152"/>
                  <a:pt x="400" y="154"/>
                  <a:pt x="397" y="154"/>
                </a:cubicBezTo>
                <a:cubicBezTo>
                  <a:pt x="282" y="154"/>
                  <a:pt x="282" y="154"/>
                  <a:pt x="282" y="154"/>
                </a:cubicBezTo>
                <a:cubicBezTo>
                  <a:pt x="280" y="154"/>
                  <a:pt x="278" y="152"/>
                  <a:pt x="277" y="150"/>
                </a:cubicBezTo>
                <a:cubicBezTo>
                  <a:pt x="269" y="107"/>
                  <a:pt x="269" y="107"/>
                  <a:pt x="269" y="107"/>
                </a:cubicBezTo>
                <a:cubicBezTo>
                  <a:pt x="259" y="198"/>
                  <a:pt x="259" y="198"/>
                  <a:pt x="259" y="198"/>
                </a:cubicBezTo>
                <a:cubicBezTo>
                  <a:pt x="258" y="201"/>
                  <a:pt x="257" y="202"/>
                  <a:pt x="254" y="202"/>
                </a:cubicBezTo>
                <a:cubicBezTo>
                  <a:pt x="254" y="202"/>
                  <a:pt x="254" y="202"/>
                  <a:pt x="254" y="202"/>
                </a:cubicBezTo>
                <a:cubicBezTo>
                  <a:pt x="252" y="202"/>
                  <a:pt x="250" y="201"/>
                  <a:pt x="250" y="198"/>
                </a:cubicBezTo>
                <a:cubicBezTo>
                  <a:pt x="243" y="122"/>
                  <a:pt x="243" y="122"/>
                  <a:pt x="243" y="122"/>
                </a:cubicBezTo>
                <a:cubicBezTo>
                  <a:pt x="228" y="179"/>
                  <a:pt x="228" y="179"/>
                  <a:pt x="228" y="179"/>
                </a:cubicBezTo>
                <a:cubicBezTo>
                  <a:pt x="228" y="181"/>
                  <a:pt x="226" y="182"/>
                  <a:pt x="224" y="182"/>
                </a:cubicBezTo>
                <a:cubicBezTo>
                  <a:pt x="221" y="182"/>
                  <a:pt x="220" y="180"/>
                  <a:pt x="219" y="178"/>
                </a:cubicBezTo>
                <a:cubicBezTo>
                  <a:pt x="205" y="84"/>
                  <a:pt x="205" y="84"/>
                  <a:pt x="205" y="84"/>
                </a:cubicBezTo>
                <a:cubicBezTo>
                  <a:pt x="194" y="187"/>
                  <a:pt x="194" y="187"/>
                  <a:pt x="194" y="187"/>
                </a:cubicBezTo>
                <a:cubicBezTo>
                  <a:pt x="194" y="189"/>
                  <a:pt x="192" y="191"/>
                  <a:pt x="190" y="191"/>
                </a:cubicBezTo>
                <a:cubicBezTo>
                  <a:pt x="188" y="191"/>
                  <a:pt x="186" y="190"/>
                  <a:pt x="185" y="187"/>
                </a:cubicBezTo>
                <a:cubicBezTo>
                  <a:pt x="173" y="137"/>
                  <a:pt x="173" y="137"/>
                  <a:pt x="173" y="137"/>
                </a:cubicBezTo>
                <a:cubicBezTo>
                  <a:pt x="157" y="244"/>
                  <a:pt x="157" y="244"/>
                  <a:pt x="157" y="244"/>
                </a:cubicBezTo>
                <a:cubicBezTo>
                  <a:pt x="157" y="246"/>
                  <a:pt x="155" y="248"/>
                  <a:pt x="153" y="248"/>
                </a:cubicBezTo>
              </a:path>
            </a:pathLst>
          </a:custGeom>
          <a:solidFill>
            <a:schemeClr val="bg1"/>
          </a:solidFill>
          <a:ln w="9525">
            <a:noFill/>
            <a:round/>
          </a:ln>
        </p:spPr>
        <p:txBody>
          <a:bodyPr vert="horz" wrap="square" lIns="121917" tIns="60958" rIns="121917" bIns="60958" numCol="1" anchor="t" anchorCtr="0" compatLnSpc="1"/>
          <a:lstStyle/>
          <a:p>
            <a:endParaRPr lang="en-US">
              <a:cs typeface="+mn-ea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966151" y="2447116"/>
            <a:ext cx="2150380" cy="84330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lvl="0" algn="ctr"/>
            <a:r>
              <a:rPr lang="zh-CN" altLang="en-US" sz="1600" b="1" dirty="0">
                <a:solidFill>
                  <a:prstClr val="white"/>
                </a:solidFill>
                <a:cs typeface="+mn-ea"/>
              </a:rPr>
              <a:t>关键字</a:t>
            </a:r>
            <a:endParaRPr lang="en-US" altLang="zh-CN" sz="1600" b="1" dirty="0">
              <a:solidFill>
                <a:prstClr val="white"/>
              </a:solidFill>
              <a:cs typeface="+mn-ea"/>
            </a:endParaRPr>
          </a:p>
          <a:p>
            <a:pPr lvl="0" algn="ctr" defTabSz="1218565">
              <a:spcBef>
                <a:spcPct val="20000"/>
              </a:spcBef>
              <a:defRPr/>
            </a:pPr>
            <a:r>
              <a:rPr lang="zh-CN" altLang="en-US" sz="1400" dirty="0">
                <a:solidFill>
                  <a:prstClr val="white"/>
                </a:solidFill>
                <a:latin typeface="时尚中黑简体" panose="01010104010101010101" charset="-122"/>
                <a:cs typeface="+mn-ea"/>
              </a:rPr>
              <a:t>单击此处添加文字阐述，添加简短问题说明</a:t>
            </a:r>
            <a:endParaRPr lang="en-US" altLang="zh-CN" sz="1300" dirty="0">
              <a:solidFill>
                <a:prstClr val="white"/>
              </a:solidFill>
              <a:cs typeface="+mn-ea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666529" y="2423166"/>
            <a:ext cx="2150380" cy="84330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lvl="0" algn="ctr"/>
            <a:r>
              <a:rPr lang="zh-CN" altLang="en-US" sz="1600" b="1" dirty="0">
                <a:solidFill>
                  <a:prstClr val="white"/>
                </a:solidFill>
                <a:cs typeface="+mn-ea"/>
              </a:rPr>
              <a:t>关键字</a:t>
            </a:r>
            <a:endParaRPr lang="en-US" altLang="zh-CN" sz="1600" b="1" dirty="0">
              <a:solidFill>
                <a:prstClr val="white"/>
              </a:solidFill>
              <a:cs typeface="+mn-ea"/>
            </a:endParaRPr>
          </a:p>
          <a:p>
            <a:pPr lvl="0" algn="ctr" defTabSz="1218565">
              <a:spcBef>
                <a:spcPct val="20000"/>
              </a:spcBef>
              <a:defRPr/>
            </a:pPr>
            <a:r>
              <a:rPr lang="zh-CN" altLang="en-US" sz="1400" dirty="0">
                <a:solidFill>
                  <a:prstClr val="white"/>
                </a:solidFill>
                <a:latin typeface="时尚中黑简体" panose="01010104010101010101" charset="-122"/>
                <a:cs typeface="+mn-ea"/>
              </a:rPr>
              <a:t>单击此处添加文字阐述，添加简短问题说明</a:t>
            </a:r>
            <a:endParaRPr lang="en-US" altLang="zh-CN" sz="1300" dirty="0">
              <a:solidFill>
                <a:prstClr val="white"/>
              </a:solidFill>
              <a:cs typeface="+mn-ea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353379" y="2380814"/>
            <a:ext cx="2150380" cy="84330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zh-CN" altLang="en-US" sz="1600" b="1" dirty="0">
                <a:solidFill>
                  <a:schemeClr val="bg1"/>
                </a:solidFill>
                <a:cs typeface="+mn-ea"/>
              </a:rPr>
              <a:t>关键字</a:t>
            </a:r>
            <a:endParaRPr lang="en-US" sz="1600" b="1" dirty="0">
              <a:solidFill>
                <a:schemeClr val="bg1"/>
              </a:solidFill>
              <a:cs typeface="+mn-ea"/>
            </a:endParaRPr>
          </a:p>
          <a:p>
            <a:pPr algn="ctr" defTabSz="1218565">
              <a:spcBef>
                <a:spcPct val="20000"/>
              </a:spcBef>
              <a:defRPr/>
            </a:pPr>
            <a:r>
              <a:rPr lang="zh-CN" altLang="en-US" sz="1400" dirty="0">
                <a:solidFill>
                  <a:schemeClr val="bg1"/>
                </a:solidFill>
                <a:latin typeface="时尚中黑简体" panose="01010104010101010101" charset="-122"/>
                <a:cs typeface="+mn-ea"/>
              </a:rPr>
              <a:t>单击此处添加文字阐述，添加简短问题</a:t>
            </a:r>
            <a:r>
              <a:rPr lang="zh-CN" altLang="en-US" sz="1400" dirty="0" smtClean="0">
                <a:solidFill>
                  <a:schemeClr val="bg1"/>
                </a:solidFill>
                <a:latin typeface="时尚中黑简体" panose="01010104010101010101" charset="-122"/>
                <a:cs typeface="+mn-ea"/>
              </a:rPr>
              <a:t>说明</a:t>
            </a:r>
            <a:endParaRPr lang="en-US" sz="1300" dirty="0">
              <a:solidFill>
                <a:schemeClr val="bg1"/>
              </a:solidFill>
              <a:cs typeface="+mn-ea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910630" y="4121854"/>
            <a:ext cx="2634389" cy="1396172"/>
            <a:chOff x="766614" y="1183830"/>
            <a:chExt cx="2634389" cy="1396172"/>
          </a:xfrm>
        </p:grpSpPr>
        <p:grpSp>
          <p:nvGrpSpPr>
            <p:cNvPr id="18" name="组合 17"/>
            <p:cNvGrpSpPr/>
            <p:nvPr/>
          </p:nvGrpSpPr>
          <p:grpSpPr>
            <a:xfrm>
              <a:off x="782599" y="1183830"/>
              <a:ext cx="2500403" cy="1396172"/>
              <a:chOff x="818746" y="1600991"/>
              <a:chExt cx="2500403" cy="1396172"/>
            </a:xfrm>
          </p:grpSpPr>
          <p:sp>
            <p:nvSpPr>
              <p:cNvPr id="20" name="椭圆 19"/>
              <p:cNvSpPr/>
              <p:nvPr/>
            </p:nvSpPr>
            <p:spPr>
              <a:xfrm rot="2700000">
                <a:off x="1129081" y="1607192"/>
                <a:ext cx="302626" cy="290223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215900" dist="1143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</a:endParaRPr>
              </a:p>
            </p:txBody>
          </p:sp>
          <p:grpSp>
            <p:nvGrpSpPr>
              <p:cNvPr id="21" name="Group 59"/>
              <p:cNvGrpSpPr/>
              <p:nvPr/>
            </p:nvGrpSpPr>
            <p:grpSpPr>
              <a:xfrm>
                <a:off x="818746" y="1614704"/>
                <a:ext cx="2500403" cy="1382459"/>
                <a:chOff x="7203341" y="3093071"/>
                <a:chExt cx="1248733" cy="1036606"/>
              </a:xfrm>
            </p:grpSpPr>
            <p:sp>
              <p:nvSpPr>
                <p:cNvPr id="22" name="TextBox 21"/>
                <p:cNvSpPr txBox="1"/>
                <p:nvPr/>
              </p:nvSpPr>
              <p:spPr>
                <a:xfrm>
                  <a:off x="7203341" y="3483495"/>
                  <a:ext cx="1248733" cy="646182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lvl="0" algn="ctr"/>
                  <a:r>
                    <a:rPr lang="zh-CN" altLang="en-US" sz="14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时尚中黑简体" panose="01010104010101010101" charset="-122"/>
                      <a:cs typeface="+mn-ea"/>
                    </a:rPr>
                    <a:t>单击此处添加文字阐述，添加简短问题说明文字，具体说明文字在此处。单击此处添加文字阐述，添加简短</a:t>
                  </a:r>
                  <a:r>
                    <a:rPr lang="zh-CN" altLang="en-US" sz="1400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时尚中黑简体" panose="01010104010101010101" charset="-122"/>
                      <a:cs typeface="+mn-ea"/>
                    </a:rPr>
                    <a:t>问题</a:t>
                  </a:r>
                  <a:endParaRPr lang="en-US" altLang="zh-CN" sz="13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+mn-ea"/>
                  </a:endParaRPr>
                </a:p>
              </p:txBody>
            </p:sp>
            <p:sp>
              <p:nvSpPr>
                <p:cNvPr id="23" name="Rectangle 62"/>
                <p:cNvSpPr/>
                <p:nvPr/>
              </p:nvSpPr>
              <p:spPr>
                <a:xfrm>
                  <a:off x="7583876" y="3093071"/>
                  <a:ext cx="576403" cy="207702"/>
                </a:xfrm>
                <a:prstGeom prst="rect">
                  <a:avLst/>
                </a:prstGeom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zh-CN" altLang="en-US" sz="1800" b="1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cs typeface="+mn-ea"/>
                    </a:rPr>
                    <a:t>文本标题一</a:t>
                  </a:r>
                  <a:endParaRPr lang="en-US" sz="18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+mn-ea"/>
                  </a:endParaRPr>
                </a:p>
              </p:txBody>
            </p:sp>
          </p:grpSp>
        </p:grpSp>
        <p:cxnSp>
          <p:nvCxnSpPr>
            <p:cNvPr id="19" name="直接连接符 18"/>
            <p:cNvCxnSpPr/>
            <p:nvPr/>
          </p:nvCxnSpPr>
          <p:spPr>
            <a:xfrm>
              <a:off x="766614" y="1616755"/>
              <a:ext cx="2634389" cy="0"/>
            </a:xfrm>
            <a:prstGeom prst="lin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组合 23"/>
          <p:cNvGrpSpPr/>
          <p:nvPr/>
        </p:nvGrpSpPr>
        <p:grpSpPr>
          <a:xfrm>
            <a:off x="4749668" y="4121854"/>
            <a:ext cx="2634389" cy="1396172"/>
            <a:chOff x="766614" y="1183830"/>
            <a:chExt cx="2634389" cy="1396172"/>
          </a:xfrm>
        </p:grpSpPr>
        <p:grpSp>
          <p:nvGrpSpPr>
            <p:cNvPr id="25" name="组合 24"/>
            <p:cNvGrpSpPr/>
            <p:nvPr/>
          </p:nvGrpSpPr>
          <p:grpSpPr>
            <a:xfrm>
              <a:off x="782599" y="1183830"/>
              <a:ext cx="2500403" cy="1396172"/>
              <a:chOff x="818746" y="1600991"/>
              <a:chExt cx="2500403" cy="1396172"/>
            </a:xfrm>
          </p:grpSpPr>
          <p:sp>
            <p:nvSpPr>
              <p:cNvPr id="27" name="椭圆 26"/>
              <p:cNvSpPr/>
              <p:nvPr/>
            </p:nvSpPr>
            <p:spPr>
              <a:xfrm rot="2700000">
                <a:off x="1129081" y="1607192"/>
                <a:ext cx="302626" cy="290223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ffectLst>
                <a:outerShdw blurRad="215900" dist="1143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</a:endParaRPr>
              </a:p>
            </p:txBody>
          </p:sp>
          <p:grpSp>
            <p:nvGrpSpPr>
              <p:cNvPr id="28" name="Group 59"/>
              <p:cNvGrpSpPr/>
              <p:nvPr/>
            </p:nvGrpSpPr>
            <p:grpSpPr>
              <a:xfrm>
                <a:off x="818746" y="1614704"/>
                <a:ext cx="2500403" cy="1382459"/>
                <a:chOff x="7203341" y="3093071"/>
                <a:chExt cx="1248733" cy="1036606"/>
              </a:xfrm>
            </p:grpSpPr>
            <p:sp>
              <p:nvSpPr>
                <p:cNvPr id="29" name="TextBox 28"/>
                <p:cNvSpPr txBox="1"/>
                <p:nvPr/>
              </p:nvSpPr>
              <p:spPr>
                <a:xfrm>
                  <a:off x="7203341" y="3483495"/>
                  <a:ext cx="1248733" cy="646182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lvl="0" algn="ctr"/>
                  <a:r>
                    <a:rPr lang="zh-CN" altLang="en-US" sz="14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时尚中黑简体" panose="01010104010101010101" charset="-122"/>
                      <a:cs typeface="+mn-ea"/>
                    </a:rPr>
                    <a:t>单击此处添加文字阐述，添加简短问题说明文字，具体说明文字在此处。单击此处添加文字阐述，添加简短</a:t>
                  </a:r>
                  <a:r>
                    <a:rPr lang="zh-CN" altLang="en-US" sz="1400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时尚中黑简体" panose="01010104010101010101" charset="-122"/>
                      <a:cs typeface="+mn-ea"/>
                    </a:rPr>
                    <a:t>问题</a:t>
                  </a:r>
                  <a:endParaRPr lang="en-US" altLang="zh-CN" sz="13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+mn-ea"/>
                  </a:endParaRPr>
                </a:p>
              </p:txBody>
            </p:sp>
            <p:sp>
              <p:nvSpPr>
                <p:cNvPr id="30" name="Rectangle 62"/>
                <p:cNvSpPr/>
                <p:nvPr/>
              </p:nvSpPr>
              <p:spPr>
                <a:xfrm>
                  <a:off x="7583876" y="3093071"/>
                  <a:ext cx="576403" cy="207702"/>
                </a:xfrm>
                <a:prstGeom prst="rect">
                  <a:avLst/>
                </a:prstGeom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zh-CN" altLang="en-US" sz="1800" b="1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cs typeface="+mn-ea"/>
                    </a:rPr>
                    <a:t>文本标题二</a:t>
                  </a:r>
                  <a:endParaRPr lang="en-US" sz="18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+mn-ea"/>
                  </a:endParaRPr>
                </a:p>
              </p:txBody>
            </p:sp>
          </p:grpSp>
        </p:grpSp>
        <p:cxnSp>
          <p:nvCxnSpPr>
            <p:cNvPr id="26" name="直接连接符 25"/>
            <p:cNvCxnSpPr/>
            <p:nvPr/>
          </p:nvCxnSpPr>
          <p:spPr>
            <a:xfrm>
              <a:off x="766614" y="1616755"/>
              <a:ext cx="2634389" cy="0"/>
            </a:xfrm>
            <a:prstGeom prst="lin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组合 30"/>
          <p:cNvGrpSpPr/>
          <p:nvPr/>
        </p:nvGrpSpPr>
        <p:grpSpPr>
          <a:xfrm>
            <a:off x="8588705" y="4121854"/>
            <a:ext cx="2634389" cy="1396172"/>
            <a:chOff x="766614" y="1183830"/>
            <a:chExt cx="2634389" cy="1396172"/>
          </a:xfrm>
        </p:grpSpPr>
        <p:grpSp>
          <p:nvGrpSpPr>
            <p:cNvPr id="32" name="组合 31"/>
            <p:cNvGrpSpPr/>
            <p:nvPr/>
          </p:nvGrpSpPr>
          <p:grpSpPr>
            <a:xfrm>
              <a:off x="782599" y="1183830"/>
              <a:ext cx="2500403" cy="1396172"/>
              <a:chOff x="818746" y="1600991"/>
              <a:chExt cx="2500403" cy="1396172"/>
            </a:xfrm>
          </p:grpSpPr>
          <p:sp>
            <p:nvSpPr>
              <p:cNvPr id="34" name="椭圆 33"/>
              <p:cNvSpPr/>
              <p:nvPr/>
            </p:nvSpPr>
            <p:spPr>
              <a:xfrm rot="2700000">
                <a:off x="1129081" y="1607192"/>
                <a:ext cx="302626" cy="290223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  <a:effectLst>
                <a:outerShdw blurRad="215900" dist="1143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</a:endParaRPr>
              </a:p>
            </p:txBody>
          </p:sp>
          <p:grpSp>
            <p:nvGrpSpPr>
              <p:cNvPr id="35" name="Group 59"/>
              <p:cNvGrpSpPr/>
              <p:nvPr/>
            </p:nvGrpSpPr>
            <p:grpSpPr>
              <a:xfrm>
                <a:off x="818746" y="1614704"/>
                <a:ext cx="2500403" cy="1382459"/>
                <a:chOff x="7203341" y="3093071"/>
                <a:chExt cx="1248733" cy="1036606"/>
              </a:xfrm>
            </p:grpSpPr>
            <p:sp>
              <p:nvSpPr>
                <p:cNvPr id="36" name="TextBox 35"/>
                <p:cNvSpPr txBox="1"/>
                <p:nvPr/>
              </p:nvSpPr>
              <p:spPr>
                <a:xfrm>
                  <a:off x="7203341" y="3483495"/>
                  <a:ext cx="1248733" cy="646182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lvl="0" algn="ctr"/>
                  <a:r>
                    <a:rPr lang="zh-CN" altLang="en-US" sz="14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时尚中黑简体" panose="01010104010101010101" charset="-122"/>
                      <a:cs typeface="+mn-ea"/>
                    </a:rPr>
                    <a:t>单击此处添加文字阐述，添加简短问题说明文字，具体说明文字在此处。单击此处添加文字阐述，添加简短</a:t>
                  </a:r>
                  <a:r>
                    <a:rPr lang="zh-CN" altLang="en-US" sz="1400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时尚中黑简体" panose="01010104010101010101" charset="-122"/>
                      <a:cs typeface="+mn-ea"/>
                    </a:rPr>
                    <a:t>问题</a:t>
                  </a:r>
                  <a:endParaRPr lang="en-US" altLang="zh-CN" sz="13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+mn-ea"/>
                  </a:endParaRPr>
                </a:p>
              </p:txBody>
            </p:sp>
            <p:sp>
              <p:nvSpPr>
                <p:cNvPr id="37" name="Rectangle 62"/>
                <p:cNvSpPr/>
                <p:nvPr/>
              </p:nvSpPr>
              <p:spPr>
                <a:xfrm>
                  <a:off x="7583876" y="3093071"/>
                  <a:ext cx="576403" cy="207702"/>
                </a:xfrm>
                <a:prstGeom prst="rect">
                  <a:avLst/>
                </a:prstGeom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zh-CN" altLang="en-US" sz="1800" b="1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cs typeface="+mn-ea"/>
                    </a:rPr>
                    <a:t>文本标题三</a:t>
                  </a:r>
                  <a:endParaRPr lang="en-US" sz="18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+mn-ea"/>
                  </a:endParaRPr>
                </a:p>
              </p:txBody>
            </p:sp>
          </p:grpSp>
        </p:grpSp>
        <p:cxnSp>
          <p:nvCxnSpPr>
            <p:cNvPr id="33" name="直接连接符 32"/>
            <p:cNvCxnSpPr/>
            <p:nvPr/>
          </p:nvCxnSpPr>
          <p:spPr>
            <a:xfrm>
              <a:off x="766614" y="1616755"/>
              <a:ext cx="2634389" cy="0"/>
            </a:xfrm>
            <a:prstGeom prst="lin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0">
        <p:blinds dir="vert"/>
      </p:transition>
    </mc:Choice>
    <mc:Fallback>
      <p:transition spd="slow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" presetClass="entr" presetSubtype="4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" presetClass="entr" presetSubtype="4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500"/>
                            </p:stCondLst>
                            <p:childTnLst>
                              <p:par>
                                <p:cTn id="6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0"/>
                            </p:stCondLst>
                            <p:childTnLst>
                              <p:par>
                                <p:cTn id="6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500"/>
                            </p:stCondLst>
                            <p:childTnLst>
                              <p:par>
                                <p:cTn id="7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" presetClass="entr" presetSubtype="4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6000"/>
                            </p:stCondLst>
                            <p:childTnLst>
                              <p:par>
                                <p:cTn id="8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istrator\各行业\医疗\dsfds.gif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contrast="4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680" t="28181" r="19142" b="19107"/>
          <a:stretch>
            <a:fillRect/>
          </a:stretch>
        </p:blipFill>
        <p:spPr bwMode="auto">
          <a:xfrm>
            <a:off x="190550" y="172672"/>
            <a:ext cx="593194" cy="538357"/>
          </a:xfrm>
          <a:prstGeom prst="rect">
            <a:avLst/>
          </a:prstGeom>
          <a:noFill/>
          <a:effectLst>
            <a:outerShdw blurRad="215900" dist="1016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853346" y="204963"/>
            <a:ext cx="54006" cy="4340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</a:endParaRPr>
          </a:p>
        </p:txBody>
      </p:sp>
      <p:sp>
        <p:nvSpPr>
          <p:cNvPr id="5" name="文本框 25"/>
          <p:cNvSpPr txBox="1"/>
          <p:nvPr/>
        </p:nvSpPr>
        <p:spPr>
          <a:xfrm>
            <a:off x="945570" y="180723"/>
            <a:ext cx="4453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chemeClr val="accent1"/>
                </a:solidFill>
                <a:latin typeface="+mn-ea"/>
                <a:cs typeface="+mn-ea"/>
              </a:rPr>
              <a:t>请</a:t>
            </a:r>
            <a:r>
              <a:rPr lang="zh-CN" altLang="en-US" sz="3200" b="1" dirty="0" smtClean="0">
                <a:solidFill>
                  <a:schemeClr val="accent1"/>
                </a:solidFill>
                <a:latin typeface="+mn-ea"/>
                <a:cs typeface="+mn-ea"/>
              </a:rPr>
              <a:t>在此处添加目录标题</a:t>
            </a:r>
            <a:endParaRPr lang="zh-CN" altLang="en-US" sz="3200" b="1" dirty="0">
              <a:solidFill>
                <a:schemeClr val="accent1"/>
              </a:solidFill>
              <a:latin typeface="+mn-ea"/>
              <a:cs typeface="+mn-ea"/>
            </a:endParaRPr>
          </a:p>
        </p:txBody>
      </p:sp>
      <p:grpSp>
        <p:nvGrpSpPr>
          <p:cNvPr id="25" name="Group 73"/>
          <p:cNvGrpSpPr/>
          <p:nvPr/>
        </p:nvGrpSpPr>
        <p:grpSpPr>
          <a:xfrm>
            <a:off x="3822386" y="1900696"/>
            <a:ext cx="620145" cy="290410"/>
            <a:chOff x="3366566" y="1459073"/>
            <a:chExt cx="465169" cy="221445"/>
          </a:xfrm>
        </p:grpSpPr>
        <p:cxnSp>
          <p:nvCxnSpPr>
            <p:cNvPr id="26" name="Straight Connector 61"/>
            <p:cNvCxnSpPr/>
            <p:nvPr/>
          </p:nvCxnSpPr>
          <p:spPr>
            <a:xfrm flipH="1" flipV="1">
              <a:off x="3592681" y="1460250"/>
              <a:ext cx="239054" cy="220268"/>
            </a:xfrm>
            <a:prstGeom prst="line">
              <a:avLst/>
            </a:prstGeom>
            <a:ln w="19050" cap="rnd">
              <a:solidFill>
                <a:schemeClr val="accent2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62"/>
            <p:cNvCxnSpPr/>
            <p:nvPr/>
          </p:nvCxnSpPr>
          <p:spPr>
            <a:xfrm flipH="1">
              <a:off x="3366566" y="1459073"/>
              <a:ext cx="226116" cy="0"/>
            </a:xfrm>
            <a:prstGeom prst="line">
              <a:avLst/>
            </a:prstGeom>
            <a:ln w="19050" cap="rnd">
              <a:solidFill>
                <a:schemeClr val="accent2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74"/>
          <p:cNvGrpSpPr/>
          <p:nvPr/>
        </p:nvGrpSpPr>
        <p:grpSpPr>
          <a:xfrm flipH="1">
            <a:off x="7311765" y="1898292"/>
            <a:ext cx="684179" cy="295219"/>
            <a:chOff x="3318534" y="1459155"/>
            <a:chExt cx="513201" cy="221363"/>
          </a:xfrm>
        </p:grpSpPr>
        <p:cxnSp>
          <p:nvCxnSpPr>
            <p:cNvPr id="29" name="Straight Connector 64"/>
            <p:cNvCxnSpPr/>
            <p:nvPr/>
          </p:nvCxnSpPr>
          <p:spPr>
            <a:xfrm flipH="1" flipV="1">
              <a:off x="3592681" y="1460250"/>
              <a:ext cx="239054" cy="220268"/>
            </a:xfrm>
            <a:prstGeom prst="line">
              <a:avLst/>
            </a:prstGeom>
            <a:ln w="19050" cap="rnd">
              <a:solidFill>
                <a:schemeClr val="accent3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65"/>
            <p:cNvCxnSpPr/>
            <p:nvPr/>
          </p:nvCxnSpPr>
          <p:spPr>
            <a:xfrm flipH="1">
              <a:off x="3318534" y="1459155"/>
              <a:ext cx="274147" cy="0"/>
            </a:xfrm>
            <a:prstGeom prst="line">
              <a:avLst/>
            </a:prstGeom>
            <a:ln w="19050" cap="rnd">
              <a:solidFill>
                <a:schemeClr val="accent3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oup 81"/>
          <p:cNvGrpSpPr/>
          <p:nvPr/>
        </p:nvGrpSpPr>
        <p:grpSpPr>
          <a:xfrm flipV="1">
            <a:off x="3828996" y="5127195"/>
            <a:ext cx="606925" cy="290410"/>
            <a:chOff x="3376482" y="1459073"/>
            <a:chExt cx="455253" cy="221445"/>
          </a:xfrm>
        </p:grpSpPr>
        <p:cxnSp>
          <p:nvCxnSpPr>
            <p:cNvPr id="32" name="Straight Connector 67"/>
            <p:cNvCxnSpPr/>
            <p:nvPr/>
          </p:nvCxnSpPr>
          <p:spPr>
            <a:xfrm flipH="1" flipV="1">
              <a:off x="3592681" y="1460250"/>
              <a:ext cx="239054" cy="220268"/>
            </a:xfrm>
            <a:prstGeom prst="line">
              <a:avLst/>
            </a:prstGeom>
            <a:ln w="19050" cap="rnd">
              <a:solidFill>
                <a:schemeClr val="accent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68"/>
            <p:cNvCxnSpPr/>
            <p:nvPr/>
          </p:nvCxnSpPr>
          <p:spPr>
            <a:xfrm flipH="1" flipV="1">
              <a:off x="3376482" y="1459073"/>
              <a:ext cx="216200" cy="0"/>
            </a:xfrm>
            <a:prstGeom prst="line">
              <a:avLst/>
            </a:prstGeom>
            <a:ln w="19050" cap="rnd">
              <a:solidFill>
                <a:schemeClr val="accent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Group 84"/>
          <p:cNvGrpSpPr/>
          <p:nvPr/>
        </p:nvGrpSpPr>
        <p:grpSpPr>
          <a:xfrm flipH="1" flipV="1">
            <a:off x="7325664" y="5124791"/>
            <a:ext cx="656379" cy="295219"/>
            <a:chOff x="3339387" y="1459155"/>
            <a:chExt cx="492348" cy="221363"/>
          </a:xfrm>
        </p:grpSpPr>
        <p:cxnSp>
          <p:nvCxnSpPr>
            <p:cNvPr id="35" name="Straight Connector 70"/>
            <p:cNvCxnSpPr/>
            <p:nvPr/>
          </p:nvCxnSpPr>
          <p:spPr>
            <a:xfrm flipH="1" flipV="1">
              <a:off x="3592681" y="1460250"/>
              <a:ext cx="239054" cy="220268"/>
            </a:xfrm>
            <a:prstGeom prst="line">
              <a:avLst/>
            </a:prstGeom>
            <a:ln w="19050" cap="rnd">
              <a:solidFill>
                <a:schemeClr val="accent4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71"/>
            <p:cNvCxnSpPr/>
            <p:nvPr/>
          </p:nvCxnSpPr>
          <p:spPr>
            <a:xfrm flipH="1" flipV="1">
              <a:off x="3339387" y="1459155"/>
              <a:ext cx="253294" cy="0"/>
            </a:xfrm>
            <a:prstGeom prst="line">
              <a:avLst/>
            </a:prstGeom>
            <a:ln w="19050" cap="rnd">
              <a:solidFill>
                <a:schemeClr val="accent4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Group 87"/>
          <p:cNvGrpSpPr/>
          <p:nvPr/>
        </p:nvGrpSpPr>
        <p:grpSpPr>
          <a:xfrm>
            <a:off x="5680550" y="1341562"/>
            <a:ext cx="2453441" cy="2690906"/>
            <a:chOff x="4390618" y="1243013"/>
            <a:chExt cx="1840320" cy="2017712"/>
          </a:xfrm>
        </p:grpSpPr>
        <p:sp>
          <p:nvSpPr>
            <p:cNvPr id="38" name="Freeform 38"/>
            <p:cNvSpPr/>
            <p:nvPr/>
          </p:nvSpPr>
          <p:spPr bwMode="auto">
            <a:xfrm>
              <a:off x="4390618" y="1257300"/>
              <a:ext cx="1795463" cy="2003425"/>
            </a:xfrm>
            <a:custGeom>
              <a:avLst/>
              <a:gdLst/>
              <a:ahLst/>
              <a:cxnLst>
                <a:cxn ang="0">
                  <a:pos x="183" y="261"/>
                </a:cxn>
                <a:cxn ang="0">
                  <a:pos x="0" y="2"/>
                </a:cxn>
                <a:cxn ang="0">
                  <a:pos x="52" y="0"/>
                </a:cxn>
                <a:cxn ang="0">
                  <a:pos x="504" y="187"/>
                </a:cxn>
                <a:cxn ang="0">
                  <a:pos x="691" y="606"/>
                </a:cxn>
                <a:cxn ang="0">
                  <a:pos x="431" y="771"/>
                </a:cxn>
                <a:cxn ang="0">
                  <a:pos x="431" y="509"/>
                </a:cxn>
                <a:cxn ang="0">
                  <a:pos x="183" y="509"/>
                </a:cxn>
                <a:cxn ang="0">
                  <a:pos x="183" y="261"/>
                </a:cxn>
              </a:cxnLst>
              <a:rect l="0" t="0" r="r" b="b"/>
              <a:pathLst>
                <a:path w="691" h="771">
                  <a:moveTo>
                    <a:pt x="183" y="261"/>
                  </a:moveTo>
                  <a:cubicBezTo>
                    <a:pt x="174" y="127"/>
                    <a:pt x="113" y="41"/>
                    <a:pt x="0" y="2"/>
                  </a:cubicBezTo>
                  <a:cubicBezTo>
                    <a:pt x="17" y="1"/>
                    <a:pt x="34" y="0"/>
                    <a:pt x="52" y="0"/>
                  </a:cubicBezTo>
                  <a:cubicBezTo>
                    <a:pt x="229" y="0"/>
                    <a:pt x="379" y="63"/>
                    <a:pt x="504" y="187"/>
                  </a:cubicBezTo>
                  <a:cubicBezTo>
                    <a:pt x="621" y="304"/>
                    <a:pt x="683" y="444"/>
                    <a:pt x="691" y="606"/>
                  </a:cubicBezTo>
                  <a:cubicBezTo>
                    <a:pt x="651" y="707"/>
                    <a:pt x="564" y="762"/>
                    <a:pt x="431" y="771"/>
                  </a:cubicBezTo>
                  <a:cubicBezTo>
                    <a:pt x="431" y="509"/>
                    <a:pt x="431" y="509"/>
                    <a:pt x="431" y="509"/>
                  </a:cubicBezTo>
                  <a:cubicBezTo>
                    <a:pt x="183" y="509"/>
                    <a:pt x="183" y="509"/>
                    <a:pt x="183" y="509"/>
                  </a:cubicBezTo>
                  <a:lnTo>
                    <a:pt x="183" y="261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39" name="Freeform 38"/>
            <p:cNvSpPr/>
            <p:nvPr/>
          </p:nvSpPr>
          <p:spPr bwMode="auto">
            <a:xfrm>
              <a:off x="4435475" y="1243013"/>
              <a:ext cx="1795463" cy="2003425"/>
            </a:xfrm>
            <a:custGeom>
              <a:avLst/>
              <a:gdLst/>
              <a:ahLst/>
              <a:cxnLst>
                <a:cxn ang="0">
                  <a:pos x="183" y="261"/>
                </a:cxn>
                <a:cxn ang="0">
                  <a:pos x="0" y="2"/>
                </a:cxn>
                <a:cxn ang="0">
                  <a:pos x="52" y="0"/>
                </a:cxn>
                <a:cxn ang="0">
                  <a:pos x="504" y="187"/>
                </a:cxn>
                <a:cxn ang="0">
                  <a:pos x="691" y="606"/>
                </a:cxn>
                <a:cxn ang="0">
                  <a:pos x="431" y="771"/>
                </a:cxn>
                <a:cxn ang="0">
                  <a:pos x="431" y="509"/>
                </a:cxn>
                <a:cxn ang="0">
                  <a:pos x="183" y="509"/>
                </a:cxn>
                <a:cxn ang="0">
                  <a:pos x="183" y="261"/>
                </a:cxn>
              </a:cxnLst>
              <a:rect l="0" t="0" r="r" b="b"/>
              <a:pathLst>
                <a:path w="691" h="771">
                  <a:moveTo>
                    <a:pt x="183" y="261"/>
                  </a:moveTo>
                  <a:cubicBezTo>
                    <a:pt x="174" y="127"/>
                    <a:pt x="113" y="41"/>
                    <a:pt x="0" y="2"/>
                  </a:cubicBezTo>
                  <a:cubicBezTo>
                    <a:pt x="17" y="1"/>
                    <a:pt x="34" y="0"/>
                    <a:pt x="52" y="0"/>
                  </a:cubicBezTo>
                  <a:cubicBezTo>
                    <a:pt x="229" y="0"/>
                    <a:pt x="379" y="63"/>
                    <a:pt x="504" y="187"/>
                  </a:cubicBezTo>
                  <a:cubicBezTo>
                    <a:pt x="621" y="304"/>
                    <a:pt x="683" y="444"/>
                    <a:pt x="691" y="606"/>
                  </a:cubicBezTo>
                  <a:cubicBezTo>
                    <a:pt x="651" y="707"/>
                    <a:pt x="564" y="762"/>
                    <a:pt x="431" y="771"/>
                  </a:cubicBezTo>
                  <a:cubicBezTo>
                    <a:pt x="431" y="509"/>
                    <a:pt x="431" y="509"/>
                    <a:pt x="431" y="509"/>
                  </a:cubicBezTo>
                  <a:cubicBezTo>
                    <a:pt x="183" y="509"/>
                    <a:pt x="183" y="509"/>
                    <a:pt x="183" y="509"/>
                  </a:cubicBezTo>
                  <a:lnTo>
                    <a:pt x="183" y="261"/>
                  </a:lnTo>
                  <a:close/>
                </a:path>
              </a:pathLst>
            </a:custGeom>
            <a:solidFill>
              <a:schemeClr val="accent3"/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</p:grpSp>
      <p:grpSp>
        <p:nvGrpSpPr>
          <p:cNvPr id="40" name="Group 90"/>
          <p:cNvGrpSpPr/>
          <p:nvPr/>
        </p:nvGrpSpPr>
        <p:grpSpPr>
          <a:xfrm>
            <a:off x="5435592" y="3386518"/>
            <a:ext cx="2702632" cy="2384136"/>
            <a:chOff x="4206875" y="2776375"/>
            <a:chExt cx="2027238" cy="1787688"/>
          </a:xfrm>
        </p:grpSpPr>
        <p:sp>
          <p:nvSpPr>
            <p:cNvPr id="41" name="Freeform 37"/>
            <p:cNvSpPr/>
            <p:nvPr/>
          </p:nvSpPr>
          <p:spPr bwMode="auto">
            <a:xfrm>
              <a:off x="4206875" y="2776375"/>
              <a:ext cx="2011363" cy="1746250"/>
            </a:xfrm>
            <a:custGeom>
              <a:avLst/>
              <a:gdLst/>
              <a:ahLst/>
              <a:cxnLst>
                <a:cxn ang="0">
                  <a:pos x="184" y="672"/>
                </a:cxn>
                <a:cxn ang="0">
                  <a:pos x="68" y="598"/>
                </a:cxn>
                <a:cxn ang="0">
                  <a:pos x="0" y="413"/>
                </a:cxn>
                <a:cxn ang="0">
                  <a:pos x="265" y="413"/>
                </a:cxn>
                <a:cxn ang="0">
                  <a:pos x="265" y="165"/>
                </a:cxn>
                <a:cxn ang="0">
                  <a:pos x="513" y="165"/>
                </a:cxn>
                <a:cxn ang="0">
                  <a:pos x="773" y="0"/>
                </a:cxn>
                <a:cxn ang="0">
                  <a:pos x="774" y="34"/>
                </a:cxn>
                <a:cxn ang="0">
                  <a:pos x="586" y="486"/>
                </a:cxn>
                <a:cxn ang="0">
                  <a:pos x="184" y="672"/>
                </a:cxn>
              </a:cxnLst>
              <a:rect l="0" t="0" r="r" b="b"/>
              <a:pathLst>
                <a:path w="774" h="672">
                  <a:moveTo>
                    <a:pt x="184" y="672"/>
                  </a:moveTo>
                  <a:cubicBezTo>
                    <a:pt x="136" y="659"/>
                    <a:pt x="98" y="634"/>
                    <a:pt x="68" y="598"/>
                  </a:cubicBezTo>
                  <a:cubicBezTo>
                    <a:pt x="31" y="554"/>
                    <a:pt x="9" y="492"/>
                    <a:pt x="0" y="413"/>
                  </a:cubicBezTo>
                  <a:cubicBezTo>
                    <a:pt x="265" y="413"/>
                    <a:pt x="265" y="413"/>
                    <a:pt x="265" y="413"/>
                  </a:cubicBezTo>
                  <a:cubicBezTo>
                    <a:pt x="265" y="165"/>
                    <a:pt x="265" y="165"/>
                    <a:pt x="265" y="165"/>
                  </a:cubicBezTo>
                  <a:cubicBezTo>
                    <a:pt x="513" y="165"/>
                    <a:pt x="513" y="165"/>
                    <a:pt x="513" y="165"/>
                  </a:cubicBezTo>
                  <a:cubicBezTo>
                    <a:pt x="646" y="156"/>
                    <a:pt x="733" y="101"/>
                    <a:pt x="773" y="0"/>
                  </a:cubicBezTo>
                  <a:cubicBezTo>
                    <a:pt x="774" y="11"/>
                    <a:pt x="774" y="22"/>
                    <a:pt x="774" y="34"/>
                  </a:cubicBezTo>
                  <a:cubicBezTo>
                    <a:pt x="774" y="211"/>
                    <a:pt x="711" y="361"/>
                    <a:pt x="586" y="486"/>
                  </a:cubicBezTo>
                  <a:cubicBezTo>
                    <a:pt x="473" y="599"/>
                    <a:pt x="339" y="661"/>
                    <a:pt x="184" y="672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42" name="Freeform 37"/>
            <p:cNvSpPr/>
            <p:nvPr/>
          </p:nvSpPr>
          <p:spPr bwMode="auto">
            <a:xfrm>
              <a:off x="4222750" y="2817813"/>
              <a:ext cx="2011363" cy="1746250"/>
            </a:xfrm>
            <a:custGeom>
              <a:avLst/>
              <a:gdLst/>
              <a:ahLst/>
              <a:cxnLst>
                <a:cxn ang="0">
                  <a:pos x="184" y="672"/>
                </a:cxn>
                <a:cxn ang="0">
                  <a:pos x="68" y="598"/>
                </a:cxn>
                <a:cxn ang="0">
                  <a:pos x="0" y="413"/>
                </a:cxn>
                <a:cxn ang="0">
                  <a:pos x="265" y="413"/>
                </a:cxn>
                <a:cxn ang="0">
                  <a:pos x="265" y="165"/>
                </a:cxn>
                <a:cxn ang="0">
                  <a:pos x="513" y="165"/>
                </a:cxn>
                <a:cxn ang="0">
                  <a:pos x="773" y="0"/>
                </a:cxn>
                <a:cxn ang="0">
                  <a:pos x="774" y="34"/>
                </a:cxn>
                <a:cxn ang="0">
                  <a:pos x="586" y="486"/>
                </a:cxn>
                <a:cxn ang="0">
                  <a:pos x="184" y="672"/>
                </a:cxn>
              </a:cxnLst>
              <a:rect l="0" t="0" r="r" b="b"/>
              <a:pathLst>
                <a:path w="774" h="672">
                  <a:moveTo>
                    <a:pt x="184" y="672"/>
                  </a:moveTo>
                  <a:cubicBezTo>
                    <a:pt x="136" y="659"/>
                    <a:pt x="98" y="634"/>
                    <a:pt x="68" y="598"/>
                  </a:cubicBezTo>
                  <a:cubicBezTo>
                    <a:pt x="31" y="554"/>
                    <a:pt x="9" y="492"/>
                    <a:pt x="0" y="413"/>
                  </a:cubicBezTo>
                  <a:cubicBezTo>
                    <a:pt x="265" y="413"/>
                    <a:pt x="265" y="413"/>
                    <a:pt x="265" y="413"/>
                  </a:cubicBezTo>
                  <a:cubicBezTo>
                    <a:pt x="265" y="165"/>
                    <a:pt x="265" y="165"/>
                    <a:pt x="265" y="165"/>
                  </a:cubicBezTo>
                  <a:cubicBezTo>
                    <a:pt x="513" y="165"/>
                    <a:pt x="513" y="165"/>
                    <a:pt x="513" y="165"/>
                  </a:cubicBezTo>
                  <a:cubicBezTo>
                    <a:pt x="646" y="156"/>
                    <a:pt x="733" y="101"/>
                    <a:pt x="773" y="0"/>
                  </a:cubicBezTo>
                  <a:cubicBezTo>
                    <a:pt x="774" y="11"/>
                    <a:pt x="774" y="22"/>
                    <a:pt x="774" y="34"/>
                  </a:cubicBezTo>
                  <a:cubicBezTo>
                    <a:pt x="774" y="211"/>
                    <a:pt x="711" y="361"/>
                    <a:pt x="586" y="486"/>
                  </a:cubicBezTo>
                  <a:cubicBezTo>
                    <a:pt x="473" y="599"/>
                    <a:pt x="339" y="661"/>
                    <a:pt x="184" y="672"/>
                  </a:cubicBezTo>
                  <a:close/>
                </a:path>
              </a:pathLst>
            </a:custGeom>
            <a:solidFill>
              <a:schemeClr val="accent4"/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</p:grpSp>
      <p:grpSp>
        <p:nvGrpSpPr>
          <p:cNvPr id="43" name="Group 89"/>
          <p:cNvGrpSpPr/>
          <p:nvPr/>
        </p:nvGrpSpPr>
        <p:grpSpPr>
          <a:xfrm>
            <a:off x="3710734" y="3097353"/>
            <a:ext cx="2439398" cy="2679652"/>
            <a:chOff x="2913063" y="2559551"/>
            <a:chExt cx="1829787" cy="2009274"/>
          </a:xfrm>
        </p:grpSpPr>
        <p:sp>
          <p:nvSpPr>
            <p:cNvPr id="44" name="Freeform 40"/>
            <p:cNvSpPr/>
            <p:nvPr/>
          </p:nvSpPr>
          <p:spPr bwMode="auto">
            <a:xfrm>
              <a:off x="2955325" y="2559551"/>
              <a:ext cx="1787525" cy="2003425"/>
            </a:xfrm>
            <a:custGeom>
              <a:avLst/>
              <a:gdLst/>
              <a:ahLst/>
              <a:cxnLst>
                <a:cxn ang="0">
                  <a:pos x="0" y="180"/>
                </a:cxn>
                <a:cxn ang="0">
                  <a:pos x="259" y="0"/>
                </a:cxn>
                <a:cxn ang="0">
                  <a:pos x="259" y="262"/>
                </a:cxn>
                <a:cxn ang="0">
                  <a:pos x="504" y="262"/>
                </a:cxn>
                <a:cxn ang="0">
                  <a:pos x="504" y="507"/>
                </a:cxn>
                <a:cxn ang="0">
                  <a:pos x="504" y="510"/>
                </a:cxn>
                <a:cxn ang="0">
                  <a:pos x="572" y="695"/>
                </a:cxn>
                <a:cxn ang="0">
                  <a:pos x="688" y="769"/>
                </a:cxn>
                <a:cxn ang="0">
                  <a:pos x="638" y="771"/>
                </a:cxn>
                <a:cxn ang="0">
                  <a:pos x="185" y="583"/>
                </a:cxn>
                <a:cxn ang="0">
                  <a:pos x="0" y="184"/>
                </a:cxn>
                <a:cxn ang="0">
                  <a:pos x="0" y="180"/>
                </a:cxn>
              </a:cxnLst>
              <a:rect l="0" t="0" r="r" b="b"/>
              <a:pathLst>
                <a:path w="688" h="771">
                  <a:moveTo>
                    <a:pt x="0" y="180"/>
                  </a:moveTo>
                  <a:cubicBezTo>
                    <a:pt x="28" y="78"/>
                    <a:pt x="115" y="18"/>
                    <a:pt x="259" y="0"/>
                  </a:cubicBezTo>
                  <a:cubicBezTo>
                    <a:pt x="259" y="262"/>
                    <a:pt x="259" y="262"/>
                    <a:pt x="259" y="262"/>
                  </a:cubicBezTo>
                  <a:cubicBezTo>
                    <a:pt x="504" y="262"/>
                    <a:pt x="504" y="262"/>
                    <a:pt x="504" y="262"/>
                  </a:cubicBezTo>
                  <a:cubicBezTo>
                    <a:pt x="504" y="507"/>
                    <a:pt x="504" y="507"/>
                    <a:pt x="504" y="507"/>
                  </a:cubicBezTo>
                  <a:cubicBezTo>
                    <a:pt x="504" y="508"/>
                    <a:pt x="504" y="509"/>
                    <a:pt x="504" y="510"/>
                  </a:cubicBezTo>
                  <a:cubicBezTo>
                    <a:pt x="513" y="589"/>
                    <a:pt x="535" y="651"/>
                    <a:pt x="572" y="695"/>
                  </a:cubicBezTo>
                  <a:cubicBezTo>
                    <a:pt x="602" y="731"/>
                    <a:pt x="640" y="756"/>
                    <a:pt x="688" y="769"/>
                  </a:cubicBezTo>
                  <a:cubicBezTo>
                    <a:pt x="672" y="770"/>
                    <a:pt x="655" y="771"/>
                    <a:pt x="638" y="771"/>
                  </a:cubicBezTo>
                  <a:cubicBezTo>
                    <a:pt x="461" y="771"/>
                    <a:pt x="310" y="708"/>
                    <a:pt x="185" y="583"/>
                  </a:cubicBezTo>
                  <a:cubicBezTo>
                    <a:pt x="73" y="471"/>
                    <a:pt x="11" y="338"/>
                    <a:pt x="0" y="184"/>
                  </a:cubicBezTo>
                  <a:cubicBezTo>
                    <a:pt x="0" y="183"/>
                    <a:pt x="0" y="181"/>
                    <a:pt x="0" y="18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45" name="Freeform 40"/>
            <p:cNvSpPr/>
            <p:nvPr/>
          </p:nvSpPr>
          <p:spPr bwMode="auto">
            <a:xfrm>
              <a:off x="2913063" y="2565400"/>
              <a:ext cx="1787525" cy="2003425"/>
            </a:xfrm>
            <a:custGeom>
              <a:avLst/>
              <a:gdLst/>
              <a:ahLst/>
              <a:cxnLst>
                <a:cxn ang="0">
                  <a:pos x="0" y="180"/>
                </a:cxn>
                <a:cxn ang="0">
                  <a:pos x="259" y="0"/>
                </a:cxn>
                <a:cxn ang="0">
                  <a:pos x="259" y="262"/>
                </a:cxn>
                <a:cxn ang="0">
                  <a:pos x="504" y="262"/>
                </a:cxn>
                <a:cxn ang="0">
                  <a:pos x="504" y="507"/>
                </a:cxn>
                <a:cxn ang="0">
                  <a:pos x="504" y="510"/>
                </a:cxn>
                <a:cxn ang="0">
                  <a:pos x="572" y="695"/>
                </a:cxn>
                <a:cxn ang="0">
                  <a:pos x="688" y="769"/>
                </a:cxn>
                <a:cxn ang="0">
                  <a:pos x="638" y="771"/>
                </a:cxn>
                <a:cxn ang="0">
                  <a:pos x="185" y="583"/>
                </a:cxn>
                <a:cxn ang="0">
                  <a:pos x="0" y="184"/>
                </a:cxn>
                <a:cxn ang="0">
                  <a:pos x="0" y="180"/>
                </a:cxn>
              </a:cxnLst>
              <a:rect l="0" t="0" r="r" b="b"/>
              <a:pathLst>
                <a:path w="688" h="771">
                  <a:moveTo>
                    <a:pt x="0" y="180"/>
                  </a:moveTo>
                  <a:cubicBezTo>
                    <a:pt x="28" y="78"/>
                    <a:pt x="115" y="18"/>
                    <a:pt x="259" y="0"/>
                  </a:cubicBezTo>
                  <a:cubicBezTo>
                    <a:pt x="259" y="262"/>
                    <a:pt x="259" y="262"/>
                    <a:pt x="259" y="262"/>
                  </a:cubicBezTo>
                  <a:cubicBezTo>
                    <a:pt x="504" y="262"/>
                    <a:pt x="504" y="262"/>
                    <a:pt x="504" y="262"/>
                  </a:cubicBezTo>
                  <a:cubicBezTo>
                    <a:pt x="504" y="507"/>
                    <a:pt x="504" y="507"/>
                    <a:pt x="504" y="507"/>
                  </a:cubicBezTo>
                  <a:cubicBezTo>
                    <a:pt x="504" y="508"/>
                    <a:pt x="504" y="509"/>
                    <a:pt x="504" y="510"/>
                  </a:cubicBezTo>
                  <a:cubicBezTo>
                    <a:pt x="513" y="589"/>
                    <a:pt x="535" y="651"/>
                    <a:pt x="572" y="695"/>
                  </a:cubicBezTo>
                  <a:cubicBezTo>
                    <a:pt x="602" y="731"/>
                    <a:pt x="640" y="756"/>
                    <a:pt x="688" y="769"/>
                  </a:cubicBezTo>
                  <a:cubicBezTo>
                    <a:pt x="672" y="770"/>
                    <a:pt x="655" y="771"/>
                    <a:pt x="638" y="771"/>
                  </a:cubicBezTo>
                  <a:cubicBezTo>
                    <a:pt x="461" y="771"/>
                    <a:pt x="310" y="708"/>
                    <a:pt x="185" y="583"/>
                  </a:cubicBezTo>
                  <a:cubicBezTo>
                    <a:pt x="73" y="471"/>
                    <a:pt x="11" y="338"/>
                    <a:pt x="0" y="184"/>
                  </a:cubicBezTo>
                  <a:cubicBezTo>
                    <a:pt x="0" y="183"/>
                    <a:pt x="0" y="181"/>
                    <a:pt x="0" y="180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</p:grpSp>
      <p:grpSp>
        <p:nvGrpSpPr>
          <p:cNvPr id="46" name="Group 88"/>
          <p:cNvGrpSpPr/>
          <p:nvPr/>
        </p:nvGrpSpPr>
        <p:grpSpPr>
          <a:xfrm>
            <a:off x="3704384" y="1347913"/>
            <a:ext cx="2676177" cy="2444609"/>
            <a:chOff x="2908300" y="1247775"/>
            <a:chExt cx="2007394" cy="1833032"/>
          </a:xfrm>
        </p:grpSpPr>
        <p:sp>
          <p:nvSpPr>
            <p:cNvPr id="47" name="Freeform 39"/>
            <p:cNvSpPr/>
            <p:nvPr/>
          </p:nvSpPr>
          <p:spPr bwMode="auto">
            <a:xfrm>
              <a:off x="2912269" y="1294870"/>
              <a:ext cx="2003425" cy="1785937"/>
            </a:xfrm>
            <a:custGeom>
              <a:avLst/>
              <a:gdLst/>
              <a:ahLst/>
              <a:cxnLst>
                <a:cxn ang="0">
                  <a:pos x="261" y="507"/>
                </a:cxn>
                <a:cxn ang="0">
                  <a:pos x="2" y="687"/>
                </a:cxn>
                <a:cxn ang="0">
                  <a:pos x="0" y="638"/>
                </a:cxn>
                <a:cxn ang="0">
                  <a:pos x="187" y="185"/>
                </a:cxn>
                <a:cxn ang="0">
                  <a:pos x="588" y="0"/>
                </a:cxn>
                <a:cxn ang="0">
                  <a:pos x="771" y="259"/>
                </a:cxn>
                <a:cxn ang="0">
                  <a:pos x="509" y="259"/>
                </a:cxn>
                <a:cxn ang="0">
                  <a:pos x="509" y="507"/>
                </a:cxn>
                <a:cxn ang="0">
                  <a:pos x="261" y="507"/>
                </a:cxn>
              </a:cxnLst>
              <a:rect l="0" t="0" r="r" b="b"/>
              <a:pathLst>
                <a:path w="771" h="687">
                  <a:moveTo>
                    <a:pt x="261" y="507"/>
                  </a:moveTo>
                  <a:cubicBezTo>
                    <a:pt x="117" y="525"/>
                    <a:pt x="30" y="585"/>
                    <a:pt x="2" y="687"/>
                  </a:cubicBezTo>
                  <a:cubicBezTo>
                    <a:pt x="1" y="671"/>
                    <a:pt x="0" y="655"/>
                    <a:pt x="0" y="638"/>
                  </a:cubicBezTo>
                  <a:cubicBezTo>
                    <a:pt x="0" y="461"/>
                    <a:pt x="62" y="310"/>
                    <a:pt x="187" y="185"/>
                  </a:cubicBezTo>
                  <a:cubicBezTo>
                    <a:pt x="300" y="73"/>
                    <a:pt x="433" y="11"/>
                    <a:pt x="588" y="0"/>
                  </a:cubicBezTo>
                  <a:cubicBezTo>
                    <a:pt x="701" y="39"/>
                    <a:pt x="762" y="125"/>
                    <a:pt x="771" y="259"/>
                  </a:cubicBezTo>
                  <a:cubicBezTo>
                    <a:pt x="509" y="259"/>
                    <a:pt x="509" y="259"/>
                    <a:pt x="509" y="259"/>
                  </a:cubicBezTo>
                  <a:cubicBezTo>
                    <a:pt x="509" y="507"/>
                    <a:pt x="509" y="507"/>
                    <a:pt x="509" y="507"/>
                  </a:cubicBezTo>
                  <a:lnTo>
                    <a:pt x="261" y="507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48" name="Freeform 39"/>
            <p:cNvSpPr/>
            <p:nvPr/>
          </p:nvSpPr>
          <p:spPr bwMode="auto">
            <a:xfrm>
              <a:off x="2908300" y="1247775"/>
              <a:ext cx="2003425" cy="1785937"/>
            </a:xfrm>
            <a:custGeom>
              <a:avLst/>
              <a:gdLst/>
              <a:ahLst/>
              <a:cxnLst>
                <a:cxn ang="0">
                  <a:pos x="261" y="507"/>
                </a:cxn>
                <a:cxn ang="0">
                  <a:pos x="2" y="687"/>
                </a:cxn>
                <a:cxn ang="0">
                  <a:pos x="0" y="638"/>
                </a:cxn>
                <a:cxn ang="0">
                  <a:pos x="187" y="185"/>
                </a:cxn>
                <a:cxn ang="0">
                  <a:pos x="588" y="0"/>
                </a:cxn>
                <a:cxn ang="0">
                  <a:pos x="771" y="259"/>
                </a:cxn>
                <a:cxn ang="0">
                  <a:pos x="509" y="259"/>
                </a:cxn>
                <a:cxn ang="0">
                  <a:pos x="509" y="507"/>
                </a:cxn>
                <a:cxn ang="0">
                  <a:pos x="261" y="507"/>
                </a:cxn>
              </a:cxnLst>
              <a:rect l="0" t="0" r="r" b="b"/>
              <a:pathLst>
                <a:path w="771" h="687">
                  <a:moveTo>
                    <a:pt x="261" y="507"/>
                  </a:moveTo>
                  <a:cubicBezTo>
                    <a:pt x="117" y="525"/>
                    <a:pt x="30" y="585"/>
                    <a:pt x="2" y="687"/>
                  </a:cubicBezTo>
                  <a:cubicBezTo>
                    <a:pt x="1" y="671"/>
                    <a:pt x="0" y="655"/>
                    <a:pt x="0" y="638"/>
                  </a:cubicBezTo>
                  <a:cubicBezTo>
                    <a:pt x="0" y="461"/>
                    <a:pt x="62" y="310"/>
                    <a:pt x="187" y="185"/>
                  </a:cubicBezTo>
                  <a:cubicBezTo>
                    <a:pt x="300" y="73"/>
                    <a:pt x="433" y="11"/>
                    <a:pt x="588" y="0"/>
                  </a:cubicBezTo>
                  <a:cubicBezTo>
                    <a:pt x="701" y="39"/>
                    <a:pt x="762" y="125"/>
                    <a:pt x="771" y="259"/>
                  </a:cubicBezTo>
                  <a:cubicBezTo>
                    <a:pt x="509" y="259"/>
                    <a:pt x="509" y="259"/>
                    <a:pt x="509" y="259"/>
                  </a:cubicBezTo>
                  <a:cubicBezTo>
                    <a:pt x="509" y="507"/>
                    <a:pt x="509" y="507"/>
                    <a:pt x="509" y="507"/>
                  </a:cubicBezTo>
                  <a:lnTo>
                    <a:pt x="261" y="507"/>
                  </a:lnTo>
                  <a:close/>
                </a:path>
              </a:pathLst>
            </a:custGeom>
            <a:solidFill>
              <a:schemeClr val="accent2"/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</p:grpSp>
      <p:grpSp>
        <p:nvGrpSpPr>
          <p:cNvPr id="49" name="Group 59"/>
          <p:cNvGrpSpPr/>
          <p:nvPr/>
        </p:nvGrpSpPr>
        <p:grpSpPr>
          <a:xfrm>
            <a:off x="8214209" y="4957471"/>
            <a:ext cx="3034532" cy="1192255"/>
            <a:chOff x="7154104" y="3206176"/>
            <a:chExt cx="2276195" cy="893985"/>
          </a:xfrm>
        </p:grpSpPr>
        <p:sp>
          <p:nvSpPr>
            <p:cNvPr id="50" name="TextBox 49"/>
            <p:cNvSpPr txBox="1"/>
            <p:nvPr/>
          </p:nvSpPr>
          <p:spPr>
            <a:xfrm>
              <a:off x="7154105" y="3453980"/>
              <a:ext cx="2276194" cy="64618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lvl="0" defTabSz="1218565">
                <a:spcBef>
                  <a:spcPct val="20000"/>
                </a:spcBef>
                <a:defRPr/>
              </a:pPr>
              <a:r>
                <a:rPr lang="zh-CN" altLang="en-US" sz="14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时尚中黑简体" panose="01010104010101010101" charset="-122"/>
                  <a:cs typeface="+mn-ea"/>
                </a:rPr>
                <a:t>单击此处添加文字阐述，添加简短问题说明文字，具体说明文字在此处。单击此处添加文字阐述，添加简短问题说明文字，具体说明文字在此处。</a:t>
              </a:r>
              <a:endParaRPr lang="en-US" altLang="zh-CN" sz="1300" dirty="0">
                <a:solidFill>
                  <a:prstClr val="black">
                    <a:lumMod val="65000"/>
                    <a:lumOff val="35000"/>
                  </a:prstClr>
                </a:solidFill>
                <a:cs typeface="+mn-ea"/>
              </a:endParaRP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7154104" y="3206176"/>
              <a:ext cx="731065" cy="219240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zh-CN" altLang="en-US" sz="1900" b="1" dirty="0" smtClean="0">
                  <a:solidFill>
                    <a:schemeClr val="accent4"/>
                  </a:solidFill>
                  <a:cs typeface="+mn-ea"/>
                </a:rPr>
                <a:t>文本标题</a:t>
              </a:r>
              <a:endParaRPr lang="en-US" sz="1900" b="1" dirty="0">
                <a:solidFill>
                  <a:schemeClr val="accent4"/>
                </a:solidFill>
                <a:cs typeface="+mn-ea"/>
              </a:endParaRPr>
            </a:p>
          </p:txBody>
        </p:sp>
      </p:grpSp>
      <p:grpSp>
        <p:nvGrpSpPr>
          <p:cNvPr id="52" name="Group 58"/>
          <p:cNvGrpSpPr/>
          <p:nvPr/>
        </p:nvGrpSpPr>
        <p:grpSpPr>
          <a:xfrm>
            <a:off x="8163416" y="1423426"/>
            <a:ext cx="3034532" cy="1192254"/>
            <a:chOff x="7174424" y="1352592"/>
            <a:chExt cx="2276195" cy="893984"/>
          </a:xfrm>
        </p:grpSpPr>
        <p:sp>
          <p:nvSpPr>
            <p:cNvPr id="53" name="TextBox 52"/>
            <p:cNvSpPr txBox="1"/>
            <p:nvPr/>
          </p:nvSpPr>
          <p:spPr>
            <a:xfrm>
              <a:off x="7174424" y="1600395"/>
              <a:ext cx="2276195" cy="64618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lvl="0" defTabSz="1218565">
                <a:spcBef>
                  <a:spcPct val="20000"/>
                </a:spcBef>
                <a:defRPr/>
              </a:pPr>
              <a:r>
                <a:rPr lang="zh-CN" altLang="en-US" sz="14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时尚中黑简体" panose="01010104010101010101" charset="-122"/>
                  <a:cs typeface="+mn-ea"/>
                </a:rPr>
                <a:t>单击此处添加文字阐述，添加简短问题说明文字，具体说明文字在此处。单击此处添加文字阐述，添加简短问题说明文字，具体说明文字在此处。</a:t>
              </a:r>
              <a:endParaRPr lang="en-US" altLang="zh-CN" sz="1300" dirty="0">
                <a:solidFill>
                  <a:prstClr val="black">
                    <a:lumMod val="65000"/>
                    <a:lumOff val="35000"/>
                  </a:prstClr>
                </a:solidFill>
                <a:cs typeface="+mn-ea"/>
              </a:endParaRPr>
            </a:p>
          </p:txBody>
        </p:sp>
        <p:sp>
          <p:nvSpPr>
            <p:cNvPr id="54" name="Rectangle 53"/>
            <p:cNvSpPr/>
            <p:nvPr/>
          </p:nvSpPr>
          <p:spPr>
            <a:xfrm>
              <a:off x="7174424" y="1352592"/>
              <a:ext cx="731065" cy="219240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zh-CN" altLang="en-US" sz="1900" b="1" dirty="0" smtClean="0">
                  <a:solidFill>
                    <a:schemeClr val="accent3"/>
                  </a:solidFill>
                  <a:cs typeface="+mn-ea"/>
                </a:rPr>
                <a:t>文本标题</a:t>
              </a:r>
              <a:endParaRPr lang="en-US" sz="1900" b="1" dirty="0">
                <a:solidFill>
                  <a:schemeClr val="accent3"/>
                </a:solidFill>
                <a:cs typeface="+mn-ea"/>
              </a:endParaRPr>
            </a:p>
          </p:txBody>
        </p:sp>
      </p:grpSp>
      <p:grpSp>
        <p:nvGrpSpPr>
          <p:cNvPr id="55" name="Group 56"/>
          <p:cNvGrpSpPr/>
          <p:nvPr/>
        </p:nvGrpSpPr>
        <p:grpSpPr>
          <a:xfrm>
            <a:off x="660693" y="1423425"/>
            <a:ext cx="3034533" cy="1192255"/>
            <a:chOff x="-296510" y="1363501"/>
            <a:chExt cx="2276196" cy="893985"/>
          </a:xfrm>
        </p:grpSpPr>
        <p:sp>
          <p:nvSpPr>
            <p:cNvPr id="56" name="TextBox 55"/>
            <p:cNvSpPr txBox="1"/>
            <p:nvPr/>
          </p:nvSpPr>
          <p:spPr>
            <a:xfrm>
              <a:off x="-296510" y="1611305"/>
              <a:ext cx="2276196" cy="64618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 defTabSz="1218565">
                <a:spcBef>
                  <a:spcPct val="20000"/>
                </a:spcBef>
                <a:defRPr/>
              </a:pPr>
              <a:r>
                <a:rPr lang="zh-CN" altLang="en-US" sz="14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时尚中黑简体" panose="01010104010101010101" charset="-122"/>
                  <a:cs typeface="+mn-ea"/>
                </a:rPr>
                <a:t>单击此处添加文字阐述，添加简短问题说明文字，具体说明文字在此处</a:t>
              </a:r>
              <a:r>
                <a:rPr lang="zh-CN" altLang="en-US" sz="140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时尚中黑简体" panose="01010104010101010101" charset="-122"/>
                  <a:cs typeface="+mn-ea"/>
                </a:rPr>
                <a:t>。</a:t>
              </a:r>
              <a:r>
                <a:rPr lang="zh-CN" altLang="en-US" sz="14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时尚中黑简体" panose="01010104010101010101" charset="-122"/>
                  <a:cs typeface="+mn-ea"/>
                </a:rPr>
                <a:t>单击此处添加文字阐述，添加简短问题说明文字，具体说明文字在此处。</a:t>
              </a:r>
              <a:endParaRPr lang="en-US" sz="13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</a:endParaRPr>
            </a:p>
          </p:txBody>
        </p:sp>
        <p:sp>
          <p:nvSpPr>
            <p:cNvPr id="57" name="Rectangle 56"/>
            <p:cNvSpPr/>
            <p:nvPr/>
          </p:nvSpPr>
          <p:spPr>
            <a:xfrm>
              <a:off x="1248618" y="1363501"/>
              <a:ext cx="731065" cy="219240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r"/>
              <a:r>
                <a:rPr lang="zh-CN" altLang="en-US" sz="1900" b="1" dirty="0" smtClean="0">
                  <a:solidFill>
                    <a:schemeClr val="accent2"/>
                  </a:solidFill>
                  <a:cs typeface="+mn-ea"/>
                </a:rPr>
                <a:t>文本标题</a:t>
              </a:r>
              <a:endParaRPr lang="en-US" sz="1900" b="1" dirty="0">
                <a:solidFill>
                  <a:schemeClr val="accent2"/>
                </a:solidFill>
                <a:cs typeface="+mn-ea"/>
              </a:endParaRPr>
            </a:p>
          </p:txBody>
        </p:sp>
      </p:grpSp>
      <p:grpSp>
        <p:nvGrpSpPr>
          <p:cNvPr id="58" name="Group 56"/>
          <p:cNvGrpSpPr/>
          <p:nvPr/>
        </p:nvGrpSpPr>
        <p:grpSpPr>
          <a:xfrm>
            <a:off x="622598" y="4933222"/>
            <a:ext cx="3034533" cy="1192254"/>
            <a:chOff x="-296510" y="1363501"/>
            <a:chExt cx="2276196" cy="893984"/>
          </a:xfrm>
        </p:grpSpPr>
        <p:sp>
          <p:nvSpPr>
            <p:cNvPr id="59" name="TextBox 58"/>
            <p:cNvSpPr txBox="1"/>
            <p:nvPr/>
          </p:nvSpPr>
          <p:spPr>
            <a:xfrm>
              <a:off x="-296510" y="1611304"/>
              <a:ext cx="2276196" cy="64618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lvl="0" algn="r" defTabSz="1218565">
                <a:spcBef>
                  <a:spcPct val="20000"/>
                </a:spcBef>
                <a:defRPr/>
              </a:pPr>
              <a:r>
                <a:rPr lang="zh-CN" altLang="en-US" sz="14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时尚中黑简体" panose="01010104010101010101" charset="-122"/>
                  <a:cs typeface="+mn-ea"/>
                </a:rPr>
                <a:t>单击此处添加文字阐述，添加简短问题说明文字，具体说明文字在此处。单击此处添加文字阐述，添加简短问题说明文字，具体说明文字在此处。</a:t>
              </a:r>
              <a:endParaRPr lang="en-US" altLang="zh-CN" sz="1300" dirty="0">
                <a:solidFill>
                  <a:prstClr val="black">
                    <a:lumMod val="65000"/>
                    <a:lumOff val="35000"/>
                  </a:prstClr>
                </a:solidFill>
                <a:cs typeface="+mn-ea"/>
              </a:endParaRPr>
            </a:p>
          </p:txBody>
        </p:sp>
        <p:sp>
          <p:nvSpPr>
            <p:cNvPr id="60" name="Rectangle 59"/>
            <p:cNvSpPr/>
            <p:nvPr/>
          </p:nvSpPr>
          <p:spPr>
            <a:xfrm>
              <a:off x="1248619" y="1363501"/>
              <a:ext cx="731065" cy="219240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r"/>
              <a:r>
                <a:rPr lang="zh-CN" altLang="en-US" sz="1900" b="1" dirty="0" smtClean="0">
                  <a:solidFill>
                    <a:schemeClr val="accent1"/>
                  </a:solidFill>
                  <a:cs typeface="+mn-ea"/>
                </a:rPr>
                <a:t>文本标题</a:t>
              </a:r>
              <a:endParaRPr lang="en-US" sz="1900" b="1" dirty="0">
                <a:solidFill>
                  <a:schemeClr val="accent1"/>
                </a:solidFill>
                <a:cs typeface="+mn-ea"/>
              </a:endParaRPr>
            </a:p>
          </p:txBody>
        </p:sp>
      </p:grpSp>
      <p:grpSp>
        <p:nvGrpSpPr>
          <p:cNvPr id="61" name="Group 30"/>
          <p:cNvGrpSpPr/>
          <p:nvPr/>
        </p:nvGrpSpPr>
        <p:grpSpPr>
          <a:xfrm>
            <a:off x="4455657" y="4161227"/>
            <a:ext cx="817228" cy="815591"/>
            <a:chOff x="1081088" y="2138363"/>
            <a:chExt cx="671512" cy="669925"/>
          </a:xfrm>
          <a:solidFill>
            <a:schemeClr val="bg1"/>
          </a:solidFill>
        </p:grpSpPr>
        <p:sp>
          <p:nvSpPr>
            <p:cNvPr id="62" name="Freeform 16"/>
            <p:cNvSpPr>
              <a:spLocks noEditPoints="1"/>
            </p:cNvSpPr>
            <p:nvPr/>
          </p:nvSpPr>
          <p:spPr bwMode="auto">
            <a:xfrm>
              <a:off x="1165225" y="2516188"/>
              <a:ext cx="125412" cy="125413"/>
            </a:xfrm>
            <a:custGeom>
              <a:avLst/>
              <a:gdLst/>
              <a:ahLst/>
              <a:cxnLst>
                <a:cxn ang="0">
                  <a:pos x="53" y="0"/>
                </a:cxn>
                <a:cxn ang="0">
                  <a:pos x="26" y="0"/>
                </a:cxn>
                <a:cxn ang="0">
                  <a:pos x="26" y="26"/>
                </a:cxn>
                <a:cxn ang="0">
                  <a:pos x="0" y="26"/>
                </a:cxn>
                <a:cxn ang="0">
                  <a:pos x="0" y="52"/>
                </a:cxn>
                <a:cxn ang="0">
                  <a:pos x="26" y="52"/>
                </a:cxn>
                <a:cxn ang="0">
                  <a:pos x="26" y="79"/>
                </a:cxn>
                <a:cxn ang="0">
                  <a:pos x="53" y="79"/>
                </a:cxn>
                <a:cxn ang="0">
                  <a:pos x="53" y="52"/>
                </a:cxn>
                <a:cxn ang="0">
                  <a:pos x="79" y="52"/>
                </a:cxn>
                <a:cxn ang="0">
                  <a:pos x="79" y="26"/>
                </a:cxn>
                <a:cxn ang="0">
                  <a:pos x="53" y="26"/>
                </a:cxn>
                <a:cxn ang="0">
                  <a:pos x="53" y="0"/>
                </a:cxn>
                <a:cxn ang="0">
                  <a:pos x="53" y="0"/>
                </a:cxn>
                <a:cxn ang="0">
                  <a:pos x="53" y="0"/>
                </a:cxn>
              </a:cxnLst>
              <a:rect l="0" t="0" r="r" b="b"/>
              <a:pathLst>
                <a:path w="79" h="79">
                  <a:moveTo>
                    <a:pt x="53" y="0"/>
                  </a:moveTo>
                  <a:lnTo>
                    <a:pt x="26" y="0"/>
                  </a:lnTo>
                  <a:lnTo>
                    <a:pt x="26" y="26"/>
                  </a:lnTo>
                  <a:lnTo>
                    <a:pt x="0" y="26"/>
                  </a:lnTo>
                  <a:lnTo>
                    <a:pt x="0" y="52"/>
                  </a:lnTo>
                  <a:lnTo>
                    <a:pt x="26" y="52"/>
                  </a:lnTo>
                  <a:lnTo>
                    <a:pt x="26" y="79"/>
                  </a:lnTo>
                  <a:lnTo>
                    <a:pt x="53" y="79"/>
                  </a:lnTo>
                  <a:lnTo>
                    <a:pt x="53" y="52"/>
                  </a:lnTo>
                  <a:lnTo>
                    <a:pt x="79" y="52"/>
                  </a:lnTo>
                  <a:lnTo>
                    <a:pt x="79" y="26"/>
                  </a:lnTo>
                  <a:lnTo>
                    <a:pt x="53" y="26"/>
                  </a:lnTo>
                  <a:lnTo>
                    <a:pt x="53" y="0"/>
                  </a:lnTo>
                  <a:close/>
                  <a:moveTo>
                    <a:pt x="53" y="0"/>
                  </a:moveTo>
                  <a:lnTo>
                    <a:pt x="53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63" name="Freeform 17"/>
            <p:cNvSpPr>
              <a:spLocks noEditPoints="1"/>
            </p:cNvSpPr>
            <p:nvPr/>
          </p:nvSpPr>
          <p:spPr bwMode="auto">
            <a:xfrm>
              <a:off x="1165225" y="2516188"/>
              <a:ext cx="125412" cy="125413"/>
            </a:xfrm>
            <a:custGeom>
              <a:avLst/>
              <a:gdLst/>
              <a:ahLst/>
              <a:cxnLst>
                <a:cxn ang="0">
                  <a:pos x="53" y="0"/>
                </a:cxn>
                <a:cxn ang="0">
                  <a:pos x="26" y="0"/>
                </a:cxn>
                <a:cxn ang="0">
                  <a:pos x="26" y="26"/>
                </a:cxn>
                <a:cxn ang="0">
                  <a:pos x="0" y="26"/>
                </a:cxn>
                <a:cxn ang="0">
                  <a:pos x="0" y="52"/>
                </a:cxn>
                <a:cxn ang="0">
                  <a:pos x="26" y="52"/>
                </a:cxn>
                <a:cxn ang="0">
                  <a:pos x="26" y="79"/>
                </a:cxn>
                <a:cxn ang="0">
                  <a:pos x="53" y="79"/>
                </a:cxn>
                <a:cxn ang="0">
                  <a:pos x="53" y="52"/>
                </a:cxn>
                <a:cxn ang="0">
                  <a:pos x="79" y="52"/>
                </a:cxn>
                <a:cxn ang="0">
                  <a:pos x="79" y="26"/>
                </a:cxn>
                <a:cxn ang="0">
                  <a:pos x="53" y="26"/>
                </a:cxn>
                <a:cxn ang="0">
                  <a:pos x="53" y="0"/>
                </a:cxn>
                <a:cxn ang="0">
                  <a:pos x="53" y="0"/>
                </a:cxn>
                <a:cxn ang="0">
                  <a:pos x="53" y="0"/>
                </a:cxn>
              </a:cxnLst>
              <a:rect l="0" t="0" r="r" b="b"/>
              <a:pathLst>
                <a:path w="79" h="79">
                  <a:moveTo>
                    <a:pt x="53" y="0"/>
                  </a:moveTo>
                  <a:lnTo>
                    <a:pt x="26" y="0"/>
                  </a:lnTo>
                  <a:lnTo>
                    <a:pt x="26" y="26"/>
                  </a:lnTo>
                  <a:lnTo>
                    <a:pt x="0" y="26"/>
                  </a:lnTo>
                  <a:lnTo>
                    <a:pt x="0" y="52"/>
                  </a:lnTo>
                  <a:lnTo>
                    <a:pt x="26" y="52"/>
                  </a:lnTo>
                  <a:lnTo>
                    <a:pt x="26" y="79"/>
                  </a:lnTo>
                  <a:lnTo>
                    <a:pt x="53" y="79"/>
                  </a:lnTo>
                  <a:lnTo>
                    <a:pt x="53" y="52"/>
                  </a:lnTo>
                  <a:lnTo>
                    <a:pt x="79" y="52"/>
                  </a:lnTo>
                  <a:lnTo>
                    <a:pt x="79" y="26"/>
                  </a:lnTo>
                  <a:lnTo>
                    <a:pt x="53" y="26"/>
                  </a:lnTo>
                  <a:lnTo>
                    <a:pt x="53" y="0"/>
                  </a:lnTo>
                  <a:moveTo>
                    <a:pt x="53" y="0"/>
                  </a:moveTo>
                  <a:lnTo>
                    <a:pt x="53" y="0"/>
                  </a:ln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64" name="Freeform 18"/>
            <p:cNvSpPr>
              <a:spLocks noEditPoints="1"/>
            </p:cNvSpPr>
            <p:nvPr/>
          </p:nvSpPr>
          <p:spPr bwMode="auto">
            <a:xfrm>
              <a:off x="1081088" y="2181226"/>
              <a:ext cx="250825" cy="250825"/>
            </a:xfrm>
            <a:custGeom>
              <a:avLst/>
              <a:gdLst/>
              <a:ahLst/>
              <a:cxnLst>
                <a:cxn ang="0">
                  <a:pos x="53" y="158"/>
                </a:cxn>
                <a:cxn ang="0">
                  <a:pos x="106" y="158"/>
                </a:cxn>
                <a:cxn ang="0">
                  <a:pos x="106" y="105"/>
                </a:cxn>
                <a:cxn ang="0">
                  <a:pos x="158" y="105"/>
                </a:cxn>
                <a:cxn ang="0">
                  <a:pos x="158" y="52"/>
                </a:cxn>
                <a:cxn ang="0">
                  <a:pos x="106" y="52"/>
                </a:cxn>
                <a:cxn ang="0">
                  <a:pos x="106" y="0"/>
                </a:cxn>
                <a:cxn ang="0">
                  <a:pos x="53" y="0"/>
                </a:cxn>
                <a:cxn ang="0">
                  <a:pos x="53" y="52"/>
                </a:cxn>
                <a:cxn ang="0">
                  <a:pos x="0" y="52"/>
                </a:cxn>
                <a:cxn ang="0">
                  <a:pos x="0" y="105"/>
                </a:cxn>
                <a:cxn ang="0">
                  <a:pos x="53" y="105"/>
                </a:cxn>
                <a:cxn ang="0">
                  <a:pos x="53" y="158"/>
                </a:cxn>
                <a:cxn ang="0">
                  <a:pos x="53" y="158"/>
                </a:cxn>
                <a:cxn ang="0">
                  <a:pos x="53" y="158"/>
                </a:cxn>
              </a:cxnLst>
              <a:rect l="0" t="0" r="r" b="b"/>
              <a:pathLst>
                <a:path w="158" h="158">
                  <a:moveTo>
                    <a:pt x="53" y="158"/>
                  </a:moveTo>
                  <a:lnTo>
                    <a:pt x="106" y="158"/>
                  </a:lnTo>
                  <a:lnTo>
                    <a:pt x="106" y="105"/>
                  </a:lnTo>
                  <a:lnTo>
                    <a:pt x="158" y="105"/>
                  </a:lnTo>
                  <a:lnTo>
                    <a:pt x="158" y="52"/>
                  </a:lnTo>
                  <a:lnTo>
                    <a:pt x="106" y="52"/>
                  </a:lnTo>
                  <a:lnTo>
                    <a:pt x="106" y="0"/>
                  </a:lnTo>
                  <a:lnTo>
                    <a:pt x="53" y="0"/>
                  </a:lnTo>
                  <a:lnTo>
                    <a:pt x="53" y="52"/>
                  </a:lnTo>
                  <a:lnTo>
                    <a:pt x="0" y="52"/>
                  </a:lnTo>
                  <a:lnTo>
                    <a:pt x="0" y="105"/>
                  </a:lnTo>
                  <a:lnTo>
                    <a:pt x="53" y="105"/>
                  </a:lnTo>
                  <a:lnTo>
                    <a:pt x="53" y="158"/>
                  </a:lnTo>
                  <a:close/>
                  <a:moveTo>
                    <a:pt x="53" y="158"/>
                  </a:moveTo>
                  <a:lnTo>
                    <a:pt x="53" y="158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65" name="Freeform 19"/>
            <p:cNvSpPr>
              <a:spLocks noEditPoints="1"/>
            </p:cNvSpPr>
            <p:nvPr/>
          </p:nvSpPr>
          <p:spPr bwMode="auto">
            <a:xfrm>
              <a:off x="1081088" y="2181226"/>
              <a:ext cx="250825" cy="250825"/>
            </a:xfrm>
            <a:custGeom>
              <a:avLst/>
              <a:gdLst/>
              <a:ahLst/>
              <a:cxnLst>
                <a:cxn ang="0">
                  <a:pos x="53" y="158"/>
                </a:cxn>
                <a:cxn ang="0">
                  <a:pos x="106" y="158"/>
                </a:cxn>
                <a:cxn ang="0">
                  <a:pos x="106" y="105"/>
                </a:cxn>
                <a:cxn ang="0">
                  <a:pos x="158" y="105"/>
                </a:cxn>
                <a:cxn ang="0">
                  <a:pos x="158" y="52"/>
                </a:cxn>
                <a:cxn ang="0">
                  <a:pos x="106" y="52"/>
                </a:cxn>
                <a:cxn ang="0">
                  <a:pos x="106" y="0"/>
                </a:cxn>
                <a:cxn ang="0">
                  <a:pos x="53" y="0"/>
                </a:cxn>
                <a:cxn ang="0">
                  <a:pos x="53" y="52"/>
                </a:cxn>
                <a:cxn ang="0">
                  <a:pos x="0" y="52"/>
                </a:cxn>
                <a:cxn ang="0">
                  <a:pos x="0" y="105"/>
                </a:cxn>
                <a:cxn ang="0">
                  <a:pos x="53" y="105"/>
                </a:cxn>
                <a:cxn ang="0">
                  <a:pos x="53" y="158"/>
                </a:cxn>
                <a:cxn ang="0">
                  <a:pos x="53" y="158"/>
                </a:cxn>
                <a:cxn ang="0">
                  <a:pos x="53" y="158"/>
                </a:cxn>
              </a:cxnLst>
              <a:rect l="0" t="0" r="r" b="b"/>
              <a:pathLst>
                <a:path w="158" h="158">
                  <a:moveTo>
                    <a:pt x="53" y="158"/>
                  </a:moveTo>
                  <a:lnTo>
                    <a:pt x="106" y="158"/>
                  </a:lnTo>
                  <a:lnTo>
                    <a:pt x="106" y="105"/>
                  </a:lnTo>
                  <a:lnTo>
                    <a:pt x="158" y="105"/>
                  </a:lnTo>
                  <a:lnTo>
                    <a:pt x="158" y="52"/>
                  </a:lnTo>
                  <a:lnTo>
                    <a:pt x="106" y="52"/>
                  </a:lnTo>
                  <a:lnTo>
                    <a:pt x="106" y="0"/>
                  </a:lnTo>
                  <a:lnTo>
                    <a:pt x="53" y="0"/>
                  </a:lnTo>
                  <a:lnTo>
                    <a:pt x="53" y="52"/>
                  </a:lnTo>
                  <a:lnTo>
                    <a:pt x="0" y="52"/>
                  </a:lnTo>
                  <a:lnTo>
                    <a:pt x="0" y="105"/>
                  </a:lnTo>
                  <a:lnTo>
                    <a:pt x="53" y="105"/>
                  </a:lnTo>
                  <a:lnTo>
                    <a:pt x="53" y="158"/>
                  </a:lnTo>
                  <a:moveTo>
                    <a:pt x="53" y="158"/>
                  </a:moveTo>
                  <a:lnTo>
                    <a:pt x="53" y="158"/>
                  </a:ln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66" name="Freeform 20"/>
            <p:cNvSpPr>
              <a:spLocks noEditPoints="1"/>
            </p:cNvSpPr>
            <p:nvPr/>
          </p:nvSpPr>
          <p:spPr bwMode="auto">
            <a:xfrm>
              <a:off x="1331913" y="2138363"/>
              <a:ext cx="295275" cy="669925"/>
            </a:xfrm>
            <a:custGeom>
              <a:avLst/>
              <a:gdLst/>
              <a:ahLst/>
              <a:cxnLst>
                <a:cxn ang="0">
                  <a:pos x="1079" y="450"/>
                </a:cxn>
                <a:cxn ang="0">
                  <a:pos x="630" y="0"/>
                </a:cxn>
                <a:cxn ang="0">
                  <a:pos x="180" y="450"/>
                </a:cxn>
                <a:cxn ang="0">
                  <a:pos x="180" y="1808"/>
                </a:cxn>
                <a:cxn ang="0">
                  <a:pos x="0" y="2247"/>
                </a:cxn>
                <a:cxn ang="0">
                  <a:pos x="630" y="2876"/>
                </a:cxn>
                <a:cxn ang="0">
                  <a:pos x="1259" y="2247"/>
                </a:cxn>
                <a:cxn ang="0">
                  <a:pos x="1079" y="1808"/>
                </a:cxn>
                <a:cxn ang="0">
                  <a:pos x="1079" y="450"/>
                </a:cxn>
                <a:cxn ang="0">
                  <a:pos x="630" y="2696"/>
                </a:cxn>
                <a:cxn ang="0">
                  <a:pos x="575" y="2691"/>
                </a:cxn>
                <a:cxn ang="0">
                  <a:pos x="180" y="2247"/>
                </a:cxn>
                <a:cxn ang="0">
                  <a:pos x="360" y="1890"/>
                </a:cxn>
                <a:cxn ang="0">
                  <a:pos x="360" y="450"/>
                </a:cxn>
                <a:cxn ang="0">
                  <a:pos x="630" y="180"/>
                </a:cxn>
                <a:cxn ang="0">
                  <a:pos x="899" y="450"/>
                </a:cxn>
                <a:cxn ang="0">
                  <a:pos x="899" y="1890"/>
                </a:cxn>
                <a:cxn ang="0">
                  <a:pos x="1079" y="2247"/>
                </a:cxn>
                <a:cxn ang="0">
                  <a:pos x="630" y="2696"/>
                </a:cxn>
                <a:cxn ang="0">
                  <a:pos x="630" y="2696"/>
                </a:cxn>
                <a:cxn ang="0">
                  <a:pos x="630" y="2696"/>
                </a:cxn>
              </a:cxnLst>
              <a:rect l="0" t="0" r="r" b="b"/>
              <a:pathLst>
                <a:path w="1259" h="2876">
                  <a:moveTo>
                    <a:pt x="1079" y="450"/>
                  </a:moveTo>
                  <a:cubicBezTo>
                    <a:pt x="1079" y="202"/>
                    <a:pt x="878" y="0"/>
                    <a:pt x="630" y="0"/>
                  </a:cubicBezTo>
                  <a:cubicBezTo>
                    <a:pt x="381" y="0"/>
                    <a:pt x="180" y="202"/>
                    <a:pt x="180" y="450"/>
                  </a:cubicBezTo>
                  <a:cubicBezTo>
                    <a:pt x="180" y="1808"/>
                    <a:pt x="180" y="1808"/>
                    <a:pt x="180" y="1808"/>
                  </a:cubicBezTo>
                  <a:cubicBezTo>
                    <a:pt x="69" y="1921"/>
                    <a:pt x="0" y="2076"/>
                    <a:pt x="0" y="2247"/>
                  </a:cubicBezTo>
                  <a:cubicBezTo>
                    <a:pt x="0" y="2595"/>
                    <a:pt x="282" y="2876"/>
                    <a:pt x="630" y="2876"/>
                  </a:cubicBezTo>
                  <a:cubicBezTo>
                    <a:pt x="977" y="2876"/>
                    <a:pt x="1259" y="2595"/>
                    <a:pt x="1259" y="2247"/>
                  </a:cubicBezTo>
                  <a:cubicBezTo>
                    <a:pt x="1259" y="2076"/>
                    <a:pt x="1190" y="1921"/>
                    <a:pt x="1079" y="1808"/>
                  </a:cubicBezTo>
                  <a:lnTo>
                    <a:pt x="1079" y="450"/>
                  </a:lnTo>
                  <a:close/>
                  <a:moveTo>
                    <a:pt x="630" y="2696"/>
                  </a:moveTo>
                  <a:cubicBezTo>
                    <a:pt x="611" y="2696"/>
                    <a:pt x="593" y="2694"/>
                    <a:pt x="575" y="2691"/>
                  </a:cubicBezTo>
                  <a:cubicBezTo>
                    <a:pt x="353" y="2664"/>
                    <a:pt x="180" y="2477"/>
                    <a:pt x="180" y="2247"/>
                  </a:cubicBezTo>
                  <a:cubicBezTo>
                    <a:pt x="180" y="2101"/>
                    <a:pt x="251" y="1972"/>
                    <a:pt x="360" y="1890"/>
                  </a:cubicBezTo>
                  <a:cubicBezTo>
                    <a:pt x="360" y="450"/>
                    <a:pt x="360" y="450"/>
                    <a:pt x="360" y="450"/>
                  </a:cubicBezTo>
                  <a:cubicBezTo>
                    <a:pt x="360" y="301"/>
                    <a:pt x="481" y="180"/>
                    <a:pt x="630" y="180"/>
                  </a:cubicBezTo>
                  <a:cubicBezTo>
                    <a:pt x="778" y="180"/>
                    <a:pt x="899" y="301"/>
                    <a:pt x="899" y="450"/>
                  </a:cubicBezTo>
                  <a:cubicBezTo>
                    <a:pt x="899" y="1890"/>
                    <a:pt x="899" y="1890"/>
                    <a:pt x="899" y="1890"/>
                  </a:cubicBezTo>
                  <a:cubicBezTo>
                    <a:pt x="1008" y="1972"/>
                    <a:pt x="1079" y="2101"/>
                    <a:pt x="1079" y="2247"/>
                  </a:cubicBezTo>
                  <a:cubicBezTo>
                    <a:pt x="1079" y="2495"/>
                    <a:pt x="878" y="2696"/>
                    <a:pt x="630" y="2696"/>
                  </a:cubicBezTo>
                  <a:close/>
                  <a:moveTo>
                    <a:pt x="630" y="2696"/>
                  </a:moveTo>
                  <a:cubicBezTo>
                    <a:pt x="630" y="2696"/>
                    <a:pt x="630" y="2696"/>
                    <a:pt x="630" y="2696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67" name="Freeform 21"/>
            <p:cNvSpPr>
              <a:spLocks noEditPoints="1"/>
            </p:cNvSpPr>
            <p:nvPr/>
          </p:nvSpPr>
          <p:spPr bwMode="auto">
            <a:xfrm>
              <a:off x="1416050" y="2306638"/>
              <a:ext cx="127000" cy="417513"/>
            </a:xfrm>
            <a:custGeom>
              <a:avLst/>
              <a:gdLst/>
              <a:ahLst/>
              <a:cxnLst>
                <a:cxn ang="0">
                  <a:pos x="359" y="1275"/>
                </a:cxn>
                <a:cxn ang="0">
                  <a:pos x="359" y="0"/>
                </a:cxn>
                <a:cxn ang="0">
                  <a:pos x="180" y="0"/>
                </a:cxn>
                <a:cxn ang="0">
                  <a:pos x="180" y="1275"/>
                </a:cxn>
                <a:cxn ang="0">
                  <a:pos x="0" y="1528"/>
                </a:cxn>
                <a:cxn ang="0">
                  <a:pos x="270" y="1798"/>
                </a:cxn>
                <a:cxn ang="0">
                  <a:pos x="539" y="1528"/>
                </a:cxn>
                <a:cxn ang="0">
                  <a:pos x="359" y="1275"/>
                </a:cxn>
                <a:cxn ang="0">
                  <a:pos x="359" y="1275"/>
                </a:cxn>
                <a:cxn ang="0">
                  <a:pos x="359" y="1275"/>
                </a:cxn>
              </a:cxnLst>
              <a:rect l="0" t="0" r="r" b="b"/>
              <a:pathLst>
                <a:path w="539" h="1798">
                  <a:moveTo>
                    <a:pt x="359" y="1275"/>
                  </a:moveTo>
                  <a:cubicBezTo>
                    <a:pt x="359" y="0"/>
                    <a:pt x="359" y="0"/>
                    <a:pt x="359" y="0"/>
                  </a:cubicBezTo>
                  <a:cubicBezTo>
                    <a:pt x="180" y="0"/>
                    <a:pt x="180" y="0"/>
                    <a:pt x="180" y="0"/>
                  </a:cubicBezTo>
                  <a:cubicBezTo>
                    <a:pt x="180" y="1275"/>
                    <a:pt x="180" y="1275"/>
                    <a:pt x="180" y="1275"/>
                  </a:cubicBezTo>
                  <a:cubicBezTo>
                    <a:pt x="75" y="1312"/>
                    <a:pt x="0" y="1411"/>
                    <a:pt x="0" y="1528"/>
                  </a:cubicBezTo>
                  <a:cubicBezTo>
                    <a:pt x="0" y="1677"/>
                    <a:pt x="121" y="1798"/>
                    <a:pt x="270" y="1798"/>
                  </a:cubicBezTo>
                  <a:cubicBezTo>
                    <a:pt x="418" y="1798"/>
                    <a:pt x="539" y="1677"/>
                    <a:pt x="539" y="1528"/>
                  </a:cubicBezTo>
                  <a:cubicBezTo>
                    <a:pt x="539" y="1411"/>
                    <a:pt x="464" y="1312"/>
                    <a:pt x="359" y="1275"/>
                  </a:cubicBezTo>
                  <a:close/>
                  <a:moveTo>
                    <a:pt x="359" y="1275"/>
                  </a:moveTo>
                  <a:cubicBezTo>
                    <a:pt x="359" y="1275"/>
                    <a:pt x="359" y="1275"/>
                    <a:pt x="359" y="1275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68" name="Freeform 22"/>
            <p:cNvSpPr>
              <a:spLocks noEditPoints="1"/>
            </p:cNvSpPr>
            <p:nvPr/>
          </p:nvSpPr>
          <p:spPr bwMode="auto">
            <a:xfrm>
              <a:off x="1627188" y="2222501"/>
              <a:ext cx="125412" cy="125413"/>
            </a:xfrm>
            <a:custGeom>
              <a:avLst/>
              <a:gdLst/>
              <a:ahLst/>
              <a:cxnLst>
                <a:cxn ang="0">
                  <a:pos x="52" y="26"/>
                </a:cxn>
                <a:cxn ang="0">
                  <a:pos x="52" y="0"/>
                </a:cxn>
                <a:cxn ang="0">
                  <a:pos x="26" y="0"/>
                </a:cxn>
                <a:cxn ang="0">
                  <a:pos x="26" y="26"/>
                </a:cxn>
                <a:cxn ang="0">
                  <a:pos x="0" y="26"/>
                </a:cxn>
                <a:cxn ang="0">
                  <a:pos x="0" y="53"/>
                </a:cxn>
                <a:cxn ang="0">
                  <a:pos x="26" y="53"/>
                </a:cxn>
                <a:cxn ang="0">
                  <a:pos x="26" y="79"/>
                </a:cxn>
                <a:cxn ang="0">
                  <a:pos x="52" y="79"/>
                </a:cxn>
                <a:cxn ang="0">
                  <a:pos x="52" y="53"/>
                </a:cxn>
                <a:cxn ang="0">
                  <a:pos x="79" y="53"/>
                </a:cxn>
                <a:cxn ang="0">
                  <a:pos x="79" y="26"/>
                </a:cxn>
                <a:cxn ang="0">
                  <a:pos x="52" y="26"/>
                </a:cxn>
                <a:cxn ang="0">
                  <a:pos x="52" y="26"/>
                </a:cxn>
                <a:cxn ang="0">
                  <a:pos x="52" y="26"/>
                </a:cxn>
              </a:cxnLst>
              <a:rect l="0" t="0" r="r" b="b"/>
              <a:pathLst>
                <a:path w="79" h="79">
                  <a:moveTo>
                    <a:pt x="52" y="26"/>
                  </a:moveTo>
                  <a:lnTo>
                    <a:pt x="52" y="0"/>
                  </a:lnTo>
                  <a:lnTo>
                    <a:pt x="26" y="0"/>
                  </a:lnTo>
                  <a:lnTo>
                    <a:pt x="26" y="26"/>
                  </a:lnTo>
                  <a:lnTo>
                    <a:pt x="0" y="26"/>
                  </a:lnTo>
                  <a:lnTo>
                    <a:pt x="0" y="53"/>
                  </a:lnTo>
                  <a:lnTo>
                    <a:pt x="26" y="53"/>
                  </a:lnTo>
                  <a:lnTo>
                    <a:pt x="26" y="79"/>
                  </a:lnTo>
                  <a:lnTo>
                    <a:pt x="52" y="79"/>
                  </a:lnTo>
                  <a:lnTo>
                    <a:pt x="52" y="53"/>
                  </a:lnTo>
                  <a:lnTo>
                    <a:pt x="79" y="53"/>
                  </a:lnTo>
                  <a:lnTo>
                    <a:pt x="79" y="26"/>
                  </a:lnTo>
                  <a:lnTo>
                    <a:pt x="52" y="26"/>
                  </a:lnTo>
                  <a:close/>
                  <a:moveTo>
                    <a:pt x="52" y="26"/>
                  </a:moveTo>
                  <a:lnTo>
                    <a:pt x="52" y="26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69" name="Freeform 23"/>
            <p:cNvSpPr>
              <a:spLocks noEditPoints="1"/>
            </p:cNvSpPr>
            <p:nvPr/>
          </p:nvSpPr>
          <p:spPr bwMode="auto">
            <a:xfrm>
              <a:off x="1627188" y="2222501"/>
              <a:ext cx="125412" cy="125413"/>
            </a:xfrm>
            <a:custGeom>
              <a:avLst/>
              <a:gdLst/>
              <a:ahLst/>
              <a:cxnLst>
                <a:cxn ang="0">
                  <a:pos x="52" y="26"/>
                </a:cxn>
                <a:cxn ang="0">
                  <a:pos x="52" y="0"/>
                </a:cxn>
                <a:cxn ang="0">
                  <a:pos x="26" y="0"/>
                </a:cxn>
                <a:cxn ang="0">
                  <a:pos x="26" y="26"/>
                </a:cxn>
                <a:cxn ang="0">
                  <a:pos x="0" y="26"/>
                </a:cxn>
                <a:cxn ang="0">
                  <a:pos x="0" y="53"/>
                </a:cxn>
                <a:cxn ang="0">
                  <a:pos x="26" y="53"/>
                </a:cxn>
                <a:cxn ang="0">
                  <a:pos x="26" y="79"/>
                </a:cxn>
                <a:cxn ang="0">
                  <a:pos x="52" y="79"/>
                </a:cxn>
                <a:cxn ang="0">
                  <a:pos x="52" y="53"/>
                </a:cxn>
                <a:cxn ang="0">
                  <a:pos x="79" y="53"/>
                </a:cxn>
                <a:cxn ang="0">
                  <a:pos x="79" y="26"/>
                </a:cxn>
                <a:cxn ang="0">
                  <a:pos x="52" y="26"/>
                </a:cxn>
                <a:cxn ang="0">
                  <a:pos x="52" y="26"/>
                </a:cxn>
                <a:cxn ang="0">
                  <a:pos x="52" y="26"/>
                </a:cxn>
              </a:cxnLst>
              <a:rect l="0" t="0" r="r" b="b"/>
              <a:pathLst>
                <a:path w="79" h="79">
                  <a:moveTo>
                    <a:pt x="52" y="26"/>
                  </a:moveTo>
                  <a:lnTo>
                    <a:pt x="52" y="0"/>
                  </a:lnTo>
                  <a:lnTo>
                    <a:pt x="26" y="0"/>
                  </a:lnTo>
                  <a:lnTo>
                    <a:pt x="26" y="26"/>
                  </a:lnTo>
                  <a:lnTo>
                    <a:pt x="0" y="26"/>
                  </a:lnTo>
                  <a:lnTo>
                    <a:pt x="0" y="53"/>
                  </a:lnTo>
                  <a:lnTo>
                    <a:pt x="26" y="53"/>
                  </a:lnTo>
                  <a:lnTo>
                    <a:pt x="26" y="79"/>
                  </a:lnTo>
                  <a:lnTo>
                    <a:pt x="52" y="79"/>
                  </a:lnTo>
                  <a:lnTo>
                    <a:pt x="52" y="53"/>
                  </a:lnTo>
                  <a:lnTo>
                    <a:pt x="79" y="53"/>
                  </a:lnTo>
                  <a:lnTo>
                    <a:pt x="79" y="26"/>
                  </a:lnTo>
                  <a:lnTo>
                    <a:pt x="52" y="26"/>
                  </a:lnTo>
                  <a:moveTo>
                    <a:pt x="52" y="26"/>
                  </a:moveTo>
                  <a:lnTo>
                    <a:pt x="52" y="26"/>
                  </a:ln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</p:grpSp>
      <p:sp>
        <p:nvSpPr>
          <p:cNvPr id="70" name="Freeform 35"/>
          <p:cNvSpPr>
            <a:spLocks noEditPoints="1"/>
          </p:cNvSpPr>
          <p:nvPr/>
        </p:nvSpPr>
        <p:spPr bwMode="auto">
          <a:xfrm>
            <a:off x="6467580" y="2093893"/>
            <a:ext cx="742209" cy="891518"/>
          </a:xfrm>
          <a:custGeom>
            <a:avLst/>
            <a:gdLst/>
            <a:ahLst/>
            <a:cxnLst>
              <a:cxn ang="0">
                <a:pos x="37" y="23"/>
              </a:cxn>
              <a:cxn ang="0">
                <a:pos x="37" y="3"/>
              </a:cxn>
              <a:cxn ang="0">
                <a:pos x="40" y="3"/>
              </a:cxn>
              <a:cxn ang="0">
                <a:pos x="40" y="0"/>
              </a:cxn>
              <a:cxn ang="0">
                <a:pos x="17" y="0"/>
              </a:cxn>
              <a:cxn ang="0">
                <a:pos x="17" y="3"/>
              </a:cxn>
              <a:cxn ang="0">
                <a:pos x="20" y="3"/>
              </a:cxn>
              <a:cxn ang="0">
                <a:pos x="20" y="23"/>
              </a:cxn>
              <a:cxn ang="0">
                <a:pos x="0" y="60"/>
              </a:cxn>
              <a:cxn ang="0">
                <a:pos x="9" y="69"/>
              </a:cxn>
              <a:cxn ang="0">
                <a:pos x="49" y="69"/>
              </a:cxn>
              <a:cxn ang="0">
                <a:pos x="57" y="60"/>
              </a:cxn>
              <a:cxn ang="0">
                <a:pos x="37" y="23"/>
              </a:cxn>
              <a:cxn ang="0">
                <a:pos x="49" y="66"/>
              </a:cxn>
              <a:cxn ang="0">
                <a:pos x="9" y="66"/>
              </a:cxn>
              <a:cxn ang="0">
                <a:pos x="3" y="60"/>
              </a:cxn>
              <a:cxn ang="0">
                <a:pos x="22" y="24"/>
              </a:cxn>
              <a:cxn ang="0">
                <a:pos x="23" y="24"/>
              </a:cxn>
              <a:cxn ang="0">
                <a:pos x="23" y="3"/>
              </a:cxn>
              <a:cxn ang="0">
                <a:pos x="34" y="3"/>
              </a:cxn>
              <a:cxn ang="0">
                <a:pos x="34" y="24"/>
              </a:cxn>
              <a:cxn ang="0">
                <a:pos x="35" y="24"/>
              </a:cxn>
              <a:cxn ang="0">
                <a:pos x="54" y="60"/>
              </a:cxn>
              <a:cxn ang="0">
                <a:pos x="49" y="66"/>
              </a:cxn>
              <a:cxn ang="0">
                <a:pos x="20" y="55"/>
              </a:cxn>
              <a:cxn ang="0">
                <a:pos x="17" y="58"/>
              </a:cxn>
              <a:cxn ang="0">
                <a:pos x="14" y="55"/>
              </a:cxn>
              <a:cxn ang="0">
                <a:pos x="17" y="52"/>
              </a:cxn>
              <a:cxn ang="0">
                <a:pos x="20" y="55"/>
              </a:cxn>
              <a:cxn ang="0">
                <a:pos x="37" y="59"/>
              </a:cxn>
              <a:cxn ang="0">
                <a:pos x="33" y="63"/>
              </a:cxn>
              <a:cxn ang="0">
                <a:pos x="29" y="59"/>
              </a:cxn>
              <a:cxn ang="0">
                <a:pos x="33" y="55"/>
              </a:cxn>
              <a:cxn ang="0">
                <a:pos x="37" y="59"/>
              </a:cxn>
              <a:cxn ang="0">
                <a:pos x="30" y="54"/>
              </a:cxn>
              <a:cxn ang="0">
                <a:pos x="27" y="57"/>
              </a:cxn>
              <a:cxn ang="0">
                <a:pos x="23" y="54"/>
              </a:cxn>
              <a:cxn ang="0">
                <a:pos x="27" y="50"/>
              </a:cxn>
              <a:cxn ang="0">
                <a:pos x="30" y="54"/>
              </a:cxn>
              <a:cxn ang="0">
                <a:pos x="26" y="49"/>
              </a:cxn>
              <a:cxn ang="0">
                <a:pos x="21" y="44"/>
              </a:cxn>
              <a:cxn ang="0">
                <a:pos x="26" y="39"/>
              </a:cxn>
              <a:cxn ang="0">
                <a:pos x="31" y="44"/>
              </a:cxn>
              <a:cxn ang="0">
                <a:pos x="26" y="49"/>
              </a:cxn>
              <a:cxn ang="0">
                <a:pos x="34" y="44"/>
              </a:cxn>
              <a:cxn ang="0">
                <a:pos x="37" y="41"/>
              </a:cxn>
              <a:cxn ang="0">
                <a:pos x="40" y="44"/>
              </a:cxn>
              <a:cxn ang="0">
                <a:pos x="37" y="47"/>
              </a:cxn>
              <a:cxn ang="0">
                <a:pos x="34" y="44"/>
              </a:cxn>
              <a:cxn ang="0">
                <a:pos x="37" y="51"/>
              </a:cxn>
              <a:cxn ang="0">
                <a:pos x="35" y="53"/>
              </a:cxn>
              <a:cxn ang="0">
                <a:pos x="33" y="51"/>
              </a:cxn>
              <a:cxn ang="0">
                <a:pos x="35" y="49"/>
              </a:cxn>
              <a:cxn ang="0">
                <a:pos x="37" y="51"/>
              </a:cxn>
              <a:cxn ang="0">
                <a:pos x="37" y="51"/>
              </a:cxn>
              <a:cxn ang="0">
                <a:pos x="37" y="51"/>
              </a:cxn>
            </a:cxnLst>
            <a:rect l="0" t="0" r="r" b="b"/>
            <a:pathLst>
              <a:path w="57" h="69">
                <a:moveTo>
                  <a:pt x="37" y="23"/>
                </a:moveTo>
                <a:cubicBezTo>
                  <a:pt x="37" y="3"/>
                  <a:pt x="37" y="3"/>
                  <a:pt x="37" y="3"/>
                </a:cubicBezTo>
                <a:cubicBezTo>
                  <a:pt x="40" y="3"/>
                  <a:pt x="40" y="3"/>
                  <a:pt x="40" y="3"/>
                </a:cubicBezTo>
                <a:cubicBezTo>
                  <a:pt x="40" y="0"/>
                  <a:pt x="40" y="0"/>
                  <a:pt x="40" y="0"/>
                </a:cubicBezTo>
                <a:cubicBezTo>
                  <a:pt x="17" y="0"/>
                  <a:pt x="17" y="0"/>
                  <a:pt x="17" y="0"/>
                </a:cubicBezTo>
                <a:cubicBezTo>
                  <a:pt x="17" y="3"/>
                  <a:pt x="17" y="3"/>
                  <a:pt x="17" y="3"/>
                </a:cubicBezTo>
                <a:cubicBezTo>
                  <a:pt x="20" y="3"/>
                  <a:pt x="20" y="3"/>
                  <a:pt x="20" y="3"/>
                </a:cubicBezTo>
                <a:cubicBezTo>
                  <a:pt x="20" y="23"/>
                  <a:pt x="20" y="23"/>
                  <a:pt x="20" y="23"/>
                </a:cubicBezTo>
                <a:cubicBezTo>
                  <a:pt x="20" y="23"/>
                  <a:pt x="0" y="51"/>
                  <a:pt x="0" y="60"/>
                </a:cubicBezTo>
                <a:cubicBezTo>
                  <a:pt x="0" y="69"/>
                  <a:pt x="9" y="69"/>
                  <a:pt x="9" y="69"/>
                </a:cubicBezTo>
                <a:cubicBezTo>
                  <a:pt x="49" y="69"/>
                  <a:pt x="49" y="69"/>
                  <a:pt x="49" y="69"/>
                </a:cubicBezTo>
                <a:cubicBezTo>
                  <a:pt x="49" y="69"/>
                  <a:pt x="57" y="69"/>
                  <a:pt x="57" y="60"/>
                </a:cubicBezTo>
                <a:cubicBezTo>
                  <a:pt x="57" y="51"/>
                  <a:pt x="37" y="23"/>
                  <a:pt x="37" y="23"/>
                </a:cubicBezTo>
                <a:close/>
                <a:moveTo>
                  <a:pt x="49" y="66"/>
                </a:moveTo>
                <a:cubicBezTo>
                  <a:pt x="9" y="66"/>
                  <a:pt x="9" y="66"/>
                  <a:pt x="9" y="66"/>
                </a:cubicBezTo>
                <a:cubicBezTo>
                  <a:pt x="8" y="66"/>
                  <a:pt x="3" y="65"/>
                  <a:pt x="3" y="60"/>
                </a:cubicBezTo>
                <a:cubicBezTo>
                  <a:pt x="3" y="54"/>
                  <a:pt x="15" y="35"/>
                  <a:pt x="22" y="24"/>
                </a:cubicBezTo>
                <a:cubicBezTo>
                  <a:pt x="23" y="24"/>
                  <a:pt x="23" y="24"/>
                  <a:pt x="23" y="24"/>
                </a:cubicBezTo>
                <a:cubicBezTo>
                  <a:pt x="23" y="3"/>
                  <a:pt x="23" y="3"/>
                  <a:pt x="23" y="3"/>
                </a:cubicBezTo>
                <a:cubicBezTo>
                  <a:pt x="34" y="3"/>
                  <a:pt x="34" y="3"/>
                  <a:pt x="34" y="3"/>
                </a:cubicBezTo>
                <a:cubicBezTo>
                  <a:pt x="34" y="24"/>
                  <a:pt x="34" y="24"/>
                  <a:pt x="34" y="24"/>
                </a:cubicBezTo>
                <a:cubicBezTo>
                  <a:pt x="35" y="24"/>
                  <a:pt x="35" y="24"/>
                  <a:pt x="35" y="24"/>
                </a:cubicBezTo>
                <a:cubicBezTo>
                  <a:pt x="42" y="35"/>
                  <a:pt x="54" y="54"/>
                  <a:pt x="54" y="60"/>
                </a:cubicBezTo>
                <a:cubicBezTo>
                  <a:pt x="54" y="65"/>
                  <a:pt x="50" y="66"/>
                  <a:pt x="49" y="66"/>
                </a:cubicBezTo>
                <a:close/>
                <a:moveTo>
                  <a:pt x="20" y="55"/>
                </a:moveTo>
                <a:cubicBezTo>
                  <a:pt x="20" y="56"/>
                  <a:pt x="19" y="58"/>
                  <a:pt x="17" y="58"/>
                </a:cubicBezTo>
                <a:cubicBezTo>
                  <a:pt x="16" y="58"/>
                  <a:pt x="14" y="56"/>
                  <a:pt x="14" y="55"/>
                </a:cubicBezTo>
                <a:cubicBezTo>
                  <a:pt x="14" y="53"/>
                  <a:pt x="16" y="52"/>
                  <a:pt x="17" y="52"/>
                </a:cubicBezTo>
                <a:cubicBezTo>
                  <a:pt x="19" y="52"/>
                  <a:pt x="20" y="53"/>
                  <a:pt x="20" y="55"/>
                </a:cubicBezTo>
                <a:close/>
                <a:moveTo>
                  <a:pt x="37" y="59"/>
                </a:moveTo>
                <a:cubicBezTo>
                  <a:pt x="37" y="61"/>
                  <a:pt x="35" y="63"/>
                  <a:pt x="33" y="63"/>
                </a:cubicBezTo>
                <a:cubicBezTo>
                  <a:pt x="31" y="63"/>
                  <a:pt x="29" y="61"/>
                  <a:pt x="29" y="59"/>
                </a:cubicBezTo>
                <a:cubicBezTo>
                  <a:pt x="29" y="57"/>
                  <a:pt x="31" y="55"/>
                  <a:pt x="33" y="55"/>
                </a:cubicBezTo>
                <a:cubicBezTo>
                  <a:pt x="35" y="55"/>
                  <a:pt x="37" y="57"/>
                  <a:pt x="37" y="59"/>
                </a:cubicBezTo>
                <a:close/>
                <a:moveTo>
                  <a:pt x="30" y="54"/>
                </a:moveTo>
                <a:cubicBezTo>
                  <a:pt x="30" y="56"/>
                  <a:pt x="29" y="57"/>
                  <a:pt x="27" y="57"/>
                </a:cubicBezTo>
                <a:cubicBezTo>
                  <a:pt x="25" y="57"/>
                  <a:pt x="23" y="56"/>
                  <a:pt x="23" y="54"/>
                </a:cubicBezTo>
                <a:cubicBezTo>
                  <a:pt x="23" y="52"/>
                  <a:pt x="25" y="50"/>
                  <a:pt x="27" y="50"/>
                </a:cubicBezTo>
                <a:cubicBezTo>
                  <a:pt x="29" y="50"/>
                  <a:pt x="30" y="52"/>
                  <a:pt x="30" y="54"/>
                </a:cubicBezTo>
                <a:close/>
                <a:moveTo>
                  <a:pt x="26" y="49"/>
                </a:moveTo>
                <a:cubicBezTo>
                  <a:pt x="23" y="49"/>
                  <a:pt x="21" y="47"/>
                  <a:pt x="21" y="44"/>
                </a:cubicBezTo>
                <a:cubicBezTo>
                  <a:pt x="21" y="41"/>
                  <a:pt x="23" y="39"/>
                  <a:pt x="26" y="39"/>
                </a:cubicBezTo>
                <a:cubicBezTo>
                  <a:pt x="29" y="39"/>
                  <a:pt x="31" y="41"/>
                  <a:pt x="31" y="44"/>
                </a:cubicBezTo>
                <a:cubicBezTo>
                  <a:pt x="31" y="47"/>
                  <a:pt x="29" y="49"/>
                  <a:pt x="26" y="49"/>
                </a:cubicBezTo>
                <a:close/>
                <a:moveTo>
                  <a:pt x="34" y="44"/>
                </a:moveTo>
                <a:cubicBezTo>
                  <a:pt x="34" y="43"/>
                  <a:pt x="35" y="41"/>
                  <a:pt x="37" y="41"/>
                </a:cubicBezTo>
                <a:cubicBezTo>
                  <a:pt x="38" y="41"/>
                  <a:pt x="40" y="43"/>
                  <a:pt x="40" y="44"/>
                </a:cubicBezTo>
                <a:cubicBezTo>
                  <a:pt x="40" y="46"/>
                  <a:pt x="38" y="47"/>
                  <a:pt x="37" y="47"/>
                </a:cubicBezTo>
                <a:cubicBezTo>
                  <a:pt x="35" y="47"/>
                  <a:pt x="34" y="46"/>
                  <a:pt x="34" y="44"/>
                </a:cubicBezTo>
                <a:close/>
                <a:moveTo>
                  <a:pt x="37" y="51"/>
                </a:moveTo>
                <a:cubicBezTo>
                  <a:pt x="37" y="52"/>
                  <a:pt x="36" y="53"/>
                  <a:pt x="35" y="53"/>
                </a:cubicBezTo>
                <a:cubicBezTo>
                  <a:pt x="34" y="53"/>
                  <a:pt x="33" y="52"/>
                  <a:pt x="33" y="51"/>
                </a:cubicBezTo>
                <a:cubicBezTo>
                  <a:pt x="33" y="50"/>
                  <a:pt x="34" y="49"/>
                  <a:pt x="35" y="49"/>
                </a:cubicBezTo>
                <a:cubicBezTo>
                  <a:pt x="36" y="49"/>
                  <a:pt x="37" y="50"/>
                  <a:pt x="37" y="51"/>
                </a:cubicBezTo>
                <a:close/>
                <a:moveTo>
                  <a:pt x="37" y="51"/>
                </a:moveTo>
                <a:cubicBezTo>
                  <a:pt x="37" y="51"/>
                  <a:pt x="37" y="51"/>
                  <a:pt x="37" y="51"/>
                </a:cubicBezTo>
              </a:path>
            </a:pathLst>
          </a:custGeom>
          <a:solidFill>
            <a:schemeClr val="bg1"/>
          </a:solidFill>
          <a:ln w="9525">
            <a:noFill/>
            <a:round/>
          </a:ln>
        </p:spPr>
        <p:txBody>
          <a:bodyPr vert="horz" wrap="square" lIns="121917" tIns="60958" rIns="121917" bIns="60958" numCol="1" anchor="t" anchorCtr="0" compatLnSpc="1"/>
          <a:lstStyle/>
          <a:p>
            <a:endParaRPr lang="en-US">
              <a:cs typeface="+mn-ea"/>
            </a:endParaRPr>
          </a:p>
        </p:txBody>
      </p:sp>
      <p:sp>
        <p:nvSpPr>
          <p:cNvPr id="71" name="Freeform 27"/>
          <p:cNvSpPr>
            <a:spLocks noEditPoints="1"/>
          </p:cNvSpPr>
          <p:nvPr/>
        </p:nvSpPr>
        <p:spPr bwMode="auto">
          <a:xfrm>
            <a:off x="4611855" y="2230318"/>
            <a:ext cx="750528" cy="753602"/>
          </a:xfrm>
          <a:custGeom>
            <a:avLst/>
            <a:gdLst/>
            <a:ahLst/>
            <a:cxnLst>
              <a:cxn ang="0">
                <a:pos x="26" y="0"/>
              </a:cxn>
              <a:cxn ang="0">
                <a:pos x="0" y="26"/>
              </a:cxn>
              <a:cxn ang="0">
                <a:pos x="26" y="51"/>
              </a:cxn>
              <a:cxn ang="0">
                <a:pos x="51" y="26"/>
              </a:cxn>
              <a:cxn ang="0">
                <a:pos x="26" y="0"/>
              </a:cxn>
              <a:cxn ang="0">
                <a:pos x="26" y="6"/>
              </a:cxn>
              <a:cxn ang="0">
                <a:pos x="37" y="10"/>
              </a:cxn>
              <a:cxn ang="0">
                <a:pos x="31" y="18"/>
              </a:cxn>
              <a:cxn ang="0">
                <a:pos x="26" y="16"/>
              </a:cxn>
              <a:cxn ang="0">
                <a:pos x="20" y="18"/>
              </a:cxn>
              <a:cxn ang="0">
                <a:pos x="15" y="10"/>
              </a:cxn>
              <a:cxn ang="0">
                <a:pos x="26" y="6"/>
              </a:cxn>
              <a:cxn ang="0">
                <a:pos x="14" y="42"/>
              </a:cxn>
              <a:cxn ang="0">
                <a:pos x="6" y="26"/>
              </a:cxn>
              <a:cxn ang="0">
                <a:pos x="16" y="26"/>
              </a:cxn>
              <a:cxn ang="0">
                <a:pos x="20" y="33"/>
              </a:cxn>
              <a:cxn ang="0">
                <a:pos x="14" y="42"/>
              </a:cxn>
              <a:cxn ang="0">
                <a:pos x="26" y="32"/>
              </a:cxn>
              <a:cxn ang="0">
                <a:pos x="19" y="26"/>
              </a:cxn>
              <a:cxn ang="0">
                <a:pos x="26" y="19"/>
              </a:cxn>
              <a:cxn ang="0">
                <a:pos x="32" y="26"/>
              </a:cxn>
              <a:cxn ang="0">
                <a:pos x="26" y="32"/>
              </a:cxn>
              <a:cxn ang="0">
                <a:pos x="37" y="42"/>
              </a:cxn>
              <a:cxn ang="0">
                <a:pos x="31" y="33"/>
              </a:cxn>
              <a:cxn ang="0">
                <a:pos x="35" y="26"/>
              </a:cxn>
              <a:cxn ang="0">
                <a:pos x="45" y="26"/>
              </a:cxn>
              <a:cxn ang="0">
                <a:pos x="37" y="42"/>
              </a:cxn>
              <a:cxn ang="0">
                <a:pos x="37" y="42"/>
              </a:cxn>
              <a:cxn ang="0">
                <a:pos x="37" y="42"/>
              </a:cxn>
            </a:cxnLst>
            <a:rect l="0" t="0" r="r" b="b"/>
            <a:pathLst>
              <a:path w="51" h="51">
                <a:moveTo>
                  <a:pt x="26" y="0"/>
                </a:moveTo>
                <a:cubicBezTo>
                  <a:pt x="11" y="0"/>
                  <a:pt x="0" y="11"/>
                  <a:pt x="0" y="26"/>
                </a:cubicBezTo>
                <a:cubicBezTo>
                  <a:pt x="0" y="40"/>
                  <a:pt x="11" y="51"/>
                  <a:pt x="26" y="51"/>
                </a:cubicBezTo>
                <a:cubicBezTo>
                  <a:pt x="40" y="51"/>
                  <a:pt x="51" y="40"/>
                  <a:pt x="51" y="26"/>
                </a:cubicBezTo>
                <a:cubicBezTo>
                  <a:pt x="51" y="11"/>
                  <a:pt x="40" y="0"/>
                  <a:pt x="26" y="0"/>
                </a:cubicBezTo>
                <a:close/>
                <a:moveTo>
                  <a:pt x="26" y="6"/>
                </a:moveTo>
                <a:cubicBezTo>
                  <a:pt x="30" y="6"/>
                  <a:pt x="34" y="8"/>
                  <a:pt x="37" y="10"/>
                </a:cubicBezTo>
                <a:cubicBezTo>
                  <a:pt x="31" y="18"/>
                  <a:pt x="31" y="18"/>
                  <a:pt x="31" y="18"/>
                </a:cubicBezTo>
                <a:cubicBezTo>
                  <a:pt x="30" y="17"/>
                  <a:pt x="28" y="16"/>
                  <a:pt x="26" y="16"/>
                </a:cubicBezTo>
                <a:cubicBezTo>
                  <a:pt x="24" y="16"/>
                  <a:pt x="22" y="17"/>
                  <a:pt x="20" y="18"/>
                </a:cubicBezTo>
                <a:cubicBezTo>
                  <a:pt x="15" y="10"/>
                  <a:pt x="15" y="10"/>
                  <a:pt x="15" y="10"/>
                </a:cubicBezTo>
                <a:cubicBezTo>
                  <a:pt x="18" y="8"/>
                  <a:pt x="22" y="6"/>
                  <a:pt x="26" y="6"/>
                </a:cubicBezTo>
                <a:close/>
                <a:moveTo>
                  <a:pt x="14" y="42"/>
                </a:moveTo>
                <a:cubicBezTo>
                  <a:pt x="9" y="38"/>
                  <a:pt x="6" y="32"/>
                  <a:pt x="6" y="26"/>
                </a:cubicBezTo>
                <a:cubicBezTo>
                  <a:pt x="16" y="26"/>
                  <a:pt x="16" y="26"/>
                  <a:pt x="16" y="26"/>
                </a:cubicBezTo>
                <a:cubicBezTo>
                  <a:pt x="16" y="29"/>
                  <a:pt x="18" y="32"/>
                  <a:pt x="20" y="33"/>
                </a:cubicBezTo>
                <a:lnTo>
                  <a:pt x="14" y="42"/>
                </a:lnTo>
                <a:close/>
                <a:moveTo>
                  <a:pt x="26" y="32"/>
                </a:moveTo>
                <a:cubicBezTo>
                  <a:pt x="22" y="32"/>
                  <a:pt x="19" y="29"/>
                  <a:pt x="19" y="26"/>
                </a:cubicBezTo>
                <a:cubicBezTo>
                  <a:pt x="19" y="22"/>
                  <a:pt x="22" y="19"/>
                  <a:pt x="26" y="19"/>
                </a:cubicBezTo>
                <a:cubicBezTo>
                  <a:pt x="29" y="19"/>
                  <a:pt x="32" y="22"/>
                  <a:pt x="32" y="26"/>
                </a:cubicBezTo>
                <a:cubicBezTo>
                  <a:pt x="32" y="29"/>
                  <a:pt x="29" y="32"/>
                  <a:pt x="26" y="32"/>
                </a:cubicBezTo>
                <a:close/>
                <a:moveTo>
                  <a:pt x="37" y="42"/>
                </a:moveTo>
                <a:cubicBezTo>
                  <a:pt x="31" y="33"/>
                  <a:pt x="31" y="33"/>
                  <a:pt x="31" y="33"/>
                </a:cubicBezTo>
                <a:cubicBezTo>
                  <a:pt x="34" y="32"/>
                  <a:pt x="35" y="29"/>
                  <a:pt x="35" y="26"/>
                </a:cubicBezTo>
                <a:cubicBezTo>
                  <a:pt x="45" y="26"/>
                  <a:pt x="45" y="26"/>
                  <a:pt x="45" y="26"/>
                </a:cubicBezTo>
                <a:cubicBezTo>
                  <a:pt x="45" y="32"/>
                  <a:pt x="42" y="38"/>
                  <a:pt x="37" y="42"/>
                </a:cubicBezTo>
                <a:close/>
                <a:moveTo>
                  <a:pt x="37" y="42"/>
                </a:moveTo>
                <a:cubicBezTo>
                  <a:pt x="37" y="42"/>
                  <a:pt x="37" y="42"/>
                  <a:pt x="37" y="42"/>
                </a:cubicBezTo>
              </a:path>
            </a:pathLst>
          </a:custGeom>
          <a:solidFill>
            <a:schemeClr val="bg1"/>
          </a:solidFill>
          <a:ln w="9525">
            <a:noFill/>
            <a:round/>
          </a:ln>
        </p:spPr>
        <p:txBody>
          <a:bodyPr vert="horz" wrap="square" lIns="121917" tIns="60958" rIns="121917" bIns="60958" numCol="1" anchor="t" anchorCtr="0" compatLnSpc="1"/>
          <a:lstStyle/>
          <a:p>
            <a:endParaRPr lang="en-US">
              <a:cs typeface="+mn-ea"/>
            </a:endParaRPr>
          </a:p>
        </p:txBody>
      </p:sp>
      <p:grpSp>
        <p:nvGrpSpPr>
          <p:cNvPr id="72" name="Group 42"/>
          <p:cNvGrpSpPr/>
          <p:nvPr/>
        </p:nvGrpSpPr>
        <p:grpSpPr>
          <a:xfrm>
            <a:off x="6497291" y="4104057"/>
            <a:ext cx="630317" cy="937902"/>
            <a:chOff x="990600" y="1889126"/>
            <a:chExt cx="758825" cy="1128713"/>
          </a:xfrm>
          <a:solidFill>
            <a:schemeClr val="bg1"/>
          </a:solidFill>
        </p:grpSpPr>
        <p:sp>
          <p:nvSpPr>
            <p:cNvPr id="73" name="Freeform 31"/>
            <p:cNvSpPr>
              <a:spLocks noEditPoints="1"/>
            </p:cNvSpPr>
            <p:nvPr/>
          </p:nvSpPr>
          <p:spPr bwMode="auto">
            <a:xfrm>
              <a:off x="990600" y="1889126"/>
              <a:ext cx="758825" cy="1128713"/>
            </a:xfrm>
            <a:custGeom>
              <a:avLst/>
              <a:gdLst/>
              <a:ahLst/>
              <a:cxnLst>
                <a:cxn ang="0">
                  <a:pos x="100" y="0"/>
                </a:cxn>
                <a:cxn ang="0">
                  <a:pos x="0" y="100"/>
                </a:cxn>
                <a:cxn ang="0">
                  <a:pos x="100" y="298"/>
                </a:cxn>
                <a:cxn ang="0">
                  <a:pos x="199" y="100"/>
                </a:cxn>
                <a:cxn ang="0">
                  <a:pos x="100" y="0"/>
                </a:cxn>
                <a:cxn ang="0">
                  <a:pos x="100" y="171"/>
                </a:cxn>
                <a:cxn ang="0">
                  <a:pos x="27" y="98"/>
                </a:cxn>
                <a:cxn ang="0">
                  <a:pos x="100" y="26"/>
                </a:cxn>
                <a:cxn ang="0">
                  <a:pos x="172" y="98"/>
                </a:cxn>
                <a:cxn ang="0">
                  <a:pos x="100" y="171"/>
                </a:cxn>
                <a:cxn ang="0">
                  <a:pos x="100" y="171"/>
                </a:cxn>
                <a:cxn ang="0">
                  <a:pos x="100" y="171"/>
                </a:cxn>
              </a:cxnLst>
              <a:rect l="0" t="0" r="r" b="b"/>
              <a:pathLst>
                <a:path w="199" h="298">
                  <a:moveTo>
                    <a:pt x="100" y="0"/>
                  </a:moveTo>
                  <a:cubicBezTo>
                    <a:pt x="45" y="0"/>
                    <a:pt x="0" y="45"/>
                    <a:pt x="0" y="100"/>
                  </a:cubicBezTo>
                  <a:cubicBezTo>
                    <a:pt x="0" y="154"/>
                    <a:pt x="100" y="298"/>
                    <a:pt x="100" y="298"/>
                  </a:cubicBezTo>
                  <a:cubicBezTo>
                    <a:pt x="100" y="298"/>
                    <a:pt x="199" y="154"/>
                    <a:pt x="199" y="100"/>
                  </a:cubicBezTo>
                  <a:cubicBezTo>
                    <a:pt x="199" y="45"/>
                    <a:pt x="154" y="0"/>
                    <a:pt x="100" y="0"/>
                  </a:cubicBezTo>
                  <a:close/>
                  <a:moveTo>
                    <a:pt x="100" y="171"/>
                  </a:moveTo>
                  <a:cubicBezTo>
                    <a:pt x="59" y="171"/>
                    <a:pt x="27" y="138"/>
                    <a:pt x="27" y="98"/>
                  </a:cubicBezTo>
                  <a:cubicBezTo>
                    <a:pt x="27" y="58"/>
                    <a:pt x="59" y="26"/>
                    <a:pt x="100" y="26"/>
                  </a:cubicBezTo>
                  <a:cubicBezTo>
                    <a:pt x="140" y="26"/>
                    <a:pt x="172" y="58"/>
                    <a:pt x="172" y="98"/>
                  </a:cubicBezTo>
                  <a:cubicBezTo>
                    <a:pt x="172" y="138"/>
                    <a:pt x="140" y="171"/>
                    <a:pt x="100" y="171"/>
                  </a:cubicBezTo>
                  <a:close/>
                  <a:moveTo>
                    <a:pt x="100" y="171"/>
                  </a:moveTo>
                  <a:cubicBezTo>
                    <a:pt x="100" y="171"/>
                    <a:pt x="100" y="171"/>
                    <a:pt x="100" y="171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74" name="Freeform 32"/>
            <p:cNvSpPr>
              <a:spLocks noEditPoints="1"/>
            </p:cNvSpPr>
            <p:nvPr/>
          </p:nvSpPr>
          <p:spPr bwMode="auto">
            <a:xfrm>
              <a:off x="1212850" y="2105026"/>
              <a:ext cx="315913" cy="309563"/>
            </a:xfrm>
            <a:custGeom>
              <a:avLst/>
              <a:gdLst/>
              <a:ahLst/>
              <a:cxnLst>
                <a:cxn ang="0">
                  <a:pos x="141" y="0"/>
                </a:cxn>
                <a:cxn ang="0">
                  <a:pos x="57" y="0"/>
                </a:cxn>
                <a:cxn ang="0">
                  <a:pos x="57" y="57"/>
                </a:cxn>
                <a:cxn ang="0">
                  <a:pos x="0" y="57"/>
                </a:cxn>
                <a:cxn ang="0">
                  <a:pos x="0" y="140"/>
                </a:cxn>
                <a:cxn ang="0">
                  <a:pos x="57" y="140"/>
                </a:cxn>
                <a:cxn ang="0">
                  <a:pos x="57" y="195"/>
                </a:cxn>
                <a:cxn ang="0">
                  <a:pos x="141" y="195"/>
                </a:cxn>
                <a:cxn ang="0">
                  <a:pos x="141" y="140"/>
                </a:cxn>
                <a:cxn ang="0">
                  <a:pos x="199" y="140"/>
                </a:cxn>
                <a:cxn ang="0">
                  <a:pos x="199" y="57"/>
                </a:cxn>
                <a:cxn ang="0">
                  <a:pos x="141" y="57"/>
                </a:cxn>
                <a:cxn ang="0">
                  <a:pos x="141" y="0"/>
                </a:cxn>
                <a:cxn ang="0">
                  <a:pos x="141" y="0"/>
                </a:cxn>
                <a:cxn ang="0">
                  <a:pos x="141" y="0"/>
                </a:cxn>
              </a:cxnLst>
              <a:rect l="0" t="0" r="r" b="b"/>
              <a:pathLst>
                <a:path w="199" h="195">
                  <a:moveTo>
                    <a:pt x="141" y="0"/>
                  </a:moveTo>
                  <a:lnTo>
                    <a:pt x="57" y="0"/>
                  </a:lnTo>
                  <a:lnTo>
                    <a:pt x="57" y="57"/>
                  </a:lnTo>
                  <a:lnTo>
                    <a:pt x="0" y="57"/>
                  </a:lnTo>
                  <a:lnTo>
                    <a:pt x="0" y="140"/>
                  </a:lnTo>
                  <a:lnTo>
                    <a:pt x="57" y="140"/>
                  </a:lnTo>
                  <a:lnTo>
                    <a:pt x="57" y="195"/>
                  </a:lnTo>
                  <a:lnTo>
                    <a:pt x="141" y="195"/>
                  </a:lnTo>
                  <a:lnTo>
                    <a:pt x="141" y="140"/>
                  </a:lnTo>
                  <a:lnTo>
                    <a:pt x="199" y="140"/>
                  </a:lnTo>
                  <a:lnTo>
                    <a:pt x="199" y="57"/>
                  </a:lnTo>
                  <a:lnTo>
                    <a:pt x="141" y="57"/>
                  </a:lnTo>
                  <a:lnTo>
                    <a:pt x="141" y="0"/>
                  </a:lnTo>
                  <a:close/>
                  <a:moveTo>
                    <a:pt x="141" y="0"/>
                  </a:moveTo>
                  <a:lnTo>
                    <a:pt x="141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75" name="Freeform 33"/>
            <p:cNvSpPr>
              <a:spLocks noEditPoints="1"/>
            </p:cNvSpPr>
            <p:nvPr/>
          </p:nvSpPr>
          <p:spPr bwMode="auto">
            <a:xfrm>
              <a:off x="1212850" y="2105026"/>
              <a:ext cx="315913" cy="309563"/>
            </a:xfrm>
            <a:custGeom>
              <a:avLst/>
              <a:gdLst/>
              <a:ahLst/>
              <a:cxnLst>
                <a:cxn ang="0">
                  <a:pos x="141" y="0"/>
                </a:cxn>
                <a:cxn ang="0">
                  <a:pos x="57" y="0"/>
                </a:cxn>
                <a:cxn ang="0">
                  <a:pos x="57" y="57"/>
                </a:cxn>
                <a:cxn ang="0">
                  <a:pos x="0" y="57"/>
                </a:cxn>
                <a:cxn ang="0">
                  <a:pos x="0" y="140"/>
                </a:cxn>
                <a:cxn ang="0">
                  <a:pos x="57" y="140"/>
                </a:cxn>
                <a:cxn ang="0">
                  <a:pos x="57" y="195"/>
                </a:cxn>
                <a:cxn ang="0">
                  <a:pos x="141" y="195"/>
                </a:cxn>
                <a:cxn ang="0">
                  <a:pos x="141" y="140"/>
                </a:cxn>
                <a:cxn ang="0">
                  <a:pos x="199" y="140"/>
                </a:cxn>
                <a:cxn ang="0">
                  <a:pos x="199" y="57"/>
                </a:cxn>
                <a:cxn ang="0">
                  <a:pos x="141" y="57"/>
                </a:cxn>
                <a:cxn ang="0">
                  <a:pos x="141" y="0"/>
                </a:cxn>
                <a:cxn ang="0">
                  <a:pos x="141" y="0"/>
                </a:cxn>
                <a:cxn ang="0">
                  <a:pos x="141" y="0"/>
                </a:cxn>
              </a:cxnLst>
              <a:rect l="0" t="0" r="r" b="b"/>
              <a:pathLst>
                <a:path w="199" h="195">
                  <a:moveTo>
                    <a:pt x="141" y="0"/>
                  </a:moveTo>
                  <a:lnTo>
                    <a:pt x="57" y="0"/>
                  </a:lnTo>
                  <a:lnTo>
                    <a:pt x="57" y="57"/>
                  </a:lnTo>
                  <a:lnTo>
                    <a:pt x="0" y="57"/>
                  </a:lnTo>
                  <a:lnTo>
                    <a:pt x="0" y="140"/>
                  </a:lnTo>
                  <a:lnTo>
                    <a:pt x="57" y="140"/>
                  </a:lnTo>
                  <a:lnTo>
                    <a:pt x="57" y="195"/>
                  </a:lnTo>
                  <a:lnTo>
                    <a:pt x="141" y="195"/>
                  </a:lnTo>
                  <a:lnTo>
                    <a:pt x="141" y="140"/>
                  </a:lnTo>
                  <a:lnTo>
                    <a:pt x="199" y="140"/>
                  </a:lnTo>
                  <a:lnTo>
                    <a:pt x="199" y="57"/>
                  </a:lnTo>
                  <a:lnTo>
                    <a:pt x="141" y="57"/>
                  </a:lnTo>
                  <a:lnTo>
                    <a:pt x="141" y="0"/>
                  </a:lnTo>
                  <a:moveTo>
                    <a:pt x="141" y="0"/>
                  </a:moveTo>
                  <a:lnTo>
                    <a:pt x="141" y="0"/>
                  </a:ln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</p:grpSp>
      <p:sp>
        <p:nvSpPr>
          <p:cNvPr id="76" name="Text Placeholder 3"/>
          <p:cNvSpPr txBox="1"/>
          <p:nvPr/>
        </p:nvSpPr>
        <p:spPr>
          <a:xfrm>
            <a:off x="4005844" y="3459706"/>
            <a:ext cx="465256" cy="492443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lvl1pPr marL="0" indent="0" algn="ctr">
              <a:buNone/>
              <a:defRPr sz="2800" b="1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l" defTabSz="1218565">
              <a:spcBef>
                <a:spcPct val="20000"/>
              </a:spcBef>
              <a:defRPr/>
            </a:pPr>
            <a:r>
              <a:rPr lang="en-US" sz="3200" dirty="0">
                <a:solidFill>
                  <a:schemeClr val="bg1"/>
                </a:solidFill>
                <a:cs typeface="+mn-ea"/>
              </a:rPr>
              <a:t>01</a:t>
            </a:r>
            <a:endParaRPr lang="en-US" sz="3200" dirty="0">
              <a:solidFill>
                <a:schemeClr val="bg1"/>
              </a:solidFill>
              <a:cs typeface="+mn-ea"/>
            </a:endParaRPr>
          </a:p>
        </p:txBody>
      </p:sp>
      <p:sp>
        <p:nvSpPr>
          <p:cNvPr id="77" name="Text Placeholder 3"/>
          <p:cNvSpPr txBox="1"/>
          <p:nvPr/>
        </p:nvSpPr>
        <p:spPr>
          <a:xfrm>
            <a:off x="5552858" y="1606222"/>
            <a:ext cx="455253" cy="492443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lvl1pPr marL="0" indent="0" algn="ctr">
              <a:buNone/>
              <a:defRPr sz="2800" b="1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l" defTabSz="1218565">
              <a:spcBef>
                <a:spcPct val="20000"/>
              </a:spcBef>
              <a:defRPr/>
            </a:pPr>
            <a:r>
              <a:rPr lang="en-US" sz="3200" dirty="0">
                <a:solidFill>
                  <a:schemeClr val="bg1"/>
                </a:solidFill>
                <a:cs typeface="+mn-ea"/>
              </a:rPr>
              <a:t>02</a:t>
            </a:r>
            <a:endParaRPr lang="en-US" sz="3200" dirty="0">
              <a:solidFill>
                <a:schemeClr val="bg1"/>
              </a:solidFill>
              <a:cs typeface="+mn-ea"/>
            </a:endParaRPr>
          </a:p>
        </p:txBody>
      </p:sp>
      <p:sp>
        <p:nvSpPr>
          <p:cNvPr id="78" name="Text Placeholder 3"/>
          <p:cNvSpPr txBox="1"/>
          <p:nvPr/>
        </p:nvSpPr>
        <p:spPr>
          <a:xfrm>
            <a:off x="7399603" y="3238169"/>
            <a:ext cx="455253" cy="492443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lvl1pPr marL="0" indent="0" algn="ctr">
              <a:buNone/>
              <a:defRPr sz="2800" b="1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l" defTabSz="1218565">
              <a:spcBef>
                <a:spcPct val="20000"/>
              </a:spcBef>
              <a:defRPr/>
            </a:pPr>
            <a:r>
              <a:rPr lang="en-US" sz="3200" dirty="0">
                <a:solidFill>
                  <a:schemeClr val="bg1"/>
                </a:solidFill>
                <a:cs typeface="+mn-ea"/>
              </a:rPr>
              <a:t>03</a:t>
            </a:r>
            <a:endParaRPr lang="en-US" sz="3200" dirty="0">
              <a:solidFill>
                <a:schemeClr val="bg1"/>
              </a:solidFill>
              <a:cs typeface="+mn-ea"/>
            </a:endParaRPr>
          </a:p>
        </p:txBody>
      </p:sp>
      <p:sp>
        <p:nvSpPr>
          <p:cNvPr id="79" name="Text Placeholder 3"/>
          <p:cNvSpPr txBox="1"/>
          <p:nvPr/>
        </p:nvSpPr>
        <p:spPr>
          <a:xfrm>
            <a:off x="5790327" y="5032755"/>
            <a:ext cx="455253" cy="492443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lvl1pPr marL="0" indent="0" algn="ctr">
              <a:buNone/>
              <a:defRPr sz="2800" b="1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l" defTabSz="1218565">
              <a:spcBef>
                <a:spcPct val="20000"/>
              </a:spcBef>
              <a:defRPr/>
            </a:pPr>
            <a:r>
              <a:rPr lang="en-US" sz="3200" dirty="0">
                <a:solidFill>
                  <a:schemeClr val="bg1"/>
                </a:solidFill>
                <a:cs typeface="+mn-ea"/>
              </a:rPr>
              <a:t>04</a:t>
            </a:r>
            <a:endParaRPr lang="en-US" sz="3200" dirty="0">
              <a:solidFill>
                <a:schemeClr val="bg1"/>
              </a:solidFill>
              <a:cs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0">
        <p:blinds dir="vert"/>
      </p:transition>
    </mc:Choice>
    <mc:Fallback>
      <p:transition spd="slow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" presetClass="entr" presetSubtype="8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1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" presetClass="entr" presetSubtype="2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00"/>
                            </p:stCondLst>
                            <p:childTnLst>
                              <p:par>
                                <p:cTn id="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500"/>
                            </p:stCondLst>
                            <p:childTnLst>
                              <p:par>
                                <p:cTn id="5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6500"/>
                            </p:stCondLst>
                            <p:childTnLst>
                              <p:par>
                                <p:cTn id="7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7000"/>
                            </p:stCondLst>
                            <p:childTnLst>
                              <p:par>
                                <p:cTn id="7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500"/>
                            </p:stCondLst>
                            <p:childTnLst>
                              <p:par>
                                <p:cTn id="8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8000"/>
                            </p:stCondLst>
                            <p:childTnLst>
                              <p:par>
                                <p:cTn id="8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" presetClass="entr" presetSubtype="8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8500"/>
                            </p:stCondLst>
                            <p:childTnLst>
                              <p:par>
                                <p:cTn id="97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" presetClass="entr" presetSubtype="8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9000"/>
                            </p:stCondLst>
                            <p:childTnLst>
                              <p:par>
                                <p:cTn id="10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" presetClass="entr" presetSubtype="2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9500"/>
                            </p:stCondLst>
                            <p:childTnLst>
                              <p:par>
                                <p:cTn id="113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" presetClass="entr" presetSubtype="2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70" grpId="0" animBg="1"/>
      <p:bldP spid="71" grpId="0" animBg="1"/>
      <p:bldP spid="76" grpId="0"/>
      <p:bldP spid="77" grpId="0"/>
      <p:bldP spid="78" grpId="0"/>
      <p:bldP spid="7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istrator\各行业\医疗\dsfds.gif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contrast="4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680" t="28181" r="19142" b="19107"/>
          <a:stretch>
            <a:fillRect/>
          </a:stretch>
        </p:blipFill>
        <p:spPr bwMode="auto">
          <a:xfrm>
            <a:off x="190550" y="172672"/>
            <a:ext cx="593194" cy="538357"/>
          </a:xfrm>
          <a:prstGeom prst="rect">
            <a:avLst/>
          </a:prstGeom>
          <a:noFill/>
          <a:effectLst>
            <a:outerShdw blurRad="215900" dist="1016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853346" y="204963"/>
            <a:ext cx="54006" cy="4340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</a:endParaRPr>
          </a:p>
        </p:txBody>
      </p:sp>
      <p:sp>
        <p:nvSpPr>
          <p:cNvPr id="5" name="文本框 25"/>
          <p:cNvSpPr txBox="1"/>
          <p:nvPr/>
        </p:nvSpPr>
        <p:spPr>
          <a:xfrm>
            <a:off x="945570" y="180723"/>
            <a:ext cx="4453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chemeClr val="accent1"/>
                </a:solidFill>
                <a:latin typeface="+mn-ea"/>
                <a:cs typeface="+mn-ea"/>
              </a:rPr>
              <a:t>请</a:t>
            </a:r>
            <a:r>
              <a:rPr lang="zh-CN" altLang="en-US" sz="3200" b="1" dirty="0" smtClean="0">
                <a:solidFill>
                  <a:schemeClr val="accent1"/>
                </a:solidFill>
                <a:latin typeface="+mn-ea"/>
                <a:cs typeface="+mn-ea"/>
              </a:rPr>
              <a:t>在此处添加目录标题</a:t>
            </a:r>
            <a:endParaRPr lang="zh-CN" altLang="en-US" sz="3200" b="1" dirty="0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6" name="矩形 6"/>
          <p:cNvSpPr/>
          <p:nvPr/>
        </p:nvSpPr>
        <p:spPr>
          <a:xfrm flipH="1">
            <a:off x="7103317" y="-4179"/>
            <a:ext cx="5081303" cy="6890357"/>
          </a:xfrm>
          <a:custGeom>
            <a:avLst/>
            <a:gdLst>
              <a:gd name="connsiteX0" fmla="*/ 0 w 4267200"/>
              <a:gd name="connsiteY0" fmla="*/ 0 h 6875842"/>
              <a:gd name="connsiteX1" fmla="*/ 4267200 w 4267200"/>
              <a:gd name="connsiteY1" fmla="*/ 0 h 6875842"/>
              <a:gd name="connsiteX2" fmla="*/ 4267200 w 4267200"/>
              <a:gd name="connsiteY2" fmla="*/ 6875842 h 6875842"/>
              <a:gd name="connsiteX3" fmla="*/ 0 w 4267200"/>
              <a:gd name="connsiteY3" fmla="*/ 6875842 h 6875842"/>
              <a:gd name="connsiteX4" fmla="*/ 0 w 4267200"/>
              <a:gd name="connsiteY4" fmla="*/ 0 h 6875842"/>
              <a:gd name="connsiteX0-1" fmla="*/ 0 w 4267200"/>
              <a:gd name="connsiteY0-2" fmla="*/ 0 h 6890357"/>
              <a:gd name="connsiteX1-3" fmla="*/ 4267200 w 4267200"/>
              <a:gd name="connsiteY1-4" fmla="*/ 0 h 6890357"/>
              <a:gd name="connsiteX2-5" fmla="*/ 2931885 w 4267200"/>
              <a:gd name="connsiteY2-6" fmla="*/ 6890357 h 6890357"/>
              <a:gd name="connsiteX3-7" fmla="*/ 0 w 4267200"/>
              <a:gd name="connsiteY3-8" fmla="*/ 6875842 h 6890357"/>
              <a:gd name="connsiteX4-9" fmla="*/ 0 w 4267200"/>
              <a:gd name="connsiteY4-10" fmla="*/ 0 h 689035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4267200" h="6890357">
                <a:moveTo>
                  <a:pt x="0" y="0"/>
                </a:moveTo>
                <a:lnTo>
                  <a:pt x="4267200" y="0"/>
                </a:lnTo>
                <a:lnTo>
                  <a:pt x="2931885" y="6890357"/>
                </a:lnTo>
                <a:lnTo>
                  <a:pt x="0" y="687584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cs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7334" y="-4178"/>
            <a:ext cx="4943080" cy="6890356"/>
          </a:xfrm>
          <a:custGeom>
            <a:avLst/>
            <a:gdLst>
              <a:gd name="connsiteX0" fmla="*/ 5043242 w 5043242"/>
              <a:gd name="connsiteY0" fmla="*/ 0 h 6858000"/>
              <a:gd name="connsiteX1" fmla="*/ 0 w 5043242"/>
              <a:gd name="connsiteY1" fmla="*/ 0 h 6858000"/>
              <a:gd name="connsiteX2" fmla="*/ 1592159 w 5043242"/>
              <a:gd name="connsiteY2" fmla="*/ 6858000 h 6858000"/>
              <a:gd name="connsiteX3" fmla="*/ 5043242 w 5043242"/>
              <a:gd name="connsiteY3" fmla="*/ 684373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43242" h="6858000">
                <a:moveTo>
                  <a:pt x="5043242" y="0"/>
                </a:moveTo>
                <a:lnTo>
                  <a:pt x="0" y="0"/>
                </a:lnTo>
                <a:lnTo>
                  <a:pt x="1592159" y="6858000"/>
                </a:lnTo>
                <a:lnTo>
                  <a:pt x="5043242" y="6843738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pic>
      <p:grpSp>
        <p:nvGrpSpPr>
          <p:cNvPr id="8" name="Group 69"/>
          <p:cNvGrpSpPr/>
          <p:nvPr/>
        </p:nvGrpSpPr>
        <p:grpSpPr>
          <a:xfrm>
            <a:off x="406574" y="1688923"/>
            <a:ext cx="825393" cy="607625"/>
            <a:chOff x="8085138" y="895350"/>
            <a:chExt cx="619125" cy="455613"/>
          </a:xfrm>
          <a:solidFill>
            <a:schemeClr val="accent2"/>
          </a:solidFill>
        </p:grpSpPr>
        <p:sp>
          <p:nvSpPr>
            <p:cNvPr id="9" name="Freeform 87"/>
            <p:cNvSpPr>
              <a:spLocks noEditPoints="1"/>
            </p:cNvSpPr>
            <p:nvPr/>
          </p:nvSpPr>
          <p:spPr bwMode="auto">
            <a:xfrm>
              <a:off x="8085138" y="895350"/>
              <a:ext cx="369888" cy="328613"/>
            </a:xfrm>
            <a:custGeom>
              <a:avLst/>
              <a:gdLst/>
              <a:ahLst/>
              <a:cxnLst>
                <a:cxn ang="0">
                  <a:pos x="80" y="113"/>
                </a:cxn>
                <a:cxn ang="0">
                  <a:pos x="82" y="104"/>
                </a:cxn>
                <a:cxn ang="0">
                  <a:pos x="119" y="47"/>
                </a:cxn>
                <a:cxn ang="0">
                  <a:pos x="128" y="41"/>
                </a:cxn>
                <a:cxn ang="0">
                  <a:pos x="72" y="6"/>
                </a:cxn>
                <a:cxn ang="0">
                  <a:pos x="49" y="0"/>
                </a:cxn>
                <a:cxn ang="0">
                  <a:pos x="12" y="21"/>
                </a:cxn>
                <a:cxn ang="0">
                  <a:pos x="26" y="80"/>
                </a:cxn>
                <a:cxn ang="0">
                  <a:pos x="80" y="113"/>
                </a:cxn>
                <a:cxn ang="0">
                  <a:pos x="23" y="28"/>
                </a:cxn>
                <a:cxn ang="0">
                  <a:pos x="49" y="13"/>
                </a:cxn>
                <a:cxn ang="0">
                  <a:pos x="65" y="18"/>
                </a:cxn>
                <a:cxn ang="0">
                  <a:pos x="104" y="41"/>
                </a:cxn>
                <a:cxn ang="0">
                  <a:pos x="72" y="92"/>
                </a:cxn>
                <a:cxn ang="0">
                  <a:pos x="33" y="69"/>
                </a:cxn>
                <a:cxn ang="0">
                  <a:pos x="23" y="28"/>
                </a:cxn>
                <a:cxn ang="0">
                  <a:pos x="23" y="28"/>
                </a:cxn>
                <a:cxn ang="0">
                  <a:pos x="23" y="28"/>
                </a:cxn>
              </a:cxnLst>
              <a:rect l="0" t="0" r="r" b="b"/>
              <a:pathLst>
                <a:path w="128" h="113">
                  <a:moveTo>
                    <a:pt x="80" y="113"/>
                  </a:moveTo>
                  <a:cubicBezTo>
                    <a:pt x="82" y="104"/>
                    <a:pt x="82" y="104"/>
                    <a:pt x="82" y="104"/>
                  </a:cubicBezTo>
                  <a:cubicBezTo>
                    <a:pt x="86" y="86"/>
                    <a:pt x="95" y="61"/>
                    <a:pt x="119" y="47"/>
                  </a:cubicBezTo>
                  <a:cubicBezTo>
                    <a:pt x="128" y="41"/>
                    <a:pt x="128" y="41"/>
                    <a:pt x="128" y="41"/>
                  </a:cubicBezTo>
                  <a:cubicBezTo>
                    <a:pt x="72" y="6"/>
                    <a:pt x="72" y="6"/>
                    <a:pt x="72" y="6"/>
                  </a:cubicBezTo>
                  <a:cubicBezTo>
                    <a:pt x="65" y="2"/>
                    <a:pt x="57" y="0"/>
                    <a:pt x="49" y="0"/>
                  </a:cubicBezTo>
                  <a:cubicBezTo>
                    <a:pt x="34" y="0"/>
                    <a:pt x="20" y="8"/>
                    <a:pt x="12" y="21"/>
                  </a:cubicBezTo>
                  <a:cubicBezTo>
                    <a:pt x="0" y="41"/>
                    <a:pt x="6" y="68"/>
                    <a:pt x="26" y="80"/>
                  </a:cubicBezTo>
                  <a:lnTo>
                    <a:pt x="80" y="113"/>
                  </a:lnTo>
                  <a:close/>
                  <a:moveTo>
                    <a:pt x="23" y="28"/>
                  </a:moveTo>
                  <a:cubicBezTo>
                    <a:pt x="29" y="19"/>
                    <a:pt x="38" y="13"/>
                    <a:pt x="49" y="13"/>
                  </a:cubicBezTo>
                  <a:cubicBezTo>
                    <a:pt x="55" y="13"/>
                    <a:pt x="60" y="15"/>
                    <a:pt x="65" y="18"/>
                  </a:cubicBezTo>
                  <a:cubicBezTo>
                    <a:pt x="104" y="41"/>
                    <a:pt x="104" y="41"/>
                    <a:pt x="104" y="41"/>
                  </a:cubicBezTo>
                  <a:cubicBezTo>
                    <a:pt x="85" y="56"/>
                    <a:pt x="76" y="77"/>
                    <a:pt x="72" y="92"/>
                  </a:cubicBezTo>
                  <a:cubicBezTo>
                    <a:pt x="33" y="69"/>
                    <a:pt x="33" y="69"/>
                    <a:pt x="33" y="69"/>
                  </a:cubicBezTo>
                  <a:cubicBezTo>
                    <a:pt x="19" y="60"/>
                    <a:pt x="15" y="42"/>
                    <a:pt x="23" y="28"/>
                  </a:cubicBezTo>
                  <a:close/>
                  <a:moveTo>
                    <a:pt x="23" y="28"/>
                  </a:moveTo>
                  <a:cubicBezTo>
                    <a:pt x="23" y="28"/>
                    <a:pt x="23" y="28"/>
                    <a:pt x="23" y="28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10" name="Freeform 88"/>
            <p:cNvSpPr>
              <a:spLocks noEditPoints="1"/>
            </p:cNvSpPr>
            <p:nvPr/>
          </p:nvSpPr>
          <p:spPr bwMode="auto">
            <a:xfrm>
              <a:off x="8351838" y="1038225"/>
              <a:ext cx="352425" cy="312738"/>
            </a:xfrm>
            <a:custGeom>
              <a:avLst/>
              <a:gdLst/>
              <a:ahLst/>
              <a:cxnLst>
                <a:cxn ang="0">
                  <a:pos x="97" y="31"/>
                </a:cxn>
                <a:cxn ang="0">
                  <a:pos x="46" y="0"/>
                </a:cxn>
                <a:cxn ang="0">
                  <a:pos x="45" y="1"/>
                </a:cxn>
                <a:cxn ang="0">
                  <a:pos x="30" y="10"/>
                </a:cxn>
                <a:cxn ang="0">
                  <a:pos x="79" y="40"/>
                </a:cxn>
                <a:cxn ang="0">
                  <a:pos x="80" y="45"/>
                </a:cxn>
                <a:cxn ang="0">
                  <a:pos x="77" y="47"/>
                </a:cxn>
                <a:cxn ang="0">
                  <a:pos x="74" y="46"/>
                </a:cxn>
                <a:cxn ang="0">
                  <a:pos x="24" y="15"/>
                </a:cxn>
                <a:cxn ang="0">
                  <a:pos x="0" y="67"/>
                </a:cxn>
                <a:cxn ang="0">
                  <a:pos x="0" y="69"/>
                </a:cxn>
                <a:cxn ang="0">
                  <a:pos x="54" y="102"/>
                </a:cxn>
                <a:cxn ang="0">
                  <a:pos x="75" y="108"/>
                </a:cxn>
                <a:cxn ang="0">
                  <a:pos x="111" y="88"/>
                </a:cxn>
                <a:cxn ang="0">
                  <a:pos x="97" y="31"/>
                </a:cxn>
                <a:cxn ang="0">
                  <a:pos x="97" y="31"/>
                </a:cxn>
                <a:cxn ang="0">
                  <a:pos x="97" y="31"/>
                </a:cxn>
              </a:cxnLst>
              <a:rect l="0" t="0" r="r" b="b"/>
              <a:pathLst>
                <a:path w="122" h="108">
                  <a:moveTo>
                    <a:pt x="97" y="31"/>
                  </a:moveTo>
                  <a:cubicBezTo>
                    <a:pt x="46" y="0"/>
                    <a:pt x="46" y="0"/>
                    <a:pt x="46" y="0"/>
                  </a:cubicBezTo>
                  <a:cubicBezTo>
                    <a:pt x="45" y="1"/>
                    <a:pt x="45" y="1"/>
                    <a:pt x="45" y="1"/>
                  </a:cubicBezTo>
                  <a:cubicBezTo>
                    <a:pt x="39" y="3"/>
                    <a:pt x="34" y="6"/>
                    <a:pt x="30" y="10"/>
                  </a:cubicBezTo>
                  <a:cubicBezTo>
                    <a:pt x="79" y="40"/>
                    <a:pt x="79" y="40"/>
                    <a:pt x="79" y="40"/>
                  </a:cubicBezTo>
                  <a:cubicBezTo>
                    <a:pt x="80" y="41"/>
                    <a:pt x="81" y="43"/>
                    <a:pt x="80" y="45"/>
                  </a:cubicBezTo>
                  <a:cubicBezTo>
                    <a:pt x="79" y="46"/>
                    <a:pt x="78" y="47"/>
                    <a:pt x="77" y="47"/>
                  </a:cubicBezTo>
                  <a:cubicBezTo>
                    <a:pt x="76" y="47"/>
                    <a:pt x="75" y="47"/>
                    <a:pt x="74" y="46"/>
                  </a:cubicBezTo>
                  <a:cubicBezTo>
                    <a:pt x="74" y="46"/>
                    <a:pt x="24" y="15"/>
                    <a:pt x="24" y="15"/>
                  </a:cubicBezTo>
                  <a:cubicBezTo>
                    <a:pt x="6" y="32"/>
                    <a:pt x="1" y="56"/>
                    <a:pt x="0" y="67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54" y="102"/>
                    <a:pt x="54" y="102"/>
                    <a:pt x="54" y="102"/>
                  </a:cubicBezTo>
                  <a:cubicBezTo>
                    <a:pt x="60" y="106"/>
                    <a:pt x="68" y="108"/>
                    <a:pt x="75" y="108"/>
                  </a:cubicBezTo>
                  <a:cubicBezTo>
                    <a:pt x="90" y="108"/>
                    <a:pt x="103" y="100"/>
                    <a:pt x="111" y="88"/>
                  </a:cubicBezTo>
                  <a:cubicBezTo>
                    <a:pt x="122" y="69"/>
                    <a:pt x="116" y="43"/>
                    <a:pt x="97" y="31"/>
                  </a:cubicBezTo>
                  <a:close/>
                  <a:moveTo>
                    <a:pt x="97" y="31"/>
                  </a:moveTo>
                  <a:cubicBezTo>
                    <a:pt x="97" y="31"/>
                    <a:pt x="97" y="31"/>
                    <a:pt x="97" y="31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</p:grpSp>
      <p:grpSp>
        <p:nvGrpSpPr>
          <p:cNvPr id="11" name="Group 11"/>
          <p:cNvGrpSpPr>
            <a:grpSpLocks noChangeAspect="1"/>
          </p:cNvGrpSpPr>
          <p:nvPr/>
        </p:nvGrpSpPr>
        <p:grpSpPr bwMode="auto">
          <a:xfrm>
            <a:off x="2329483" y="4936469"/>
            <a:ext cx="586240" cy="806637"/>
            <a:chOff x="1787" y="2114"/>
            <a:chExt cx="277" cy="381"/>
          </a:xfrm>
          <a:solidFill>
            <a:schemeClr val="accent4"/>
          </a:solidFill>
        </p:grpSpPr>
        <p:sp>
          <p:nvSpPr>
            <p:cNvPr id="12" name="Freeform 12"/>
            <p:cNvSpPr>
              <a:spLocks noEditPoints="1"/>
            </p:cNvSpPr>
            <p:nvPr/>
          </p:nvSpPr>
          <p:spPr bwMode="auto">
            <a:xfrm>
              <a:off x="1787" y="2114"/>
              <a:ext cx="277" cy="381"/>
            </a:xfrm>
            <a:custGeom>
              <a:avLst/>
              <a:gdLst/>
              <a:ahLst/>
              <a:cxnLst>
                <a:cxn ang="0">
                  <a:pos x="55" y="19"/>
                </a:cxn>
                <a:cxn ang="0">
                  <a:pos x="55" y="17"/>
                </a:cxn>
                <a:cxn ang="0">
                  <a:pos x="51" y="12"/>
                </a:cxn>
                <a:cxn ang="0">
                  <a:pos x="45" y="12"/>
                </a:cxn>
                <a:cxn ang="0">
                  <a:pos x="46" y="9"/>
                </a:cxn>
                <a:cxn ang="0">
                  <a:pos x="37" y="0"/>
                </a:cxn>
                <a:cxn ang="0">
                  <a:pos x="29" y="9"/>
                </a:cxn>
                <a:cxn ang="0">
                  <a:pos x="30" y="12"/>
                </a:cxn>
                <a:cxn ang="0">
                  <a:pos x="21" y="12"/>
                </a:cxn>
                <a:cxn ang="0">
                  <a:pos x="17" y="17"/>
                </a:cxn>
                <a:cxn ang="0">
                  <a:pos x="17" y="19"/>
                </a:cxn>
                <a:cxn ang="0">
                  <a:pos x="7" y="19"/>
                </a:cxn>
                <a:cxn ang="0">
                  <a:pos x="0" y="26"/>
                </a:cxn>
                <a:cxn ang="0">
                  <a:pos x="0" y="96"/>
                </a:cxn>
                <a:cxn ang="0">
                  <a:pos x="7" y="102"/>
                </a:cxn>
                <a:cxn ang="0">
                  <a:pos x="66" y="102"/>
                </a:cxn>
                <a:cxn ang="0">
                  <a:pos x="73" y="96"/>
                </a:cxn>
                <a:cxn ang="0">
                  <a:pos x="73" y="26"/>
                </a:cxn>
                <a:cxn ang="0">
                  <a:pos x="66" y="19"/>
                </a:cxn>
                <a:cxn ang="0">
                  <a:pos x="55" y="19"/>
                </a:cxn>
                <a:cxn ang="0">
                  <a:pos x="32" y="9"/>
                </a:cxn>
                <a:cxn ang="0">
                  <a:pos x="37" y="3"/>
                </a:cxn>
                <a:cxn ang="0">
                  <a:pos x="42" y="9"/>
                </a:cxn>
                <a:cxn ang="0">
                  <a:pos x="41" y="12"/>
                </a:cxn>
                <a:cxn ang="0">
                  <a:pos x="34" y="12"/>
                </a:cxn>
                <a:cxn ang="0">
                  <a:pos x="32" y="9"/>
                </a:cxn>
                <a:cxn ang="0">
                  <a:pos x="66" y="92"/>
                </a:cxn>
                <a:cxn ang="0">
                  <a:pos x="62" y="95"/>
                </a:cxn>
                <a:cxn ang="0">
                  <a:pos x="10" y="95"/>
                </a:cxn>
                <a:cxn ang="0">
                  <a:pos x="7" y="92"/>
                </a:cxn>
                <a:cxn ang="0">
                  <a:pos x="7" y="30"/>
                </a:cxn>
                <a:cxn ang="0">
                  <a:pos x="10" y="26"/>
                </a:cxn>
                <a:cxn ang="0">
                  <a:pos x="17" y="26"/>
                </a:cxn>
                <a:cxn ang="0">
                  <a:pos x="21" y="30"/>
                </a:cxn>
                <a:cxn ang="0">
                  <a:pos x="52" y="30"/>
                </a:cxn>
                <a:cxn ang="0">
                  <a:pos x="55" y="26"/>
                </a:cxn>
                <a:cxn ang="0">
                  <a:pos x="62" y="26"/>
                </a:cxn>
                <a:cxn ang="0">
                  <a:pos x="66" y="30"/>
                </a:cxn>
                <a:cxn ang="0">
                  <a:pos x="66" y="92"/>
                </a:cxn>
                <a:cxn ang="0">
                  <a:pos x="66" y="92"/>
                </a:cxn>
                <a:cxn ang="0">
                  <a:pos x="66" y="92"/>
                </a:cxn>
              </a:cxnLst>
              <a:rect l="0" t="0" r="r" b="b"/>
              <a:pathLst>
                <a:path w="73" h="102">
                  <a:moveTo>
                    <a:pt x="55" y="19"/>
                  </a:moveTo>
                  <a:cubicBezTo>
                    <a:pt x="55" y="17"/>
                    <a:pt x="55" y="17"/>
                    <a:pt x="55" y="17"/>
                  </a:cubicBezTo>
                  <a:cubicBezTo>
                    <a:pt x="55" y="14"/>
                    <a:pt x="53" y="12"/>
                    <a:pt x="51" y="12"/>
                  </a:cubicBezTo>
                  <a:cubicBezTo>
                    <a:pt x="45" y="12"/>
                    <a:pt x="45" y="12"/>
                    <a:pt x="45" y="12"/>
                  </a:cubicBezTo>
                  <a:cubicBezTo>
                    <a:pt x="46" y="11"/>
                    <a:pt x="46" y="10"/>
                    <a:pt x="46" y="9"/>
                  </a:cubicBezTo>
                  <a:cubicBezTo>
                    <a:pt x="46" y="4"/>
                    <a:pt x="42" y="0"/>
                    <a:pt x="37" y="0"/>
                  </a:cubicBezTo>
                  <a:cubicBezTo>
                    <a:pt x="33" y="0"/>
                    <a:pt x="29" y="4"/>
                    <a:pt x="29" y="9"/>
                  </a:cubicBezTo>
                  <a:cubicBezTo>
                    <a:pt x="29" y="10"/>
                    <a:pt x="29" y="11"/>
                    <a:pt x="30" y="12"/>
                  </a:cubicBezTo>
                  <a:cubicBezTo>
                    <a:pt x="21" y="12"/>
                    <a:pt x="21" y="12"/>
                    <a:pt x="21" y="12"/>
                  </a:cubicBezTo>
                  <a:cubicBezTo>
                    <a:pt x="19" y="12"/>
                    <a:pt x="17" y="14"/>
                    <a:pt x="17" y="17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3" y="19"/>
                    <a:pt x="0" y="22"/>
                    <a:pt x="0" y="2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9"/>
                    <a:pt x="3" y="102"/>
                    <a:pt x="7" y="102"/>
                  </a:cubicBezTo>
                  <a:cubicBezTo>
                    <a:pt x="66" y="102"/>
                    <a:pt x="66" y="102"/>
                    <a:pt x="66" y="102"/>
                  </a:cubicBezTo>
                  <a:cubicBezTo>
                    <a:pt x="70" y="102"/>
                    <a:pt x="73" y="99"/>
                    <a:pt x="73" y="96"/>
                  </a:cubicBezTo>
                  <a:cubicBezTo>
                    <a:pt x="73" y="26"/>
                    <a:pt x="73" y="26"/>
                    <a:pt x="73" y="26"/>
                  </a:cubicBezTo>
                  <a:cubicBezTo>
                    <a:pt x="73" y="22"/>
                    <a:pt x="70" y="19"/>
                    <a:pt x="66" y="19"/>
                  </a:cubicBezTo>
                  <a:lnTo>
                    <a:pt x="55" y="19"/>
                  </a:lnTo>
                  <a:close/>
                  <a:moveTo>
                    <a:pt x="32" y="9"/>
                  </a:moveTo>
                  <a:cubicBezTo>
                    <a:pt x="32" y="6"/>
                    <a:pt x="35" y="3"/>
                    <a:pt x="37" y="3"/>
                  </a:cubicBezTo>
                  <a:cubicBezTo>
                    <a:pt x="40" y="3"/>
                    <a:pt x="42" y="6"/>
                    <a:pt x="42" y="9"/>
                  </a:cubicBezTo>
                  <a:cubicBezTo>
                    <a:pt x="42" y="10"/>
                    <a:pt x="42" y="11"/>
                    <a:pt x="41" y="12"/>
                  </a:cubicBezTo>
                  <a:cubicBezTo>
                    <a:pt x="34" y="12"/>
                    <a:pt x="34" y="12"/>
                    <a:pt x="34" y="12"/>
                  </a:cubicBezTo>
                  <a:cubicBezTo>
                    <a:pt x="33" y="11"/>
                    <a:pt x="32" y="10"/>
                    <a:pt x="32" y="9"/>
                  </a:cubicBezTo>
                  <a:close/>
                  <a:moveTo>
                    <a:pt x="66" y="92"/>
                  </a:moveTo>
                  <a:cubicBezTo>
                    <a:pt x="66" y="94"/>
                    <a:pt x="64" y="95"/>
                    <a:pt x="62" y="95"/>
                  </a:cubicBezTo>
                  <a:cubicBezTo>
                    <a:pt x="10" y="95"/>
                    <a:pt x="10" y="95"/>
                    <a:pt x="10" y="95"/>
                  </a:cubicBezTo>
                  <a:cubicBezTo>
                    <a:pt x="9" y="95"/>
                    <a:pt x="7" y="94"/>
                    <a:pt x="7" y="92"/>
                  </a:cubicBezTo>
                  <a:cubicBezTo>
                    <a:pt x="7" y="30"/>
                    <a:pt x="7" y="30"/>
                    <a:pt x="7" y="30"/>
                  </a:cubicBezTo>
                  <a:cubicBezTo>
                    <a:pt x="7" y="28"/>
                    <a:pt x="9" y="26"/>
                    <a:pt x="10" y="26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7" y="28"/>
                    <a:pt x="19" y="30"/>
                    <a:pt x="21" y="30"/>
                  </a:cubicBezTo>
                  <a:cubicBezTo>
                    <a:pt x="52" y="30"/>
                    <a:pt x="52" y="30"/>
                    <a:pt x="52" y="30"/>
                  </a:cubicBezTo>
                  <a:cubicBezTo>
                    <a:pt x="54" y="30"/>
                    <a:pt x="55" y="28"/>
                    <a:pt x="55" y="26"/>
                  </a:cubicBezTo>
                  <a:cubicBezTo>
                    <a:pt x="62" y="26"/>
                    <a:pt x="62" y="26"/>
                    <a:pt x="62" y="26"/>
                  </a:cubicBezTo>
                  <a:cubicBezTo>
                    <a:pt x="64" y="26"/>
                    <a:pt x="66" y="28"/>
                    <a:pt x="66" y="30"/>
                  </a:cubicBezTo>
                  <a:lnTo>
                    <a:pt x="66" y="92"/>
                  </a:lnTo>
                  <a:close/>
                  <a:moveTo>
                    <a:pt x="66" y="92"/>
                  </a:moveTo>
                  <a:cubicBezTo>
                    <a:pt x="66" y="92"/>
                    <a:pt x="66" y="92"/>
                    <a:pt x="66" y="92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13" name="Freeform 13"/>
            <p:cNvSpPr>
              <a:spLocks noEditPoints="1"/>
            </p:cNvSpPr>
            <p:nvPr/>
          </p:nvSpPr>
          <p:spPr bwMode="auto">
            <a:xfrm>
              <a:off x="1874" y="2304"/>
              <a:ext cx="99" cy="75"/>
            </a:xfrm>
            <a:custGeom>
              <a:avLst/>
              <a:gdLst/>
              <a:ahLst/>
              <a:cxnLst>
                <a:cxn ang="0">
                  <a:pos x="11" y="12"/>
                </a:cxn>
                <a:cxn ang="0">
                  <a:pos x="6" y="7"/>
                </a:cxn>
                <a:cxn ang="0">
                  <a:pos x="5" y="7"/>
                </a:cxn>
                <a:cxn ang="0">
                  <a:pos x="3" y="7"/>
                </a:cxn>
                <a:cxn ang="0">
                  <a:pos x="1" y="9"/>
                </a:cxn>
                <a:cxn ang="0">
                  <a:pos x="1" y="12"/>
                </a:cxn>
                <a:cxn ang="0">
                  <a:pos x="9" y="20"/>
                </a:cxn>
                <a:cxn ang="0">
                  <a:pos x="11" y="20"/>
                </a:cxn>
                <a:cxn ang="0">
                  <a:pos x="12" y="20"/>
                </a:cxn>
                <a:cxn ang="0">
                  <a:pos x="25" y="6"/>
                </a:cxn>
                <a:cxn ang="0">
                  <a:pos x="25" y="2"/>
                </a:cxn>
                <a:cxn ang="0">
                  <a:pos x="24" y="1"/>
                </a:cxn>
                <a:cxn ang="0">
                  <a:pos x="22" y="0"/>
                </a:cxn>
                <a:cxn ang="0">
                  <a:pos x="20" y="1"/>
                </a:cxn>
                <a:cxn ang="0">
                  <a:pos x="11" y="12"/>
                </a:cxn>
                <a:cxn ang="0">
                  <a:pos x="11" y="12"/>
                </a:cxn>
                <a:cxn ang="0">
                  <a:pos x="11" y="12"/>
                </a:cxn>
              </a:cxnLst>
              <a:rect l="0" t="0" r="r" b="b"/>
              <a:pathLst>
                <a:path w="26" h="20">
                  <a:moveTo>
                    <a:pt x="11" y="12"/>
                  </a:move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5" y="7"/>
                    <a:pt x="5" y="7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0" y="10"/>
                    <a:pt x="0" y="11"/>
                    <a:pt x="1" y="12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10" y="20"/>
                    <a:pt x="11" y="20"/>
                  </a:cubicBezTo>
                  <a:cubicBezTo>
                    <a:pt x="11" y="20"/>
                    <a:pt x="12" y="20"/>
                    <a:pt x="12" y="20"/>
                  </a:cubicBezTo>
                  <a:cubicBezTo>
                    <a:pt x="25" y="6"/>
                    <a:pt x="25" y="6"/>
                    <a:pt x="25" y="6"/>
                  </a:cubicBezTo>
                  <a:cubicBezTo>
                    <a:pt x="26" y="5"/>
                    <a:pt x="26" y="3"/>
                    <a:pt x="25" y="2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3" y="1"/>
                    <a:pt x="23" y="0"/>
                    <a:pt x="22" y="0"/>
                  </a:cubicBezTo>
                  <a:cubicBezTo>
                    <a:pt x="21" y="0"/>
                    <a:pt x="21" y="1"/>
                    <a:pt x="20" y="1"/>
                  </a:cubicBezTo>
                  <a:lnTo>
                    <a:pt x="11" y="12"/>
                  </a:lnTo>
                  <a:close/>
                  <a:moveTo>
                    <a:pt x="11" y="12"/>
                  </a:moveTo>
                  <a:cubicBezTo>
                    <a:pt x="11" y="12"/>
                    <a:pt x="11" y="12"/>
                    <a:pt x="11" y="12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14" name="Freeform 14"/>
            <p:cNvSpPr>
              <a:spLocks noEditPoints="1"/>
            </p:cNvSpPr>
            <p:nvPr/>
          </p:nvSpPr>
          <p:spPr bwMode="auto">
            <a:xfrm>
              <a:off x="1829" y="2245"/>
              <a:ext cx="193" cy="186"/>
            </a:xfrm>
            <a:custGeom>
              <a:avLst/>
              <a:gdLst/>
              <a:ahLst/>
              <a:cxnLst>
                <a:cxn ang="0">
                  <a:pos x="25" y="0"/>
                </a:cxn>
                <a:cxn ang="0">
                  <a:pos x="0" y="25"/>
                </a:cxn>
                <a:cxn ang="0">
                  <a:pos x="25" y="50"/>
                </a:cxn>
                <a:cxn ang="0">
                  <a:pos x="51" y="25"/>
                </a:cxn>
                <a:cxn ang="0">
                  <a:pos x="25" y="0"/>
                </a:cxn>
                <a:cxn ang="0">
                  <a:pos x="25" y="44"/>
                </a:cxn>
                <a:cxn ang="0">
                  <a:pos x="7" y="25"/>
                </a:cxn>
                <a:cxn ang="0">
                  <a:pos x="25" y="7"/>
                </a:cxn>
                <a:cxn ang="0">
                  <a:pos x="44" y="25"/>
                </a:cxn>
                <a:cxn ang="0">
                  <a:pos x="25" y="44"/>
                </a:cxn>
                <a:cxn ang="0">
                  <a:pos x="25" y="44"/>
                </a:cxn>
                <a:cxn ang="0">
                  <a:pos x="25" y="44"/>
                </a:cxn>
              </a:cxnLst>
              <a:rect l="0" t="0" r="r" b="b"/>
              <a:pathLst>
                <a:path w="51" h="50">
                  <a:moveTo>
                    <a:pt x="25" y="0"/>
                  </a:moveTo>
                  <a:cubicBezTo>
                    <a:pt x="11" y="0"/>
                    <a:pt x="0" y="11"/>
                    <a:pt x="0" y="25"/>
                  </a:cubicBezTo>
                  <a:cubicBezTo>
                    <a:pt x="0" y="39"/>
                    <a:pt x="11" y="50"/>
                    <a:pt x="25" y="50"/>
                  </a:cubicBezTo>
                  <a:cubicBezTo>
                    <a:pt x="39" y="50"/>
                    <a:pt x="51" y="39"/>
                    <a:pt x="51" y="25"/>
                  </a:cubicBezTo>
                  <a:cubicBezTo>
                    <a:pt x="51" y="11"/>
                    <a:pt x="39" y="0"/>
                    <a:pt x="25" y="0"/>
                  </a:cubicBezTo>
                  <a:close/>
                  <a:moveTo>
                    <a:pt x="25" y="44"/>
                  </a:moveTo>
                  <a:cubicBezTo>
                    <a:pt x="15" y="44"/>
                    <a:pt x="7" y="35"/>
                    <a:pt x="7" y="25"/>
                  </a:cubicBezTo>
                  <a:cubicBezTo>
                    <a:pt x="7" y="15"/>
                    <a:pt x="15" y="7"/>
                    <a:pt x="25" y="7"/>
                  </a:cubicBezTo>
                  <a:cubicBezTo>
                    <a:pt x="35" y="7"/>
                    <a:pt x="44" y="15"/>
                    <a:pt x="44" y="25"/>
                  </a:cubicBezTo>
                  <a:cubicBezTo>
                    <a:pt x="44" y="35"/>
                    <a:pt x="35" y="44"/>
                    <a:pt x="25" y="44"/>
                  </a:cubicBezTo>
                  <a:close/>
                  <a:moveTo>
                    <a:pt x="25" y="44"/>
                  </a:moveTo>
                  <a:cubicBezTo>
                    <a:pt x="25" y="44"/>
                    <a:pt x="25" y="44"/>
                    <a:pt x="25" y="44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</p:grpSp>
      <p:grpSp>
        <p:nvGrpSpPr>
          <p:cNvPr id="15" name="Group 17"/>
          <p:cNvGrpSpPr>
            <a:grpSpLocks noChangeAspect="1"/>
          </p:cNvGrpSpPr>
          <p:nvPr/>
        </p:nvGrpSpPr>
        <p:grpSpPr bwMode="auto">
          <a:xfrm>
            <a:off x="1412405" y="3285778"/>
            <a:ext cx="668724" cy="759474"/>
            <a:chOff x="1340" y="2128"/>
            <a:chExt cx="340" cy="386"/>
          </a:xfrm>
          <a:solidFill>
            <a:schemeClr val="accent3"/>
          </a:solidFill>
        </p:grpSpPr>
        <p:sp>
          <p:nvSpPr>
            <p:cNvPr id="16" name="Freeform 18"/>
            <p:cNvSpPr>
              <a:spLocks noEditPoints="1"/>
            </p:cNvSpPr>
            <p:nvPr/>
          </p:nvSpPr>
          <p:spPr bwMode="auto">
            <a:xfrm>
              <a:off x="1340" y="2128"/>
              <a:ext cx="340" cy="386"/>
            </a:xfrm>
            <a:custGeom>
              <a:avLst/>
              <a:gdLst/>
              <a:ahLst/>
              <a:cxnLst>
                <a:cxn ang="0">
                  <a:pos x="141" y="75"/>
                </a:cxn>
                <a:cxn ang="0">
                  <a:pos x="118" y="53"/>
                </a:cxn>
                <a:cxn ang="0">
                  <a:pos x="96" y="75"/>
                </a:cxn>
                <a:cxn ang="0">
                  <a:pos x="115" y="96"/>
                </a:cxn>
                <a:cxn ang="0">
                  <a:pos x="115" y="120"/>
                </a:cxn>
                <a:cxn ang="0">
                  <a:pos x="82" y="153"/>
                </a:cxn>
                <a:cxn ang="0">
                  <a:pos x="49" y="120"/>
                </a:cxn>
                <a:cxn ang="0">
                  <a:pos x="49" y="93"/>
                </a:cxn>
                <a:cxn ang="0">
                  <a:pos x="73" y="78"/>
                </a:cxn>
                <a:cxn ang="0">
                  <a:pos x="75" y="74"/>
                </a:cxn>
                <a:cxn ang="0">
                  <a:pos x="90" y="30"/>
                </a:cxn>
                <a:cxn ang="0">
                  <a:pos x="66" y="3"/>
                </a:cxn>
                <a:cxn ang="0">
                  <a:pos x="66" y="3"/>
                </a:cxn>
                <a:cxn ang="0">
                  <a:pos x="60" y="0"/>
                </a:cxn>
                <a:cxn ang="0">
                  <a:pos x="55" y="6"/>
                </a:cxn>
                <a:cxn ang="0">
                  <a:pos x="60" y="12"/>
                </a:cxn>
                <a:cxn ang="0">
                  <a:pos x="64" y="10"/>
                </a:cxn>
                <a:cxn ang="0">
                  <a:pos x="64" y="11"/>
                </a:cxn>
                <a:cxn ang="0">
                  <a:pos x="83" y="30"/>
                </a:cxn>
                <a:cxn ang="0">
                  <a:pos x="69" y="69"/>
                </a:cxn>
                <a:cxn ang="0">
                  <a:pos x="65" y="71"/>
                </a:cxn>
                <a:cxn ang="0">
                  <a:pos x="45" y="82"/>
                </a:cxn>
                <a:cxn ang="0">
                  <a:pos x="26" y="71"/>
                </a:cxn>
                <a:cxn ang="0">
                  <a:pos x="22" y="69"/>
                </a:cxn>
                <a:cxn ang="0">
                  <a:pos x="7" y="30"/>
                </a:cxn>
                <a:cxn ang="0">
                  <a:pos x="27" y="11"/>
                </a:cxn>
                <a:cxn ang="0">
                  <a:pos x="27" y="10"/>
                </a:cxn>
                <a:cxn ang="0">
                  <a:pos x="30" y="12"/>
                </a:cxn>
                <a:cxn ang="0">
                  <a:pos x="36" y="6"/>
                </a:cxn>
                <a:cxn ang="0">
                  <a:pos x="30" y="0"/>
                </a:cxn>
                <a:cxn ang="0">
                  <a:pos x="25" y="3"/>
                </a:cxn>
                <a:cxn ang="0">
                  <a:pos x="25" y="3"/>
                </a:cxn>
                <a:cxn ang="0">
                  <a:pos x="0" y="30"/>
                </a:cxn>
                <a:cxn ang="0">
                  <a:pos x="16" y="74"/>
                </a:cxn>
                <a:cxn ang="0">
                  <a:pos x="17" y="78"/>
                </a:cxn>
                <a:cxn ang="0">
                  <a:pos x="42" y="93"/>
                </a:cxn>
                <a:cxn ang="0">
                  <a:pos x="42" y="120"/>
                </a:cxn>
                <a:cxn ang="0">
                  <a:pos x="82" y="160"/>
                </a:cxn>
                <a:cxn ang="0">
                  <a:pos x="122" y="120"/>
                </a:cxn>
                <a:cxn ang="0">
                  <a:pos x="122" y="96"/>
                </a:cxn>
                <a:cxn ang="0">
                  <a:pos x="141" y="75"/>
                </a:cxn>
                <a:cxn ang="0">
                  <a:pos x="118" y="90"/>
                </a:cxn>
                <a:cxn ang="0">
                  <a:pos x="104" y="75"/>
                </a:cxn>
                <a:cxn ang="0">
                  <a:pos x="118" y="60"/>
                </a:cxn>
                <a:cxn ang="0">
                  <a:pos x="133" y="75"/>
                </a:cxn>
                <a:cxn ang="0">
                  <a:pos x="118" y="90"/>
                </a:cxn>
                <a:cxn ang="0">
                  <a:pos x="118" y="90"/>
                </a:cxn>
                <a:cxn ang="0">
                  <a:pos x="118" y="90"/>
                </a:cxn>
              </a:cxnLst>
              <a:rect l="0" t="0" r="r" b="b"/>
              <a:pathLst>
                <a:path w="141" h="160">
                  <a:moveTo>
                    <a:pt x="141" y="75"/>
                  </a:moveTo>
                  <a:cubicBezTo>
                    <a:pt x="141" y="62"/>
                    <a:pt x="131" y="53"/>
                    <a:pt x="118" y="53"/>
                  </a:cubicBezTo>
                  <a:cubicBezTo>
                    <a:pt x="106" y="53"/>
                    <a:pt x="96" y="62"/>
                    <a:pt x="96" y="75"/>
                  </a:cubicBezTo>
                  <a:cubicBezTo>
                    <a:pt x="96" y="86"/>
                    <a:pt x="104" y="95"/>
                    <a:pt x="115" y="96"/>
                  </a:cubicBezTo>
                  <a:cubicBezTo>
                    <a:pt x="115" y="120"/>
                    <a:pt x="115" y="120"/>
                    <a:pt x="115" y="120"/>
                  </a:cubicBezTo>
                  <a:cubicBezTo>
                    <a:pt x="115" y="138"/>
                    <a:pt x="100" y="153"/>
                    <a:pt x="82" y="153"/>
                  </a:cubicBezTo>
                  <a:cubicBezTo>
                    <a:pt x="64" y="153"/>
                    <a:pt x="49" y="138"/>
                    <a:pt x="49" y="120"/>
                  </a:cubicBezTo>
                  <a:cubicBezTo>
                    <a:pt x="49" y="93"/>
                    <a:pt x="49" y="93"/>
                    <a:pt x="49" y="93"/>
                  </a:cubicBezTo>
                  <a:cubicBezTo>
                    <a:pt x="58" y="92"/>
                    <a:pt x="66" y="87"/>
                    <a:pt x="73" y="78"/>
                  </a:cubicBezTo>
                  <a:cubicBezTo>
                    <a:pt x="74" y="77"/>
                    <a:pt x="75" y="75"/>
                    <a:pt x="75" y="74"/>
                  </a:cubicBezTo>
                  <a:cubicBezTo>
                    <a:pt x="84" y="61"/>
                    <a:pt x="90" y="43"/>
                    <a:pt x="90" y="30"/>
                  </a:cubicBezTo>
                  <a:cubicBezTo>
                    <a:pt x="90" y="9"/>
                    <a:pt x="81" y="7"/>
                    <a:pt x="66" y="3"/>
                  </a:cubicBezTo>
                  <a:cubicBezTo>
                    <a:pt x="66" y="3"/>
                    <a:pt x="66" y="3"/>
                    <a:pt x="66" y="3"/>
                  </a:cubicBezTo>
                  <a:cubicBezTo>
                    <a:pt x="65" y="1"/>
                    <a:pt x="63" y="0"/>
                    <a:pt x="60" y="0"/>
                  </a:cubicBezTo>
                  <a:cubicBezTo>
                    <a:pt x="57" y="0"/>
                    <a:pt x="55" y="3"/>
                    <a:pt x="55" y="6"/>
                  </a:cubicBezTo>
                  <a:cubicBezTo>
                    <a:pt x="55" y="9"/>
                    <a:pt x="57" y="12"/>
                    <a:pt x="60" y="12"/>
                  </a:cubicBezTo>
                  <a:cubicBezTo>
                    <a:pt x="62" y="12"/>
                    <a:pt x="63" y="11"/>
                    <a:pt x="64" y="10"/>
                  </a:cubicBezTo>
                  <a:cubicBezTo>
                    <a:pt x="64" y="11"/>
                    <a:pt x="64" y="11"/>
                    <a:pt x="64" y="11"/>
                  </a:cubicBezTo>
                  <a:cubicBezTo>
                    <a:pt x="79" y="14"/>
                    <a:pt x="83" y="15"/>
                    <a:pt x="83" y="30"/>
                  </a:cubicBezTo>
                  <a:cubicBezTo>
                    <a:pt x="83" y="42"/>
                    <a:pt x="77" y="58"/>
                    <a:pt x="69" y="69"/>
                  </a:cubicBezTo>
                  <a:cubicBezTo>
                    <a:pt x="67" y="69"/>
                    <a:pt x="66" y="70"/>
                    <a:pt x="65" y="71"/>
                  </a:cubicBezTo>
                  <a:cubicBezTo>
                    <a:pt x="61" y="76"/>
                    <a:pt x="54" y="82"/>
                    <a:pt x="45" y="82"/>
                  </a:cubicBezTo>
                  <a:cubicBezTo>
                    <a:pt x="37" y="82"/>
                    <a:pt x="30" y="76"/>
                    <a:pt x="26" y="71"/>
                  </a:cubicBezTo>
                  <a:cubicBezTo>
                    <a:pt x="25" y="70"/>
                    <a:pt x="23" y="69"/>
                    <a:pt x="22" y="69"/>
                  </a:cubicBezTo>
                  <a:cubicBezTo>
                    <a:pt x="13" y="58"/>
                    <a:pt x="7" y="42"/>
                    <a:pt x="7" y="30"/>
                  </a:cubicBezTo>
                  <a:cubicBezTo>
                    <a:pt x="7" y="15"/>
                    <a:pt x="11" y="14"/>
                    <a:pt x="27" y="11"/>
                  </a:cubicBezTo>
                  <a:cubicBezTo>
                    <a:pt x="27" y="10"/>
                    <a:pt x="27" y="10"/>
                    <a:pt x="27" y="10"/>
                  </a:cubicBezTo>
                  <a:cubicBezTo>
                    <a:pt x="28" y="11"/>
                    <a:pt x="29" y="12"/>
                    <a:pt x="30" y="12"/>
                  </a:cubicBezTo>
                  <a:cubicBezTo>
                    <a:pt x="33" y="12"/>
                    <a:pt x="36" y="9"/>
                    <a:pt x="36" y="6"/>
                  </a:cubicBezTo>
                  <a:cubicBezTo>
                    <a:pt x="36" y="3"/>
                    <a:pt x="33" y="0"/>
                    <a:pt x="30" y="0"/>
                  </a:cubicBezTo>
                  <a:cubicBezTo>
                    <a:pt x="28" y="0"/>
                    <a:pt x="26" y="1"/>
                    <a:pt x="25" y="3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9" y="7"/>
                    <a:pt x="0" y="9"/>
                    <a:pt x="0" y="30"/>
                  </a:cubicBezTo>
                  <a:cubicBezTo>
                    <a:pt x="0" y="43"/>
                    <a:pt x="6" y="61"/>
                    <a:pt x="16" y="74"/>
                  </a:cubicBezTo>
                  <a:cubicBezTo>
                    <a:pt x="16" y="76"/>
                    <a:pt x="16" y="77"/>
                    <a:pt x="17" y="78"/>
                  </a:cubicBezTo>
                  <a:cubicBezTo>
                    <a:pt x="25" y="87"/>
                    <a:pt x="33" y="92"/>
                    <a:pt x="42" y="93"/>
                  </a:cubicBezTo>
                  <a:cubicBezTo>
                    <a:pt x="42" y="120"/>
                    <a:pt x="42" y="120"/>
                    <a:pt x="42" y="120"/>
                  </a:cubicBezTo>
                  <a:cubicBezTo>
                    <a:pt x="42" y="142"/>
                    <a:pt x="60" y="160"/>
                    <a:pt x="82" y="160"/>
                  </a:cubicBezTo>
                  <a:cubicBezTo>
                    <a:pt x="104" y="160"/>
                    <a:pt x="122" y="142"/>
                    <a:pt x="122" y="120"/>
                  </a:cubicBezTo>
                  <a:cubicBezTo>
                    <a:pt x="122" y="96"/>
                    <a:pt x="122" y="96"/>
                    <a:pt x="122" y="96"/>
                  </a:cubicBezTo>
                  <a:cubicBezTo>
                    <a:pt x="133" y="95"/>
                    <a:pt x="141" y="86"/>
                    <a:pt x="141" y="75"/>
                  </a:cubicBezTo>
                  <a:close/>
                  <a:moveTo>
                    <a:pt x="118" y="90"/>
                  </a:moveTo>
                  <a:cubicBezTo>
                    <a:pt x="110" y="90"/>
                    <a:pt x="104" y="83"/>
                    <a:pt x="104" y="75"/>
                  </a:cubicBezTo>
                  <a:cubicBezTo>
                    <a:pt x="104" y="67"/>
                    <a:pt x="110" y="60"/>
                    <a:pt x="118" y="60"/>
                  </a:cubicBezTo>
                  <a:cubicBezTo>
                    <a:pt x="127" y="60"/>
                    <a:pt x="133" y="67"/>
                    <a:pt x="133" y="75"/>
                  </a:cubicBezTo>
                  <a:cubicBezTo>
                    <a:pt x="133" y="83"/>
                    <a:pt x="127" y="90"/>
                    <a:pt x="118" y="90"/>
                  </a:cubicBezTo>
                  <a:close/>
                  <a:moveTo>
                    <a:pt x="118" y="90"/>
                  </a:moveTo>
                  <a:cubicBezTo>
                    <a:pt x="118" y="90"/>
                    <a:pt x="118" y="90"/>
                    <a:pt x="118" y="90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17" name="Freeform 19"/>
            <p:cNvSpPr>
              <a:spLocks noEditPoints="1"/>
            </p:cNvSpPr>
            <p:nvPr/>
          </p:nvSpPr>
          <p:spPr bwMode="auto">
            <a:xfrm>
              <a:off x="1598" y="2282"/>
              <a:ext cx="56" cy="53"/>
            </a:xfrm>
            <a:custGeom>
              <a:avLst/>
              <a:gdLst/>
              <a:ahLst/>
              <a:cxnLst>
                <a:cxn ang="0">
                  <a:pos x="11" y="0"/>
                </a:cxn>
                <a:cxn ang="0">
                  <a:pos x="0" y="11"/>
                </a:cxn>
                <a:cxn ang="0">
                  <a:pos x="11" y="22"/>
                </a:cxn>
                <a:cxn ang="0">
                  <a:pos x="23" y="11"/>
                </a:cxn>
                <a:cxn ang="0">
                  <a:pos x="11" y="0"/>
                </a:cxn>
                <a:cxn ang="0">
                  <a:pos x="11" y="0"/>
                </a:cxn>
                <a:cxn ang="0">
                  <a:pos x="11" y="0"/>
                </a:cxn>
              </a:cxnLst>
              <a:rect l="0" t="0" r="r" b="b"/>
              <a:pathLst>
                <a:path w="23" h="22">
                  <a:moveTo>
                    <a:pt x="11" y="0"/>
                  </a:moveTo>
                  <a:cubicBezTo>
                    <a:pt x="5" y="0"/>
                    <a:pt x="0" y="5"/>
                    <a:pt x="0" y="11"/>
                  </a:cubicBezTo>
                  <a:cubicBezTo>
                    <a:pt x="0" y="17"/>
                    <a:pt x="5" y="22"/>
                    <a:pt x="11" y="22"/>
                  </a:cubicBezTo>
                  <a:cubicBezTo>
                    <a:pt x="18" y="22"/>
                    <a:pt x="23" y="17"/>
                    <a:pt x="23" y="11"/>
                  </a:cubicBezTo>
                  <a:cubicBezTo>
                    <a:pt x="23" y="5"/>
                    <a:pt x="18" y="0"/>
                    <a:pt x="11" y="0"/>
                  </a:cubicBezTo>
                  <a:close/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</p:grpSp>
      <p:grpSp>
        <p:nvGrpSpPr>
          <p:cNvPr id="18" name="Group 59"/>
          <p:cNvGrpSpPr/>
          <p:nvPr/>
        </p:nvGrpSpPr>
        <p:grpSpPr>
          <a:xfrm>
            <a:off x="1519999" y="1514769"/>
            <a:ext cx="4971782" cy="762897"/>
            <a:chOff x="7154105" y="3205032"/>
            <a:chExt cx="3047163" cy="572041"/>
          </a:xfrm>
        </p:grpSpPr>
        <p:sp>
          <p:nvSpPr>
            <p:cNvPr id="19" name="TextBox 18"/>
            <p:cNvSpPr txBox="1"/>
            <p:nvPr/>
          </p:nvSpPr>
          <p:spPr>
            <a:xfrm>
              <a:off x="7154105" y="3453982"/>
              <a:ext cx="3047163" cy="32309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lvl="0"/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时尚中黑简体" panose="01010104010101010101" charset="-122"/>
                  <a:cs typeface="+mn-ea"/>
                </a:rPr>
                <a:t>单击此处添加文字阐述，添加简短问题说明文字，具体说明文字在此处。单击此处添加文字阐述，添加简短</a:t>
              </a:r>
              <a:r>
                <a:rPr lang="zh-CN" altLang="en-US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时尚中黑简体" panose="01010104010101010101" charset="-122"/>
                  <a:cs typeface="+mn-ea"/>
                </a:rPr>
                <a:t>问题</a:t>
              </a:r>
              <a:endParaRPr lang="en-US" altLang="zh-CN" sz="13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</a:endParaRPr>
            </a:p>
          </p:txBody>
        </p:sp>
        <p:sp>
          <p:nvSpPr>
            <p:cNvPr id="20" name="Rectangle 62"/>
            <p:cNvSpPr/>
            <p:nvPr/>
          </p:nvSpPr>
          <p:spPr>
            <a:xfrm>
              <a:off x="8281153" y="3205032"/>
              <a:ext cx="707376" cy="207701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zh-CN" altLang="en-US" sz="18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</a:rPr>
                <a:t>文本标题一</a:t>
              </a:r>
              <a:endParaRPr lang="en-US" sz="18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</a:endParaRPr>
            </a:p>
          </p:txBody>
        </p:sp>
      </p:grpSp>
      <p:grpSp>
        <p:nvGrpSpPr>
          <p:cNvPr id="21" name="Group 59"/>
          <p:cNvGrpSpPr/>
          <p:nvPr/>
        </p:nvGrpSpPr>
        <p:grpSpPr>
          <a:xfrm>
            <a:off x="2350790" y="3026937"/>
            <a:ext cx="4827766" cy="762897"/>
            <a:chOff x="7154105" y="3205032"/>
            <a:chExt cx="3047163" cy="572041"/>
          </a:xfrm>
        </p:grpSpPr>
        <p:sp>
          <p:nvSpPr>
            <p:cNvPr id="22" name="TextBox 21"/>
            <p:cNvSpPr txBox="1"/>
            <p:nvPr/>
          </p:nvSpPr>
          <p:spPr>
            <a:xfrm>
              <a:off x="7154105" y="3453982"/>
              <a:ext cx="3047163" cy="32309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lvl="0"/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时尚中黑简体" panose="01010104010101010101" charset="-122"/>
                  <a:cs typeface="+mn-ea"/>
                </a:rPr>
                <a:t>单击此处添加文字阐述，添加简短问题说明文字，具体说明文字在此处。单击此处添加文字阐述，添加简短</a:t>
              </a:r>
              <a:r>
                <a:rPr lang="zh-CN" altLang="en-US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时尚中黑简体" panose="01010104010101010101" charset="-122"/>
                  <a:cs typeface="+mn-ea"/>
                </a:rPr>
                <a:t>问题</a:t>
              </a:r>
              <a:endParaRPr lang="en-US" altLang="zh-CN" sz="13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</a:endParaRPr>
            </a:p>
          </p:txBody>
        </p:sp>
        <p:sp>
          <p:nvSpPr>
            <p:cNvPr id="23" name="Rectangle 62"/>
            <p:cNvSpPr/>
            <p:nvPr/>
          </p:nvSpPr>
          <p:spPr>
            <a:xfrm>
              <a:off x="8335795" y="3205032"/>
              <a:ext cx="728478" cy="207701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zh-CN" altLang="en-US" sz="18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</a:rPr>
                <a:t>文本标题一</a:t>
              </a:r>
              <a:endParaRPr lang="en-US" sz="18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</a:endParaRPr>
            </a:p>
          </p:txBody>
        </p:sp>
      </p:grpSp>
      <p:grpSp>
        <p:nvGrpSpPr>
          <p:cNvPr id="24" name="Group 59"/>
          <p:cNvGrpSpPr/>
          <p:nvPr/>
        </p:nvGrpSpPr>
        <p:grpSpPr>
          <a:xfrm>
            <a:off x="3286894" y="4899145"/>
            <a:ext cx="4663390" cy="762897"/>
            <a:chOff x="7154105" y="3205032"/>
            <a:chExt cx="3047163" cy="572041"/>
          </a:xfrm>
        </p:grpSpPr>
        <p:sp>
          <p:nvSpPr>
            <p:cNvPr id="25" name="TextBox 24"/>
            <p:cNvSpPr txBox="1"/>
            <p:nvPr/>
          </p:nvSpPr>
          <p:spPr>
            <a:xfrm>
              <a:off x="7154105" y="3453982"/>
              <a:ext cx="3047163" cy="32309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lvl="0"/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时尚中黑简体" panose="01010104010101010101" charset="-122"/>
                  <a:cs typeface="+mn-ea"/>
                </a:rPr>
                <a:t>单击此处添加文字阐述，添加简短问题说明文字，具体说明文字在此处。单击此处添加文字阐述，添加简短</a:t>
              </a:r>
              <a:r>
                <a:rPr lang="zh-CN" altLang="en-US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时尚中黑简体" panose="01010104010101010101" charset="-122"/>
                  <a:cs typeface="+mn-ea"/>
                </a:rPr>
                <a:t>问题</a:t>
              </a:r>
              <a:endParaRPr lang="en-US" altLang="zh-CN" sz="13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</a:endParaRPr>
            </a:p>
          </p:txBody>
        </p:sp>
        <p:sp>
          <p:nvSpPr>
            <p:cNvPr id="26" name="Rectangle 62"/>
            <p:cNvSpPr/>
            <p:nvPr/>
          </p:nvSpPr>
          <p:spPr>
            <a:xfrm>
              <a:off x="8283344" y="3205032"/>
              <a:ext cx="754155" cy="207701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zh-CN" altLang="en-US" sz="18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</a:rPr>
                <a:t>文本标题一</a:t>
              </a:r>
              <a:endParaRPr lang="en-US" sz="18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0">
        <p:blinds dir="vert"/>
      </p:transition>
    </mc:Choice>
    <mc:Fallback>
      <p:transition spd="slow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2" presetClass="entr" presetSubtype="4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2" presetClass="entr" presetSubtype="4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2" presetClass="entr" presetSubtype="4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istrator\各行业\医疗\dsfds.gi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680" t="28181" r="19142" b="19107"/>
          <a:stretch>
            <a:fillRect/>
          </a:stretch>
        </p:blipFill>
        <p:spPr bwMode="auto">
          <a:xfrm>
            <a:off x="190550" y="172672"/>
            <a:ext cx="593194" cy="538357"/>
          </a:xfrm>
          <a:prstGeom prst="rect">
            <a:avLst/>
          </a:prstGeom>
          <a:noFill/>
          <a:effectLst>
            <a:outerShdw blurRad="215900" dist="1016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853346" y="204963"/>
            <a:ext cx="54006" cy="4340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</a:endParaRPr>
          </a:p>
        </p:txBody>
      </p:sp>
      <p:sp>
        <p:nvSpPr>
          <p:cNvPr id="5" name="文本框 25"/>
          <p:cNvSpPr txBox="1"/>
          <p:nvPr/>
        </p:nvSpPr>
        <p:spPr>
          <a:xfrm>
            <a:off x="945570" y="180723"/>
            <a:ext cx="4453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chemeClr val="accent1"/>
                </a:solidFill>
                <a:latin typeface="+mn-ea"/>
                <a:cs typeface="+mn-ea"/>
              </a:rPr>
              <a:t>请</a:t>
            </a:r>
            <a:r>
              <a:rPr lang="zh-CN" altLang="en-US" sz="3200" b="1" dirty="0" smtClean="0">
                <a:solidFill>
                  <a:schemeClr val="accent1"/>
                </a:solidFill>
                <a:latin typeface="+mn-ea"/>
                <a:cs typeface="+mn-ea"/>
              </a:rPr>
              <a:t>在此处添加目录标题</a:t>
            </a:r>
            <a:endParaRPr lang="zh-CN" altLang="en-US" sz="3200" b="1" dirty="0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6" name="Freeform 7"/>
          <p:cNvSpPr/>
          <p:nvPr/>
        </p:nvSpPr>
        <p:spPr bwMode="auto">
          <a:xfrm>
            <a:off x="1333625" y="2500978"/>
            <a:ext cx="864770" cy="935811"/>
          </a:xfrm>
          <a:custGeom>
            <a:avLst/>
            <a:gdLst/>
            <a:ahLst/>
            <a:cxnLst>
              <a:cxn ang="0">
                <a:pos x="0" y="344"/>
              </a:cxn>
              <a:cxn ang="0">
                <a:pos x="0" y="0"/>
              </a:cxn>
              <a:cxn ang="0">
                <a:pos x="318" y="0"/>
              </a:cxn>
              <a:cxn ang="0">
                <a:pos x="318" y="344"/>
              </a:cxn>
            </a:cxnLst>
            <a:rect l="0" t="0" r="r" b="b"/>
            <a:pathLst>
              <a:path w="318" h="344">
                <a:moveTo>
                  <a:pt x="0" y="344"/>
                </a:moveTo>
                <a:lnTo>
                  <a:pt x="0" y="0"/>
                </a:lnTo>
                <a:lnTo>
                  <a:pt x="318" y="0"/>
                </a:lnTo>
                <a:lnTo>
                  <a:pt x="318" y="344"/>
                </a:lnTo>
              </a:path>
            </a:pathLst>
          </a:custGeom>
          <a:noFill/>
          <a:ln w="9525">
            <a:noFill/>
            <a:round/>
          </a:ln>
        </p:spPr>
        <p:txBody>
          <a:bodyPr vert="horz" wrap="square" lIns="121917" tIns="60958" rIns="121917" bIns="60958" numCol="1" anchor="t" anchorCtr="0" compatLnSpc="1"/>
          <a:lstStyle/>
          <a:p>
            <a:endParaRPr lang="en-US">
              <a:cs typeface="+mn-ea"/>
            </a:endParaRPr>
          </a:p>
        </p:txBody>
      </p:sp>
      <p:sp>
        <p:nvSpPr>
          <p:cNvPr id="7" name="Freeform 8"/>
          <p:cNvSpPr/>
          <p:nvPr/>
        </p:nvSpPr>
        <p:spPr bwMode="auto">
          <a:xfrm>
            <a:off x="1333626" y="4720810"/>
            <a:ext cx="870208" cy="1063670"/>
          </a:xfrm>
          <a:custGeom>
            <a:avLst/>
            <a:gdLst/>
            <a:ahLst/>
            <a:cxnLst>
              <a:cxn ang="0">
                <a:pos x="134" y="0"/>
              </a:cxn>
              <a:cxn ang="0">
                <a:pos x="134" y="109"/>
              </a:cxn>
              <a:cxn ang="0">
                <a:pos x="67" y="165"/>
              </a:cxn>
              <a:cxn ang="0">
                <a:pos x="0" y="109"/>
              </a:cxn>
              <a:cxn ang="0">
                <a:pos x="0" y="0"/>
              </a:cxn>
              <a:cxn ang="0">
                <a:pos x="134" y="0"/>
              </a:cxn>
            </a:cxnLst>
            <a:rect l="0" t="0" r="r" b="b"/>
            <a:pathLst>
              <a:path w="134" h="165">
                <a:moveTo>
                  <a:pt x="134" y="0"/>
                </a:moveTo>
                <a:cubicBezTo>
                  <a:pt x="134" y="109"/>
                  <a:pt x="134" y="109"/>
                  <a:pt x="134" y="109"/>
                </a:cubicBezTo>
                <a:cubicBezTo>
                  <a:pt x="134" y="140"/>
                  <a:pt x="104" y="165"/>
                  <a:pt x="67" y="165"/>
                </a:cubicBezTo>
                <a:cubicBezTo>
                  <a:pt x="30" y="165"/>
                  <a:pt x="0" y="140"/>
                  <a:pt x="0" y="109"/>
                </a:cubicBezTo>
                <a:cubicBezTo>
                  <a:pt x="0" y="0"/>
                  <a:pt x="0" y="0"/>
                  <a:pt x="0" y="0"/>
                </a:cubicBezTo>
                <a:lnTo>
                  <a:pt x="134" y="0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</a:ln>
        </p:spPr>
        <p:txBody>
          <a:bodyPr vert="horz" wrap="square" lIns="121917" tIns="60958" rIns="121917" bIns="60958" numCol="1" anchor="t" anchorCtr="0" compatLnSpc="1"/>
          <a:lstStyle/>
          <a:p>
            <a:endParaRPr lang="en-US">
              <a:cs typeface="+mn-ea"/>
            </a:endParaRPr>
          </a:p>
        </p:txBody>
      </p:sp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1333626" y="3880213"/>
            <a:ext cx="870208" cy="873243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</a:ln>
        </p:spPr>
        <p:txBody>
          <a:bodyPr vert="horz" wrap="square" lIns="121917" tIns="60958" rIns="121917" bIns="60958" numCol="1" anchor="t" anchorCtr="0" compatLnSpc="1"/>
          <a:lstStyle/>
          <a:p>
            <a:endParaRPr lang="en-US">
              <a:cs typeface="+mn-ea"/>
            </a:endParaRPr>
          </a:p>
        </p:txBody>
      </p:sp>
      <p:sp>
        <p:nvSpPr>
          <p:cNvPr id="9" name="Rectangle 10"/>
          <p:cNvSpPr>
            <a:spLocks noChangeArrowheads="1"/>
          </p:cNvSpPr>
          <p:nvPr/>
        </p:nvSpPr>
        <p:spPr bwMode="auto">
          <a:xfrm>
            <a:off x="1333626" y="3442229"/>
            <a:ext cx="870208" cy="437981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</a:ln>
        </p:spPr>
        <p:txBody>
          <a:bodyPr vert="horz" wrap="square" lIns="121917" tIns="60958" rIns="121917" bIns="60958" numCol="1" anchor="t" anchorCtr="0" compatLnSpc="1"/>
          <a:lstStyle/>
          <a:p>
            <a:endParaRPr lang="en-US">
              <a:cs typeface="+mn-ea"/>
            </a:endParaRPr>
          </a:p>
        </p:txBody>
      </p:sp>
      <p:grpSp>
        <p:nvGrpSpPr>
          <p:cNvPr id="10" name="Group 128"/>
          <p:cNvGrpSpPr/>
          <p:nvPr/>
        </p:nvGrpSpPr>
        <p:grpSpPr>
          <a:xfrm>
            <a:off x="1333624" y="2454731"/>
            <a:ext cx="870209" cy="987497"/>
            <a:chOff x="1173169" y="1789252"/>
            <a:chExt cx="652742" cy="740451"/>
          </a:xfrm>
        </p:grpSpPr>
        <p:sp>
          <p:nvSpPr>
            <p:cNvPr id="11" name="Rectangle 6"/>
            <p:cNvSpPr>
              <a:spLocks noChangeArrowheads="1"/>
            </p:cNvSpPr>
            <p:nvPr/>
          </p:nvSpPr>
          <p:spPr bwMode="auto">
            <a:xfrm>
              <a:off x="1173169" y="1823928"/>
              <a:ext cx="652741" cy="705775"/>
            </a:xfrm>
            <a:prstGeom prst="rect">
              <a:avLst/>
            </a:prstGeom>
            <a:solidFill>
              <a:schemeClr val="accent4"/>
            </a:solidFill>
            <a:ln w="9525">
              <a:noFill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12" name="Oval 11"/>
            <p:cNvSpPr>
              <a:spLocks noChangeArrowheads="1"/>
            </p:cNvSpPr>
            <p:nvPr/>
          </p:nvSpPr>
          <p:spPr bwMode="auto">
            <a:xfrm>
              <a:off x="1173170" y="1789252"/>
              <a:ext cx="652741" cy="63235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</p:grpSp>
      <p:grpSp>
        <p:nvGrpSpPr>
          <p:cNvPr id="13" name="Group 26"/>
          <p:cNvGrpSpPr/>
          <p:nvPr/>
        </p:nvGrpSpPr>
        <p:grpSpPr>
          <a:xfrm>
            <a:off x="872852" y="1625016"/>
            <a:ext cx="1721196" cy="4331756"/>
            <a:chOff x="5381376" y="1311276"/>
            <a:chExt cx="1004780" cy="2527830"/>
          </a:xfrm>
        </p:grpSpPr>
        <p:sp>
          <p:nvSpPr>
            <p:cNvPr id="14" name="Arc 14"/>
            <p:cNvSpPr/>
            <p:nvPr/>
          </p:nvSpPr>
          <p:spPr>
            <a:xfrm rot="5400000">
              <a:off x="5562231" y="3168259"/>
              <a:ext cx="660399" cy="681296"/>
            </a:xfrm>
            <a:prstGeom prst="arc">
              <a:avLst>
                <a:gd name="adj1" fmla="val 16200000"/>
                <a:gd name="adj2" fmla="val 5582293"/>
              </a:avLst>
            </a:prstGeom>
            <a:ln w="285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cs typeface="+mn-ea"/>
              </a:endParaRPr>
            </a:p>
          </p:txBody>
        </p:sp>
        <p:cxnSp>
          <p:nvCxnSpPr>
            <p:cNvPr id="15" name="Straight Connector 16"/>
            <p:cNvCxnSpPr/>
            <p:nvPr/>
          </p:nvCxnSpPr>
          <p:spPr>
            <a:xfrm flipH="1" flipV="1">
              <a:off x="5551319" y="1599574"/>
              <a:ext cx="464" cy="1898973"/>
            </a:xfrm>
            <a:prstGeom prst="line">
              <a:avLst/>
            </a:prstGeom>
            <a:ln w="28575" cap="sq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7"/>
            <p:cNvCxnSpPr/>
            <p:nvPr/>
          </p:nvCxnSpPr>
          <p:spPr>
            <a:xfrm flipH="1" flipV="1">
              <a:off x="6232615" y="1601956"/>
              <a:ext cx="464" cy="1916474"/>
            </a:xfrm>
            <a:prstGeom prst="line">
              <a:avLst/>
            </a:prstGeom>
            <a:ln w="28575" cap="sq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Arc 21"/>
            <p:cNvSpPr/>
            <p:nvPr/>
          </p:nvSpPr>
          <p:spPr>
            <a:xfrm>
              <a:off x="6098121" y="1311276"/>
              <a:ext cx="288035" cy="288035"/>
            </a:xfrm>
            <a:prstGeom prst="arc">
              <a:avLst>
                <a:gd name="adj1" fmla="val 16200000"/>
                <a:gd name="adj2" fmla="val 5619728"/>
              </a:avLst>
            </a:prstGeom>
            <a:ln w="28575" cap="sq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cs typeface="+mn-ea"/>
              </a:endParaRPr>
            </a:p>
          </p:txBody>
        </p:sp>
        <p:cxnSp>
          <p:nvCxnSpPr>
            <p:cNvPr id="18" name="Straight Connector 23"/>
            <p:cNvCxnSpPr>
              <a:stCxn id="17" idx="0"/>
            </p:cNvCxnSpPr>
            <p:nvPr/>
          </p:nvCxnSpPr>
          <p:spPr>
            <a:xfrm flipH="1">
              <a:off x="5525394" y="1311276"/>
              <a:ext cx="716745" cy="0"/>
            </a:xfrm>
            <a:prstGeom prst="line">
              <a:avLst/>
            </a:prstGeom>
            <a:ln w="28575" cap="sq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Arc 25"/>
            <p:cNvSpPr/>
            <p:nvPr/>
          </p:nvSpPr>
          <p:spPr>
            <a:xfrm flipH="1">
              <a:off x="5381376" y="1311276"/>
              <a:ext cx="288035" cy="288035"/>
            </a:xfrm>
            <a:prstGeom prst="arc">
              <a:avLst>
                <a:gd name="adj1" fmla="val 16200000"/>
                <a:gd name="adj2" fmla="val 5619728"/>
              </a:avLst>
            </a:prstGeom>
            <a:ln w="28575" cap="sq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cs typeface="+mn-ea"/>
              </a:endParaRPr>
            </a:p>
          </p:txBody>
        </p:sp>
      </p:grpSp>
      <p:grpSp>
        <p:nvGrpSpPr>
          <p:cNvPr id="20" name="Group 91"/>
          <p:cNvGrpSpPr/>
          <p:nvPr/>
        </p:nvGrpSpPr>
        <p:grpSpPr>
          <a:xfrm>
            <a:off x="1495473" y="1423720"/>
            <a:ext cx="605169" cy="809575"/>
            <a:chOff x="802535" y="1904963"/>
            <a:chExt cx="370651" cy="495666"/>
          </a:xfrm>
          <a:solidFill>
            <a:schemeClr val="accent4"/>
          </a:solidFill>
        </p:grpSpPr>
        <p:sp>
          <p:nvSpPr>
            <p:cNvPr id="21" name="Oval 92"/>
            <p:cNvSpPr/>
            <p:nvPr/>
          </p:nvSpPr>
          <p:spPr>
            <a:xfrm>
              <a:off x="935957" y="2063300"/>
              <a:ext cx="237229" cy="23722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cs typeface="+mn-ea"/>
              </a:endParaRPr>
            </a:p>
          </p:txBody>
        </p:sp>
        <p:sp>
          <p:nvSpPr>
            <p:cNvPr id="22" name="Oval 93"/>
            <p:cNvSpPr>
              <a:spLocks noChangeAspect="1"/>
            </p:cNvSpPr>
            <p:nvPr/>
          </p:nvSpPr>
          <p:spPr>
            <a:xfrm>
              <a:off x="802535" y="2282014"/>
              <a:ext cx="118615" cy="11861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cs typeface="+mn-ea"/>
              </a:endParaRPr>
            </a:p>
          </p:txBody>
        </p:sp>
        <p:sp>
          <p:nvSpPr>
            <p:cNvPr id="23" name="Oval 94"/>
            <p:cNvSpPr>
              <a:spLocks noChangeAspect="1"/>
            </p:cNvSpPr>
            <p:nvPr/>
          </p:nvSpPr>
          <p:spPr>
            <a:xfrm>
              <a:off x="1054572" y="1904963"/>
              <a:ext cx="106754" cy="10675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cs typeface="+mn-ea"/>
              </a:endParaRPr>
            </a:p>
          </p:txBody>
        </p:sp>
      </p:grpSp>
      <p:cxnSp>
        <p:nvCxnSpPr>
          <p:cNvPr id="24" name="Elbow Connector 101"/>
          <p:cNvCxnSpPr/>
          <p:nvPr/>
        </p:nvCxnSpPr>
        <p:spPr>
          <a:xfrm flipV="1">
            <a:off x="1774850" y="2115415"/>
            <a:ext cx="2400373" cy="930773"/>
          </a:xfrm>
          <a:prstGeom prst="bentConnector3">
            <a:avLst>
              <a:gd name="adj1" fmla="val 50000"/>
            </a:avLst>
          </a:prstGeom>
          <a:ln w="19050" cmpd="sng">
            <a:solidFill>
              <a:schemeClr val="tx1">
                <a:lumMod val="50000"/>
                <a:lumOff val="50000"/>
              </a:schemeClr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Elbow Connector 108"/>
          <p:cNvCxnSpPr/>
          <p:nvPr/>
        </p:nvCxnSpPr>
        <p:spPr>
          <a:xfrm flipV="1">
            <a:off x="1774850" y="3267823"/>
            <a:ext cx="2400373" cy="380636"/>
          </a:xfrm>
          <a:prstGeom prst="bentConnector3">
            <a:avLst>
              <a:gd name="adj1" fmla="val 50000"/>
            </a:avLst>
          </a:prstGeom>
          <a:ln w="19050" cmpd="sng">
            <a:solidFill>
              <a:schemeClr val="tx1">
                <a:lumMod val="50000"/>
                <a:lumOff val="50000"/>
              </a:schemeClr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Elbow Connector 112"/>
          <p:cNvCxnSpPr/>
          <p:nvPr/>
        </p:nvCxnSpPr>
        <p:spPr>
          <a:xfrm>
            <a:off x="1774850" y="5223711"/>
            <a:ext cx="2400373" cy="195271"/>
          </a:xfrm>
          <a:prstGeom prst="bentConnector3">
            <a:avLst>
              <a:gd name="adj1" fmla="val 50000"/>
            </a:avLst>
          </a:prstGeom>
          <a:ln w="19050" cmpd="sng">
            <a:solidFill>
              <a:schemeClr val="tx1">
                <a:lumMod val="50000"/>
                <a:lumOff val="50000"/>
              </a:schemeClr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 Placeholder 3"/>
          <p:cNvSpPr txBox="1"/>
          <p:nvPr/>
        </p:nvSpPr>
        <p:spPr>
          <a:xfrm>
            <a:off x="4875653" y="1758683"/>
            <a:ext cx="2299673" cy="707886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ctr">
              <a:buNone/>
              <a:defRPr sz="160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l"/>
            <a:r>
              <a:rPr lang="zh-CN" altLang="en-US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</a:rPr>
              <a:t>文本标题</a:t>
            </a:r>
            <a:endParaRPr lang="en-US" altLang="zh-CN" sz="1800" b="1" dirty="0" smtClean="0">
              <a:solidFill>
                <a:schemeClr val="tx1">
                  <a:lumMod val="75000"/>
                  <a:lumOff val="25000"/>
                </a:schemeClr>
              </a:solidFill>
              <a:cs typeface="+mn-ea"/>
            </a:endParaRPr>
          </a:p>
          <a:p>
            <a:pPr algn="l"/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时尚中黑简体" panose="01010104010101010101" charset="-122"/>
                <a:cs typeface="+mn-ea"/>
              </a:rPr>
              <a:t>单击此处添加文字阐述，添加简短问题说明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时尚中黑简体" panose="01010104010101010101" charset="-122"/>
                <a:cs typeface="+mn-ea"/>
              </a:rPr>
              <a:t>文字</a:t>
            </a:r>
            <a:endParaRPr lang="en-US" sz="1300" dirty="0">
              <a:solidFill>
                <a:schemeClr val="tx1">
                  <a:lumMod val="75000"/>
                  <a:lumOff val="25000"/>
                </a:schemeClr>
              </a:solidFill>
              <a:cs typeface="+mn-ea"/>
            </a:endParaRPr>
          </a:p>
        </p:txBody>
      </p:sp>
      <p:sp>
        <p:nvSpPr>
          <p:cNvPr id="28" name="Text Placeholder 3"/>
          <p:cNvSpPr txBox="1"/>
          <p:nvPr/>
        </p:nvSpPr>
        <p:spPr>
          <a:xfrm>
            <a:off x="4875653" y="2853730"/>
            <a:ext cx="2299673" cy="707886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ctr">
              <a:buNone/>
              <a:defRPr sz="160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algn="l"/>
            <a:r>
              <a:rPr lang="zh-CN" altLang="en-US" sz="1800" b="1" dirty="0">
                <a:solidFill>
                  <a:prstClr val="black">
                    <a:lumMod val="75000"/>
                    <a:lumOff val="25000"/>
                  </a:prstClr>
                </a:solidFill>
                <a:cs typeface="+mn-ea"/>
              </a:rPr>
              <a:t>文本标题</a:t>
            </a:r>
            <a:endParaRPr lang="en-US" altLang="zh-CN" sz="1800" b="1" dirty="0">
              <a:solidFill>
                <a:prstClr val="black">
                  <a:lumMod val="75000"/>
                  <a:lumOff val="25000"/>
                </a:prstClr>
              </a:solidFill>
              <a:cs typeface="+mn-ea"/>
            </a:endParaRPr>
          </a:p>
          <a:p>
            <a:pPr lvl="0" algn="l"/>
            <a:r>
              <a:rPr lang="zh-CN" altLang="en-US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时尚中黑简体" panose="01010104010101010101" charset="-122"/>
                <a:cs typeface="+mn-ea"/>
              </a:rPr>
              <a:t>单击此处添加文字阐述，添加简短问题说明文字</a:t>
            </a:r>
            <a:endParaRPr lang="en-US" altLang="zh-CN" sz="1300" dirty="0">
              <a:solidFill>
                <a:prstClr val="black">
                  <a:lumMod val="75000"/>
                  <a:lumOff val="25000"/>
                </a:prstClr>
              </a:solidFill>
              <a:cs typeface="+mn-ea"/>
            </a:endParaRPr>
          </a:p>
        </p:txBody>
      </p:sp>
      <p:sp>
        <p:nvSpPr>
          <p:cNvPr id="29" name="Text Placeholder 3"/>
          <p:cNvSpPr txBox="1"/>
          <p:nvPr/>
        </p:nvSpPr>
        <p:spPr>
          <a:xfrm>
            <a:off x="4875653" y="3930526"/>
            <a:ext cx="2299673" cy="707886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ctr">
              <a:buNone/>
              <a:defRPr sz="160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algn="l"/>
            <a:r>
              <a:rPr lang="zh-CN" altLang="en-US" sz="1800" b="1" dirty="0">
                <a:solidFill>
                  <a:prstClr val="black">
                    <a:lumMod val="75000"/>
                    <a:lumOff val="25000"/>
                  </a:prstClr>
                </a:solidFill>
                <a:cs typeface="+mn-ea"/>
              </a:rPr>
              <a:t>文本标题</a:t>
            </a:r>
            <a:endParaRPr lang="en-US" altLang="zh-CN" sz="1800" b="1" dirty="0">
              <a:solidFill>
                <a:prstClr val="black">
                  <a:lumMod val="75000"/>
                  <a:lumOff val="25000"/>
                </a:prstClr>
              </a:solidFill>
              <a:cs typeface="+mn-ea"/>
            </a:endParaRPr>
          </a:p>
          <a:p>
            <a:pPr lvl="0" algn="l"/>
            <a:r>
              <a:rPr lang="zh-CN" altLang="en-US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时尚中黑简体" panose="01010104010101010101" charset="-122"/>
                <a:cs typeface="+mn-ea"/>
              </a:rPr>
              <a:t>单击此处添加文字阐述，添加简短问题说明文字</a:t>
            </a:r>
            <a:endParaRPr lang="en-US" altLang="zh-CN" sz="1300" dirty="0">
              <a:solidFill>
                <a:prstClr val="black">
                  <a:lumMod val="75000"/>
                  <a:lumOff val="25000"/>
                </a:prstClr>
              </a:solidFill>
              <a:cs typeface="+mn-ea"/>
            </a:endParaRPr>
          </a:p>
        </p:txBody>
      </p:sp>
      <p:sp>
        <p:nvSpPr>
          <p:cNvPr id="30" name="Text Placeholder 3"/>
          <p:cNvSpPr txBox="1"/>
          <p:nvPr/>
        </p:nvSpPr>
        <p:spPr>
          <a:xfrm>
            <a:off x="4875653" y="5007321"/>
            <a:ext cx="2299673" cy="707886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ctr">
              <a:buNone/>
              <a:defRPr sz="160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algn="l"/>
            <a:r>
              <a:rPr lang="zh-CN" altLang="en-US" sz="1800" b="1" dirty="0">
                <a:solidFill>
                  <a:prstClr val="black">
                    <a:lumMod val="75000"/>
                    <a:lumOff val="25000"/>
                  </a:prstClr>
                </a:solidFill>
                <a:cs typeface="+mn-ea"/>
              </a:rPr>
              <a:t>文本标题</a:t>
            </a:r>
            <a:endParaRPr lang="en-US" altLang="zh-CN" sz="1800" b="1" dirty="0">
              <a:solidFill>
                <a:prstClr val="black">
                  <a:lumMod val="75000"/>
                  <a:lumOff val="25000"/>
                </a:prstClr>
              </a:solidFill>
              <a:cs typeface="+mn-ea"/>
            </a:endParaRPr>
          </a:p>
          <a:p>
            <a:pPr lvl="0" algn="l"/>
            <a:r>
              <a:rPr lang="zh-CN" altLang="en-US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时尚中黑简体" panose="01010104010101010101" charset="-122"/>
                <a:cs typeface="+mn-ea"/>
              </a:rPr>
              <a:t>单击此处添加文字阐述，添加简短问题说明文字</a:t>
            </a:r>
            <a:endParaRPr lang="en-US" altLang="zh-CN" sz="1300" dirty="0">
              <a:solidFill>
                <a:prstClr val="black">
                  <a:lumMod val="75000"/>
                  <a:lumOff val="25000"/>
                </a:prstClr>
              </a:solidFill>
              <a:cs typeface="+mn-ea"/>
            </a:endParaRPr>
          </a:p>
        </p:txBody>
      </p:sp>
      <p:cxnSp>
        <p:nvCxnSpPr>
          <p:cNvPr id="31" name="Straight Connector 51"/>
          <p:cNvCxnSpPr/>
          <p:nvPr/>
        </p:nvCxnSpPr>
        <p:spPr>
          <a:xfrm>
            <a:off x="1737135" y="4336697"/>
            <a:ext cx="2438089" cy="0"/>
          </a:xfrm>
          <a:prstGeom prst="line">
            <a:avLst/>
          </a:prstGeom>
          <a:ln w="19050" cap="rnd">
            <a:solidFill>
              <a:schemeClr val="tx1">
                <a:lumMod val="50000"/>
                <a:lumOff val="50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2" name="Chart 56"/>
          <p:cNvGraphicFramePr/>
          <p:nvPr/>
        </p:nvGraphicFramePr>
        <p:xfrm>
          <a:off x="7323996" y="1652172"/>
          <a:ext cx="3923028" cy="41323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sp>
        <p:nvSpPr>
          <p:cNvPr id="33" name="Freeform 45"/>
          <p:cNvSpPr>
            <a:spLocks noEditPoints="1"/>
          </p:cNvSpPr>
          <p:nvPr/>
        </p:nvSpPr>
        <p:spPr bwMode="auto">
          <a:xfrm>
            <a:off x="4302503" y="1935793"/>
            <a:ext cx="414570" cy="414720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4"/>
          </a:solidFill>
          <a:ln w="9525">
            <a:noFill/>
            <a:round/>
          </a:ln>
        </p:spPr>
        <p:txBody>
          <a:bodyPr vert="horz" wrap="square" lIns="121917" tIns="60958" rIns="121917" bIns="60958" numCol="1" anchor="t" anchorCtr="0" compatLnSpc="1"/>
          <a:lstStyle/>
          <a:p>
            <a:endParaRPr lang="en-US">
              <a:cs typeface="+mn-ea"/>
            </a:endParaRPr>
          </a:p>
        </p:txBody>
      </p:sp>
      <p:sp>
        <p:nvSpPr>
          <p:cNvPr id="34" name="Freeform 45"/>
          <p:cNvSpPr>
            <a:spLocks noEditPoints="1"/>
          </p:cNvSpPr>
          <p:nvPr/>
        </p:nvSpPr>
        <p:spPr bwMode="auto">
          <a:xfrm>
            <a:off x="4302503" y="3058588"/>
            <a:ext cx="414570" cy="414720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3"/>
          </a:solidFill>
          <a:ln w="9525">
            <a:noFill/>
            <a:round/>
          </a:ln>
        </p:spPr>
        <p:txBody>
          <a:bodyPr vert="horz" wrap="square" lIns="121917" tIns="60958" rIns="121917" bIns="60958" numCol="1" anchor="t" anchorCtr="0" compatLnSpc="1"/>
          <a:lstStyle/>
          <a:p>
            <a:endParaRPr lang="en-US">
              <a:cs typeface="+mn-ea"/>
            </a:endParaRPr>
          </a:p>
        </p:txBody>
      </p:sp>
      <p:sp>
        <p:nvSpPr>
          <p:cNvPr id="35" name="Freeform 45"/>
          <p:cNvSpPr>
            <a:spLocks noEditPoints="1"/>
          </p:cNvSpPr>
          <p:nvPr/>
        </p:nvSpPr>
        <p:spPr bwMode="auto">
          <a:xfrm>
            <a:off x="4302503" y="4143971"/>
            <a:ext cx="414570" cy="414720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2"/>
          </a:solidFill>
          <a:ln w="9525">
            <a:noFill/>
            <a:round/>
          </a:ln>
        </p:spPr>
        <p:txBody>
          <a:bodyPr vert="horz" wrap="square" lIns="121917" tIns="60958" rIns="121917" bIns="60958" numCol="1" anchor="t" anchorCtr="0" compatLnSpc="1"/>
          <a:lstStyle/>
          <a:p>
            <a:endParaRPr lang="en-US">
              <a:cs typeface="+mn-ea"/>
            </a:endParaRPr>
          </a:p>
        </p:txBody>
      </p:sp>
      <p:sp>
        <p:nvSpPr>
          <p:cNvPr id="36" name="Freeform 45"/>
          <p:cNvSpPr>
            <a:spLocks noEditPoints="1"/>
          </p:cNvSpPr>
          <p:nvPr/>
        </p:nvSpPr>
        <p:spPr bwMode="auto">
          <a:xfrm>
            <a:off x="4302503" y="5218838"/>
            <a:ext cx="414570" cy="414720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</a:ln>
        </p:spPr>
        <p:txBody>
          <a:bodyPr vert="horz" wrap="square" lIns="121917" tIns="60958" rIns="121917" bIns="60958" numCol="1" anchor="t" anchorCtr="0" compatLnSpc="1"/>
          <a:lstStyle/>
          <a:p>
            <a:endParaRPr lang="en-US">
              <a:cs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0">
        <p:blinds dir="vert"/>
      </p:transition>
    </mc:Choice>
    <mc:Fallback>
      <p:transition spd="slow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" presetClass="entr" presetSubtype="4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" presetClass="entr" presetSubtype="1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" presetClass="entr" presetSubtype="1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" presetClass="entr" presetSubtype="1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2" presetClass="entr" presetSubtype="1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500"/>
                            </p:stCondLst>
                            <p:childTnLst>
                              <p:par>
                                <p:cTn id="4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0"/>
                            </p:stCondLst>
                            <p:childTnLst>
                              <p:par>
                                <p:cTn id="54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500"/>
                            </p:stCondLst>
                            <p:childTnLst>
                              <p:par>
                                <p:cTn id="5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" presetClass="entr" presetSubtype="2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000"/>
                            </p:stCondLst>
                            <p:childTnLst>
                              <p:par>
                                <p:cTn id="68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6500"/>
                            </p:stCondLst>
                            <p:childTnLst>
                              <p:par>
                                <p:cTn id="7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" presetClass="entr" presetSubtype="2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7000"/>
                            </p:stCondLst>
                            <p:childTnLst>
                              <p:par>
                                <p:cTn id="82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8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7500"/>
                            </p:stCondLst>
                            <p:childTnLst>
                              <p:par>
                                <p:cTn id="8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" presetClass="entr" presetSubtype="2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8000"/>
                            </p:stCondLst>
                            <p:childTnLst>
                              <p:par>
                                <p:cTn id="96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9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8500"/>
                            </p:stCondLst>
                            <p:childTnLst>
                              <p:par>
                                <p:cTn id="10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" presetClass="entr" presetSubtype="2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9000"/>
                            </p:stCondLst>
                            <p:childTnLst>
                              <p:par>
                                <p:cTn id="1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32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9500"/>
                            </p:stCondLst>
                            <p:childTnLst>
                              <p:par>
                                <p:cTn id="11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6" dur="500"/>
                                        <p:tgtEl>
                                          <p:spTgt spid="32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0" dur="500"/>
                                        <p:tgtEl>
                                          <p:spTgt spid="32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0500"/>
                            </p:stCondLst>
                            <p:childTnLst>
                              <p:par>
                                <p:cTn id="12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4" dur="500"/>
                                        <p:tgtEl>
                                          <p:spTgt spid="32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1000"/>
                            </p:stCondLst>
                            <p:childTnLst>
                              <p:par>
                                <p:cTn id="12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8" dur="500"/>
                                        <p:tgtEl>
                                          <p:spTgt spid="32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11500"/>
                            </p:stCondLst>
                            <p:childTnLst>
                              <p:par>
                                <p:cTn id="13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graphicEl>
                                              <a:chart seriesIdx="4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2" dur="500"/>
                                        <p:tgtEl>
                                          <p:spTgt spid="32">
                                            <p:graphicEl>
                                              <a:chart seriesIdx="4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7" grpId="0" animBg="1"/>
      <p:bldP spid="8" grpId="0" animBg="1"/>
      <p:bldP spid="9" grpId="0" animBg="1"/>
      <p:bldP spid="27" grpId="0"/>
      <p:bldP spid="28" grpId="0"/>
      <p:bldP spid="29" grpId="0"/>
      <p:bldP spid="30" grpId="0"/>
      <p:bldGraphic spid="32" grpId="0">
        <p:bldSub>
          <a:bldChart bld="series"/>
        </p:bldSub>
      </p:bldGraphic>
      <p:bldP spid="33" grpId="0" animBg="1"/>
      <p:bldP spid="34" grpId="0" animBg="1"/>
      <p:bldP spid="35" grpId="0" animBg="1"/>
      <p:bldP spid="36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矩形 108"/>
          <p:cNvSpPr/>
          <p:nvPr/>
        </p:nvSpPr>
        <p:spPr>
          <a:xfrm>
            <a:off x="0" y="0"/>
            <a:ext cx="12190413" cy="443790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</a:endParaRPr>
          </a:p>
        </p:txBody>
      </p:sp>
      <p:grpSp>
        <p:nvGrpSpPr>
          <p:cNvPr id="6293" name="组合 6292"/>
          <p:cNvGrpSpPr/>
          <p:nvPr/>
        </p:nvGrpSpPr>
        <p:grpSpPr>
          <a:xfrm>
            <a:off x="1057036" y="195264"/>
            <a:ext cx="3560762" cy="3473450"/>
            <a:chOff x="2058988" y="1846263"/>
            <a:chExt cx="3560762" cy="3473450"/>
          </a:xfrm>
          <a:solidFill>
            <a:schemeClr val="bg1">
              <a:alpha val="18000"/>
            </a:schemeClr>
          </a:solidFill>
        </p:grpSpPr>
        <p:sp>
          <p:nvSpPr>
            <p:cNvPr id="6274" name="Freeform 1187"/>
            <p:cNvSpPr>
              <a:spLocks noEditPoints="1"/>
            </p:cNvSpPr>
            <p:nvPr/>
          </p:nvSpPr>
          <p:spPr bwMode="auto">
            <a:xfrm>
              <a:off x="3389313" y="2963863"/>
              <a:ext cx="993775" cy="993775"/>
            </a:xfrm>
            <a:custGeom>
              <a:avLst/>
              <a:gdLst>
                <a:gd name="T0" fmla="*/ 0 w 626"/>
                <a:gd name="T1" fmla="*/ 428 h 626"/>
                <a:gd name="T2" fmla="*/ 262 w 626"/>
                <a:gd name="T3" fmla="*/ 626 h 626"/>
                <a:gd name="T4" fmla="*/ 574 w 626"/>
                <a:gd name="T5" fmla="*/ 513 h 626"/>
                <a:gd name="T6" fmla="*/ 626 w 626"/>
                <a:gd name="T7" fmla="*/ 198 h 626"/>
                <a:gd name="T8" fmla="*/ 364 w 626"/>
                <a:gd name="T9" fmla="*/ 0 h 626"/>
                <a:gd name="T10" fmla="*/ 50 w 626"/>
                <a:gd name="T11" fmla="*/ 113 h 626"/>
                <a:gd name="T12" fmla="*/ 0 w 626"/>
                <a:gd name="T13" fmla="*/ 428 h 626"/>
                <a:gd name="T14" fmla="*/ 593 w 626"/>
                <a:gd name="T15" fmla="*/ 210 h 626"/>
                <a:gd name="T16" fmla="*/ 548 w 626"/>
                <a:gd name="T17" fmla="*/ 489 h 626"/>
                <a:gd name="T18" fmla="*/ 267 w 626"/>
                <a:gd name="T19" fmla="*/ 593 h 626"/>
                <a:gd name="T20" fmla="*/ 33 w 626"/>
                <a:gd name="T21" fmla="*/ 413 h 626"/>
                <a:gd name="T22" fmla="*/ 78 w 626"/>
                <a:gd name="T23" fmla="*/ 135 h 626"/>
                <a:gd name="T24" fmla="*/ 357 w 626"/>
                <a:gd name="T25" fmla="*/ 33 h 626"/>
                <a:gd name="T26" fmla="*/ 593 w 626"/>
                <a:gd name="T27" fmla="*/ 210 h 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26" h="626">
                  <a:moveTo>
                    <a:pt x="0" y="428"/>
                  </a:moveTo>
                  <a:lnTo>
                    <a:pt x="262" y="626"/>
                  </a:lnTo>
                  <a:lnTo>
                    <a:pt x="574" y="513"/>
                  </a:lnTo>
                  <a:lnTo>
                    <a:pt x="626" y="198"/>
                  </a:lnTo>
                  <a:lnTo>
                    <a:pt x="364" y="0"/>
                  </a:lnTo>
                  <a:lnTo>
                    <a:pt x="50" y="113"/>
                  </a:lnTo>
                  <a:lnTo>
                    <a:pt x="0" y="428"/>
                  </a:lnTo>
                  <a:close/>
                  <a:moveTo>
                    <a:pt x="593" y="210"/>
                  </a:moveTo>
                  <a:lnTo>
                    <a:pt x="548" y="489"/>
                  </a:lnTo>
                  <a:lnTo>
                    <a:pt x="267" y="593"/>
                  </a:lnTo>
                  <a:lnTo>
                    <a:pt x="33" y="413"/>
                  </a:lnTo>
                  <a:lnTo>
                    <a:pt x="78" y="135"/>
                  </a:lnTo>
                  <a:lnTo>
                    <a:pt x="357" y="33"/>
                  </a:lnTo>
                  <a:lnTo>
                    <a:pt x="593" y="2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6275" name="Freeform 1188"/>
            <p:cNvSpPr>
              <a:spLocks noEditPoints="1"/>
            </p:cNvSpPr>
            <p:nvPr/>
          </p:nvSpPr>
          <p:spPr bwMode="auto">
            <a:xfrm>
              <a:off x="4649788" y="4002088"/>
              <a:ext cx="273050" cy="288925"/>
            </a:xfrm>
            <a:custGeom>
              <a:avLst/>
              <a:gdLst>
                <a:gd name="T0" fmla="*/ 0 w 172"/>
                <a:gd name="T1" fmla="*/ 133 h 182"/>
                <a:gd name="T2" fmla="*/ 80 w 172"/>
                <a:gd name="T3" fmla="*/ 182 h 182"/>
                <a:gd name="T4" fmla="*/ 165 w 172"/>
                <a:gd name="T5" fmla="*/ 142 h 182"/>
                <a:gd name="T6" fmla="*/ 172 w 172"/>
                <a:gd name="T7" fmla="*/ 50 h 182"/>
                <a:gd name="T8" fmla="*/ 92 w 172"/>
                <a:gd name="T9" fmla="*/ 0 h 182"/>
                <a:gd name="T10" fmla="*/ 4 w 172"/>
                <a:gd name="T11" fmla="*/ 41 h 182"/>
                <a:gd name="T12" fmla="*/ 0 w 172"/>
                <a:gd name="T13" fmla="*/ 133 h 182"/>
                <a:gd name="T14" fmla="*/ 163 w 172"/>
                <a:gd name="T15" fmla="*/ 55 h 182"/>
                <a:gd name="T16" fmla="*/ 158 w 172"/>
                <a:gd name="T17" fmla="*/ 135 h 182"/>
                <a:gd name="T18" fmla="*/ 80 w 172"/>
                <a:gd name="T19" fmla="*/ 173 h 182"/>
                <a:gd name="T20" fmla="*/ 9 w 172"/>
                <a:gd name="T21" fmla="*/ 128 h 182"/>
                <a:gd name="T22" fmla="*/ 14 w 172"/>
                <a:gd name="T23" fmla="*/ 48 h 182"/>
                <a:gd name="T24" fmla="*/ 92 w 172"/>
                <a:gd name="T25" fmla="*/ 10 h 182"/>
                <a:gd name="T26" fmla="*/ 163 w 172"/>
                <a:gd name="T27" fmla="*/ 55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2" h="182">
                  <a:moveTo>
                    <a:pt x="0" y="133"/>
                  </a:moveTo>
                  <a:lnTo>
                    <a:pt x="80" y="182"/>
                  </a:lnTo>
                  <a:lnTo>
                    <a:pt x="165" y="142"/>
                  </a:lnTo>
                  <a:lnTo>
                    <a:pt x="172" y="50"/>
                  </a:lnTo>
                  <a:lnTo>
                    <a:pt x="92" y="0"/>
                  </a:lnTo>
                  <a:lnTo>
                    <a:pt x="4" y="41"/>
                  </a:lnTo>
                  <a:lnTo>
                    <a:pt x="0" y="133"/>
                  </a:lnTo>
                  <a:close/>
                  <a:moveTo>
                    <a:pt x="163" y="55"/>
                  </a:moveTo>
                  <a:lnTo>
                    <a:pt x="158" y="135"/>
                  </a:lnTo>
                  <a:lnTo>
                    <a:pt x="80" y="173"/>
                  </a:lnTo>
                  <a:lnTo>
                    <a:pt x="9" y="128"/>
                  </a:lnTo>
                  <a:lnTo>
                    <a:pt x="14" y="48"/>
                  </a:lnTo>
                  <a:lnTo>
                    <a:pt x="92" y="10"/>
                  </a:lnTo>
                  <a:lnTo>
                    <a:pt x="163" y="5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6276" name="Freeform 1189"/>
            <p:cNvSpPr/>
            <p:nvPr/>
          </p:nvSpPr>
          <p:spPr bwMode="auto">
            <a:xfrm>
              <a:off x="4262438" y="3751263"/>
              <a:ext cx="409575" cy="322263"/>
            </a:xfrm>
            <a:custGeom>
              <a:avLst/>
              <a:gdLst>
                <a:gd name="T0" fmla="*/ 0 w 258"/>
                <a:gd name="T1" fmla="*/ 5 h 203"/>
                <a:gd name="T2" fmla="*/ 5 w 258"/>
                <a:gd name="T3" fmla="*/ 0 h 203"/>
                <a:gd name="T4" fmla="*/ 258 w 258"/>
                <a:gd name="T5" fmla="*/ 199 h 203"/>
                <a:gd name="T6" fmla="*/ 253 w 258"/>
                <a:gd name="T7" fmla="*/ 203 h 203"/>
                <a:gd name="T8" fmla="*/ 0 w 258"/>
                <a:gd name="T9" fmla="*/ 5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8" h="203">
                  <a:moveTo>
                    <a:pt x="0" y="5"/>
                  </a:moveTo>
                  <a:lnTo>
                    <a:pt x="5" y="0"/>
                  </a:lnTo>
                  <a:lnTo>
                    <a:pt x="258" y="199"/>
                  </a:lnTo>
                  <a:lnTo>
                    <a:pt x="253" y="203"/>
                  </a:lnTo>
                  <a:lnTo>
                    <a:pt x="0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6277" name="Freeform 1190"/>
            <p:cNvSpPr>
              <a:spLocks noEditPoints="1"/>
            </p:cNvSpPr>
            <p:nvPr/>
          </p:nvSpPr>
          <p:spPr bwMode="auto">
            <a:xfrm>
              <a:off x="5349875" y="3635376"/>
              <a:ext cx="269875" cy="288925"/>
            </a:xfrm>
            <a:custGeom>
              <a:avLst/>
              <a:gdLst>
                <a:gd name="T0" fmla="*/ 90 w 170"/>
                <a:gd name="T1" fmla="*/ 182 h 182"/>
                <a:gd name="T2" fmla="*/ 170 w 170"/>
                <a:gd name="T3" fmla="*/ 130 h 182"/>
                <a:gd name="T4" fmla="*/ 163 w 170"/>
                <a:gd name="T5" fmla="*/ 40 h 182"/>
                <a:gd name="T6" fmla="*/ 78 w 170"/>
                <a:gd name="T7" fmla="*/ 0 h 182"/>
                <a:gd name="T8" fmla="*/ 0 w 170"/>
                <a:gd name="T9" fmla="*/ 49 h 182"/>
                <a:gd name="T10" fmla="*/ 5 w 170"/>
                <a:gd name="T11" fmla="*/ 142 h 182"/>
                <a:gd name="T12" fmla="*/ 90 w 170"/>
                <a:gd name="T13" fmla="*/ 182 h 182"/>
                <a:gd name="T14" fmla="*/ 78 w 170"/>
                <a:gd name="T15" fmla="*/ 9 h 182"/>
                <a:gd name="T16" fmla="*/ 156 w 170"/>
                <a:gd name="T17" fmla="*/ 45 h 182"/>
                <a:gd name="T18" fmla="*/ 161 w 170"/>
                <a:gd name="T19" fmla="*/ 125 h 182"/>
                <a:gd name="T20" fmla="*/ 90 w 170"/>
                <a:gd name="T21" fmla="*/ 172 h 182"/>
                <a:gd name="T22" fmla="*/ 15 w 170"/>
                <a:gd name="T23" fmla="*/ 137 h 182"/>
                <a:gd name="T24" fmla="*/ 7 w 170"/>
                <a:gd name="T25" fmla="*/ 54 h 182"/>
                <a:gd name="T26" fmla="*/ 78 w 170"/>
                <a:gd name="T27" fmla="*/ 9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0" h="182">
                  <a:moveTo>
                    <a:pt x="90" y="182"/>
                  </a:moveTo>
                  <a:lnTo>
                    <a:pt x="170" y="130"/>
                  </a:lnTo>
                  <a:lnTo>
                    <a:pt x="163" y="40"/>
                  </a:lnTo>
                  <a:lnTo>
                    <a:pt x="78" y="0"/>
                  </a:lnTo>
                  <a:lnTo>
                    <a:pt x="0" y="49"/>
                  </a:lnTo>
                  <a:lnTo>
                    <a:pt x="5" y="142"/>
                  </a:lnTo>
                  <a:lnTo>
                    <a:pt x="90" y="182"/>
                  </a:lnTo>
                  <a:close/>
                  <a:moveTo>
                    <a:pt x="78" y="9"/>
                  </a:moveTo>
                  <a:lnTo>
                    <a:pt x="156" y="45"/>
                  </a:lnTo>
                  <a:lnTo>
                    <a:pt x="161" y="125"/>
                  </a:lnTo>
                  <a:lnTo>
                    <a:pt x="90" y="172"/>
                  </a:lnTo>
                  <a:lnTo>
                    <a:pt x="15" y="137"/>
                  </a:lnTo>
                  <a:lnTo>
                    <a:pt x="7" y="54"/>
                  </a:lnTo>
                  <a:lnTo>
                    <a:pt x="78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6278" name="Freeform 1191"/>
            <p:cNvSpPr/>
            <p:nvPr/>
          </p:nvSpPr>
          <p:spPr bwMode="auto">
            <a:xfrm>
              <a:off x="4903788" y="3849688"/>
              <a:ext cx="461962" cy="239713"/>
            </a:xfrm>
            <a:custGeom>
              <a:avLst/>
              <a:gdLst>
                <a:gd name="T0" fmla="*/ 3 w 291"/>
                <a:gd name="T1" fmla="*/ 151 h 151"/>
                <a:gd name="T2" fmla="*/ 0 w 291"/>
                <a:gd name="T3" fmla="*/ 146 h 151"/>
                <a:gd name="T4" fmla="*/ 288 w 291"/>
                <a:gd name="T5" fmla="*/ 0 h 151"/>
                <a:gd name="T6" fmla="*/ 291 w 291"/>
                <a:gd name="T7" fmla="*/ 4 h 151"/>
                <a:gd name="T8" fmla="*/ 3 w 291"/>
                <a:gd name="T9" fmla="*/ 15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1" h="151">
                  <a:moveTo>
                    <a:pt x="3" y="151"/>
                  </a:moveTo>
                  <a:lnTo>
                    <a:pt x="0" y="146"/>
                  </a:lnTo>
                  <a:lnTo>
                    <a:pt x="288" y="0"/>
                  </a:lnTo>
                  <a:lnTo>
                    <a:pt x="291" y="4"/>
                  </a:lnTo>
                  <a:lnTo>
                    <a:pt x="3" y="15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6279" name="Freeform 1192"/>
            <p:cNvSpPr>
              <a:spLocks noEditPoints="1"/>
            </p:cNvSpPr>
            <p:nvPr/>
          </p:nvSpPr>
          <p:spPr bwMode="auto">
            <a:xfrm>
              <a:off x="4679950" y="4625976"/>
              <a:ext cx="193675" cy="201613"/>
            </a:xfrm>
            <a:custGeom>
              <a:avLst/>
              <a:gdLst>
                <a:gd name="T0" fmla="*/ 0 w 122"/>
                <a:gd name="T1" fmla="*/ 35 h 127"/>
                <a:gd name="T2" fmla="*/ 7 w 122"/>
                <a:gd name="T3" fmla="*/ 99 h 127"/>
                <a:gd name="T4" fmla="*/ 68 w 122"/>
                <a:gd name="T5" fmla="*/ 127 h 127"/>
                <a:gd name="T6" fmla="*/ 122 w 122"/>
                <a:gd name="T7" fmla="*/ 92 h 127"/>
                <a:gd name="T8" fmla="*/ 118 w 122"/>
                <a:gd name="T9" fmla="*/ 25 h 127"/>
                <a:gd name="T10" fmla="*/ 56 w 122"/>
                <a:gd name="T11" fmla="*/ 0 h 127"/>
                <a:gd name="T12" fmla="*/ 0 w 122"/>
                <a:gd name="T13" fmla="*/ 35 h 127"/>
                <a:gd name="T14" fmla="*/ 115 w 122"/>
                <a:gd name="T15" fmla="*/ 87 h 127"/>
                <a:gd name="T16" fmla="*/ 66 w 122"/>
                <a:gd name="T17" fmla="*/ 120 h 127"/>
                <a:gd name="T18" fmla="*/ 11 w 122"/>
                <a:gd name="T19" fmla="*/ 96 h 127"/>
                <a:gd name="T20" fmla="*/ 7 w 122"/>
                <a:gd name="T21" fmla="*/ 37 h 127"/>
                <a:gd name="T22" fmla="*/ 56 w 122"/>
                <a:gd name="T23" fmla="*/ 7 h 127"/>
                <a:gd name="T24" fmla="*/ 111 w 122"/>
                <a:gd name="T25" fmla="*/ 30 h 127"/>
                <a:gd name="T26" fmla="*/ 115 w 122"/>
                <a:gd name="T27" fmla="*/ 87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2" h="127">
                  <a:moveTo>
                    <a:pt x="0" y="35"/>
                  </a:moveTo>
                  <a:lnTo>
                    <a:pt x="7" y="99"/>
                  </a:lnTo>
                  <a:lnTo>
                    <a:pt x="68" y="127"/>
                  </a:lnTo>
                  <a:lnTo>
                    <a:pt x="122" y="92"/>
                  </a:lnTo>
                  <a:lnTo>
                    <a:pt x="118" y="25"/>
                  </a:lnTo>
                  <a:lnTo>
                    <a:pt x="56" y="0"/>
                  </a:lnTo>
                  <a:lnTo>
                    <a:pt x="0" y="35"/>
                  </a:lnTo>
                  <a:close/>
                  <a:moveTo>
                    <a:pt x="115" y="87"/>
                  </a:moveTo>
                  <a:lnTo>
                    <a:pt x="66" y="120"/>
                  </a:lnTo>
                  <a:lnTo>
                    <a:pt x="11" y="96"/>
                  </a:lnTo>
                  <a:lnTo>
                    <a:pt x="7" y="37"/>
                  </a:lnTo>
                  <a:lnTo>
                    <a:pt x="56" y="7"/>
                  </a:lnTo>
                  <a:lnTo>
                    <a:pt x="111" y="30"/>
                  </a:lnTo>
                  <a:lnTo>
                    <a:pt x="115" y="8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6280" name="Freeform 1193"/>
            <p:cNvSpPr/>
            <p:nvPr/>
          </p:nvSpPr>
          <p:spPr bwMode="auto">
            <a:xfrm>
              <a:off x="4768850" y="4279901"/>
              <a:ext cx="11112" cy="352425"/>
            </a:xfrm>
            <a:custGeom>
              <a:avLst/>
              <a:gdLst>
                <a:gd name="T0" fmla="*/ 3 w 7"/>
                <a:gd name="T1" fmla="*/ 0 h 222"/>
                <a:gd name="T2" fmla="*/ 7 w 7"/>
                <a:gd name="T3" fmla="*/ 0 h 222"/>
                <a:gd name="T4" fmla="*/ 3 w 7"/>
                <a:gd name="T5" fmla="*/ 220 h 222"/>
                <a:gd name="T6" fmla="*/ 0 w 7"/>
                <a:gd name="T7" fmla="*/ 222 h 222"/>
                <a:gd name="T8" fmla="*/ 3 w 7"/>
                <a:gd name="T9" fmla="*/ 0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22">
                  <a:moveTo>
                    <a:pt x="3" y="0"/>
                  </a:moveTo>
                  <a:lnTo>
                    <a:pt x="7" y="0"/>
                  </a:lnTo>
                  <a:lnTo>
                    <a:pt x="3" y="220"/>
                  </a:lnTo>
                  <a:lnTo>
                    <a:pt x="0" y="222"/>
                  </a:ln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6281" name="Freeform 1194"/>
            <p:cNvSpPr>
              <a:spLocks noEditPoints="1"/>
            </p:cNvSpPr>
            <p:nvPr/>
          </p:nvSpPr>
          <p:spPr bwMode="auto">
            <a:xfrm>
              <a:off x="5178425" y="4384676"/>
              <a:ext cx="187325" cy="203200"/>
            </a:xfrm>
            <a:custGeom>
              <a:avLst/>
              <a:gdLst>
                <a:gd name="T0" fmla="*/ 0 w 118"/>
                <a:gd name="T1" fmla="*/ 95 h 128"/>
                <a:gd name="T2" fmla="*/ 56 w 118"/>
                <a:gd name="T3" fmla="*/ 128 h 128"/>
                <a:gd name="T4" fmla="*/ 115 w 118"/>
                <a:gd name="T5" fmla="*/ 100 h 128"/>
                <a:gd name="T6" fmla="*/ 118 w 118"/>
                <a:gd name="T7" fmla="*/ 36 h 128"/>
                <a:gd name="T8" fmla="*/ 61 w 118"/>
                <a:gd name="T9" fmla="*/ 0 h 128"/>
                <a:gd name="T10" fmla="*/ 2 w 118"/>
                <a:gd name="T11" fmla="*/ 31 h 128"/>
                <a:gd name="T12" fmla="*/ 0 w 118"/>
                <a:gd name="T13" fmla="*/ 95 h 128"/>
                <a:gd name="T14" fmla="*/ 113 w 118"/>
                <a:gd name="T15" fmla="*/ 38 h 128"/>
                <a:gd name="T16" fmla="*/ 111 w 118"/>
                <a:gd name="T17" fmla="*/ 95 h 128"/>
                <a:gd name="T18" fmla="*/ 56 w 118"/>
                <a:gd name="T19" fmla="*/ 123 h 128"/>
                <a:gd name="T20" fmla="*/ 4 w 118"/>
                <a:gd name="T21" fmla="*/ 92 h 128"/>
                <a:gd name="T22" fmla="*/ 7 w 118"/>
                <a:gd name="T23" fmla="*/ 36 h 128"/>
                <a:gd name="T24" fmla="*/ 61 w 118"/>
                <a:gd name="T25" fmla="*/ 7 h 128"/>
                <a:gd name="T26" fmla="*/ 113 w 118"/>
                <a:gd name="T27" fmla="*/ 3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8" h="128">
                  <a:moveTo>
                    <a:pt x="0" y="95"/>
                  </a:moveTo>
                  <a:lnTo>
                    <a:pt x="56" y="128"/>
                  </a:lnTo>
                  <a:lnTo>
                    <a:pt x="115" y="100"/>
                  </a:lnTo>
                  <a:lnTo>
                    <a:pt x="118" y="36"/>
                  </a:lnTo>
                  <a:lnTo>
                    <a:pt x="61" y="0"/>
                  </a:lnTo>
                  <a:lnTo>
                    <a:pt x="2" y="31"/>
                  </a:lnTo>
                  <a:lnTo>
                    <a:pt x="0" y="95"/>
                  </a:lnTo>
                  <a:close/>
                  <a:moveTo>
                    <a:pt x="113" y="38"/>
                  </a:moveTo>
                  <a:lnTo>
                    <a:pt x="111" y="95"/>
                  </a:lnTo>
                  <a:lnTo>
                    <a:pt x="56" y="123"/>
                  </a:lnTo>
                  <a:lnTo>
                    <a:pt x="4" y="92"/>
                  </a:lnTo>
                  <a:lnTo>
                    <a:pt x="7" y="36"/>
                  </a:lnTo>
                  <a:lnTo>
                    <a:pt x="61" y="7"/>
                  </a:lnTo>
                  <a:lnTo>
                    <a:pt x="113" y="3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6282" name="Freeform 1195"/>
            <p:cNvSpPr/>
            <p:nvPr/>
          </p:nvSpPr>
          <p:spPr bwMode="auto">
            <a:xfrm>
              <a:off x="4897438" y="4216401"/>
              <a:ext cx="292100" cy="220663"/>
            </a:xfrm>
            <a:custGeom>
              <a:avLst/>
              <a:gdLst>
                <a:gd name="T0" fmla="*/ 0 w 184"/>
                <a:gd name="T1" fmla="*/ 5 h 139"/>
                <a:gd name="T2" fmla="*/ 2 w 184"/>
                <a:gd name="T3" fmla="*/ 0 h 139"/>
                <a:gd name="T4" fmla="*/ 184 w 184"/>
                <a:gd name="T5" fmla="*/ 137 h 139"/>
                <a:gd name="T6" fmla="*/ 179 w 184"/>
                <a:gd name="T7" fmla="*/ 139 h 139"/>
                <a:gd name="T8" fmla="*/ 0 w 184"/>
                <a:gd name="T9" fmla="*/ 5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4" h="139">
                  <a:moveTo>
                    <a:pt x="0" y="5"/>
                  </a:moveTo>
                  <a:lnTo>
                    <a:pt x="2" y="0"/>
                  </a:lnTo>
                  <a:lnTo>
                    <a:pt x="184" y="137"/>
                  </a:lnTo>
                  <a:lnTo>
                    <a:pt x="179" y="139"/>
                  </a:lnTo>
                  <a:lnTo>
                    <a:pt x="0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6283" name="Freeform 1196"/>
            <p:cNvSpPr>
              <a:spLocks noEditPoints="1"/>
            </p:cNvSpPr>
            <p:nvPr/>
          </p:nvSpPr>
          <p:spPr bwMode="auto">
            <a:xfrm>
              <a:off x="2058988" y="1868488"/>
              <a:ext cx="644525" cy="652463"/>
            </a:xfrm>
            <a:custGeom>
              <a:avLst/>
              <a:gdLst>
                <a:gd name="T0" fmla="*/ 406 w 406"/>
                <a:gd name="T1" fmla="*/ 125 h 411"/>
                <a:gd name="T2" fmla="*/ 231 w 406"/>
                <a:gd name="T3" fmla="*/ 0 h 411"/>
                <a:gd name="T4" fmla="*/ 28 w 406"/>
                <a:gd name="T5" fmla="*/ 78 h 411"/>
                <a:gd name="T6" fmla="*/ 0 w 406"/>
                <a:gd name="T7" fmla="*/ 284 h 411"/>
                <a:gd name="T8" fmla="*/ 174 w 406"/>
                <a:gd name="T9" fmla="*/ 411 h 411"/>
                <a:gd name="T10" fmla="*/ 375 w 406"/>
                <a:gd name="T11" fmla="*/ 331 h 411"/>
                <a:gd name="T12" fmla="*/ 406 w 406"/>
                <a:gd name="T13" fmla="*/ 125 h 411"/>
                <a:gd name="T14" fmla="*/ 21 w 406"/>
                <a:gd name="T15" fmla="*/ 277 h 411"/>
                <a:gd name="T16" fmla="*/ 47 w 406"/>
                <a:gd name="T17" fmla="*/ 92 h 411"/>
                <a:gd name="T18" fmla="*/ 226 w 406"/>
                <a:gd name="T19" fmla="*/ 21 h 411"/>
                <a:gd name="T20" fmla="*/ 382 w 406"/>
                <a:gd name="T21" fmla="*/ 135 h 411"/>
                <a:gd name="T22" fmla="*/ 359 w 406"/>
                <a:gd name="T23" fmla="*/ 319 h 411"/>
                <a:gd name="T24" fmla="*/ 177 w 406"/>
                <a:gd name="T25" fmla="*/ 388 h 411"/>
                <a:gd name="T26" fmla="*/ 21 w 406"/>
                <a:gd name="T27" fmla="*/ 277 h 4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6" h="411">
                  <a:moveTo>
                    <a:pt x="406" y="125"/>
                  </a:moveTo>
                  <a:lnTo>
                    <a:pt x="231" y="0"/>
                  </a:lnTo>
                  <a:lnTo>
                    <a:pt x="28" y="78"/>
                  </a:lnTo>
                  <a:lnTo>
                    <a:pt x="0" y="284"/>
                  </a:lnTo>
                  <a:lnTo>
                    <a:pt x="174" y="411"/>
                  </a:lnTo>
                  <a:lnTo>
                    <a:pt x="375" y="331"/>
                  </a:lnTo>
                  <a:lnTo>
                    <a:pt x="406" y="125"/>
                  </a:lnTo>
                  <a:close/>
                  <a:moveTo>
                    <a:pt x="21" y="277"/>
                  </a:moveTo>
                  <a:lnTo>
                    <a:pt x="47" y="92"/>
                  </a:lnTo>
                  <a:lnTo>
                    <a:pt x="226" y="21"/>
                  </a:lnTo>
                  <a:lnTo>
                    <a:pt x="382" y="135"/>
                  </a:lnTo>
                  <a:lnTo>
                    <a:pt x="359" y="319"/>
                  </a:lnTo>
                  <a:lnTo>
                    <a:pt x="177" y="388"/>
                  </a:lnTo>
                  <a:lnTo>
                    <a:pt x="21" y="27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6284" name="Freeform 1197"/>
            <p:cNvSpPr/>
            <p:nvPr/>
          </p:nvSpPr>
          <p:spPr bwMode="auto">
            <a:xfrm>
              <a:off x="2628900" y="2382838"/>
              <a:ext cx="869950" cy="795338"/>
            </a:xfrm>
            <a:custGeom>
              <a:avLst/>
              <a:gdLst>
                <a:gd name="T0" fmla="*/ 548 w 548"/>
                <a:gd name="T1" fmla="*/ 491 h 501"/>
                <a:gd name="T2" fmla="*/ 541 w 548"/>
                <a:gd name="T3" fmla="*/ 501 h 501"/>
                <a:gd name="T4" fmla="*/ 0 w 548"/>
                <a:gd name="T5" fmla="*/ 7 h 501"/>
                <a:gd name="T6" fmla="*/ 9 w 548"/>
                <a:gd name="T7" fmla="*/ 0 h 501"/>
                <a:gd name="T8" fmla="*/ 548 w 548"/>
                <a:gd name="T9" fmla="*/ 491 h 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8" h="501">
                  <a:moveTo>
                    <a:pt x="548" y="491"/>
                  </a:moveTo>
                  <a:lnTo>
                    <a:pt x="541" y="501"/>
                  </a:lnTo>
                  <a:lnTo>
                    <a:pt x="0" y="7"/>
                  </a:lnTo>
                  <a:lnTo>
                    <a:pt x="9" y="0"/>
                  </a:lnTo>
                  <a:lnTo>
                    <a:pt x="548" y="4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6285" name="Freeform 1198"/>
            <p:cNvSpPr>
              <a:spLocks noEditPoints="1"/>
            </p:cNvSpPr>
            <p:nvPr/>
          </p:nvSpPr>
          <p:spPr bwMode="auto">
            <a:xfrm>
              <a:off x="3221038" y="4789488"/>
              <a:ext cx="523875" cy="530225"/>
            </a:xfrm>
            <a:custGeom>
              <a:avLst/>
              <a:gdLst>
                <a:gd name="T0" fmla="*/ 31 w 330"/>
                <a:gd name="T1" fmla="*/ 57 h 334"/>
                <a:gd name="T2" fmla="*/ 0 w 330"/>
                <a:gd name="T3" fmla="*/ 222 h 334"/>
                <a:gd name="T4" fmla="*/ 137 w 330"/>
                <a:gd name="T5" fmla="*/ 334 h 334"/>
                <a:gd name="T6" fmla="*/ 300 w 330"/>
                <a:gd name="T7" fmla="*/ 277 h 334"/>
                <a:gd name="T8" fmla="*/ 330 w 330"/>
                <a:gd name="T9" fmla="*/ 109 h 334"/>
                <a:gd name="T10" fmla="*/ 196 w 330"/>
                <a:gd name="T11" fmla="*/ 0 h 334"/>
                <a:gd name="T12" fmla="*/ 31 w 330"/>
                <a:gd name="T13" fmla="*/ 57 h 334"/>
                <a:gd name="T14" fmla="*/ 286 w 330"/>
                <a:gd name="T15" fmla="*/ 263 h 334"/>
                <a:gd name="T16" fmla="*/ 139 w 330"/>
                <a:gd name="T17" fmla="*/ 315 h 334"/>
                <a:gd name="T18" fmla="*/ 19 w 330"/>
                <a:gd name="T19" fmla="*/ 218 h 334"/>
                <a:gd name="T20" fmla="*/ 47 w 330"/>
                <a:gd name="T21" fmla="*/ 69 h 334"/>
                <a:gd name="T22" fmla="*/ 193 w 330"/>
                <a:gd name="T23" fmla="*/ 19 h 334"/>
                <a:gd name="T24" fmla="*/ 312 w 330"/>
                <a:gd name="T25" fmla="*/ 116 h 334"/>
                <a:gd name="T26" fmla="*/ 286 w 330"/>
                <a:gd name="T27" fmla="*/ 263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30" h="334">
                  <a:moveTo>
                    <a:pt x="31" y="57"/>
                  </a:moveTo>
                  <a:lnTo>
                    <a:pt x="0" y="222"/>
                  </a:lnTo>
                  <a:lnTo>
                    <a:pt x="137" y="334"/>
                  </a:lnTo>
                  <a:lnTo>
                    <a:pt x="300" y="277"/>
                  </a:lnTo>
                  <a:lnTo>
                    <a:pt x="330" y="109"/>
                  </a:lnTo>
                  <a:lnTo>
                    <a:pt x="196" y="0"/>
                  </a:lnTo>
                  <a:lnTo>
                    <a:pt x="31" y="57"/>
                  </a:lnTo>
                  <a:close/>
                  <a:moveTo>
                    <a:pt x="286" y="263"/>
                  </a:moveTo>
                  <a:lnTo>
                    <a:pt x="139" y="315"/>
                  </a:lnTo>
                  <a:lnTo>
                    <a:pt x="19" y="218"/>
                  </a:lnTo>
                  <a:lnTo>
                    <a:pt x="47" y="69"/>
                  </a:lnTo>
                  <a:lnTo>
                    <a:pt x="193" y="19"/>
                  </a:lnTo>
                  <a:lnTo>
                    <a:pt x="312" y="116"/>
                  </a:lnTo>
                  <a:lnTo>
                    <a:pt x="286" y="26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6286" name="Freeform 1199"/>
            <p:cNvSpPr/>
            <p:nvPr/>
          </p:nvSpPr>
          <p:spPr bwMode="auto">
            <a:xfrm>
              <a:off x="3527425" y="3930651"/>
              <a:ext cx="277812" cy="877888"/>
            </a:xfrm>
            <a:custGeom>
              <a:avLst/>
              <a:gdLst>
                <a:gd name="T0" fmla="*/ 166 w 175"/>
                <a:gd name="T1" fmla="*/ 0 h 553"/>
                <a:gd name="T2" fmla="*/ 175 w 175"/>
                <a:gd name="T3" fmla="*/ 3 h 553"/>
                <a:gd name="T4" fmla="*/ 10 w 175"/>
                <a:gd name="T5" fmla="*/ 553 h 553"/>
                <a:gd name="T6" fmla="*/ 0 w 175"/>
                <a:gd name="T7" fmla="*/ 551 h 553"/>
                <a:gd name="T8" fmla="*/ 166 w 175"/>
                <a:gd name="T9" fmla="*/ 0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5" h="553">
                  <a:moveTo>
                    <a:pt x="166" y="0"/>
                  </a:moveTo>
                  <a:lnTo>
                    <a:pt x="175" y="3"/>
                  </a:lnTo>
                  <a:lnTo>
                    <a:pt x="10" y="553"/>
                  </a:lnTo>
                  <a:lnTo>
                    <a:pt x="0" y="551"/>
                  </a:lnTo>
                  <a:lnTo>
                    <a:pt x="1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6287" name="Freeform 1200"/>
            <p:cNvSpPr>
              <a:spLocks noEditPoints="1"/>
            </p:cNvSpPr>
            <p:nvPr/>
          </p:nvSpPr>
          <p:spPr bwMode="auto">
            <a:xfrm>
              <a:off x="4848225" y="2776538"/>
              <a:ext cx="314325" cy="330200"/>
            </a:xfrm>
            <a:custGeom>
              <a:avLst/>
              <a:gdLst>
                <a:gd name="T0" fmla="*/ 106 w 198"/>
                <a:gd name="T1" fmla="*/ 208 h 208"/>
                <a:gd name="T2" fmla="*/ 198 w 198"/>
                <a:gd name="T3" fmla="*/ 146 h 208"/>
                <a:gd name="T4" fmla="*/ 189 w 198"/>
                <a:gd name="T5" fmla="*/ 42 h 208"/>
                <a:gd name="T6" fmla="*/ 90 w 198"/>
                <a:gd name="T7" fmla="*/ 0 h 208"/>
                <a:gd name="T8" fmla="*/ 0 w 198"/>
                <a:gd name="T9" fmla="*/ 59 h 208"/>
                <a:gd name="T10" fmla="*/ 7 w 198"/>
                <a:gd name="T11" fmla="*/ 165 h 208"/>
                <a:gd name="T12" fmla="*/ 106 w 198"/>
                <a:gd name="T13" fmla="*/ 208 h 208"/>
                <a:gd name="T14" fmla="*/ 90 w 198"/>
                <a:gd name="T15" fmla="*/ 9 h 208"/>
                <a:gd name="T16" fmla="*/ 179 w 198"/>
                <a:gd name="T17" fmla="*/ 50 h 208"/>
                <a:gd name="T18" fmla="*/ 186 w 198"/>
                <a:gd name="T19" fmla="*/ 144 h 208"/>
                <a:gd name="T20" fmla="*/ 106 w 198"/>
                <a:gd name="T21" fmla="*/ 196 h 208"/>
                <a:gd name="T22" fmla="*/ 19 w 198"/>
                <a:gd name="T23" fmla="*/ 158 h 208"/>
                <a:gd name="T24" fmla="*/ 9 w 198"/>
                <a:gd name="T25" fmla="*/ 64 h 208"/>
                <a:gd name="T26" fmla="*/ 90 w 198"/>
                <a:gd name="T27" fmla="*/ 9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8" h="208">
                  <a:moveTo>
                    <a:pt x="106" y="208"/>
                  </a:moveTo>
                  <a:lnTo>
                    <a:pt x="198" y="146"/>
                  </a:lnTo>
                  <a:lnTo>
                    <a:pt x="189" y="42"/>
                  </a:lnTo>
                  <a:lnTo>
                    <a:pt x="90" y="0"/>
                  </a:lnTo>
                  <a:lnTo>
                    <a:pt x="0" y="59"/>
                  </a:lnTo>
                  <a:lnTo>
                    <a:pt x="7" y="165"/>
                  </a:lnTo>
                  <a:lnTo>
                    <a:pt x="106" y="208"/>
                  </a:lnTo>
                  <a:close/>
                  <a:moveTo>
                    <a:pt x="90" y="9"/>
                  </a:moveTo>
                  <a:lnTo>
                    <a:pt x="179" y="50"/>
                  </a:lnTo>
                  <a:lnTo>
                    <a:pt x="186" y="144"/>
                  </a:lnTo>
                  <a:lnTo>
                    <a:pt x="106" y="196"/>
                  </a:lnTo>
                  <a:lnTo>
                    <a:pt x="19" y="158"/>
                  </a:lnTo>
                  <a:lnTo>
                    <a:pt x="9" y="64"/>
                  </a:lnTo>
                  <a:lnTo>
                    <a:pt x="90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6288" name="Freeform 1201"/>
            <p:cNvSpPr/>
            <p:nvPr/>
          </p:nvSpPr>
          <p:spPr bwMode="auto">
            <a:xfrm>
              <a:off x="4344988" y="3024188"/>
              <a:ext cx="525462" cy="284163"/>
            </a:xfrm>
            <a:custGeom>
              <a:avLst/>
              <a:gdLst>
                <a:gd name="T0" fmla="*/ 3 w 331"/>
                <a:gd name="T1" fmla="*/ 179 h 179"/>
                <a:gd name="T2" fmla="*/ 0 w 331"/>
                <a:gd name="T3" fmla="*/ 175 h 179"/>
                <a:gd name="T4" fmla="*/ 329 w 331"/>
                <a:gd name="T5" fmla="*/ 0 h 179"/>
                <a:gd name="T6" fmla="*/ 331 w 331"/>
                <a:gd name="T7" fmla="*/ 5 h 179"/>
                <a:gd name="T8" fmla="*/ 3 w 331"/>
                <a:gd name="T9" fmla="*/ 179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1" h="179">
                  <a:moveTo>
                    <a:pt x="3" y="179"/>
                  </a:moveTo>
                  <a:lnTo>
                    <a:pt x="0" y="175"/>
                  </a:lnTo>
                  <a:lnTo>
                    <a:pt x="329" y="0"/>
                  </a:lnTo>
                  <a:lnTo>
                    <a:pt x="331" y="5"/>
                  </a:lnTo>
                  <a:lnTo>
                    <a:pt x="3" y="17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6289" name="Freeform 1202"/>
            <p:cNvSpPr>
              <a:spLocks noEditPoints="1"/>
            </p:cNvSpPr>
            <p:nvPr/>
          </p:nvSpPr>
          <p:spPr bwMode="auto">
            <a:xfrm>
              <a:off x="3851275" y="1846263"/>
              <a:ext cx="396875" cy="438150"/>
            </a:xfrm>
            <a:custGeom>
              <a:avLst/>
              <a:gdLst>
                <a:gd name="T0" fmla="*/ 248 w 250"/>
                <a:gd name="T1" fmla="*/ 210 h 276"/>
                <a:gd name="T2" fmla="*/ 250 w 250"/>
                <a:gd name="T3" fmla="*/ 73 h 276"/>
                <a:gd name="T4" fmla="*/ 125 w 250"/>
                <a:gd name="T5" fmla="*/ 0 h 276"/>
                <a:gd name="T6" fmla="*/ 2 w 250"/>
                <a:gd name="T7" fmla="*/ 66 h 276"/>
                <a:gd name="T8" fmla="*/ 0 w 250"/>
                <a:gd name="T9" fmla="*/ 206 h 276"/>
                <a:gd name="T10" fmla="*/ 122 w 250"/>
                <a:gd name="T11" fmla="*/ 276 h 276"/>
                <a:gd name="T12" fmla="*/ 248 w 250"/>
                <a:gd name="T13" fmla="*/ 210 h 276"/>
                <a:gd name="T14" fmla="*/ 14 w 250"/>
                <a:gd name="T15" fmla="*/ 76 h 276"/>
                <a:gd name="T16" fmla="*/ 125 w 250"/>
                <a:gd name="T17" fmla="*/ 17 h 276"/>
                <a:gd name="T18" fmla="*/ 236 w 250"/>
                <a:gd name="T19" fmla="*/ 80 h 276"/>
                <a:gd name="T20" fmla="*/ 233 w 250"/>
                <a:gd name="T21" fmla="*/ 203 h 276"/>
                <a:gd name="T22" fmla="*/ 122 w 250"/>
                <a:gd name="T23" fmla="*/ 262 h 276"/>
                <a:gd name="T24" fmla="*/ 11 w 250"/>
                <a:gd name="T25" fmla="*/ 198 h 276"/>
                <a:gd name="T26" fmla="*/ 14 w 250"/>
                <a:gd name="T27" fmla="*/ 76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50" h="276">
                  <a:moveTo>
                    <a:pt x="248" y="210"/>
                  </a:moveTo>
                  <a:lnTo>
                    <a:pt x="250" y="73"/>
                  </a:lnTo>
                  <a:lnTo>
                    <a:pt x="125" y="0"/>
                  </a:lnTo>
                  <a:lnTo>
                    <a:pt x="2" y="66"/>
                  </a:lnTo>
                  <a:lnTo>
                    <a:pt x="0" y="206"/>
                  </a:lnTo>
                  <a:lnTo>
                    <a:pt x="122" y="276"/>
                  </a:lnTo>
                  <a:lnTo>
                    <a:pt x="248" y="210"/>
                  </a:lnTo>
                  <a:close/>
                  <a:moveTo>
                    <a:pt x="14" y="76"/>
                  </a:moveTo>
                  <a:lnTo>
                    <a:pt x="125" y="17"/>
                  </a:lnTo>
                  <a:lnTo>
                    <a:pt x="236" y="80"/>
                  </a:lnTo>
                  <a:lnTo>
                    <a:pt x="233" y="203"/>
                  </a:lnTo>
                  <a:lnTo>
                    <a:pt x="122" y="262"/>
                  </a:lnTo>
                  <a:lnTo>
                    <a:pt x="11" y="198"/>
                  </a:lnTo>
                  <a:lnTo>
                    <a:pt x="14" y="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6290" name="Freeform 1203"/>
            <p:cNvSpPr/>
            <p:nvPr/>
          </p:nvSpPr>
          <p:spPr bwMode="auto">
            <a:xfrm>
              <a:off x="3940175" y="2270126"/>
              <a:ext cx="104775" cy="742950"/>
            </a:xfrm>
            <a:custGeom>
              <a:avLst/>
              <a:gdLst>
                <a:gd name="T0" fmla="*/ 7 w 66"/>
                <a:gd name="T1" fmla="*/ 468 h 468"/>
                <a:gd name="T2" fmla="*/ 0 w 66"/>
                <a:gd name="T3" fmla="*/ 468 h 468"/>
                <a:gd name="T4" fmla="*/ 59 w 66"/>
                <a:gd name="T5" fmla="*/ 0 h 468"/>
                <a:gd name="T6" fmla="*/ 66 w 66"/>
                <a:gd name="T7" fmla="*/ 2 h 468"/>
                <a:gd name="T8" fmla="*/ 7 w 66"/>
                <a:gd name="T9" fmla="*/ 468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" h="468">
                  <a:moveTo>
                    <a:pt x="7" y="468"/>
                  </a:moveTo>
                  <a:lnTo>
                    <a:pt x="0" y="468"/>
                  </a:lnTo>
                  <a:lnTo>
                    <a:pt x="59" y="0"/>
                  </a:lnTo>
                  <a:lnTo>
                    <a:pt x="66" y="2"/>
                  </a:lnTo>
                  <a:lnTo>
                    <a:pt x="7" y="4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6291" name="Freeform 1204"/>
            <p:cNvSpPr>
              <a:spLocks noEditPoints="1"/>
            </p:cNvSpPr>
            <p:nvPr/>
          </p:nvSpPr>
          <p:spPr bwMode="auto">
            <a:xfrm>
              <a:off x="2362200" y="3844926"/>
              <a:ext cx="404812" cy="439738"/>
            </a:xfrm>
            <a:custGeom>
              <a:avLst/>
              <a:gdLst>
                <a:gd name="T0" fmla="*/ 123 w 255"/>
                <a:gd name="T1" fmla="*/ 0 h 277"/>
                <a:gd name="T2" fmla="*/ 0 w 255"/>
                <a:gd name="T3" fmla="*/ 76 h 277"/>
                <a:gd name="T4" fmla="*/ 7 w 255"/>
                <a:gd name="T5" fmla="*/ 213 h 277"/>
                <a:gd name="T6" fmla="*/ 135 w 255"/>
                <a:gd name="T7" fmla="*/ 277 h 277"/>
                <a:gd name="T8" fmla="*/ 255 w 255"/>
                <a:gd name="T9" fmla="*/ 201 h 277"/>
                <a:gd name="T10" fmla="*/ 250 w 255"/>
                <a:gd name="T11" fmla="*/ 64 h 277"/>
                <a:gd name="T12" fmla="*/ 123 w 255"/>
                <a:gd name="T13" fmla="*/ 0 h 277"/>
                <a:gd name="T14" fmla="*/ 135 w 255"/>
                <a:gd name="T15" fmla="*/ 262 h 277"/>
                <a:gd name="T16" fmla="*/ 21 w 255"/>
                <a:gd name="T17" fmla="*/ 206 h 277"/>
                <a:gd name="T18" fmla="*/ 14 w 255"/>
                <a:gd name="T19" fmla="*/ 83 h 277"/>
                <a:gd name="T20" fmla="*/ 123 w 255"/>
                <a:gd name="T21" fmla="*/ 14 h 277"/>
                <a:gd name="T22" fmla="*/ 239 w 255"/>
                <a:gd name="T23" fmla="*/ 71 h 277"/>
                <a:gd name="T24" fmla="*/ 243 w 255"/>
                <a:gd name="T25" fmla="*/ 194 h 277"/>
                <a:gd name="T26" fmla="*/ 135 w 255"/>
                <a:gd name="T27" fmla="*/ 262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55" h="277">
                  <a:moveTo>
                    <a:pt x="123" y="0"/>
                  </a:moveTo>
                  <a:lnTo>
                    <a:pt x="0" y="76"/>
                  </a:lnTo>
                  <a:lnTo>
                    <a:pt x="7" y="213"/>
                  </a:lnTo>
                  <a:lnTo>
                    <a:pt x="135" y="277"/>
                  </a:lnTo>
                  <a:lnTo>
                    <a:pt x="255" y="201"/>
                  </a:lnTo>
                  <a:lnTo>
                    <a:pt x="250" y="64"/>
                  </a:lnTo>
                  <a:lnTo>
                    <a:pt x="123" y="0"/>
                  </a:lnTo>
                  <a:close/>
                  <a:moveTo>
                    <a:pt x="135" y="262"/>
                  </a:moveTo>
                  <a:lnTo>
                    <a:pt x="21" y="206"/>
                  </a:lnTo>
                  <a:lnTo>
                    <a:pt x="14" y="83"/>
                  </a:lnTo>
                  <a:lnTo>
                    <a:pt x="123" y="14"/>
                  </a:lnTo>
                  <a:lnTo>
                    <a:pt x="239" y="71"/>
                  </a:lnTo>
                  <a:lnTo>
                    <a:pt x="243" y="194"/>
                  </a:lnTo>
                  <a:lnTo>
                    <a:pt x="135" y="26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6292" name="Freeform 1205"/>
            <p:cNvSpPr/>
            <p:nvPr/>
          </p:nvSpPr>
          <p:spPr bwMode="auto">
            <a:xfrm>
              <a:off x="2747963" y="3616326"/>
              <a:ext cx="701675" cy="344488"/>
            </a:xfrm>
            <a:custGeom>
              <a:avLst/>
              <a:gdLst>
                <a:gd name="T0" fmla="*/ 440 w 442"/>
                <a:gd name="T1" fmla="*/ 0 h 217"/>
                <a:gd name="T2" fmla="*/ 442 w 442"/>
                <a:gd name="T3" fmla="*/ 7 h 217"/>
                <a:gd name="T4" fmla="*/ 3 w 442"/>
                <a:gd name="T5" fmla="*/ 217 h 217"/>
                <a:gd name="T6" fmla="*/ 0 w 442"/>
                <a:gd name="T7" fmla="*/ 210 h 217"/>
                <a:gd name="T8" fmla="*/ 440 w 442"/>
                <a:gd name="T9" fmla="*/ 0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2" h="217">
                  <a:moveTo>
                    <a:pt x="440" y="0"/>
                  </a:moveTo>
                  <a:lnTo>
                    <a:pt x="442" y="7"/>
                  </a:lnTo>
                  <a:lnTo>
                    <a:pt x="3" y="217"/>
                  </a:lnTo>
                  <a:lnTo>
                    <a:pt x="0" y="210"/>
                  </a:lnTo>
                  <a:lnTo>
                    <a:pt x="44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</p:grpSp>
      <p:grpSp>
        <p:nvGrpSpPr>
          <p:cNvPr id="1207" name="组合 1206"/>
          <p:cNvGrpSpPr/>
          <p:nvPr/>
        </p:nvGrpSpPr>
        <p:grpSpPr>
          <a:xfrm rot="712769">
            <a:off x="10234157" y="124342"/>
            <a:ext cx="1996771" cy="1880516"/>
            <a:chOff x="2058988" y="1846263"/>
            <a:chExt cx="3560762" cy="3473450"/>
          </a:xfrm>
          <a:solidFill>
            <a:schemeClr val="bg1">
              <a:alpha val="14000"/>
            </a:schemeClr>
          </a:solidFill>
        </p:grpSpPr>
        <p:sp>
          <p:nvSpPr>
            <p:cNvPr id="1208" name="Freeform 1187"/>
            <p:cNvSpPr>
              <a:spLocks noEditPoints="1"/>
            </p:cNvSpPr>
            <p:nvPr/>
          </p:nvSpPr>
          <p:spPr bwMode="auto">
            <a:xfrm>
              <a:off x="3389313" y="2963863"/>
              <a:ext cx="993775" cy="993775"/>
            </a:xfrm>
            <a:custGeom>
              <a:avLst/>
              <a:gdLst>
                <a:gd name="T0" fmla="*/ 0 w 626"/>
                <a:gd name="T1" fmla="*/ 428 h 626"/>
                <a:gd name="T2" fmla="*/ 262 w 626"/>
                <a:gd name="T3" fmla="*/ 626 h 626"/>
                <a:gd name="T4" fmla="*/ 574 w 626"/>
                <a:gd name="T5" fmla="*/ 513 h 626"/>
                <a:gd name="T6" fmla="*/ 626 w 626"/>
                <a:gd name="T7" fmla="*/ 198 h 626"/>
                <a:gd name="T8" fmla="*/ 364 w 626"/>
                <a:gd name="T9" fmla="*/ 0 h 626"/>
                <a:gd name="T10" fmla="*/ 50 w 626"/>
                <a:gd name="T11" fmla="*/ 113 h 626"/>
                <a:gd name="T12" fmla="*/ 0 w 626"/>
                <a:gd name="T13" fmla="*/ 428 h 626"/>
                <a:gd name="T14" fmla="*/ 593 w 626"/>
                <a:gd name="T15" fmla="*/ 210 h 626"/>
                <a:gd name="T16" fmla="*/ 548 w 626"/>
                <a:gd name="T17" fmla="*/ 489 h 626"/>
                <a:gd name="T18" fmla="*/ 267 w 626"/>
                <a:gd name="T19" fmla="*/ 593 h 626"/>
                <a:gd name="T20" fmla="*/ 33 w 626"/>
                <a:gd name="T21" fmla="*/ 413 h 626"/>
                <a:gd name="T22" fmla="*/ 78 w 626"/>
                <a:gd name="T23" fmla="*/ 135 h 626"/>
                <a:gd name="T24" fmla="*/ 357 w 626"/>
                <a:gd name="T25" fmla="*/ 33 h 626"/>
                <a:gd name="T26" fmla="*/ 593 w 626"/>
                <a:gd name="T27" fmla="*/ 210 h 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26" h="626">
                  <a:moveTo>
                    <a:pt x="0" y="428"/>
                  </a:moveTo>
                  <a:lnTo>
                    <a:pt x="262" y="626"/>
                  </a:lnTo>
                  <a:lnTo>
                    <a:pt x="574" y="513"/>
                  </a:lnTo>
                  <a:lnTo>
                    <a:pt x="626" y="198"/>
                  </a:lnTo>
                  <a:lnTo>
                    <a:pt x="364" y="0"/>
                  </a:lnTo>
                  <a:lnTo>
                    <a:pt x="50" y="113"/>
                  </a:lnTo>
                  <a:lnTo>
                    <a:pt x="0" y="428"/>
                  </a:lnTo>
                  <a:close/>
                  <a:moveTo>
                    <a:pt x="593" y="210"/>
                  </a:moveTo>
                  <a:lnTo>
                    <a:pt x="548" y="489"/>
                  </a:lnTo>
                  <a:lnTo>
                    <a:pt x="267" y="593"/>
                  </a:lnTo>
                  <a:lnTo>
                    <a:pt x="33" y="413"/>
                  </a:lnTo>
                  <a:lnTo>
                    <a:pt x="78" y="135"/>
                  </a:lnTo>
                  <a:lnTo>
                    <a:pt x="357" y="33"/>
                  </a:lnTo>
                  <a:lnTo>
                    <a:pt x="593" y="2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1209" name="Freeform 1188"/>
            <p:cNvSpPr>
              <a:spLocks noEditPoints="1"/>
            </p:cNvSpPr>
            <p:nvPr/>
          </p:nvSpPr>
          <p:spPr bwMode="auto">
            <a:xfrm>
              <a:off x="4649788" y="4002088"/>
              <a:ext cx="273050" cy="288925"/>
            </a:xfrm>
            <a:custGeom>
              <a:avLst/>
              <a:gdLst>
                <a:gd name="T0" fmla="*/ 0 w 172"/>
                <a:gd name="T1" fmla="*/ 133 h 182"/>
                <a:gd name="T2" fmla="*/ 80 w 172"/>
                <a:gd name="T3" fmla="*/ 182 h 182"/>
                <a:gd name="T4" fmla="*/ 165 w 172"/>
                <a:gd name="T5" fmla="*/ 142 h 182"/>
                <a:gd name="T6" fmla="*/ 172 w 172"/>
                <a:gd name="T7" fmla="*/ 50 h 182"/>
                <a:gd name="T8" fmla="*/ 92 w 172"/>
                <a:gd name="T9" fmla="*/ 0 h 182"/>
                <a:gd name="T10" fmla="*/ 4 w 172"/>
                <a:gd name="T11" fmla="*/ 41 h 182"/>
                <a:gd name="T12" fmla="*/ 0 w 172"/>
                <a:gd name="T13" fmla="*/ 133 h 182"/>
                <a:gd name="T14" fmla="*/ 163 w 172"/>
                <a:gd name="T15" fmla="*/ 55 h 182"/>
                <a:gd name="T16" fmla="*/ 158 w 172"/>
                <a:gd name="T17" fmla="*/ 135 h 182"/>
                <a:gd name="T18" fmla="*/ 80 w 172"/>
                <a:gd name="T19" fmla="*/ 173 h 182"/>
                <a:gd name="T20" fmla="*/ 9 w 172"/>
                <a:gd name="T21" fmla="*/ 128 h 182"/>
                <a:gd name="T22" fmla="*/ 14 w 172"/>
                <a:gd name="T23" fmla="*/ 48 h 182"/>
                <a:gd name="T24" fmla="*/ 92 w 172"/>
                <a:gd name="T25" fmla="*/ 10 h 182"/>
                <a:gd name="T26" fmla="*/ 163 w 172"/>
                <a:gd name="T27" fmla="*/ 55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2" h="182">
                  <a:moveTo>
                    <a:pt x="0" y="133"/>
                  </a:moveTo>
                  <a:lnTo>
                    <a:pt x="80" y="182"/>
                  </a:lnTo>
                  <a:lnTo>
                    <a:pt x="165" y="142"/>
                  </a:lnTo>
                  <a:lnTo>
                    <a:pt x="172" y="50"/>
                  </a:lnTo>
                  <a:lnTo>
                    <a:pt x="92" y="0"/>
                  </a:lnTo>
                  <a:lnTo>
                    <a:pt x="4" y="41"/>
                  </a:lnTo>
                  <a:lnTo>
                    <a:pt x="0" y="133"/>
                  </a:lnTo>
                  <a:close/>
                  <a:moveTo>
                    <a:pt x="163" y="55"/>
                  </a:moveTo>
                  <a:lnTo>
                    <a:pt x="158" y="135"/>
                  </a:lnTo>
                  <a:lnTo>
                    <a:pt x="80" y="173"/>
                  </a:lnTo>
                  <a:lnTo>
                    <a:pt x="9" y="128"/>
                  </a:lnTo>
                  <a:lnTo>
                    <a:pt x="14" y="48"/>
                  </a:lnTo>
                  <a:lnTo>
                    <a:pt x="92" y="10"/>
                  </a:lnTo>
                  <a:lnTo>
                    <a:pt x="163" y="5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1210" name="Freeform 1189"/>
            <p:cNvSpPr/>
            <p:nvPr/>
          </p:nvSpPr>
          <p:spPr bwMode="auto">
            <a:xfrm>
              <a:off x="4262438" y="3751263"/>
              <a:ext cx="409575" cy="322263"/>
            </a:xfrm>
            <a:custGeom>
              <a:avLst/>
              <a:gdLst>
                <a:gd name="T0" fmla="*/ 0 w 258"/>
                <a:gd name="T1" fmla="*/ 5 h 203"/>
                <a:gd name="T2" fmla="*/ 5 w 258"/>
                <a:gd name="T3" fmla="*/ 0 h 203"/>
                <a:gd name="T4" fmla="*/ 258 w 258"/>
                <a:gd name="T5" fmla="*/ 199 h 203"/>
                <a:gd name="T6" fmla="*/ 253 w 258"/>
                <a:gd name="T7" fmla="*/ 203 h 203"/>
                <a:gd name="T8" fmla="*/ 0 w 258"/>
                <a:gd name="T9" fmla="*/ 5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8" h="203">
                  <a:moveTo>
                    <a:pt x="0" y="5"/>
                  </a:moveTo>
                  <a:lnTo>
                    <a:pt x="5" y="0"/>
                  </a:lnTo>
                  <a:lnTo>
                    <a:pt x="258" y="199"/>
                  </a:lnTo>
                  <a:lnTo>
                    <a:pt x="253" y="203"/>
                  </a:lnTo>
                  <a:lnTo>
                    <a:pt x="0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1211" name="Freeform 1190"/>
            <p:cNvSpPr>
              <a:spLocks noEditPoints="1"/>
            </p:cNvSpPr>
            <p:nvPr/>
          </p:nvSpPr>
          <p:spPr bwMode="auto">
            <a:xfrm>
              <a:off x="5349875" y="3635376"/>
              <a:ext cx="269875" cy="288925"/>
            </a:xfrm>
            <a:custGeom>
              <a:avLst/>
              <a:gdLst>
                <a:gd name="T0" fmla="*/ 90 w 170"/>
                <a:gd name="T1" fmla="*/ 182 h 182"/>
                <a:gd name="T2" fmla="*/ 170 w 170"/>
                <a:gd name="T3" fmla="*/ 130 h 182"/>
                <a:gd name="T4" fmla="*/ 163 w 170"/>
                <a:gd name="T5" fmla="*/ 40 h 182"/>
                <a:gd name="T6" fmla="*/ 78 w 170"/>
                <a:gd name="T7" fmla="*/ 0 h 182"/>
                <a:gd name="T8" fmla="*/ 0 w 170"/>
                <a:gd name="T9" fmla="*/ 49 h 182"/>
                <a:gd name="T10" fmla="*/ 5 w 170"/>
                <a:gd name="T11" fmla="*/ 142 h 182"/>
                <a:gd name="T12" fmla="*/ 90 w 170"/>
                <a:gd name="T13" fmla="*/ 182 h 182"/>
                <a:gd name="T14" fmla="*/ 78 w 170"/>
                <a:gd name="T15" fmla="*/ 9 h 182"/>
                <a:gd name="T16" fmla="*/ 156 w 170"/>
                <a:gd name="T17" fmla="*/ 45 h 182"/>
                <a:gd name="T18" fmla="*/ 161 w 170"/>
                <a:gd name="T19" fmla="*/ 125 h 182"/>
                <a:gd name="T20" fmla="*/ 90 w 170"/>
                <a:gd name="T21" fmla="*/ 172 h 182"/>
                <a:gd name="T22" fmla="*/ 15 w 170"/>
                <a:gd name="T23" fmla="*/ 137 h 182"/>
                <a:gd name="T24" fmla="*/ 7 w 170"/>
                <a:gd name="T25" fmla="*/ 54 h 182"/>
                <a:gd name="T26" fmla="*/ 78 w 170"/>
                <a:gd name="T27" fmla="*/ 9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0" h="182">
                  <a:moveTo>
                    <a:pt x="90" y="182"/>
                  </a:moveTo>
                  <a:lnTo>
                    <a:pt x="170" y="130"/>
                  </a:lnTo>
                  <a:lnTo>
                    <a:pt x="163" y="40"/>
                  </a:lnTo>
                  <a:lnTo>
                    <a:pt x="78" y="0"/>
                  </a:lnTo>
                  <a:lnTo>
                    <a:pt x="0" y="49"/>
                  </a:lnTo>
                  <a:lnTo>
                    <a:pt x="5" y="142"/>
                  </a:lnTo>
                  <a:lnTo>
                    <a:pt x="90" y="182"/>
                  </a:lnTo>
                  <a:close/>
                  <a:moveTo>
                    <a:pt x="78" y="9"/>
                  </a:moveTo>
                  <a:lnTo>
                    <a:pt x="156" y="45"/>
                  </a:lnTo>
                  <a:lnTo>
                    <a:pt x="161" y="125"/>
                  </a:lnTo>
                  <a:lnTo>
                    <a:pt x="90" y="172"/>
                  </a:lnTo>
                  <a:lnTo>
                    <a:pt x="15" y="137"/>
                  </a:lnTo>
                  <a:lnTo>
                    <a:pt x="7" y="54"/>
                  </a:lnTo>
                  <a:lnTo>
                    <a:pt x="78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1212" name="Freeform 1191"/>
            <p:cNvSpPr/>
            <p:nvPr/>
          </p:nvSpPr>
          <p:spPr bwMode="auto">
            <a:xfrm>
              <a:off x="4903788" y="3849688"/>
              <a:ext cx="461962" cy="239713"/>
            </a:xfrm>
            <a:custGeom>
              <a:avLst/>
              <a:gdLst>
                <a:gd name="T0" fmla="*/ 3 w 291"/>
                <a:gd name="T1" fmla="*/ 151 h 151"/>
                <a:gd name="T2" fmla="*/ 0 w 291"/>
                <a:gd name="T3" fmla="*/ 146 h 151"/>
                <a:gd name="T4" fmla="*/ 288 w 291"/>
                <a:gd name="T5" fmla="*/ 0 h 151"/>
                <a:gd name="T6" fmla="*/ 291 w 291"/>
                <a:gd name="T7" fmla="*/ 4 h 151"/>
                <a:gd name="T8" fmla="*/ 3 w 291"/>
                <a:gd name="T9" fmla="*/ 15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1" h="151">
                  <a:moveTo>
                    <a:pt x="3" y="151"/>
                  </a:moveTo>
                  <a:lnTo>
                    <a:pt x="0" y="146"/>
                  </a:lnTo>
                  <a:lnTo>
                    <a:pt x="288" y="0"/>
                  </a:lnTo>
                  <a:lnTo>
                    <a:pt x="291" y="4"/>
                  </a:lnTo>
                  <a:lnTo>
                    <a:pt x="3" y="15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1213" name="Freeform 1192"/>
            <p:cNvSpPr>
              <a:spLocks noEditPoints="1"/>
            </p:cNvSpPr>
            <p:nvPr/>
          </p:nvSpPr>
          <p:spPr bwMode="auto">
            <a:xfrm>
              <a:off x="4679950" y="4625976"/>
              <a:ext cx="193675" cy="201613"/>
            </a:xfrm>
            <a:custGeom>
              <a:avLst/>
              <a:gdLst>
                <a:gd name="T0" fmla="*/ 0 w 122"/>
                <a:gd name="T1" fmla="*/ 35 h 127"/>
                <a:gd name="T2" fmla="*/ 7 w 122"/>
                <a:gd name="T3" fmla="*/ 99 h 127"/>
                <a:gd name="T4" fmla="*/ 68 w 122"/>
                <a:gd name="T5" fmla="*/ 127 h 127"/>
                <a:gd name="T6" fmla="*/ 122 w 122"/>
                <a:gd name="T7" fmla="*/ 92 h 127"/>
                <a:gd name="T8" fmla="*/ 118 w 122"/>
                <a:gd name="T9" fmla="*/ 25 h 127"/>
                <a:gd name="T10" fmla="*/ 56 w 122"/>
                <a:gd name="T11" fmla="*/ 0 h 127"/>
                <a:gd name="T12" fmla="*/ 0 w 122"/>
                <a:gd name="T13" fmla="*/ 35 h 127"/>
                <a:gd name="T14" fmla="*/ 115 w 122"/>
                <a:gd name="T15" fmla="*/ 87 h 127"/>
                <a:gd name="T16" fmla="*/ 66 w 122"/>
                <a:gd name="T17" fmla="*/ 120 h 127"/>
                <a:gd name="T18" fmla="*/ 11 w 122"/>
                <a:gd name="T19" fmla="*/ 96 h 127"/>
                <a:gd name="T20" fmla="*/ 7 w 122"/>
                <a:gd name="T21" fmla="*/ 37 h 127"/>
                <a:gd name="T22" fmla="*/ 56 w 122"/>
                <a:gd name="T23" fmla="*/ 7 h 127"/>
                <a:gd name="T24" fmla="*/ 111 w 122"/>
                <a:gd name="T25" fmla="*/ 30 h 127"/>
                <a:gd name="T26" fmla="*/ 115 w 122"/>
                <a:gd name="T27" fmla="*/ 87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2" h="127">
                  <a:moveTo>
                    <a:pt x="0" y="35"/>
                  </a:moveTo>
                  <a:lnTo>
                    <a:pt x="7" y="99"/>
                  </a:lnTo>
                  <a:lnTo>
                    <a:pt x="68" y="127"/>
                  </a:lnTo>
                  <a:lnTo>
                    <a:pt x="122" y="92"/>
                  </a:lnTo>
                  <a:lnTo>
                    <a:pt x="118" y="25"/>
                  </a:lnTo>
                  <a:lnTo>
                    <a:pt x="56" y="0"/>
                  </a:lnTo>
                  <a:lnTo>
                    <a:pt x="0" y="35"/>
                  </a:lnTo>
                  <a:close/>
                  <a:moveTo>
                    <a:pt x="115" y="87"/>
                  </a:moveTo>
                  <a:lnTo>
                    <a:pt x="66" y="120"/>
                  </a:lnTo>
                  <a:lnTo>
                    <a:pt x="11" y="96"/>
                  </a:lnTo>
                  <a:lnTo>
                    <a:pt x="7" y="37"/>
                  </a:lnTo>
                  <a:lnTo>
                    <a:pt x="56" y="7"/>
                  </a:lnTo>
                  <a:lnTo>
                    <a:pt x="111" y="30"/>
                  </a:lnTo>
                  <a:lnTo>
                    <a:pt x="115" y="8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1214" name="Freeform 1193"/>
            <p:cNvSpPr/>
            <p:nvPr/>
          </p:nvSpPr>
          <p:spPr bwMode="auto">
            <a:xfrm>
              <a:off x="4768850" y="4279901"/>
              <a:ext cx="11112" cy="352425"/>
            </a:xfrm>
            <a:custGeom>
              <a:avLst/>
              <a:gdLst>
                <a:gd name="T0" fmla="*/ 3 w 7"/>
                <a:gd name="T1" fmla="*/ 0 h 222"/>
                <a:gd name="T2" fmla="*/ 7 w 7"/>
                <a:gd name="T3" fmla="*/ 0 h 222"/>
                <a:gd name="T4" fmla="*/ 3 w 7"/>
                <a:gd name="T5" fmla="*/ 220 h 222"/>
                <a:gd name="T6" fmla="*/ 0 w 7"/>
                <a:gd name="T7" fmla="*/ 222 h 222"/>
                <a:gd name="T8" fmla="*/ 3 w 7"/>
                <a:gd name="T9" fmla="*/ 0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22">
                  <a:moveTo>
                    <a:pt x="3" y="0"/>
                  </a:moveTo>
                  <a:lnTo>
                    <a:pt x="7" y="0"/>
                  </a:lnTo>
                  <a:lnTo>
                    <a:pt x="3" y="220"/>
                  </a:lnTo>
                  <a:lnTo>
                    <a:pt x="0" y="222"/>
                  </a:ln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1215" name="Freeform 1194"/>
            <p:cNvSpPr>
              <a:spLocks noEditPoints="1"/>
            </p:cNvSpPr>
            <p:nvPr/>
          </p:nvSpPr>
          <p:spPr bwMode="auto">
            <a:xfrm>
              <a:off x="5178425" y="4384676"/>
              <a:ext cx="187325" cy="203200"/>
            </a:xfrm>
            <a:custGeom>
              <a:avLst/>
              <a:gdLst>
                <a:gd name="T0" fmla="*/ 0 w 118"/>
                <a:gd name="T1" fmla="*/ 95 h 128"/>
                <a:gd name="T2" fmla="*/ 56 w 118"/>
                <a:gd name="T3" fmla="*/ 128 h 128"/>
                <a:gd name="T4" fmla="*/ 115 w 118"/>
                <a:gd name="T5" fmla="*/ 100 h 128"/>
                <a:gd name="T6" fmla="*/ 118 w 118"/>
                <a:gd name="T7" fmla="*/ 36 h 128"/>
                <a:gd name="T8" fmla="*/ 61 w 118"/>
                <a:gd name="T9" fmla="*/ 0 h 128"/>
                <a:gd name="T10" fmla="*/ 2 w 118"/>
                <a:gd name="T11" fmla="*/ 31 h 128"/>
                <a:gd name="T12" fmla="*/ 0 w 118"/>
                <a:gd name="T13" fmla="*/ 95 h 128"/>
                <a:gd name="T14" fmla="*/ 113 w 118"/>
                <a:gd name="T15" fmla="*/ 38 h 128"/>
                <a:gd name="T16" fmla="*/ 111 w 118"/>
                <a:gd name="T17" fmla="*/ 95 h 128"/>
                <a:gd name="T18" fmla="*/ 56 w 118"/>
                <a:gd name="T19" fmla="*/ 123 h 128"/>
                <a:gd name="T20" fmla="*/ 4 w 118"/>
                <a:gd name="T21" fmla="*/ 92 h 128"/>
                <a:gd name="T22" fmla="*/ 7 w 118"/>
                <a:gd name="T23" fmla="*/ 36 h 128"/>
                <a:gd name="T24" fmla="*/ 61 w 118"/>
                <a:gd name="T25" fmla="*/ 7 h 128"/>
                <a:gd name="T26" fmla="*/ 113 w 118"/>
                <a:gd name="T27" fmla="*/ 3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8" h="128">
                  <a:moveTo>
                    <a:pt x="0" y="95"/>
                  </a:moveTo>
                  <a:lnTo>
                    <a:pt x="56" y="128"/>
                  </a:lnTo>
                  <a:lnTo>
                    <a:pt x="115" y="100"/>
                  </a:lnTo>
                  <a:lnTo>
                    <a:pt x="118" y="36"/>
                  </a:lnTo>
                  <a:lnTo>
                    <a:pt x="61" y="0"/>
                  </a:lnTo>
                  <a:lnTo>
                    <a:pt x="2" y="31"/>
                  </a:lnTo>
                  <a:lnTo>
                    <a:pt x="0" y="95"/>
                  </a:lnTo>
                  <a:close/>
                  <a:moveTo>
                    <a:pt x="113" y="38"/>
                  </a:moveTo>
                  <a:lnTo>
                    <a:pt x="111" y="95"/>
                  </a:lnTo>
                  <a:lnTo>
                    <a:pt x="56" y="123"/>
                  </a:lnTo>
                  <a:lnTo>
                    <a:pt x="4" y="92"/>
                  </a:lnTo>
                  <a:lnTo>
                    <a:pt x="7" y="36"/>
                  </a:lnTo>
                  <a:lnTo>
                    <a:pt x="61" y="7"/>
                  </a:lnTo>
                  <a:lnTo>
                    <a:pt x="113" y="3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1216" name="Freeform 1195"/>
            <p:cNvSpPr/>
            <p:nvPr/>
          </p:nvSpPr>
          <p:spPr bwMode="auto">
            <a:xfrm>
              <a:off x="4897438" y="4216401"/>
              <a:ext cx="292100" cy="220663"/>
            </a:xfrm>
            <a:custGeom>
              <a:avLst/>
              <a:gdLst>
                <a:gd name="T0" fmla="*/ 0 w 184"/>
                <a:gd name="T1" fmla="*/ 5 h 139"/>
                <a:gd name="T2" fmla="*/ 2 w 184"/>
                <a:gd name="T3" fmla="*/ 0 h 139"/>
                <a:gd name="T4" fmla="*/ 184 w 184"/>
                <a:gd name="T5" fmla="*/ 137 h 139"/>
                <a:gd name="T6" fmla="*/ 179 w 184"/>
                <a:gd name="T7" fmla="*/ 139 h 139"/>
                <a:gd name="T8" fmla="*/ 0 w 184"/>
                <a:gd name="T9" fmla="*/ 5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4" h="139">
                  <a:moveTo>
                    <a:pt x="0" y="5"/>
                  </a:moveTo>
                  <a:lnTo>
                    <a:pt x="2" y="0"/>
                  </a:lnTo>
                  <a:lnTo>
                    <a:pt x="184" y="137"/>
                  </a:lnTo>
                  <a:lnTo>
                    <a:pt x="179" y="139"/>
                  </a:lnTo>
                  <a:lnTo>
                    <a:pt x="0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1217" name="Freeform 1196"/>
            <p:cNvSpPr>
              <a:spLocks noEditPoints="1"/>
            </p:cNvSpPr>
            <p:nvPr/>
          </p:nvSpPr>
          <p:spPr bwMode="auto">
            <a:xfrm>
              <a:off x="2058988" y="1868488"/>
              <a:ext cx="644525" cy="652463"/>
            </a:xfrm>
            <a:custGeom>
              <a:avLst/>
              <a:gdLst>
                <a:gd name="T0" fmla="*/ 406 w 406"/>
                <a:gd name="T1" fmla="*/ 125 h 411"/>
                <a:gd name="T2" fmla="*/ 231 w 406"/>
                <a:gd name="T3" fmla="*/ 0 h 411"/>
                <a:gd name="T4" fmla="*/ 28 w 406"/>
                <a:gd name="T5" fmla="*/ 78 h 411"/>
                <a:gd name="T6" fmla="*/ 0 w 406"/>
                <a:gd name="T7" fmla="*/ 284 h 411"/>
                <a:gd name="T8" fmla="*/ 174 w 406"/>
                <a:gd name="T9" fmla="*/ 411 h 411"/>
                <a:gd name="T10" fmla="*/ 375 w 406"/>
                <a:gd name="T11" fmla="*/ 331 h 411"/>
                <a:gd name="T12" fmla="*/ 406 w 406"/>
                <a:gd name="T13" fmla="*/ 125 h 411"/>
                <a:gd name="T14" fmla="*/ 21 w 406"/>
                <a:gd name="T15" fmla="*/ 277 h 411"/>
                <a:gd name="T16" fmla="*/ 47 w 406"/>
                <a:gd name="T17" fmla="*/ 92 h 411"/>
                <a:gd name="T18" fmla="*/ 226 w 406"/>
                <a:gd name="T19" fmla="*/ 21 h 411"/>
                <a:gd name="T20" fmla="*/ 382 w 406"/>
                <a:gd name="T21" fmla="*/ 135 h 411"/>
                <a:gd name="T22" fmla="*/ 359 w 406"/>
                <a:gd name="T23" fmla="*/ 319 h 411"/>
                <a:gd name="T24" fmla="*/ 177 w 406"/>
                <a:gd name="T25" fmla="*/ 388 h 411"/>
                <a:gd name="T26" fmla="*/ 21 w 406"/>
                <a:gd name="T27" fmla="*/ 277 h 4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6" h="411">
                  <a:moveTo>
                    <a:pt x="406" y="125"/>
                  </a:moveTo>
                  <a:lnTo>
                    <a:pt x="231" y="0"/>
                  </a:lnTo>
                  <a:lnTo>
                    <a:pt x="28" y="78"/>
                  </a:lnTo>
                  <a:lnTo>
                    <a:pt x="0" y="284"/>
                  </a:lnTo>
                  <a:lnTo>
                    <a:pt x="174" y="411"/>
                  </a:lnTo>
                  <a:lnTo>
                    <a:pt x="375" y="331"/>
                  </a:lnTo>
                  <a:lnTo>
                    <a:pt x="406" y="125"/>
                  </a:lnTo>
                  <a:close/>
                  <a:moveTo>
                    <a:pt x="21" y="277"/>
                  </a:moveTo>
                  <a:lnTo>
                    <a:pt x="47" y="92"/>
                  </a:lnTo>
                  <a:lnTo>
                    <a:pt x="226" y="21"/>
                  </a:lnTo>
                  <a:lnTo>
                    <a:pt x="382" y="135"/>
                  </a:lnTo>
                  <a:lnTo>
                    <a:pt x="359" y="319"/>
                  </a:lnTo>
                  <a:lnTo>
                    <a:pt x="177" y="388"/>
                  </a:lnTo>
                  <a:lnTo>
                    <a:pt x="21" y="27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1218" name="Freeform 1197"/>
            <p:cNvSpPr/>
            <p:nvPr/>
          </p:nvSpPr>
          <p:spPr bwMode="auto">
            <a:xfrm>
              <a:off x="2628900" y="2382838"/>
              <a:ext cx="869950" cy="795338"/>
            </a:xfrm>
            <a:custGeom>
              <a:avLst/>
              <a:gdLst>
                <a:gd name="T0" fmla="*/ 548 w 548"/>
                <a:gd name="T1" fmla="*/ 491 h 501"/>
                <a:gd name="T2" fmla="*/ 541 w 548"/>
                <a:gd name="T3" fmla="*/ 501 h 501"/>
                <a:gd name="T4" fmla="*/ 0 w 548"/>
                <a:gd name="T5" fmla="*/ 7 h 501"/>
                <a:gd name="T6" fmla="*/ 9 w 548"/>
                <a:gd name="T7" fmla="*/ 0 h 501"/>
                <a:gd name="T8" fmla="*/ 548 w 548"/>
                <a:gd name="T9" fmla="*/ 491 h 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8" h="501">
                  <a:moveTo>
                    <a:pt x="548" y="491"/>
                  </a:moveTo>
                  <a:lnTo>
                    <a:pt x="541" y="501"/>
                  </a:lnTo>
                  <a:lnTo>
                    <a:pt x="0" y="7"/>
                  </a:lnTo>
                  <a:lnTo>
                    <a:pt x="9" y="0"/>
                  </a:lnTo>
                  <a:lnTo>
                    <a:pt x="548" y="4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1219" name="Freeform 1198"/>
            <p:cNvSpPr>
              <a:spLocks noEditPoints="1"/>
            </p:cNvSpPr>
            <p:nvPr/>
          </p:nvSpPr>
          <p:spPr bwMode="auto">
            <a:xfrm>
              <a:off x="3221038" y="4789488"/>
              <a:ext cx="523875" cy="530225"/>
            </a:xfrm>
            <a:custGeom>
              <a:avLst/>
              <a:gdLst>
                <a:gd name="T0" fmla="*/ 31 w 330"/>
                <a:gd name="T1" fmla="*/ 57 h 334"/>
                <a:gd name="T2" fmla="*/ 0 w 330"/>
                <a:gd name="T3" fmla="*/ 222 h 334"/>
                <a:gd name="T4" fmla="*/ 137 w 330"/>
                <a:gd name="T5" fmla="*/ 334 h 334"/>
                <a:gd name="T6" fmla="*/ 300 w 330"/>
                <a:gd name="T7" fmla="*/ 277 h 334"/>
                <a:gd name="T8" fmla="*/ 330 w 330"/>
                <a:gd name="T9" fmla="*/ 109 h 334"/>
                <a:gd name="T10" fmla="*/ 196 w 330"/>
                <a:gd name="T11" fmla="*/ 0 h 334"/>
                <a:gd name="T12" fmla="*/ 31 w 330"/>
                <a:gd name="T13" fmla="*/ 57 h 334"/>
                <a:gd name="T14" fmla="*/ 286 w 330"/>
                <a:gd name="T15" fmla="*/ 263 h 334"/>
                <a:gd name="T16" fmla="*/ 139 w 330"/>
                <a:gd name="T17" fmla="*/ 315 h 334"/>
                <a:gd name="T18" fmla="*/ 19 w 330"/>
                <a:gd name="T19" fmla="*/ 218 h 334"/>
                <a:gd name="T20" fmla="*/ 47 w 330"/>
                <a:gd name="T21" fmla="*/ 69 h 334"/>
                <a:gd name="T22" fmla="*/ 193 w 330"/>
                <a:gd name="T23" fmla="*/ 19 h 334"/>
                <a:gd name="T24" fmla="*/ 312 w 330"/>
                <a:gd name="T25" fmla="*/ 116 h 334"/>
                <a:gd name="T26" fmla="*/ 286 w 330"/>
                <a:gd name="T27" fmla="*/ 263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30" h="334">
                  <a:moveTo>
                    <a:pt x="31" y="57"/>
                  </a:moveTo>
                  <a:lnTo>
                    <a:pt x="0" y="222"/>
                  </a:lnTo>
                  <a:lnTo>
                    <a:pt x="137" y="334"/>
                  </a:lnTo>
                  <a:lnTo>
                    <a:pt x="300" y="277"/>
                  </a:lnTo>
                  <a:lnTo>
                    <a:pt x="330" y="109"/>
                  </a:lnTo>
                  <a:lnTo>
                    <a:pt x="196" y="0"/>
                  </a:lnTo>
                  <a:lnTo>
                    <a:pt x="31" y="57"/>
                  </a:lnTo>
                  <a:close/>
                  <a:moveTo>
                    <a:pt x="286" y="263"/>
                  </a:moveTo>
                  <a:lnTo>
                    <a:pt x="139" y="315"/>
                  </a:lnTo>
                  <a:lnTo>
                    <a:pt x="19" y="218"/>
                  </a:lnTo>
                  <a:lnTo>
                    <a:pt x="47" y="69"/>
                  </a:lnTo>
                  <a:lnTo>
                    <a:pt x="193" y="19"/>
                  </a:lnTo>
                  <a:lnTo>
                    <a:pt x="312" y="116"/>
                  </a:lnTo>
                  <a:lnTo>
                    <a:pt x="286" y="26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1220" name="Freeform 1199"/>
            <p:cNvSpPr/>
            <p:nvPr/>
          </p:nvSpPr>
          <p:spPr bwMode="auto">
            <a:xfrm>
              <a:off x="3527425" y="3930651"/>
              <a:ext cx="277812" cy="877888"/>
            </a:xfrm>
            <a:custGeom>
              <a:avLst/>
              <a:gdLst>
                <a:gd name="T0" fmla="*/ 166 w 175"/>
                <a:gd name="T1" fmla="*/ 0 h 553"/>
                <a:gd name="T2" fmla="*/ 175 w 175"/>
                <a:gd name="T3" fmla="*/ 3 h 553"/>
                <a:gd name="T4" fmla="*/ 10 w 175"/>
                <a:gd name="T5" fmla="*/ 553 h 553"/>
                <a:gd name="T6" fmla="*/ 0 w 175"/>
                <a:gd name="T7" fmla="*/ 551 h 553"/>
                <a:gd name="T8" fmla="*/ 166 w 175"/>
                <a:gd name="T9" fmla="*/ 0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5" h="553">
                  <a:moveTo>
                    <a:pt x="166" y="0"/>
                  </a:moveTo>
                  <a:lnTo>
                    <a:pt x="175" y="3"/>
                  </a:lnTo>
                  <a:lnTo>
                    <a:pt x="10" y="553"/>
                  </a:lnTo>
                  <a:lnTo>
                    <a:pt x="0" y="551"/>
                  </a:lnTo>
                  <a:lnTo>
                    <a:pt x="1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1221" name="Freeform 1200"/>
            <p:cNvSpPr>
              <a:spLocks noEditPoints="1"/>
            </p:cNvSpPr>
            <p:nvPr/>
          </p:nvSpPr>
          <p:spPr bwMode="auto">
            <a:xfrm>
              <a:off x="4848225" y="2776538"/>
              <a:ext cx="314325" cy="330200"/>
            </a:xfrm>
            <a:custGeom>
              <a:avLst/>
              <a:gdLst>
                <a:gd name="T0" fmla="*/ 106 w 198"/>
                <a:gd name="T1" fmla="*/ 208 h 208"/>
                <a:gd name="T2" fmla="*/ 198 w 198"/>
                <a:gd name="T3" fmla="*/ 146 h 208"/>
                <a:gd name="T4" fmla="*/ 189 w 198"/>
                <a:gd name="T5" fmla="*/ 42 h 208"/>
                <a:gd name="T6" fmla="*/ 90 w 198"/>
                <a:gd name="T7" fmla="*/ 0 h 208"/>
                <a:gd name="T8" fmla="*/ 0 w 198"/>
                <a:gd name="T9" fmla="*/ 59 h 208"/>
                <a:gd name="T10" fmla="*/ 7 w 198"/>
                <a:gd name="T11" fmla="*/ 165 h 208"/>
                <a:gd name="T12" fmla="*/ 106 w 198"/>
                <a:gd name="T13" fmla="*/ 208 h 208"/>
                <a:gd name="T14" fmla="*/ 90 w 198"/>
                <a:gd name="T15" fmla="*/ 9 h 208"/>
                <a:gd name="T16" fmla="*/ 179 w 198"/>
                <a:gd name="T17" fmla="*/ 50 h 208"/>
                <a:gd name="T18" fmla="*/ 186 w 198"/>
                <a:gd name="T19" fmla="*/ 144 h 208"/>
                <a:gd name="T20" fmla="*/ 106 w 198"/>
                <a:gd name="T21" fmla="*/ 196 h 208"/>
                <a:gd name="T22" fmla="*/ 19 w 198"/>
                <a:gd name="T23" fmla="*/ 158 h 208"/>
                <a:gd name="T24" fmla="*/ 9 w 198"/>
                <a:gd name="T25" fmla="*/ 64 h 208"/>
                <a:gd name="T26" fmla="*/ 90 w 198"/>
                <a:gd name="T27" fmla="*/ 9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8" h="208">
                  <a:moveTo>
                    <a:pt x="106" y="208"/>
                  </a:moveTo>
                  <a:lnTo>
                    <a:pt x="198" y="146"/>
                  </a:lnTo>
                  <a:lnTo>
                    <a:pt x="189" y="42"/>
                  </a:lnTo>
                  <a:lnTo>
                    <a:pt x="90" y="0"/>
                  </a:lnTo>
                  <a:lnTo>
                    <a:pt x="0" y="59"/>
                  </a:lnTo>
                  <a:lnTo>
                    <a:pt x="7" y="165"/>
                  </a:lnTo>
                  <a:lnTo>
                    <a:pt x="106" y="208"/>
                  </a:lnTo>
                  <a:close/>
                  <a:moveTo>
                    <a:pt x="90" y="9"/>
                  </a:moveTo>
                  <a:lnTo>
                    <a:pt x="179" y="50"/>
                  </a:lnTo>
                  <a:lnTo>
                    <a:pt x="186" y="144"/>
                  </a:lnTo>
                  <a:lnTo>
                    <a:pt x="106" y="196"/>
                  </a:lnTo>
                  <a:lnTo>
                    <a:pt x="19" y="158"/>
                  </a:lnTo>
                  <a:lnTo>
                    <a:pt x="9" y="64"/>
                  </a:lnTo>
                  <a:lnTo>
                    <a:pt x="90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1222" name="Freeform 1201"/>
            <p:cNvSpPr/>
            <p:nvPr/>
          </p:nvSpPr>
          <p:spPr bwMode="auto">
            <a:xfrm>
              <a:off x="4344988" y="3024188"/>
              <a:ext cx="525462" cy="284163"/>
            </a:xfrm>
            <a:custGeom>
              <a:avLst/>
              <a:gdLst>
                <a:gd name="T0" fmla="*/ 3 w 331"/>
                <a:gd name="T1" fmla="*/ 179 h 179"/>
                <a:gd name="T2" fmla="*/ 0 w 331"/>
                <a:gd name="T3" fmla="*/ 175 h 179"/>
                <a:gd name="T4" fmla="*/ 329 w 331"/>
                <a:gd name="T5" fmla="*/ 0 h 179"/>
                <a:gd name="T6" fmla="*/ 331 w 331"/>
                <a:gd name="T7" fmla="*/ 5 h 179"/>
                <a:gd name="T8" fmla="*/ 3 w 331"/>
                <a:gd name="T9" fmla="*/ 179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1" h="179">
                  <a:moveTo>
                    <a:pt x="3" y="179"/>
                  </a:moveTo>
                  <a:lnTo>
                    <a:pt x="0" y="175"/>
                  </a:lnTo>
                  <a:lnTo>
                    <a:pt x="329" y="0"/>
                  </a:lnTo>
                  <a:lnTo>
                    <a:pt x="331" y="5"/>
                  </a:lnTo>
                  <a:lnTo>
                    <a:pt x="3" y="17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1223" name="Freeform 1202"/>
            <p:cNvSpPr>
              <a:spLocks noEditPoints="1"/>
            </p:cNvSpPr>
            <p:nvPr/>
          </p:nvSpPr>
          <p:spPr bwMode="auto">
            <a:xfrm>
              <a:off x="3851275" y="1846263"/>
              <a:ext cx="396875" cy="438150"/>
            </a:xfrm>
            <a:custGeom>
              <a:avLst/>
              <a:gdLst>
                <a:gd name="T0" fmla="*/ 248 w 250"/>
                <a:gd name="T1" fmla="*/ 210 h 276"/>
                <a:gd name="T2" fmla="*/ 250 w 250"/>
                <a:gd name="T3" fmla="*/ 73 h 276"/>
                <a:gd name="T4" fmla="*/ 125 w 250"/>
                <a:gd name="T5" fmla="*/ 0 h 276"/>
                <a:gd name="T6" fmla="*/ 2 w 250"/>
                <a:gd name="T7" fmla="*/ 66 h 276"/>
                <a:gd name="T8" fmla="*/ 0 w 250"/>
                <a:gd name="T9" fmla="*/ 206 h 276"/>
                <a:gd name="T10" fmla="*/ 122 w 250"/>
                <a:gd name="T11" fmla="*/ 276 h 276"/>
                <a:gd name="T12" fmla="*/ 248 w 250"/>
                <a:gd name="T13" fmla="*/ 210 h 276"/>
                <a:gd name="T14" fmla="*/ 14 w 250"/>
                <a:gd name="T15" fmla="*/ 76 h 276"/>
                <a:gd name="T16" fmla="*/ 125 w 250"/>
                <a:gd name="T17" fmla="*/ 17 h 276"/>
                <a:gd name="T18" fmla="*/ 236 w 250"/>
                <a:gd name="T19" fmla="*/ 80 h 276"/>
                <a:gd name="T20" fmla="*/ 233 w 250"/>
                <a:gd name="T21" fmla="*/ 203 h 276"/>
                <a:gd name="T22" fmla="*/ 122 w 250"/>
                <a:gd name="T23" fmla="*/ 262 h 276"/>
                <a:gd name="T24" fmla="*/ 11 w 250"/>
                <a:gd name="T25" fmla="*/ 198 h 276"/>
                <a:gd name="T26" fmla="*/ 14 w 250"/>
                <a:gd name="T27" fmla="*/ 76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50" h="276">
                  <a:moveTo>
                    <a:pt x="248" y="210"/>
                  </a:moveTo>
                  <a:lnTo>
                    <a:pt x="250" y="73"/>
                  </a:lnTo>
                  <a:lnTo>
                    <a:pt x="125" y="0"/>
                  </a:lnTo>
                  <a:lnTo>
                    <a:pt x="2" y="66"/>
                  </a:lnTo>
                  <a:lnTo>
                    <a:pt x="0" y="206"/>
                  </a:lnTo>
                  <a:lnTo>
                    <a:pt x="122" y="276"/>
                  </a:lnTo>
                  <a:lnTo>
                    <a:pt x="248" y="210"/>
                  </a:lnTo>
                  <a:close/>
                  <a:moveTo>
                    <a:pt x="14" y="76"/>
                  </a:moveTo>
                  <a:lnTo>
                    <a:pt x="125" y="17"/>
                  </a:lnTo>
                  <a:lnTo>
                    <a:pt x="236" y="80"/>
                  </a:lnTo>
                  <a:lnTo>
                    <a:pt x="233" y="203"/>
                  </a:lnTo>
                  <a:lnTo>
                    <a:pt x="122" y="262"/>
                  </a:lnTo>
                  <a:lnTo>
                    <a:pt x="11" y="198"/>
                  </a:lnTo>
                  <a:lnTo>
                    <a:pt x="14" y="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1224" name="Freeform 1203"/>
            <p:cNvSpPr/>
            <p:nvPr/>
          </p:nvSpPr>
          <p:spPr bwMode="auto">
            <a:xfrm>
              <a:off x="3940175" y="2270126"/>
              <a:ext cx="104775" cy="742950"/>
            </a:xfrm>
            <a:custGeom>
              <a:avLst/>
              <a:gdLst>
                <a:gd name="T0" fmla="*/ 7 w 66"/>
                <a:gd name="T1" fmla="*/ 468 h 468"/>
                <a:gd name="T2" fmla="*/ 0 w 66"/>
                <a:gd name="T3" fmla="*/ 468 h 468"/>
                <a:gd name="T4" fmla="*/ 59 w 66"/>
                <a:gd name="T5" fmla="*/ 0 h 468"/>
                <a:gd name="T6" fmla="*/ 66 w 66"/>
                <a:gd name="T7" fmla="*/ 2 h 468"/>
                <a:gd name="T8" fmla="*/ 7 w 66"/>
                <a:gd name="T9" fmla="*/ 468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" h="468">
                  <a:moveTo>
                    <a:pt x="7" y="468"/>
                  </a:moveTo>
                  <a:lnTo>
                    <a:pt x="0" y="468"/>
                  </a:lnTo>
                  <a:lnTo>
                    <a:pt x="59" y="0"/>
                  </a:lnTo>
                  <a:lnTo>
                    <a:pt x="66" y="2"/>
                  </a:lnTo>
                  <a:lnTo>
                    <a:pt x="7" y="4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1225" name="Freeform 1204"/>
            <p:cNvSpPr>
              <a:spLocks noEditPoints="1"/>
            </p:cNvSpPr>
            <p:nvPr/>
          </p:nvSpPr>
          <p:spPr bwMode="auto">
            <a:xfrm>
              <a:off x="2362200" y="3844926"/>
              <a:ext cx="404812" cy="439738"/>
            </a:xfrm>
            <a:custGeom>
              <a:avLst/>
              <a:gdLst>
                <a:gd name="T0" fmla="*/ 123 w 255"/>
                <a:gd name="T1" fmla="*/ 0 h 277"/>
                <a:gd name="T2" fmla="*/ 0 w 255"/>
                <a:gd name="T3" fmla="*/ 76 h 277"/>
                <a:gd name="T4" fmla="*/ 7 w 255"/>
                <a:gd name="T5" fmla="*/ 213 h 277"/>
                <a:gd name="T6" fmla="*/ 135 w 255"/>
                <a:gd name="T7" fmla="*/ 277 h 277"/>
                <a:gd name="T8" fmla="*/ 255 w 255"/>
                <a:gd name="T9" fmla="*/ 201 h 277"/>
                <a:gd name="T10" fmla="*/ 250 w 255"/>
                <a:gd name="T11" fmla="*/ 64 h 277"/>
                <a:gd name="T12" fmla="*/ 123 w 255"/>
                <a:gd name="T13" fmla="*/ 0 h 277"/>
                <a:gd name="T14" fmla="*/ 135 w 255"/>
                <a:gd name="T15" fmla="*/ 262 h 277"/>
                <a:gd name="T16" fmla="*/ 21 w 255"/>
                <a:gd name="T17" fmla="*/ 206 h 277"/>
                <a:gd name="T18" fmla="*/ 14 w 255"/>
                <a:gd name="T19" fmla="*/ 83 h 277"/>
                <a:gd name="T20" fmla="*/ 123 w 255"/>
                <a:gd name="T21" fmla="*/ 14 h 277"/>
                <a:gd name="T22" fmla="*/ 239 w 255"/>
                <a:gd name="T23" fmla="*/ 71 h 277"/>
                <a:gd name="T24" fmla="*/ 243 w 255"/>
                <a:gd name="T25" fmla="*/ 194 h 277"/>
                <a:gd name="T26" fmla="*/ 135 w 255"/>
                <a:gd name="T27" fmla="*/ 262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55" h="277">
                  <a:moveTo>
                    <a:pt x="123" y="0"/>
                  </a:moveTo>
                  <a:lnTo>
                    <a:pt x="0" y="76"/>
                  </a:lnTo>
                  <a:lnTo>
                    <a:pt x="7" y="213"/>
                  </a:lnTo>
                  <a:lnTo>
                    <a:pt x="135" y="277"/>
                  </a:lnTo>
                  <a:lnTo>
                    <a:pt x="255" y="201"/>
                  </a:lnTo>
                  <a:lnTo>
                    <a:pt x="250" y="64"/>
                  </a:lnTo>
                  <a:lnTo>
                    <a:pt x="123" y="0"/>
                  </a:lnTo>
                  <a:close/>
                  <a:moveTo>
                    <a:pt x="135" y="262"/>
                  </a:moveTo>
                  <a:lnTo>
                    <a:pt x="21" y="206"/>
                  </a:lnTo>
                  <a:lnTo>
                    <a:pt x="14" y="83"/>
                  </a:lnTo>
                  <a:lnTo>
                    <a:pt x="123" y="14"/>
                  </a:lnTo>
                  <a:lnTo>
                    <a:pt x="239" y="71"/>
                  </a:lnTo>
                  <a:lnTo>
                    <a:pt x="243" y="194"/>
                  </a:lnTo>
                  <a:lnTo>
                    <a:pt x="135" y="26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1226" name="Freeform 1205"/>
            <p:cNvSpPr/>
            <p:nvPr/>
          </p:nvSpPr>
          <p:spPr bwMode="auto">
            <a:xfrm>
              <a:off x="2747963" y="3616326"/>
              <a:ext cx="701675" cy="344488"/>
            </a:xfrm>
            <a:custGeom>
              <a:avLst/>
              <a:gdLst>
                <a:gd name="T0" fmla="*/ 440 w 442"/>
                <a:gd name="T1" fmla="*/ 0 h 217"/>
                <a:gd name="T2" fmla="*/ 442 w 442"/>
                <a:gd name="T3" fmla="*/ 7 h 217"/>
                <a:gd name="T4" fmla="*/ 3 w 442"/>
                <a:gd name="T5" fmla="*/ 217 h 217"/>
                <a:gd name="T6" fmla="*/ 0 w 442"/>
                <a:gd name="T7" fmla="*/ 210 h 217"/>
                <a:gd name="T8" fmla="*/ 440 w 442"/>
                <a:gd name="T9" fmla="*/ 0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2" h="217">
                  <a:moveTo>
                    <a:pt x="440" y="0"/>
                  </a:moveTo>
                  <a:lnTo>
                    <a:pt x="442" y="7"/>
                  </a:lnTo>
                  <a:lnTo>
                    <a:pt x="3" y="217"/>
                  </a:lnTo>
                  <a:lnTo>
                    <a:pt x="0" y="210"/>
                  </a:lnTo>
                  <a:lnTo>
                    <a:pt x="44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</p:grpSp>
      <p:grpSp>
        <p:nvGrpSpPr>
          <p:cNvPr id="1227" name="组合 1226"/>
          <p:cNvGrpSpPr/>
          <p:nvPr/>
        </p:nvGrpSpPr>
        <p:grpSpPr>
          <a:xfrm rot="18496441">
            <a:off x="4396264" y="668648"/>
            <a:ext cx="3613938" cy="3525322"/>
            <a:chOff x="2058988" y="1846263"/>
            <a:chExt cx="3560762" cy="3473450"/>
          </a:xfrm>
          <a:solidFill>
            <a:schemeClr val="bg1">
              <a:alpha val="13000"/>
            </a:schemeClr>
          </a:solidFill>
        </p:grpSpPr>
        <p:sp>
          <p:nvSpPr>
            <p:cNvPr id="1228" name="Freeform 1187"/>
            <p:cNvSpPr>
              <a:spLocks noEditPoints="1"/>
            </p:cNvSpPr>
            <p:nvPr/>
          </p:nvSpPr>
          <p:spPr bwMode="auto">
            <a:xfrm>
              <a:off x="3389313" y="2963863"/>
              <a:ext cx="993775" cy="993775"/>
            </a:xfrm>
            <a:custGeom>
              <a:avLst/>
              <a:gdLst>
                <a:gd name="T0" fmla="*/ 0 w 626"/>
                <a:gd name="T1" fmla="*/ 428 h 626"/>
                <a:gd name="T2" fmla="*/ 262 w 626"/>
                <a:gd name="T3" fmla="*/ 626 h 626"/>
                <a:gd name="T4" fmla="*/ 574 w 626"/>
                <a:gd name="T5" fmla="*/ 513 h 626"/>
                <a:gd name="T6" fmla="*/ 626 w 626"/>
                <a:gd name="T7" fmla="*/ 198 h 626"/>
                <a:gd name="T8" fmla="*/ 364 w 626"/>
                <a:gd name="T9" fmla="*/ 0 h 626"/>
                <a:gd name="T10" fmla="*/ 50 w 626"/>
                <a:gd name="T11" fmla="*/ 113 h 626"/>
                <a:gd name="T12" fmla="*/ 0 w 626"/>
                <a:gd name="T13" fmla="*/ 428 h 626"/>
                <a:gd name="T14" fmla="*/ 593 w 626"/>
                <a:gd name="T15" fmla="*/ 210 h 626"/>
                <a:gd name="T16" fmla="*/ 548 w 626"/>
                <a:gd name="T17" fmla="*/ 489 h 626"/>
                <a:gd name="T18" fmla="*/ 267 w 626"/>
                <a:gd name="T19" fmla="*/ 593 h 626"/>
                <a:gd name="T20" fmla="*/ 33 w 626"/>
                <a:gd name="T21" fmla="*/ 413 h 626"/>
                <a:gd name="T22" fmla="*/ 78 w 626"/>
                <a:gd name="T23" fmla="*/ 135 h 626"/>
                <a:gd name="T24" fmla="*/ 357 w 626"/>
                <a:gd name="T25" fmla="*/ 33 h 626"/>
                <a:gd name="T26" fmla="*/ 593 w 626"/>
                <a:gd name="T27" fmla="*/ 210 h 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26" h="626">
                  <a:moveTo>
                    <a:pt x="0" y="428"/>
                  </a:moveTo>
                  <a:lnTo>
                    <a:pt x="262" y="626"/>
                  </a:lnTo>
                  <a:lnTo>
                    <a:pt x="574" y="513"/>
                  </a:lnTo>
                  <a:lnTo>
                    <a:pt x="626" y="198"/>
                  </a:lnTo>
                  <a:lnTo>
                    <a:pt x="364" y="0"/>
                  </a:lnTo>
                  <a:lnTo>
                    <a:pt x="50" y="113"/>
                  </a:lnTo>
                  <a:lnTo>
                    <a:pt x="0" y="428"/>
                  </a:lnTo>
                  <a:close/>
                  <a:moveTo>
                    <a:pt x="593" y="210"/>
                  </a:moveTo>
                  <a:lnTo>
                    <a:pt x="548" y="489"/>
                  </a:lnTo>
                  <a:lnTo>
                    <a:pt x="267" y="593"/>
                  </a:lnTo>
                  <a:lnTo>
                    <a:pt x="33" y="413"/>
                  </a:lnTo>
                  <a:lnTo>
                    <a:pt x="78" y="135"/>
                  </a:lnTo>
                  <a:lnTo>
                    <a:pt x="357" y="33"/>
                  </a:lnTo>
                  <a:lnTo>
                    <a:pt x="593" y="2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1229" name="Freeform 1188"/>
            <p:cNvSpPr>
              <a:spLocks noEditPoints="1"/>
            </p:cNvSpPr>
            <p:nvPr/>
          </p:nvSpPr>
          <p:spPr bwMode="auto">
            <a:xfrm>
              <a:off x="4649788" y="4002088"/>
              <a:ext cx="273050" cy="288925"/>
            </a:xfrm>
            <a:custGeom>
              <a:avLst/>
              <a:gdLst>
                <a:gd name="T0" fmla="*/ 0 w 172"/>
                <a:gd name="T1" fmla="*/ 133 h 182"/>
                <a:gd name="T2" fmla="*/ 80 w 172"/>
                <a:gd name="T3" fmla="*/ 182 h 182"/>
                <a:gd name="T4" fmla="*/ 165 w 172"/>
                <a:gd name="T5" fmla="*/ 142 h 182"/>
                <a:gd name="T6" fmla="*/ 172 w 172"/>
                <a:gd name="T7" fmla="*/ 50 h 182"/>
                <a:gd name="T8" fmla="*/ 92 w 172"/>
                <a:gd name="T9" fmla="*/ 0 h 182"/>
                <a:gd name="T10" fmla="*/ 4 w 172"/>
                <a:gd name="T11" fmla="*/ 41 h 182"/>
                <a:gd name="T12" fmla="*/ 0 w 172"/>
                <a:gd name="T13" fmla="*/ 133 h 182"/>
                <a:gd name="T14" fmla="*/ 163 w 172"/>
                <a:gd name="T15" fmla="*/ 55 h 182"/>
                <a:gd name="T16" fmla="*/ 158 w 172"/>
                <a:gd name="T17" fmla="*/ 135 h 182"/>
                <a:gd name="T18" fmla="*/ 80 w 172"/>
                <a:gd name="T19" fmla="*/ 173 h 182"/>
                <a:gd name="T20" fmla="*/ 9 w 172"/>
                <a:gd name="T21" fmla="*/ 128 h 182"/>
                <a:gd name="T22" fmla="*/ 14 w 172"/>
                <a:gd name="T23" fmla="*/ 48 h 182"/>
                <a:gd name="T24" fmla="*/ 92 w 172"/>
                <a:gd name="T25" fmla="*/ 10 h 182"/>
                <a:gd name="T26" fmla="*/ 163 w 172"/>
                <a:gd name="T27" fmla="*/ 55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2" h="182">
                  <a:moveTo>
                    <a:pt x="0" y="133"/>
                  </a:moveTo>
                  <a:lnTo>
                    <a:pt x="80" y="182"/>
                  </a:lnTo>
                  <a:lnTo>
                    <a:pt x="165" y="142"/>
                  </a:lnTo>
                  <a:lnTo>
                    <a:pt x="172" y="50"/>
                  </a:lnTo>
                  <a:lnTo>
                    <a:pt x="92" y="0"/>
                  </a:lnTo>
                  <a:lnTo>
                    <a:pt x="4" y="41"/>
                  </a:lnTo>
                  <a:lnTo>
                    <a:pt x="0" y="133"/>
                  </a:lnTo>
                  <a:close/>
                  <a:moveTo>
                    <a:pt x="163" y="55"/>
                  </a:moveTo>
                  <a:lnTo>
                    <a:pt x="158" y="135"/>
                  </a:lnTo>
                  <a:lnTo>
                    <a:pt x="80" y="173"/>
                  </a:lnTo>
                  <a:lnTo>
                    <a:pt x="9" y="128"/>
                  </a:lnTo>
                  <a:lnTo>
                    <a:pt x="14" y="48"/>
                  </a:lnTo>
                  <a:lnTo>
                    <a:pt x="92" y="10"/>
                  </a:lnTo>
                  <a:lnTo>
                    <a:pt x="163" y="5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1230" name="Freeform 1189"/>
            <p:cNvSpPr/>
            <p:nvPr/>
          </p:nvSpPr>
          <p:spPr bwMode="auto">
            <a:xfrm>
              <a:off x="4262438" y="3751263"/>
              <a:ext cx="409575" cy="322263"/>
            </a:xfrm>
            <a:custGeom>
              <a:avLst/>
              <a:gdLst>
                <a:gd name="T0" fmla="*/ 0 w 258"/>
                <a:gd name="T1" fmla="*/ 5 h 203"/>
                <a:gd name="T2" fmla="*/ 5 w 258"/>
                <a:gd name="T3" fmla="*/ 0 h 203"/>
                <a:gd name="T4" fmla="*/ 258 w 258"/>
                <a:gd name="T5" fmla="*/ 199 h 203"/>
                <a:gd name="T6" fmla="*/ 253 w 258"/>
                <a:gd name="T7" fmla="*/ 203 h 203"/>
                <a:gd name="T8" fmla="*/ 0 w 258"/>
                <a:gd name="T9" fmla="*/ 5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8" h="203">
                  <a:moveTo>
                    <a:pt x="0" y="5"/>
                  </a:moveTo>
                  <a:lnTo>
                    <a:pt x="5" y="0"/>
                  </a:lnTo>
                  <a:lnTo>
                    <a:pt x="258" y="199"/>
                  </a:lnTo>
                  <a:lnTo>
                    <a:pt x="253" y="203"/>
                  </a:lnTo>
                  <a:lnTo>
                    <a:pt x="0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1231" name="Freeform 1190"/>
            <p:cNvSpPr>
              <a:spLocks noEditPoints="1"/>
            </p:cNvSpPr>
            <p:nvPr/>
          </p:nvSpPr>
          <p:spPr bwMode="auto">
            <a:xfrm>
              <a:off x="5349875" y="3635376"/>
              <a:ext cx="269875" cy="288925"/>
            </a:xfrm>
            <a:custGeom>
              <a:avLst/>
              <a:gdLst>
                <a:gd name="T0" fmla="*/ 90 w 170"/>
                <a:gd name="T1" fmla="*/ 182 h 182"/>
                <a:gd name="T2" fmla="*/ 170 w 170"/>
                <a:gd name="T3" fmla="*/ 130 h 182"/>
                <a:gd name="T4" fmla="*/ 163 w 170"/>
                <a:gd name="T5" fmla="*/ 40 h 182"/>
                <a:gd name="T6" fmla="*/ 78 w 170"/>
                <a:gd name="T7" fmla="*/ 0 h 182"/>
                <a:gd name="T8" fmla="*/ 0 w 170"/>
                <a:gd name="T9" fmla="*/ 49 h 182"/>
                <a:gd name="T10" fmla="*/ 5 w 170"/>
                <a:gd name="T11" fmla="*/ 142 h 182"/>
                <a:gd name="T12" fmla="*/ 90 w 170"/>
                <a:gd name="T13" fmla="*/ 182 h 182"/>
                <a:gd name="T14" fmla="*/ 78 w 170"/>
                <a:gd name="T15" fmla="*/ 9 h 182"/>
                <a:gd name="T16" fmla="*/ 156 w 170"/>
                <a:gd name="T17" fmla="*/ 45 h 182"/>
                <a:gd name="T18" fmla="*/ 161 w 170"/>
                <a:gd name="T19" fmla="*/ 125 h 182"/>
                <a:gd name="T20" fmla="*/ 90 w 170"/>
                <a:gd name="T21" fmla="*/ 172 h 182"/>
                <a:gd name="T22" fmla="*/ 15 w 170"/>
                <a:gd name="T23" fmla="*/ 137 h 182"/>
                <a:gd name="T24" fmla="*/ 7 w 170"/>
                <a:gd name="T25" fmla="*/ 54 h 182"/>
                <a:gd name="T26" fmla="*/ 78 w 170"/>
                <a:gd name="T27" fmla="*/ 9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0" h="182">
                  <a:moveTo>
                    <a:pt x="90" y="182"/>
                  </a:moveTo>
                  <a:lnTo>
                    <a:pt x="170" y="130"/>
                  </a:lnTo>
                  <a:lnTo>
                    <a:pt x="163" y="40"/>
                  </a:lnTo>
                  <a:lnTo>
                    <a:pt x="78" y="0"/>
                  </a:lnTo>
                  <a:lnTo>
                    <a:pt x="0" y="49"/>
                  </a:lnTo>
                  <a:lnTo>
                    <a:pt x="5" y="142"/>
                  </a:lnTo>
                  <a:lnTo>
                    <a:pt x="90" y="182"/>
                  </a:lnTo>
                  <a:close/>
                  <a:moveTo>
                    <a:pt x="78" y="9"/>
                  </a:moveTo>
                  <a:lnTo>
                    <a:pt x="156" y="45"/>
                  </a:lnTo>
                  <a:lnTo>
                    <a:pt x="161" y="125"/>
                  </a:lnTo>
                  <a:lnTo>
                    <a:pt x="90" y="172"/>
                  </a:lnTo>
                  <a:lnTo>
                    <a:pt x="15" y="137"/>
                  </a:lnTo>
                  <a:lnTo>
                    <a:pt x="7" y="54"/>
                  </a:lnTo>
                  <a:lnTo>
                    <a:pt x="78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1232" name="Freeform 1191"/>
            <p:cNvSpPr/>
            <p:nvPr/>
          </p:nvSpPr>
          <p:spPr bwMode="auto">
            <a:xfrm>
              <a:off x="4903788" y="3849688"/>
              <a:ext cx="461962" cy="239713"/>
            </a:xfrm>
            <a:custGeom>
              <a:avLst/>
              <a:gdLst>
                <a:gd name="T0" fmla="*/ 3 w 291"/>
                <a:gd name="T1" fmla="*/ 151 h 151"/>
                <a:gd name="T2" fmla="*/ 0 w 291"/>
                <a:gd name="T3" fmla="*/ 146 h 151"/>
                <a:gd name="T4" fmla="*/ 288 w 291"/>
                <a:gd name="T5" fmla="*/ 0 h 151"/>
                <a:gd name="T6" fmla="*/ 291 w 291"/>
                <a:gd name="T7" fmla="*/ 4 h 151"/>
                <a:gd name="T8" fmla="*/ 3 w 291"/>
                <a:gd name="T9" fmla="*/ 15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1" h="151">
                  <a:moveTo>
                    <a:pt x="3" y="151"/>
                  </a:moveTo>
                  <a:lnTo>
                    <a:pt x="0" y="146"/>
                  </a:lnTo>
                  <a:lnTo>
                    <a:pt x="288" y="0"/>
                  </a:lnTo>
                  <a:lnTo>
                    <a:pt x="291" y="4"/>
                  </a:lnTo>
                  <a:lnTo>
                    <a:pt x="3" y="15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1233" name="Freeform 1192"/>
            <p:cNvSpPr>
              <a:spLocks noEditPoints="1"/>
            </p:cNvSpPr>
            <p:nvPr/>
          </p:nvSpPr>
          <p:spPr bwMode="auto">
            <a:xfrm>
              <a:off x="4679950" y="4625976"/>
              <a:ext cx="193675" cy="201613"/>
            </a:xfrm>
            <a:custGeom>
              <a:avLst/>
              <a:gdLst>
                <a:gd name="T0" fmla="*/ 0 w 122"/>
                <a:gd name="T1" fmla="*/ 35 h 127"/>
                <a:gd name="T2" fmla="*/ 7 w 122"/>
                <a:gd name="T3" fmla="*/ 99 h 127"/>
                <a:gd name="T4" fmla="*/ 68 w 122"/>
                <a:gd name="T5" fmla="*/ 127 h 127"/>
                <a:gd name="T6" fmla="*/ 122 w 122"/>
                <a:gd name="T7" fmla="*/ 92 h 127"/>
                <a:gd name="T8" fmla="*/ 118 w 122"/>
                <a:gd name="T9" fmla="*/ 25 h 127"/>
                <a:gd name="T10" fmla="*/ 56 w 122"/>
                <a:gd name="T11" fmla="*/ 0 h 127"/>
                <a:gd name="T12" fmla="*/ 0 w 122"/>
                <a:gd name="T13" fmla="*/ 35 h 127"/>
                <a:gd name="T14" fmla="*/ 115 w 122"/>
                <a:gd name="T15" fmla="*/ 87 h 127"/>
                <a:gd name="T16" fmla="*/ 66 w 122"/>
                <a:gd name="T17" fmla="*/ 120 h 127"/>
                <a:gd name="T18" fmla="*/ 11 w 122"/>
                <a:gd name="T19" fmla="*/ 96 h 127"/>
                <a:gd name="T20" fmla="*/ 7 w 122"/>
                <a:gd name="T21" fmla="*/ 37 h 127"/>
                <a:gd name="T22" fmla="*/ 56 w 122"/>
                <a:gd name="T23" fmla="*/ 7 h 127"/>
                <a:gd name="T24" fmla="*/ 111 w 122"/>
                <a:gd name="T25" fmla="*/ 30 h 127"/>
                <a:gd name="T26" fmla="*/ 115 w 122"/>
                <a:gd name="T27" fmla="*/ 87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2" h="127">
                  <a:moveTo>
                    <a:pt x="0" y="35"/>
                  </a:moveTo>
                  <a:lnTo>
                    <a:pt x="7" y="99"/>
                  </a:lnTo>
                  <a:lnTo>
                    <a:pt x="68" y="127"/>
                  </a:lnTo>
                  <a:lnTo>
                    <a:pt x="122" y="92"/>
                  </a:lnTo>
                  <a:lnTo>
                    <a:pt x="118" y="25"/>
                  </a:lnTo>
                  <a:lnTo>
                    <a:pt x="56" y="0"/>
                  </a:lnTo>
                  <a:lnTo>
                    <a:pt x="0" y="35"/>
                  </a:lnTo>
                  <a:close/>
                  <a:moveTo>
                    <a:pt x="115" y="87"/>
                  </a:moveTo>
                  <a:lnTo>
                    <a:pt x="66" y="120"/>
                  </a:lnTo>
                  <a:lnTo>
                    <a:pt x="11" y="96"/>
                  </a:lnTo>
                  <a:lnTo>
                    <a:pt x="7" y="37"/>
                  </a:lnTo>
                  <a:lnTo>
                    <a:pt x="56" y="7"/>
                  </a:lnTo>
                  <a:lnTo>
                    <a:pt x="111" y="30"/>
                  </a:lnTo>
                  <a:lnTo>
                    <a:pt x="115" y="8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1234" name="Freeform 1193"/>
            <p:cNvSpPr/>
            <p:nvPr/>
          </p:nvSpPr>
          <p:spPr bwMode="auto">
            <a:xfrm>
              <a:off x="4768850" y="4279901"/>
              <a:ext cx="11112" cy="352425"/>
            </a:xfrm>
            <a:custGeom>
              <a:avLst/>
              <a:gdLst>
                <a:gd name="T0" fmla="*/ 3 w 7"/>
                <a:gd name="T1" fmla="*/ 0 h 222"/>
                <a:gd name="T2" fmla="*/ 7 w 7"/>
                <a:gd name="T3" fmla="*/ 0 h 222"/>
                <a:gd name="T4" fmla="*/ 3 w 7"/>
                <a:gd name="T5" fmla="*/ 220 h 222"/>
                <a:gd name="T6" fmla="*/ 0 w 7"/>
                <a:gd name="T7" fmla="*/ 222 h 222"/>
                <a:gd name="T8" fmla="*/ 3 w 7"/>
                <a:gd name="T9" fmla="*/ 0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22">
                  <a:moveTo>
                    <a:pt x="3" y="0"/>
                  </a:moveTo>
                  <a:lnTo>
                    <a:pt x="7" y="0"/>
                  </a:lnTo>
                  <a:lnTo>
                    <a:pt x="3" y="220"/>
                  </a:lnTo>
                  <a:lnTo>
                    <a:pt x="0" y="222"/>
                  </a:ln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1235" name="Freeform 1194"/>
            <p:cNvSpPr>
              <a:spLocks noEditPoints="1"/>
            </p:cNvSpPr>
            <p:nvPr/>
          </p:nvSpPr>
          <p:spPr bwMode="auto">
            <a:xfrm>
              <a:off x="5178425" y="4384676"/>
              <a:ext cx="187325" cy="203200"/>
            </a:xfrm>
            <a:custGeom>
              <a:avLst/>
              <a:gdLst>
                <a:gd name="T0" fmla="*/ 0 w 118"/>
                <a:gd name="T1" fmla="*/ 95 h 128"/>
                <a:gd name="T2" fmla="*/ 56 w 118"/>
                <a:gd name="T3" fmla="*/ 128 h 128"/>
                <a:gd name="T4" fmla="*/ 115 w 118"/>
                <a:gd name="T5" fmla="*/ 100 h 128"/>
                <a:gd name="T6" fmla="*/ 118 w 118"/>
                <a:gd name="T7" fmla="*/ 36 h 128"/>
                <a:gd name="T8" fmla="*/ 61 w 118"/>
                <a:gd name="T9" fmla="*/ 0 h 128"/>
                <a:gd name="T10" fmla="*/ 2 w 118"/>
                <a:gd name="T11" fmla="*/ 31 h 128"/>
                <a:gd name="T12" fmla="*/ 0 w 118"/>
                <a:gd name="T13" fmla="*/ 95 h 128"/>
                <a:gd name="T14" fmla="*/ 113 w 118"/>
                <a:gd name="T15" fmla="*/ 38 h 128"/>
                <a:gd name="T16" fmla="*/ 111 w 118"/>
                <a:gd name="T17" fmla="*/ 95 h 128"/>
                <a:gd name="T18" fmla="*/ 56 w 118"/>
                <a:gd name="T19" fmla="*/ 123 h 128"/>
                <a:gd name="T20" fmla="*/ 4 w 118"/>
                <a:gd name="T21" fmla="*/ 92 h 128"/>
                <a:gd name="T22" fmla="*/ 7 w 118"/>
                <a:gd name="T23" fmla="*/ 36 h 128"/>
                <a:gd name="T24" fmla="*/ 61 w 118"/>
                <a:gd name="T25" fmla="*/ 7 h 128"/>
                <a:gd name="T26" fmla="*/ 113 w 118"/>
                <a:gd name="T27" fmla="*/ 3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8" h="128">
                  <a:moveTo>
                    <a:pt x="0" y="95"/>
                  </a:moveTo>
                  <a:lnTo>
                    <a:pt x="56" y="128"/>
                  </a:lnTo>
                  <a:lnTo>
                    <a:pt x="115" y="100"/>
                  </a:lnTo>
                  <a:lnTo>
                    <a:pt x="118" y="36"/>
                  </a:lnTo>
                  <a:lnTo>
                    <a:pt x="61" y="0"/>
                  </a:lnTo>
                  <a:lnTo>
                    <a:pt x="2" y="31"/>
                  </a:lnTo>
                  <a:lnTo>
                    <a:pt x="0" y="95"/>
                  </a:lnTo>
                  <a:close/>
                  <a:moveTo>
                    <a:pt x="113" y="38"/>
                  </a:moveTo>
                  <a:lnTo>
                    <a:pt x="111" y="95"/>
                  </a:lnTo>
                  <a:lnTo>
                    <a:pt x="56" y="123"/>
                  </a:lnTo>
                  <a:lnTo>
                    <a:pt x="4" y="92"/>
                  </a:lnTo>
                  <a:lnTo>
                    <a:pt x="7" y="36"/>
                  </a:lnTo>
                  <a:lnTo>
                    <a:pt x="61" y="7"/>
                  </a:lnTo>
                  <a:lnTo>
                    <a:pt x="113" y="3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1236" name="Freeform 1195"/>
            <p:cNvSpPr/>
            <p:nvPr/>
          </p:nvSpPr>
          <p:spPr bwMode="auto">
            <a:xfrm>
              <a:off x="4897438" y="4216401"/>
              <a:ext cx="292100" cy="220663"/>
            </a:xfrm>
            <a:custGeom>
              <a:avLst/>
              <a:gdLst>
                <a:gd name="T0" fmla="*/ 0 w 184"/>
                <a:gd name="T1" fmla="*/ 5 h 139"/>
                <a:gd name="T2" fmla="*/ 2 w 184"/>
                <a:gd name="T3" fmla="*/ 0 h 139"/>
                <a:gd name="T4" fmla="*/ 184 w 184"/>
                <a:gd name="T5" fmla="*/ 137 h 139"/>
                <a:gd name="T6" fmla="*/ 179 w 184"/>
                <a:gd name="T7" fmla="*/ 139 h 139"/>
                <a:gd name="T8" fmla="*/ 0 w 184"/>
                <a:gd name="T9" fmla="*/ 5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4" h="139">
                  <a:moveTo>
                    <a:pt x="0" y="5"/>
                  </a:moveTo>
                  <a:lnTo>
                    <a:pt x="2" y="0"/>
                  </a:lnTo>
                  <a:lnTo>
                    <a:pt x="184" y="137"/>
                  </a:lnTo>
                  <a:lnTo>
                    <a:pt x="179" y="139"/>
                  </a:lnTo>
                  <a:lnTo>
                    <a:pt x="0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1237" name="Freeform 1196"/>
            <p:cNvSpPr>
              <a:spLocks noEditPoints="1"/>
            </p:cNvSpPr>
            <p:nvPr/>
          </p:nvSpPr>
          <p:spPr bwMode="auto">
            <a:xfrm>
              <a:off x="2058988" y="1868488"/>
              <a:ext cx="644525" cy="652463"/>
            </a:xfrm>
            <a:custGeom>
              <a:avLst/>
              <a:gdLst>
                <a:gd name="T0" fmla="*/ 406 w 406"/>
                <a:gd name="T1" fmla="*/ 125 h 411"/>
                <a:gd name="T2" fmla="*/ 231 w 406"/>
                <a:gd name="T3" fmla="*/ 0 h 411"/>
                <a:gd name="T4" fmla="*/ 28 w 406"/>
                <a:gd name="T5" fmla="*/ 78 h 411"/>
                <a:gd name="T6" fmla="*/ 0 w 406"/>
                <a:gd name="T7" fmla="*/ 284 h 411"/>
                <a:gd name="T8" fmla="*/ 174 w 406"/>
                <a:gd name="T9" fmla="*/ 411 h 411"/>
                <a:gd name="T10" fmla="*/ 375 w 406"/>
                <a:gd name="T11" fmla="*/ 331 h 411"/>
                <a:gd name="T12" fmla="*/ 406 w 406"/>
                <a:gd name="T13" fmla="*/ 125 h 411"/>
                <a:gd name="T14" fmla="*/ 21 w 406"/>
                <a:gd name="T15" fmla="*/ 277 h 411"/>
                <a:gd name="T16" fmla="*/ 47 w 406"/>
                <a:gd name="T17" fmla="*/ 92 h 411"/>
                <a:gd name="T18" fmla="*/ 226 w 406"/>
                <a:gd name="T19" fmla="*/ 21 h 411"/>
                <a:gd name="T20" fmla="*/ 382 w 406"/>
                <a:gd name="T21" fmla="*/ 135 h 411"/>
                <a:gd name="T22" fmla="*/ 359 w 406"/>
                <a:gd name="T23" fmla="*/ 319 h 411"/>
                <a:gd name="T24" fmla="*/ 177 w 406"/>
                <a:gd name="T25" fmla="*/ 388 h 411"/>
                <a:gd name="T26" fmla="*/ 21 w 406"/>
                <a:gd name="T27" fmla="*/ 277 h 4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6" h="411">
                  <a:moveTo>
                    <a:pt x="406" y="125"/>
                  </a:moveTo>
                  <a:lnTo>
                    <a:pt x="231" y="0"/>
                  </a:lnTo>
                  <a:lnTo>
                    <a:pt x="28" y="78"/>
                  </a:lnTo>
                  <a:lnTo>
                    <a:pt x="0" y="284"/>
                  </a:lnTo>
                  <a:lnTo>
                    <a:pt x="174" y="411"/>
                  </a:lnTo>
                  <a:lnTo>
                    <a:pt x="375" y="331"/>
                  </a:lnTo>
                  <a:lnTo>
                    <a:pt x="406" y="125"/>
                  </a:lnTo>
                  <a:close/>
                  <a:moveTo>
                    <a:pt x="21" y="277"/>
                  </a:moveTo>
                  <a:lnTo>
                    <a:pt x="47" y="92"/>
                  </a:lnTo>
                  <a:lnTo>
                    <a:pt x="226" y="21"/>
                  </a:lnTo>
                  <a:lnTo>
                    <a:pt x="382" y="135"/>
                  </a:lnTo>
                  <a:lnTo>
                    <a:pt x="359" y="319"/>
                  </a:lnTo>
                  <a:lnTo>
                    <a:pt x="177" y="388"/>
                  </a:lnTo>
                  <a:lnTo>
                    <a:pt x="21" y="27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1238" name="Freeform 1197"/>
            <p:cNvSpPr/>
            <p:nvPr/>
          </p:nvSpPr>
          <p:spPr bwMode="auto">
            <a:xfrm>
              <a:off x="2628900" y="2382838"/>
              <a:ext cx="869950" cy="795338"/>
            </a:xfrm>
            <a:custGeom>
              <a:avLst/>
              <a:gdLst>
                <a:gd name="T0" fmla="*/ 548 w 548"/>
                <a:gd name="T1" fmla="*/ 491 h 501"/>
                <a:gd name="T2" fmla="*/ 541 w 548"/>
                <a:gd name="T3" fmla="*/ 501 h 501"/>
                <a:gd name="T4" fmla="*/ 0 w 548"/>
                <a:gd name="T5" fmla="*/ 7 h 501"/>
                <a:gd name="T6" fmla="*/ 9 w 548"/>
                <a:gd name="T7" fmla="*/ 0 h 501"/>
                <a:gd name="T8" fmla="*/ 548 w 548"/>
                <a:gd name="T9" fmla="*/ 491 h 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8" h="501">
                  <a:moveTo>
                    <a:pt x="548" y="491"/>
                  </a:moveTo>
                  <a:lnTo>
                    <a:pt x="541" y="501"/>
                  </a:lnTo>
                  <a:lnTo>
                    <a:pt x="0" y="7"/>
                  </a:lnTo>
                  <a:lnTo>
                    <a:pt x="9" y="0"/>
                  </a:lnTo>
                  <a:lnTo>
                    <a:pt x="548" y="4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1239" name="Freeform 1198"/>
            <p:cNvSpPr>
              <a:spLocks noEditPoints="1"/>
            </p:cNvSpPr>
            <p:nvPr/>
          </p:nvSpPr>
          <p:spPr bwMode="auto">
            <a:xfrm>
              <a:off x="3221038" y="4789488"/>
              <a:ext cx="523875" cy="530225"/>
            </a:xfrm>
            <a:custGeom>
              <a:avLst/>
              <a:gdLst>
                <a:gd name="T0" fmla="*/ 31 w 330"/>
                <a:gd name="T1" fmla="*/ 57 h 334"/>
                <a:gd name="T2" fmla="*/ 0 w 330"/>
                <a:gd name="T3" fmla="*/ 222 h 334"/>
                <a:gd name="T4" fmla="*/ 137 w 330"/>
                <a:gd name="T5" fmla="*/ 334 h 334"/>
                <a:gd name="T6" fmla="*/ 300 w 330"/>
                <a:gd name="T7" fmla="*/ 277 h 334"/>
                <a:gd name="T8" fmla="*/ 330 w 330"/>
                <a:gd name="T9" fmla="*/ 109 h 334"/>
                <a:gd name="T10" fmla="*/ 196 w 330"/>
                <a:gd name="T11" fmla="*/ 0 h 334"/>
                <a:gd name="T12" fmla="*/ 31 w 330"/>
                <a:gd name="T13" fmla="*/ 57 h 334"/>
                <a:gd name="T14" fmla="*/ 286 w 330"/>
                <a:gd name="T15" fmla="*/ 263 h 334"/>
                <a:gd name="T16" fmla="*/ 139 w 330"/>
                <a:gd name="T17" fmla="*/ 315 h 334"/>
                <a:gd name="T18" fmla="*/ 19 w 330"/>
                <a:gd name="T19" fmla="*/ 218 h 334"/>
                <a:gd name="T20" fmla="*/ 47 w 330"/>
                <a:gd name="T21" fmla="*/ 69 h 334"/>
                <a:gd name="T22" fmla="*/ 193 w 330"/>
                <a:gd name="T23" fmla="*/ 19 h 334"/>
                <a:gd name="T24" fmla="*/ 312 w 330"/>
                <a:gd name="T25" fmla="*/ 116 h 334"/>
                <a:gd name="T26" fmla="*/ 286 w 330"/>
                <a:gd name="T27" fmla="*/ 263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30" h="334">
                  <a:moveTo>
                    <a:pt x="31" y="57"/>
                  </a:moveTo>
                  <a:lnTo>
                    <a:pt x="0" y="222"/>
                  </a:lnTo>
                  <a:lnTo>
                    <a:pt x="137" y="334"/>
                  </a:lnTo>
                  <a:lnTo>
                    <a:pt x="300" y="277"/>
                  </a:lnTo>
                  <a:lnTo>
                    <a:pt x="330" y="109"/>
                  </a:lnTo>
                  <a:lnTo>
                    <a:pt x="196" y="0"/>
                  </a:lnTo>
                  <a:lnTo>
                    <a:pt x="31" y="57"/>
                  </a:lnTo>
                  <a:close/>
                  <a:moveTo>
                    <a:pt x="286" y="263"/>
                  </a:moveTo>
                  <a:lnTo>
                    <a:pt x="139" y="315"/>
                  </a:lnTo>
                  <a:lnTo>
                    <a:pt x="19" y="218"/>
                  </a:lnTo>
                  <a:lnTo>
                    <a:pt x="47" y="69"/>
                  </a:lnTo>
                  <a:lnTo>
                    <a:pt x="193" y="19"/>
                  </a:lnTo>
                  <a:lnTo>
                    <a:pt x="312" y="116"/>
                  </a:lnTo>
                  <a:lnTo>
                    <a:pt x="286" y="26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1240" name="Freeform 1199"/>
            <p:cNvSpPr/>
            <p:nvPr/>
          </p:nvSpPr>
          <p:spPr bwMode="auto">
            <a:xfrm>
              <a:off x="3527425" y="3930651"/>
              <a:ext cx="277812" cy="877888"/>
            </a:xfrm>
            <a:custGeom>
              <a:avLst/>
              <a:gdLst>
                <a:gd name="T0" fmla="*/ 166 w 175"/>
                <a:gd name="T1" fmla="*/ 0 h 553"/>
                <a:gd name="T2" fmla="*/ 175 w 175"/>
                <a:gd name="T3" fmla="*/ 3 h 553"/>
                <a:gd name="T4" fmla="*/ 10 w 175"/>
                <a:gd name="T5" fmla="*/ 553 h 553"/>
                <a:gd name="T6" fmla="*/ 0 w 175"/>
                <a:gd name="T7" fmla="*/ 551 h 553"/>
                <a:gd name="T8" fmla="*/ 166 w 175"/>
                <a:gd name="T9" fmla="*/ 0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5" h="553">
                  <a:moveTo>
                    <a:pt x="166" y="0"/>
                  </a:moveTo>
                  <a:lnTo>
                    <a:pt x="175" y="3"/>
                  </a:lnTo>
                  <a:lnTo>
                    <a:pt x="10" y="553"/>
                  </a:lnTo>
                  <a:lnTo>
                    <a:pt x="0" y="551"/>
                  </a:lnTo>
                  <a:lnTo>
                    <a:pt x="1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1241" name="Freeform 1200"/>
            <p:cNvSpPr>
              <a:spLocks noEditPoints="1"/>
            </p:cNvSpPr>
            <p:nvPr/>
          </p:nvSpPr>
          <p:spPr bwMode="auto">
            <a:xfrm>
              <a:off x="4848225" y="2776538"/>
              <a:ext cx="314325" cy="330200"/>
            </a:xfrm>
            <a:custGeom>
              <a:avLst/>
              <a:gdLst>
                <a:gd name="T0" fmla="*/ 106 w 198"/>
                <a:gd name="T1" fmla="*/ 208 h 208"/>
                <a:gd name="T2" fmla="*/ 198 w 198"/>
                <a:gd name="T3" fmla="*/ 146 h 208"/>
                <a:gd name="T4" fmla="*/ 189 w 198"/>
                <a:gd name="T5" fmla="*/ 42 h 208"/>
                <a:gd name="T6" fmla="*/ 90 w 198"/>
                <a:gd name="T7" fmla="*/ 0 h 208"/>
                <a:gd name="T8" fmla="*/ 0 w 198"/>
                <a:gd name="T9" fmla="*/ 59 h 208"/>
                <a:gd name="T10" fmla="*/ 7 w 198"/>
                <a:gd name="T11" fmla="*/ 165 h 208"/>
                <a:gd name="T12" fmla="*/ 106 w 198"/>
                <a:gd name="T13" fmla="*/ 208 h 208"/>
                <a:gd name="T14" fmla="*/ 90 w 198"/>
                <a:gd name="T15" fmla="*/ 9 h 208"/>
                <a:gd name="T16" fmla="*/ 179 w 198"/>
                <a:gd name="T17" fmla="*/ 50 h 208"/>
                <a:gd name="T18" fmla="*/ 186 w 198"/>
                <a:gd name="T19" fmla="*/ 144 h 208"/>
                <a:gd name="T20" fmla="*/ 106 w 198"/>
                <a:gd name="T21" fmla="*/ 196 h 208"/>
                <a:gd name="T22" fmla="*/ 19 w 198"/>
                <a:gd name="T23" fmla="*/ 158 h 208"/>
                <a:gd name="T24" fmla="*/ 9 w 198"/>
                <a:gd name="T25" fmla="*/ 64 h 208"/>
                <a:gd name="T26" fmla="*/ 90 w 198"/>
                <a:gd name="T27" fmla="*/ 9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8" h="208">
                  <a:moveTo>
                    <a:pt x="106" y="208"/>
                  </a:moveTo>
                  <a:lnTo>
                    <a:pt x="198" y="146"/>
                  </a:lnTo>
                  <a:lnTo>
                    <a:pt x="189" y="42"/>
                  </a:lnTo>
                  <a:lnTo>
                    <a:pt x="90" y="0"/>
                  </a:lnTo>
                  <a:lnTo>
                    <a:pt x="0" y="59"/>
                  </a:lnTo>
                  <a:lnTo>
                    <a:pt x="7" y="165"/>
                  </a:lnTo>
                  <a:lnTo>
                    <a:pt x="106" y="208"/>
                  </a:lnTo>
                  <a:close/>
                  <a:moveTo>
                    <a:pt x="90" y="9"/>
                  </a:moveTo>
                  <a:lnTo>
                    <a:pt x="179" y="50"/>
                  </a:lnTo>
                  <a:lnTo>
                    <a:pt x="186" y="144"/>
                  </a:lnTo>
                  <a:lnTo>
                    <a:pt x="106" y="196"/>
                  </a:lnTo>
                  <a:lnTo>
                    <a:pt x="19" y="158"/>
                  </a:lnTo>
                  <a:lnTo>
                    <a:pt x="9" y="64"/>
                  </a:lnTo>
                  <a:lnTo>
                    <a:pt x="90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1242" name="Freeform 1201"/>
            <p:cNvSpPr/>
            <p:nvPr/>
          </p:nvSpPr>
          <p:spPr bwMode="auto">
            <a:xfrm>
              <a:off x="4344988" y="3024188"/>
              <a:ext cx="525462" cy="284163"/>
            </a:xfrm>
            <a:custGeom>
              <a:avLst/>
              <a:gdLst>
                <a:gd name="T0" fmla="*/ 3 w 331"/>
                <a:gd name="T1" fmla="*/ 179 h 179"/>
                <a:gd name="T2" fmla="*/ 0 w 331"/>
                <a:gd name="T3" fmla="*/ 175 h 179"/>
                <a:gd name="T4" fmla="*/ 329 w 331"/>
                <a:gd name="T5" fmla="*/ 0 h 179"/>
                <a:gd name="T6" fmla="*/ 331 w 331"/>
                <a:gd name="T7" fmla="*/ 5 h 179"/>
                <a:gd name="T8" fmla="*/ 3 w 331"/>
                <a:gd name="T9" fmla="*/ 179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1" h="179">
                  <a:moveTo>
                    <a:pt x="3" y="179"/>
                  </a:moveTo>
                  <a:lnTo>
                    <a:pt x="0" y="175"/>
                  </a:lnTo>
                  <a:lnTo>
                    <a:pt x="329" y="0"/>
                  </a:lnTo>
                  <a:lnTo>
                    <a:pt x="331" y="5"/>
                  </a:lnTo>
                  <a:lnTo>
                    <a:pt x="3" y="17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1243" name="Freeform 1202"/>
            <p:cNvSpPr>
              <a:spLocks noEditPoints="1"/>
            </p:cNvSpPr>
            <p:nvPr/>
          </p:nvSpPr>
          <p:spPr bwMode="auto">
            <a:xfrm>
              <a:off x="3851275" y="1846263"/>
              <a:ext cx="396875" cy="438150"/>
            </a:xfrm>
            <a:custGeom>
              <a:avLst/>
              <a:gdLst>
                <a:gd name="T0" fmla="*/ 248 w 250"/>
                <a:gd name="T1" fmla="*/ 210 h 276"/>
                <a:gd name="T2" fmla="*/ 250 w 250"/>
                <a:gd name="T3" fmla="*/ 73 h 276"/>
                <a:gd name="T4" fmla="*/ 125 w 250"/>
                <a:gd name="T5" fmla="*/ 0 h 276"/>
                <a:gd name="T6" fmla="*/ 2 w 250"/>
                <a:gd name="T7" fmla="*/ 66 h 276"/>
                <a:gd name="T8" fmla="*/ 0 w 250"/>
                <a:gd name="T9" fmla="*/ 206 h 276"/>
                <a:gd name="T10" fmla="*/ 122 w 250"/>
                <a:gd name="T11" fmla="*/ 276 h 276"/>
                <a:gd name="T12" fmla="*/ 248 w 250"/>
                <a:gd name="T13" fmla="*/ 210 h 276"/>
                <a:gd name="T14" fmla="*/ 14 w 250"/>
                <a:gd name="T15" fmla="*/ 76 h 276"/>
                <a:gd name="T16" fmla="*/ 125 w 250"/>
                <a:gd name="T17" fmla="*/ 17 h 276"/>
                <a:gd name="T18" fmla="*/ 236 w 250"/>
                <a:gd name="T19" fmla="*/ 80 h 276"/>
                <a:gd name="T20" fmla="*/ 233 w 250"/>
                <a:gd name="T21" fmla="*/ 203 h 276"/>
                <a:gd name="T22" fmla="*/ 122 w 250"/>
                <a:gd name="T23" fmla="*/ 262 h 276"/>
                <a:gd name="T24" fmla="*/ 11 w 250"/>
                <a:gd name="T25" fmla="*/ 198 h 276"/>
                <a:gd name="T26" fmla="*/ 14 w 250"/>
                <a:gd name="T27" fmla="*/ 76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50" h="276">
                  <a:moveTo>
                    <a:pt x="248" y="210"/>
                  </a:moveTo>
                  <a:lnTo>
                    <a:pt x="250" y="73"/>
                  </a:lnTo>
                  <a:lnTo>
                    <a:pt x="125" y="0"/>
                  </a:lnTo>
                  <a:lnTo>
                    <a:pt x="2" y="66"/>
                  </a:lnTo>
                  <a:lnTo>
                    <a:pt x="0" y="206"/>
                  </a:lnTo>
                  <a:lnTo>
                    <a:pt x="122" y="276"/>
                  </a:lnTo>
                  <a:lnTo>
                    <a:pt x="248" y="210"/>
                  </a:lnTo>
                  <a:close/>
                  <a:moveTo>
                    <a:pt x="14" y="76"/>
                  </a:moveTo>
                  <a:lnTo>
                    <a:pt x="125" y="17"/>
                  </a:lnTo>
                  <a:lnTo>
                    <a:pt x="236" y="80"/>
                  </a:lnTo>
                  <a:lnTo>
                    <a:pt x="233" y="203"/>
                  </a:lnTo>
                  <a:lnTo>
                    <a:pt x="122" y="262"/>
                  </a:lnTo>
                  <a:lnTo>
                    <a:pt x="11" y="198"/>
                  </a:lnTo>
                  <a:lnTo>
                    <a:pt x="14" y="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1244" name="Freeform 1203"/>
            <p:cNvSpPr/>
            <p:nvPr/>
          </p:nvSpPr>
          <p:spPr bwMode="auto">
            <a:xfrm>
              <a:off x="3940175" y="2270126"/>
              <a:ext cx="104775" cy="742950"/>
            </a:xfrm>
            <a:custGeom>
              <a:avLst/>
              <a:gdLst>
                <a:gd name="T0" fmla="*/ 7 w 66"/>
                <a:gd name="T1" fmla="*/ 468 h 468"/>
                <a:gd name="T2" fmla="*/ 0 w 66"/>
                <a:gd name="T3" fmla="*/ 468 h 468"/>
                <a:gd name="T4" fmla="*/ 59 w 66"/>
                <a:gd name="T5" fmla="*/ 0 h 468"/>
                <a:gd name="T6" fmla="*/ 66 w 66"/>
                <a:gd name="T7" fmla="*/ 2 h 468"/>
                <a:gd name="T8" fmla="*/ 7 w 66"/>
                <a:gd name="T9" fmla="*/ 468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" h="468">
                  <a:moveTo>
                    <a:pt x="7" y="468"/>
                  </a:moveTo>
                  <a:lnTo>
                    <a:pt x="0" y="468"/>
                  </a:lnTo>
                  <a:lnTo>
                    <a:pt x="59" y="0"/>
                  </a:lnTo>
                  <a:lnTo>
                    <a:pt x="66" y="2"/>
                  </a:lnTo>
                  <a:lnTo>
                    <a:pt x="7" y="4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1245" name="Freeform 1204"/>
            <p:cNvSpPr>
              <a:spLocks noEditPoints="1"/>
            </p:cNvSpPr>
            <p:nvPr/>
          </p:nvSpPr>
          <p:spPr bwMode="auto">
            <a:xfrm>
              <a:off x="2362200" y="3844926"/>
              <a:ext cx="404812" cy="439738"/>
            </a:xfrm>
            <a:custGeom>
              <a:avLst/>
              <a:gdLst>
                <a:gd name="T0" fmla="*/ 123 w 255"/>
                <a:gd name="T1" fmla="*/ 0 h 277"/>
                <a:gd name="T2" fmla="*/ 0 w 255"/>
                <a:gd name="T3" fmla="*/ 76 h 277"/>
                <a:gd name="T4" fmla="*/ 7 w 255"/>
                <a:gd name="T5" fmla="*/ 213 h 277"/>
                <a:gd name="T6" fmla="*/ 135 w 255"/>
                <a:gd name="T7" fmla="*/ 277 h 277"/>
                <a:gd name="T8" fmla="*/ 255 w 255"/>
                <a:gd name="T9" fmla="*/ 201 h 277"/>
                <a:gd name="T10" fmla="*/ 250 w 255"/>
                <a:gd name="T11" fmla="*/ 64 h 277"/>
                <a:gd name="T12" fmla="*/ 123 w 255"/>
                <a:gd name="T13" fmla="*/ 0 h 277"/>
                <a:gd name="T14" fmla="*/ 135 w 255"/>
                <a:gd name="T15" fmla="*/ 262 h 277"/>
                <a:gd name="T16" fmla="*/ 21 w 255"/>
                <a:gd name="T17" fmla="*/ 206 h 277"/>
                <a:gd name="T18" fmla="*/ 14 w 255"/>
                <a:gd name="T19" fmla="*/ 83 h 277"/>
                <a:gd name="T20" fmla="*/ 123 w 255"/>
                <a:gd name="T21" fmla="*/ 14 h 277"/>
                <a:gd name="T22" fmla="*/ 239 w 255"/>
                <a:gd name="T23" fmla="*/ 71 h 277"/>
                <a:gd name="T24" fmla="*/ 243 w 255"/>
                <a:gd name="T25" fmla="*/ 194 h 277"/>
                <a:gd name="T26" fmla="*/ 135 w 255"/>
                <a:gd name="T27" fmla="*/ 262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55" h="277">
                  <a:moveTo>
                    <a:pt x="123" y="0"/>
                  </a:moveTo>
                  <a:lnTo>
                    <a:pt x="0" y="76"/>
                  </a:lnTo>
                  <a:lnTo>
                    <a:pt x="7" y="213"/>
                  </a:lnTo>
                  <a:lnTo>
                    <a:pt x="135" y="277"/>
                  </a:lnTo>
                  <a:lnTo>
                    <a:pt x="255" y="201"/>
                  </a:lnTo>
                  <a:lnTo>
                    <a:pt x="250" y="64"/>
                  </a:lnTo>
                  <a:lnTo>
                    <a:pt x="123" y="0"/>
                  </a:lnTo>
                  <a:close/>
                  <a:moveTo>
                    <a:pt x="135" y="262"/>
                  </a:moveTo>
                  <a:lnTo>
                    <a:pt x="21" y="206"/>
                  </a:lnTo>
                  <a:lnTo>
                    <a:pt x="14" y="83"/>
                  </a:lnTo>
                  <a:lnTo>
                    <a:pt x="123" y="14"/>
                  </a:lnTo>
                  <a:lnTo>
                    <a:pt x="239" y="71"/>
                  </a:lnTo>
                  <a:lnTo>
                    <a:pt x="243" y="194"/>
                  </a:lnTo>
                  <a:lnTo>
                    <a:pt x="135" y="26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1246" name="Freeform 1205"/>
            <p:cNvSpPr/>
            <p:nvPr/>
          </p:nvSpPr>
          <p:spPr bwMode="auto">
            <a:xfrm>
              <a:off x="2747963" y="3616326"/>
              <a:ext cx="701675" cy="344488"/>
            </a:xfrm>
            <a:custGeom>
              <a:avLst/>
              <a:gdLst>
                <a:gd name="T0" fmla="*/ 440 w 442"/>
                <a:gd name="T1" fmla="*/ 0 h 217"/>
                <a:gd name="T2" fmla="*/ 442 w 442"/>
                <a:gd name="T3" fmla="*/ 7 h 217"/>
                <a:gd name="T4" fmla="*/ 3 w 442"/>
                <a:gd name="T5" fmla="*/ 217 h 217"/>
                <a:gd name="T6" fmla="*/ 0 w 442"/>
                <a:gd name="T7" fmla="*/ 210 h 217"/>
                <a:gd name="T8" fmla="*/ 440 w 442"/>
                <a:gd name="T9" fmla="*/ 0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2" h="217">
                  <a:moveTo>
                    <a:pt x="440" y="0"/>
                  </a:moveTo>
                  <a:lnTo>
                    <a:pt x="442" y="7"/>
                  </a:lnTo>
                  <a:lnTo>
                    <a:pt x="3" y="217"/>
                  </a:lnTo>
                  <a:lnTo>
                    <a:pt x="0" y="210"/>
                  </a:lnTo>
                  <a:lnTo>
                    <a:pt x="44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</p:grpSp>
      <p:grpSp>
        <p:nvGrpSpPr>
          <p:cNvPr id="67" name="组合 66"/>
          <p:cNvGrpSpPr/>
          <p:nvPr/>
        </p:nvGrpSpPr>
        <p:grpSpPr>
          <a:xfrm rot="712769">
            <a:off x="8073807" y="519401"/>
            <a:ext cx="2370762" cy="2232733"/>
            <a:chOff x="2058988" y="1846263"/>
            <a:chExt cx="3560762" cy="3473450"/>
          </a:xfrm>
          <a:solidFill>
            <a:schemeClr val="bg1">
              <a:alpha val="28000"/>
            </a:schemeClr>
          </a:solidFill>
        </p:grpSpPr>
        <p:sp>
          <p:nvSpPr>
            <p:cNvPr id="68" name="Freeform 1187"/>
            <p:cNvSpPr>
              <a:spLocks noEditPoints="1"/>
            </p:cNvSpPr>
            <p:nvPr/>
          </p:nvSpPr>
          <p:spPr bwMode="auto">
            <a:xfrm>
              <a:off x="3389313" y="2963863"/>
              <a:ext cx="993775" cy="993775"/>
            </a:xfrm>
            <a:custGeom>
              <a:avLst/>
              <a:gdLst>
                <a:gd name="T0" fmla="*/ 0 w 626"/>
                <a:gd name="T1" fmla="*/ 428 h 626"/>
                <a:gd name="T2" fmla="*/ 262 w 626"/>
                <a:gd name="T3" fmla="*/ 626 h 626"/>
                <a:gd name="T4" fmla="*/ 574 w 626"/>
                <a:gd name="T5" fmla="*/ 513 h 626"/>
                <a:gd name="T6" fmla="*/ 626 w 626"/>
                <a:gd name="T7" fmla="*/ 198 h 626"/>
                <a:gd name="T8" fmla="*/ 364 w 626"/>
                <a:gd name="T9" fmla="*/ 0 h 626"/>
                <a:gd name="T10" fmla="*/ 50 w 626"/>
                <a:gd name="T11" fmla="*/ 113 h 626"/>
                <a:gd name="T12" fmla="*/ 0 w 626"/>
                <a:gd name="T13" fmla="*/ 428 h 626"/>
                <a:gd name="T14" fmla="*/ 593 w 626"/>
                <a:gd name="T15" fmla="*/ 210 h 626"/>
                <a:gd name="T16" fmla="*/ 548 w 626"/>
                <a:gd name="T17" fmla="*/ 489 h 626"/>
                <a:gd name="T18" fmla="*/ 267 w 626"/>
                <a:gd name="T19" fmla="*/ 593 h 626"/>
                <a:gd name="T20" fmla="*/ 33 w 626"/>
                <a:gd name="T21" fmla="*/ 413 h 626"/>
                <a:gd name="T22" fmla="*/ 78 w 626"/>
                <a:gd name="T23" fmla="*/ 135 h 626"/>
                <a:gd name="T24" fmla="*/ 357 w 626"/>
                <a:gd name="T25" fmla="*/ 33 h 626"/>
                <a:gd name="T26" fmla="*/ 593 w 626"/>
                <a:gd name="T27" fmla="*/ 210 h 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26" h="626">
                  <a:moveTo>
                    <a:pt x="0" y="428"/>
                  </a:moveTo>
                  <a:lnTo>
                    <a:pt x="262" y="626"/>
                  </a:lnTo>
                  <a:lnTo>
                    <a:pt x="574" y="513"/>
                  </a:lnTo>
                  <a:lnTo>
                    <a:pt x="626" y="198"/>
                  </a:lnTo>
                  <a:lnTo>
                    <a:pt x="364" y="0"/>
                  </a:lnTo>
                  <a:lnTo>
                    <a:pt x="50" y="113"/>
                  </a:lnTo>
                  <a:lnTo>
                    <a:pt x="0" y="428"/>
                  </a:lnTo>
                  <a:close/>
                  <a:moveTo>
                    <a:pt x="593" y="210"/>
                  </a:moveTo>
                  <a:lnTo>
                    <a:pt x="548" y="489"/>
                  </a:lnTo>
                  <a:lnTo>
                    <a:pt x="267" y="593"/>
                  </a:lnTo>
                  <a:lnTo>
                    <a:pt x="33" y="413"/>
                  </a:lnTo>
                  <a:lnTo>
                    <a:pt x="78" y="135"/>
                  </a:lnTo>
                  <a:lnTo>
                    <a:pt x="357" y="33"/>
                  </a:lnTo>
                  <a:lnTo>
                    <a:pt x="593" y="2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69" name="Freeform 1188"/>
            <p:cNvSpPr>
              <a:spLocks noEditPoints="1"/>
            </p:cNvSpPr>
            <p:nvPr/>
          </p:nvSpPr>
          <p:spPr bwMode="auto">
            <a:xfrm>
              <a:off x="4649788" y="4002088"/>
              <a:ext cx="273050" cy="288925"/>
            </a:xfrm>
            <a:custGeom>
              <a:avLst/>
              <a:gdLst>
                <a:gd name="T0" fmla="*/ 0 w 172"/>
                <a:gd name="T1" fmla="*/ 133 h 182"/>
                <a:gd name="T2" fmla="*/ 80 w 172"/>
                <a:gd name="T3" fmla="*/ 182 h 182"/>
                <a:gd name="T4" fmla="*/ 165 w 172"/>
                <a:gd name="T5" fmla="*/ 142 h 182"/>
                <a:gd name="T6" fmla="*/ 172 w 172"/>
                <a:gd name="T7" fmla="*/ 50 h 182"/>
                <a:gd name="T8" fmla="*/ 92 w 172"/>
                <a:gd name="T9" fmla="*/ 0 h 182"/>
                <a:gd name="T10" fmla="*/ 4 w 172"/>
                <a:gd name="T11" fmla="*/ 41 h 182"/>
                <a:gd name="T12" fmla="*/ 0 w 172"/>
                <a:gd name="T13" fmla="*/ 133 h 182"/>
                <a:gd name="T14" fmla="*/ 163 w 172"/>
                <a:gd name="T15" fmla="*/ 55 h 182"/>
                <a:gd name="T16" fmla="*/ 158 w 172"/>
                <a:gd name="T17" fmla="*/ 135 h 182"/>
                <a:gd name="T18" fmla="*/ 80 w 172"/>
                <a:gd name="T19" fmla="*/ 173 h 182"/>
                <a:gd name="T20" fmla="*/ 9 w 172"/>
                <a:gd name="T21" fmla="*/ 128 h 182"/>
                <a:gd name="T22" fmla="*/ 14 w 172"/>
                <a:gd name="T23" fmla="*/ 48 h 182"/>
                <a:gd name="T24" fmla="*/ 92 w 172"/>
                <a:gd name="T25" fmla="*/ 10 h 182"/>
                <a:gd name="T26" fmla="*/ 163 w 172"/>
                <a:gd name="T27" fmla="*/ 55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2" h="182">
                  <a:moveTo>
                    <a:pt x="0" y="133"/>
                  </a:moveTo>
                  <a:lnTo>
                    <a:pt x="80" y="182"/>
                  </a:lnTo>
                  <a:lnTo>
                    <a:pt x="165" y="142"/>
                  </a:lnTo>
                  <a:lnTo>
                    <a:pt x="172" y="50"/>
                  </a:lnTo>
                  <a:lnTo>
                    <a:pt x="92" y="0"/>
                  </a:lnTo>
                  <a:lnTo>
                    <a:pt x="4" y="41"/>
                  </a:lnTo>
                  <a:lnTo>
                    <a:pt x="0" y="133"/>
                  </a:lnTo>
                  <a:close/>
                  <a:moveTo>
                    <a:pt x="163" y="55"/>
                  </a:moveTo>
                  <a:lnTo>
                    <a:pt x="158" y="135"/>
                  </a:lnTo>
                  <a:lnTo>
                    <a:pt x="80" y="173"/>
                  </a:lnTo>
                  <a:lnTo>
                    <a:pt x="9" y="128"/>
                  </a:lnTo>
                  <a:lnTo>
                    <a:pt x="14" y="48"/>
                  </a:lnTo>
                  <a:lnTo>
                    <a:pt x="92" y="10"/>
                  </a:lnTo>
                  <a:lnTo>
                    <a:pt x="163" y="5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70" name="Freeform 1189"/>
            <p:cNvSpPr/>
            <p:nvPr/>
          </p:nvSpPr>
          <p:spPr bwMode="auto">
            <a:xfrm>
              <a:off x="4262438" y="3751263"/>
              <a:ext cx="409575" cy="322263"/>
            </a:xfrm>
            <a:custGeom>
              <a:avLst/>
              <a:gdLst>
                <a:gd name="T0" fmla="*/ 0 w 258"/>
                <a:gd name="T1" fmla="*/ 5 h 203"/>
                <a:gd name="T2" fmla="*/ 5 w 258"/>
                <a:gd name="T3" fmla="*/ 0 h 203"/>
                <a:gd name="T4" fmla="*/ 258 w 258"/>
                <a:gd name="T5" fmla="*/ 199 h 203"/>
                <a:gd name="T6" fmla="*/ 253 w 258"/>
                <a:gd name="T7" fmla="*/ 203 h 203"/>
                <a:gd name="T8" fmla="*/ 0 w 258"/>
                <a:gd name="T9" fmla="*/ 5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8" h="203">
                  <a:moveTo>
                    <a:pt x="0" y="5"/>
                  </a:moveTo>
                  <a:lnTo>
                    <a:pt x="5" y="0"/>
                  </a:lnTo>
                  <a:lnTo>
                    <a:pt x="258" y="199"/>
                  </a:lnTo>
                  <a:lnTo>
                    <a:pt x="253" y="203"/>
                  </a:lnTo>
                  <a:lnTo>
                    <a:pt x="0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71" name="Freeform 1190"/>
            <p:cNvSpPr>
              <a:spLocks noEditPoints="1"/>
            </p:cNvSpPr>
            <p:nvPr/>
          </p:nvSpPr>
          <p:spPr bwMode="auto">
            <a:xfrm>
              <a:off x="5349875" y="3635376"/>
              <a:ext cx="269875" cy="288925"/>
            </a:xfrm>
            <a:custGeom>
              <a:avLst/>
              <a:gdLst>
                <a:gd name="T0" fmla="*/ 90 w 170"/>
                <a:gd name="T1" fmla="*/ 182 h 182"/>
                <a:gd name="T2" fmla="*/ 170 w 170"/>
                <a:gd name="T3" fmla="*/ 130 h 182"/>
                <a:gd name="T4" fmla="*/ 163 w 170"/>
                <a:gd name="T5" fmla="*/ 40 h 182"/>
                <a:gd name="T6" fmla="*/ 78 w 170"/>
                <a:gd name="T7" fmla="*/ 0 h 182"/>
                <a:gd name="T8" fmla="*/ 0 w 170"/>
                <a:gd name="T9" fmla="*/ 49 h 182"/>
                <a:gd name="T10" fmla="*/ 5 w 170"/>
                <a:gd name="T11" fmla="*/ 142 h 182"/>
                <a:gd name="T12" fmla="*/ 90 w 170"/>
                <a:gd name="T13" fmla="*/ 182 h 182"/>
                <a:gd name="T14" fmla="*/ 78 w 170"/>
                <a:gd name="T15" fmla="*/ 9 h 182"/>
                <a:gd name="T16" fmla="*/ 156 w 170"/>
                <a:gd name="T17" fmla="*/ 45 h 182"/>
                <a:gd name="T18" fmla="*/ 161 w 170"/>
                <a:gd name="T19" fmla="*/ 125 h 182"/>
                <a:gd name="T20" fmla="*/ 90 w 170"/>
                <a:gd name="T21" fmla="*/ 172 h 182"/>
                <a:gd name="T22" fmla="*/ 15 w 170"/>
                <a:gd name="T23" fmla="*/ 137 h 182"/>
                <a:gd name="T24" fmla="*/ 7 w 170"/>
                <a:gd name="T25" fmla="*/ 54 h 182"/>
                <a:gd name="T26" fmla="*/ 78 w 170"/>
                <a:gd name="T27" fmla="*/ 9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0" h="182">
                  <a:moveTo>
                    <a:pt x="90" y="182"/>
                  </a:moveTo>
                  <a:lnTo>
                    <a:pt x="170" y="130"/>
                  </a:lnTo>
                  <a:lnTo>
                    <a:pt x="163" y="40"/>
                  </a:lnTo>
                  <a:lnTo>
                    <a:pt x="78" y="0"/>
                  </a:lnTo>
                  <a:lnTo>
                    <a:pt x="0" y="49"/>
                  </a:lnTo>
                  <a:lnTo>
                    <a:pt x="5" y="142"/>
                  </a:lnTo>
                  <a:lnTo>
                    <a:pt x="90" y="182"/>
                  </a:lnTo>
                  <a:close/>
                  <a:moveTo>
                    <a:pt x="78" y="9"/>
                  </a:moveTo>
                  <a:lnTo>
                    <a:pt x="156" y="45"/>
                  </a:lnTo>
                  <a:lnTo>
                    <a:pt x="161" y="125"/>
                  </a:lnTo>
                  <a:lnTo>
                    <a:pt x="90" y="172"/>
                  </a:lnTo>
                  <a:lnTo>
                    <a:pt x="15" y="137"/>
                  </a:lnTo>
                  <a:lnTo>
                    <a:pt x="7" y="54"/>
                  </a:lnTo>
                  <a:lnTo>
                    <a:pt x="78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72" name="Freeform 1191"/>
            <p:cNvSpPr/>
            <p:nvPr/>
          </p:nvSpPr>
          <p:spPr bwMode="auto">
            <a:xfrm>
              <a:off x="4903788" y="3849688"/>
              <a:ext cx="461962" cy="239713"/>
            </a:xfrm>
            <a:custGeom>
              <a:avLst/>
              <a:gdLst>
                <a:gd name="T0" fmla="*/ 3 w 291"/>
                <a:gd name="T1" fmla="*/ 151 h 151"/>
                <a:gd name="T2" fmla="*/ 0 w 291"/>
                <a:gd name="T3" fmla="*/ 146 h 151"/>
                <a:gd name="T4" fmla="*/ 288 w 291"/>
                <a:gd name="T5" fmla="*/ 0 h 151"/>
                <a:gd name="T6" fmla="*/ 291 w 291"/>
                <a:gd name="T7" fmla="*/ 4 h 151"/>
                <a:gd name="T8" fmla="*/ 3 w 291"/>
                <a:gd name="T9" fmla="*/ 15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1" h="151">
                  <a:moveTo>
                    <a:pt x="3" y="151"/>
                  </a:moveTo>
                  <a:lnTo>
                    <a:pt x="0" y="146"/>
                  </a:lnTo>
                  <a:lnTo>
                    <a:pt x="288" y="0"/>
                  </a:lnTo>
                  <a:lnTo>
                    <a:pt x="291" y="4"/>
                  </a:lnTo>
                  <a:lnTo>
                    <a:pt x="3" y="15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73" name="Freeform 1192"/>
            <p:cNvSpPr>
              <a:spLocks noEditPoints="1"/>
            </p:cNvSpPr>
            <p:nvPr/>
          </p:nvSpPr>
          <p:spPr bwMode="auto">
            <a:xfrm>
              <a:off x="4679950" y="4625976"/>
              <a:ext cx="193675" cy="201613"/>
            </a:xfrm>
            <a:custGeom>
              <a:avLst/>
              <a:gdLst>
                <a:gd name="T0" fmla="*/ 0 w 122"/>
                <a:gd name="T1" fmla="*/ 35 h 127"/>
                <a:gd name="T2" fmla="*/ 7 w 122"/>
                <a:gd name="T3" fmla="*/ 99 h 127"/>
                <a:gd name="T4" fmla="*/ 68 w 122"/>
                <a:gd name="T5" fmla="*/ 127 h 127"/>
                <a:gd name="T6" fmla="*/ 122 w 122"/>
                <a:gd name="T7" fmla="*/ 92 h 127"/>
                <a:gd name="T8" fmla="*/ 118 w 122"/>
                <a:gd name="T9" fmla="*/ 25 h 127"/>
                <a:gd name="T10" fmla="*/ 56 w 122"/>
                <a:gd name="T11" fmla="*/ 0 h 127"/>
                <a:gd name="T12" fmla="*/ 0 w 122"/>
                <a:gd name="T13" fmla="*/ 35 h 127"/>
                <a:gd name="T14" fmla="*/ 115 w 122"/>
                <a:gd name="T15" fmla="*/ 87 h 127"/>
                <a:gd name="T16" fmla="*/ 66 w 122"/>
                <a:gd name="T17" fmla="*/ 120 h 127"/>
                <a:gd name="T18" fmla="*/ 11 w 122"/>
                <a:gd name="T19" fmla="*/ 96 h 127"/>
                <a:gd name="T20" fmla="*/ 7 w 122"/>
                <a:gd name="T21" fmla="*/ 37 h 127"/>
                <a:gd name="T22" fmla="*/ 56 w 122"/>
                <a:gd name="T23" fmla="*/ 7 h 127"/>
                <a:gd name="T24" fmla="*/ 111 w 122"/>
                <a:gd name="T25" fmla="*/ 30 h 127"/>
                <a:gd name="T26" fmla="*/ 115 w 122"/>
                <a:gd name="T27" fmla="*/ 87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2" h="127">
                  <a:moveTo>
                    <a:pt x="0" y="35"/>
                  </a:moveTo>
                  <a:lnTo>
                    <a:pt x="7" y="99"/>
                  </a:lnTo>
                  <a:lnTo>
                    <a:pt x="68" y="127"/>
                  </a:lnTo>
                  <a:lnTo>
                    <a:pt x="122" y="92"/>
                  </a:lnTo>
                  <a:lnTo>
                    <a:pt x="118" y="25"/>
                  </a:lnTo>
                  <a:lnTo>
                    <a:pt x="56" y="0"/>
                  </a:lnTo>
                  <a:lnTo>
                    <a:pt x="0" y="35"/>
                  </a:lnTo>
                  <a:close/>
                  <a:moveTo>
                    <a:pt x="115" y="87"/>
                  </a:moveTo>
                  <a:lnTo>
                    <a:pt x="66" y="120"/>
                  </a:lnTo>
                  <a:lnTo>
                    <a:pt x="11" y="96"/>
                  </a:lnTo>
                  <a:lnTo>
                    <a:pt x="7" y="37"/>
                  </a:lnTo>
                  <a:lnTo>
                    <a:pt x="56" y="7"/>
                  </a:lnTo>
                  <a:lnTo>
                    <a:pt x="111" y="30"/>
                  </a:lnTo>
                  <a:lnTo>
                    <a:pt x="115" y="8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74" name="Freeform 1193"/>
            <p:cNvSpPr/>
            <p:nvPr/>
          </p:nvSpPr>
          <p:spPr bwMode="auto">
            <a:xfrm>
              <a:off x="4768850" y="4279901"/>
              <a:ext cx="11112" cy="352425"/>
            </a:xfrm>
            <a:custGeom>
              <a:avLst/>
              <a:gdLst>
                <a:gd name="T0" fmla="*/ 3 w 7"/>
                <a:gd name="T1" fmla="*/ 0 h 222"/>
                <a:gd name="T2" fmla="*/ 7 w 7"/>
                <a:gd name="T3" fmla="*/ 0 h 222"/>
                <a:gd name="T4" fmla="*/ 3 w 7"/>
                <a:gd name="T5" fmla="*/ 220 h 222"/>
                <a:gd name="T6" fmla="*/ 0 w 7"/>
                <a:gd name="T7" fmla="*/ 222 h 222"/>
                <a:gd name="T8" fmla="*/ 3 w 7"/>
                <a:gd name="T9" fmla="*/ 0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22">
                  <a:moveTo>
                    <a:pt x="3" y="0"/>
                  </a:moveTo>
                  <a:lnTo>
                    <a:pt x="7" y="0"/>
                  </a:lnTo>
                  <a:lnTo>
                    <a:pt x="3" y="220"/>
                  </a:lnTo>
                  <a:lnTo>
                    <a:pt x="0" y="222"/>
                  </a:ln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75" name="Freeform 1194"/>
            <p:cNvSpPr>
              <a:spLocks noEditPoints="1"/>
            </p:cNvSpPr>
            <p:nvPr/>
          </p:nvSpPr>
          <p:spPr bwMode="auto">
            <a:xfrm>
              <a:off x="5178425" y="4384676"/>
              <a:ext cx="187325" cy="203200"/>
            </a:xfrm>
            <a:custGeom>
              <a:avLst/>
              <a:gdLst>
                <a:gd name="T0" fmla="*/ 0 w 118"/>
                <a:gd name="T1" fmla="*/ 95 h 128"/>
                <a:gd name="T2" fmla="*/ 56 w 118"/>
                <a:gd name="T3" fmla="*/ 128 h 128"/>
                <a:gd name="T4" fmla="*/ 115 w 118"/>
                <a:gd name="T5" fmla="*/ 100 h 128"/>
                <a:gd name="T6" fmla="*/ 118 w 118"/>
                <a:gd name="T7" fmla="*/ 36 h 128"/>
                <a:gd name="T8" fmla="*/ 61 w 118"/>
                <a:gd name="T9" fmla="*/ 0 h 128"/>
                <a:gd name="T10" fmla="*/ 2 w 118"/>
                <a:gd name="T11" fmla="*/ 31 h 128"/>
                <a:gd name="T12" fmla="*/ 0 w 118"/>
                <a:gd name="T13" fmla="*/ 95 h 128"/>
                <a:gd name="T14" fmla="*/ 113 w 118"/>
                <a:gd name="T15" fmla="*/ 38 h 128"/>
                <a:gd name="T16" fmla="*/ 111 w 118"/>
                <a:gd name="T17" fmla="*/ 95 h 128"/>
                <a:gd name="T18" fmla="*/ 56 w 118"/>
                <a:gd name="T19" fmla="*/ 123 h 128"/>
                <a:gd name="T20" fmla="*/ 4 w 118"/>
                <a:gd name="T21" fmla="*/ 92 h 128"/>
                <a:gd name="T22" fmla="*/ 7 w 118"/>
                <a:gd name="T23" fmla="*/ 36 h 128"/>
                <a:gd name="T24" fmla="*/ 61 w 118"/>
                <a:gd name="T25" fmla="*/ 7 h 128"/>
                <a:gd name="T26" fmla="*/ 113 w 118"/>
                <a:gd name="T27" fmla="*/ 3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8" h="128">
                  <a:moveTo>
                    <a:pt x="0" y="95"/>
                  </a:moveTo>
                  <a:lnTo>
                    <a:pt x="56" y="128"/>
                  </a:lnTo>
                  <a:lnTo>
                    <a:pt x="115" y="100"/>
                  </a:lnTo>
                  <a:lnTo>
                    <a:pt x="118" y="36"/>
                  </a:lnTo>
                  <a:lnTo>
                    <a:pt x="61" y="0"/>
                  </a:lnTo>
                  <a:lnTo>
                    <a:pt x="2" y="31"/>
                  </a:lnTo>
                  <a:lnTo>
                    <a:pt x="0" y="95"/>
                  </a:lnTo>
                  <a:close/>
                  <a:moveTo>
                    <a:pt x="113" y="38"/>
                  </a:moveTo>
                  <a:lnTo>
                    <a:pt x="111" y="95"/>
                  </a:lnTo>
                  <a:lnTo>
                    <a:pt x="56" y="123"/>
                  </a:lnTo>
                  <a:lnTo>
                    <a:pt x="4" y="92"/>
                  </a:lnTo>
                  <a:lnTo>
                    <a:pt x="7" y="36"/>
                  </a:lnTo>
                  <a:lnTo>
                    <a:pt x="61" y="7"/>
                  </a:lnTo>
                  <a:lnTo>
                    <a:pt x="113" y="3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76" name="Freeform 1195"/>
            <p:cNvSpPr/>
            <p:nvPr/>
          </p:nvSpPr>
          <p:spPr bwMode="auto">
            <a:xfrm>
              <a:off x="4897438" y="4216401"/>
              <a:ext cx="292100" cy="220663"/>
            </a:xfrm>
            <a:custGeom>
              <a:avLst/>
              <a:gdLst>
                <a:gd name="T0" fmla="*/ 0 w 184"/>
                <a:gd name="T1" fmla="*/ 5 h 139"/>
                <a:gd name="T2" fmla="*/ 2 w 184"/>
                <a:gd name="T3" fmla="*/ 0 h 139"/>
                <a:gd name="T4" fmla="*/ 184 w 184"/>
                <a:gd name="T5" fmla="*/ 137 h 139"/>
                <a:gd name="T6" fmla="*/ 179 w 184"/>
                <a:gd name="T7" fmla="*/ 139 h 139"/>
                <a:gd name="T8" fmla="*/ 0 w 184"/>
                <a:gd name="T9" fmla="*/ 5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4" h="139">
                  <a:moveTo>
                    <a:pt x="0" y="5"/>
                  </a:moveTo>
                  <a:lnTo>
                    <a:pt x="2" y="0"/>
                  </a:lnTo>
                  <a:lnTo>
                    <a:pt x="184" y="137"/>
                  </a:lnTo>
                  <a:lnTo>
                    <a:pt x="179" y="139"/>
                  </a:lnTo>
                  <a:lnTo>
                    <a:pt x="0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77" name="Freeform 1196"/>
            <p:cNvSpPr>
              <a:spLocks noEditPoints="1"/>
            </p:cNvSpPr>
            <p:nvPr/>
          </p:nvSpPr>
          <p:spPr bwMode="auto">
            <a:xfrm>
              <a:off x="2058988" y="1868488"/>
              <a:ext cx="644525" cy="652463"/>
            </a:xfrm>
            <a:custGeom>
              <a:avLst/>
              <a:gdLst>
                <a:gd name="T0" fmla="*/ 406 w 406"/>
                <a:gd name="T1" fmla="*/ 125 h 411"/>
                <a:gd name="T2" fmla="*/ 231 w 406"/>
                <a:gd name="T3" fmla="*/ 0 h 411"/>
                <a:gd name="T4" fmla="*/ 28 w 406"/>
                <a:gd name="T5" fmla="*/ 78 h 411"/>
                <a:gd name="T6" fmla="*/ 0 w 406"/>
                <a:gd name="T7" fmla="*/ 284 h 411"/>
                <a:gd name="T8" fmla="*/ 174 w 406"/>
                <a:gd name="T9" fmla="*/ 411 h 411"/>
                <a:gd name="T10" fmla="*/ 375 w 406"/>
                <a:gd name="T11" fmla="*/ 331 h 411"/>
                <a:gd name="T12" fmla="*/ 406 w 406"/>
                <a:gd name="T13" fmla="*/ 125 h 411"/>
                <a:gd name="T14" fmla="*/ 21 w 406"/>
                <a:gd name="T15" fmla="*/ 277 h 411"/>
                <a:gd name="T16" fmla="*/ 47 w 406"/>
                <a:gd name="T17" fmla="*/ 92 h 411"/>
                <a:gd name="T18" fmla="*/ 226 w 406"/>
                <a:gd name="T19" fmla="*/ 21 h 411"/>
                <a:gd name="T20" fmla="*/ 382 w 406"/>
                <a:gd name="T21" fmla="*/ 135 h 411"/>
                <a:gd name="T22" fmla="*/ 359 w 406"/>
                <a:gd name="T23" fmla="*/ 319 h 411"/>
                <a:gd name="T24" fmla="*/ 177 w 406"/>
                <a:gd name="T25" fmla="*/ 388 h 411"/>
                <a:gd name="T26" fmla="*/ 21 w 406"/>
                <a:gd name="T27" fmla="*/ 277 h 4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6" h="411">
                  <a:moveTo>
                    <a:pt x="406" y="125"/>
                  </a:moveTo>
                  <a:lnTo>
                    <a:pt x="231" y="0"/>
                  </a:lnTo>
                  <a:lnTo>
                    <a:pt x="28" y="78"/>
                  </a:lnTo>
                  <a:lnTo>
                    <a:pt x="0" y="284"/>
                  </a:lnTo>
                  <a:lnTo>
                    <a:pt x="174" y="411"/>
                  </a:lnTo>
                  <a:lnTo>
                    <a:pt x="375" y="331"/>
                  </a:lnTo>
                  <a:lnTo>
                    <a:pt x="406" y="125"/>
                  </a:lnTo>
                  <a:close/>
                  <a:moveTo>
                    <a:pt x="21" y="277"/>
                  </a:moveTo>
                  <a:lnTo>
                    <a:pt x="47" y="92"/>
                  </a:lnTo>
                  <a:lnTo>
                    <a:pt x="226" y="21"/>
                  </a:lnTo>
                  <a:lnTo>
                    <a:pt x="382" y="135"/>
                  </a:lnTo>
                  <a:lnTo>
                    <a:pt x="359" y="319"/>
                  </a:lnTo>
                  <a:lnTo>
                    <a:pt x="177" y="388"/>
                  </a:lnTo>
                  <a:lnTo>
                    <a:pt x="21" y="27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78" name="Freeform 1197"/>
            <p:cNvSpPr/>
            <p:nvPr/>
          </p:nvSpPr>
          <p:spPr bwMode="auto">
            <a:xfrm>
              <a:off x="2628900" y="2382838"/>
              <a:ext cx="869950" cy="795338"/>
            </a:xfrm>
            <a:custGeom>
              <a:avLst/>
              <a:gdLst>
                <a:gd name="T0" fmla="*/ 548 w 548"/>
                <a:gd name="T1" fmla="*/ 491 h 501"/>
                <a:gd name="T2" fmla="*/ 541 w 548"/>
                <a:gd name="T3" fmla="*/ 501 h 501"/>
                <a:gd name="T4" fmla="*/ 0 w 548"/>
                <a:gd name="T5" fmla="*/ 7 h 501"/>
                <a:gd name="T6" fmla="*/ 9 w 548"/>
                <a:gd name="T7" fmla="*/ 0 h 501"/>
                <a:gd name="T8" fmla="*/ 548 w 548"/>
                <a:gd name="T9" fmla="*/ 491 h 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8" h="501">
                  <a:moveTo>
                    <a:pt x="548" y="491"/>
                  </a:moveTo>
                  <a:lnTo>
                    <a:pt x="541" y="501"/>
                  </a:lnTo>
                  <a:lnTo>
                    <a:pt x="0" y="7"/>
                  </a:lnTo>
                  <a:lnTo>
                    <a:pt x="9" y="0"/>
                  </a:lnTo>
                  <a:lnTo>
                    <a:pt x="548" y="4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79" name="Freeform 1198"/>
            <p:cNvSpPr>
              <a:spLocks noEditPoints="1"/>
            </p:cNvSpPr>
            <p:nvPr/>
          </p:nvSpPr>
          <p:spPr bwMode="auto">
            <a:xfrm>
              <a:off x="3221038" y="4789488"/>
              <a:ext cx="523875" cy="530225"/>
            </a:xfrm>
            <a:custGeom>
              <a:avLst/>
              <a:gdLst>
                <a:gd name="T0" fmla="*/ 31 w 330"/>
                <a:gd name="T1" fmla="*/ 57 h 334"/>
                <a:gd name="T2" fmla="*/ 0 w 330"/>
                <a:gd name="T3" fmla="*/ 222 h 334"/>
                <a:gd name="T4" fmla="*/ 137 w 330"/>
                <a:gd name="T5" fmla="*/ 334 h 334"/>
                <a:gd name="T6" fmla="*/ 300 w 330"/>
                <a:gd name="T7" fmla="*/ 277 h 334"/>
                <a:gd name="T8" fmla="*/ 330 w 330"/>
                <a:gd name="T9" fmla="*/ 109 h 334"/>
                <a:gd name="T10" fmla="*/ 196 w 330"/>
                <a:gd name="T11" fmla="*/ 0 h 334"/>
                <a:gd name="T12" fmla="*/ 31 w 330"/>
                <a:gd name="T13" fmla="*/ 57 h 334"/>
                <a:gd name="T14" fmla="*/ 286 w 330"/>
                <a:gd name="T15" fmla="*/ 263 h 334"/>
                <a:gd name="T16" fmla="*/ 139 w 330"/>
                <a:gd name="T17" fmla="*/ 315 h 334"/>
                <a:gd name="T18" fmla="*/ 19 w 330"/>
                <a:gd name="T19" fmla="*/ 218 h 334"/>
                <a:gd name="T20" fmla="*/ 47 w 330"/>
                <a:gd name="T21" fmla="*/ 69 h 334"/>
                <a:gd name="T22" fmla="*/ 193 w 330"/>
                <a:gd name="T23" fmla="*/ 19 h 334"/>
                <a:gd name="T24" fmla="*/ 312 w 330"/>
                <a:gd name="T25" fmla="*/ 116 h 334"/>
                <a:gd name="T26" fmla="*/ 286 w 330"/>
                <a:gd name="T27" fmla="*/ 263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30" h="334">
                  <a:moveTo>
                    <a:pt x="31" y="57"/>
                  </a:moveTo>
                  <a:lnTo>
                    <a:pt x="0" y="222"/>
                  </a:lnTo>
                  <a:lnTo>
                    <a:pt x="137" y="334"/>
                  </a:lnTo>
                  <a:lnTo>
                    <a:pt x="300" y="277"/>
                  </a:lnTo>
                  <a:lnTo>
                    <a:pt x="330" y="109"/>
                  </a:lnTo>
                  <a:lnTo>
                    <a:pt x="196" y="0"/>
                  </a:lnTo>
                  <a:lnTo>
                    <a:pt x="31" y="57"/>
                  </a:lnTo>
                  <a:close/>
                  <a:moveTo>
                    <a:pt x="286" y="263"/>
                  </a:moveTo>
                  <a:lnTo>
                    <a:pt x="139" y="315"/>
                  </a:lnTo>
                  <a:lnTo>
                    <a:pt x="19" y="218"/>
                  </a:lnTo>
                  <a:lnTo>
                    <a:pt x="47" y="69"/>
                  </a:lnTo>
                  <a:lnTo>
                    <a:pt x="193" y="19"/>
                  </a:lnTo>
                  <a:lnTo>
                    <a:pt x="312" y="116"/>
                  </a:lnTo>
                  <a:lnTo>
                    <a:pt x="286" y="26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80" name="Freeform 1199"/>
            <p:cNvSpPr/>
            <p:nvPr/>
          </p:nvSpPr>
          <p:spPr bwMode="auto">
            <a:xfrm>
              <a:off x="3527425" y="3930651"/>
              <a:ext cx="277812" cy="877888"/>
            </a:xfrm>
            <a:custGeom>
              <a:avLst/>
              <a:gdLst>
                <a:gd name="T0" fmla="*/ 166 w 175"/>
                <a:gd name="T1" fmla="*/ 0 h 553"/>
                <a:gd name="T2" fmla="*/ 175 w 175"/>
                <a:gd name="T3" fmla="*/ 3 h 553"/>
                <a:gd name="T4" fmla="*/ 10 w 175"/>
                <a:gd name="T5" fmla="*/ 553 h 553"/>
                <a:gd name="T6" fmla="*/ 0 w 175"/>
                <a:gd name="T7" fmla="*/ 551 h 553"/>
                <a:gd name="T8" fmla="*/ 166 w 175"/>
                <a:gd name="T9" fmla="*/ 0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5" h="553">
                  <a:moveTo>
                    <a:pt x="166" y="0"/>
                  </a:moveTo>
                  <a:lnTo>
                    <a:pt x="175" y="3"/>
                  </a:lnTo>
                  <a:lnTo>
                    <a:pt x="10" y="553"/>
                  </a:lnTo>
                  <a:lnTo>
                    <a:pt x="0" y="551"/>
                  </a:lnTo>
                  <a:lnTo>
                    <a:pt x="1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81" name="Freeform 1200"/>
            <p:cNvSpPr>
              <a:spLocks noEditPoints="1"/>
            </p:cNvSpPr>
            <p:nvPr/>
          </p:nvSpPr>
          <p:spPr bwMode="auto">
            <a:xfrm>
              <a:off x="4848225" y="2776538"/>
              <a:ext cx="314325" cy="330200"/>
            </a:xfrm>
            <a:custGeom>
              <a:avLst/>
              <a:gdLst>
                <a:gd name="T0" fmla="*/ 106 w 198"/>
                <a:gd name="T1" fmla="*/ 208 h 208"/>
                <a:gd name="T2" fmla="*/ 198 w 198"/>
                <a:gd name="T3" fmla="*/ 146 h 208"/>
                <a:gd name="T4" fmla="*/ 189 w 198"/>
                <a:gd name="T5" fmla="*/ 42 h 208"/>
                <a:gd name="T6" fmla="*/ 90 w 198"/>
                <a:gd name="T7" fmla="*/ 0 h 208"/>
                <a:gd name="T8" fmla="*/ 0 w 198"/>
                <a:gd name="T9" fmla="*/ 59 h 208"/>
                <a:gd name="T10" fmla="*/ 7 w 198"/>
                <a:gd name="T11" fmla="*/ 165 h 208"/>
                <a:gd name="T12" fmla="*/ 106 w 198"/>
                <a:gd name="T13" fmla="*/ 208 h 208"/>
                <a:gd name="T14" fmla="*/ 90 w 198"/>
                <a:gd name="T15" fmla="*/ 9 h 208"/>
                <a:gd name="T16" fmla="*/ 179 w 198"/>
                <a:gd name="T17" fmla="*/ 50 h 208"/>
                <a:gd name="T18" fmla="*/ 186 w 198"/>
                <a:gd name="T19" fmla="*/ 144 h 208"/>
                <a:gd name="T20" fmla="*/ 106 w 198"/>
                <a:gd name="T21" fmla="*/ 196 h 208"/>
                <a:gd name="T22" fmla="*/ 19 w 198"/>
                <a:gd name="T23" fmla="*/ 158 h 208"/>
                <a:gd name="T24" fmla="*/ 9 w 198"/>
                <a:gd name="T25" fmla="*/ 64 h 208"/>
                <a:gd name="T26" fmla="*/ 90 w 198"/>
                <a:gd name="T27" fmla="*/ 9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8" h="208">
                  <a:moveTo>
                    <a:pt x="106" y="208"/>
                  </a:moveTo>
                  <a:lnTo>
                    <a:pt x="198" y="146"/>
                  </a:lnTo>
                  <a:lnTo>
                    <a:pt x="189" y="42"/>
                  </a:lnTo>
                  <a:lnTo>
                    <a:pt x="90" y="0"/>
                  </a:lnTo>
                  <a:lnTo>
                    <a:pt x="0" y="59"/>
                  </a:lnTo>
                  <a:lnTo>
                    <a:pt x="7" y="165"/>
                  </a:lnTo>
                  <a:lnTo>
                    <a:pt x="106" y="208"/>
                  </a:lnTo>
                  <a:close/>
                  <a:moveTo>
                    <a:pt x="90" y="9"/>
                  </a:moveTo>
                  <a:lnTo>
                    <a:pt x="179" y="50"/>
                  </a:lnTo>
                  <a:lnTo>
                    <a:pt x="186" y="144"/>
                  </a:lnTo>
                  <a:lnTo>
                    <a:pt x="106" y="196"/>
                  </a:lnTo>
                  <a:lnTo>
                    <a:pt x="19" y="158"/>
                  </a:lnTo>
                  <a:lnTo>
                    <a:pt x="9" y="64"/>
                  </a:lnTo>
                  <a:lnTo>
                    <a:pt x="90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82" name="Freeform 1201"/>
            <p:cNvSpPr/>
            <p:nvPr/>
          </p:nvSpPr>
          <p:spPr bwMode="auto">
            <a:xfrm>
              <a:off x="4344988" y="3024188"/>
              <a:ext cx="525462" cy="284163"/>
            </a:xfrm>
            <a:custGeom>
              <a:avLst/>
              <a:gdLst>
                <a:gd name="T0" fmla="*/ 3 w 331"/>
                <a:gd name="T1" fmla="*/ 179 h 179"/>
                <a:gd name="T2" fmla="*/ 0 w 331"/>
                <a:gd name="T3" fmla="*/ 175 h 179"/>
                <a:gd name="T4" fmla="*/ 329 w 331"/>
                <a:gd name="T5" fmla="*/ 0 h 179"/>
                <a:gd name="T6" fmla="*/ 331 w 331"/>
                <a:gd name="T7" fmla="*/ 5 h 179"/>
                <a:gd name="T8" fmla="*/ 3 w 331"/>
                <a:gd name="T9" fmla="*/ 179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1" h="179">
                  <a:moveTo>
                    <a:pt x="3" y="179"/>
                  </a:moveTo>
                  <a:lnTo>
                    <a:pt x="0" y="175"/>
                  </a:lnTo>
                  <a:lnTo>
                    <a:pt x="329" y="0"/>
                  </a:lnTo>
                  <a:lnTo>
                    <a:pt x="331" y="5"/>
                  </a:lnTo>
                  <a:lnTo>
                    <a:pt x="3" y="17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83" name="Freeform 1202"/>
            <p:cNvSpPr>
              <a:spLocks noEditPoints="1"/>
            </p:cNvSpPr>
            <p:nvPr/>
          </p:nvSpPr>
          <p:spPr bwMode="auto">
            <a:xfrm>
              <a:off x="3851275" y="1846263"/>
              <a:ext cx="396875" cy="438150"/>
            </a:xfrm>
            <a:custGeom>
              <a:avLst/>
              <a:gdLst>
                <a:gd name="T0" fmla="*/ 248 w 250"/>
                <a:gd name="T1" fmla="*/ 210 h 276"/>
                <a:gd name="T2" fmla="*/ 250 w 250"/>
                <a:gd name="T3" fmla="*/ 73 h 276"/>
                <a:gd name="T4" fmla="*/ 125 w 250"/>
                <a:gd name="T5" fmla="*/ 0 h 276"/>
                <a:gd name="T6" fmla="*/ 2 w 250"/>
                <a:gd name="T7" fmla="*/ 66 h 276"/>
                <a:gd name="T8" fmla="*/ 0 w 250"/>
                <a:gd name="T9" fmla="*/ 206 h 276"/>
                <a:gd name="T10" fmla="*/ 122 w 250"/>
                <a:gd name="T11" fmla="*/ 276 h 276"/>
                <a:gd name="T12" fmla="*/ 248 w 250"/>
                <a:gd name="T13" fmla="*/ 210 h 276"/>
                <a:gd name="T14" fmla="*/ 14 w 250"/>
                <a:gd name="T15" fmla="*/ 76 h 276"/>
                <a:gd name="T16" fmla="*/ 125 w 250"/>
                <a:gd name="T17" fmla="*/ 17 h 276"/>
                <a:gd name="T18" fmla="*/ 236 w 250"/>
                <a:gd name="T19" fmla="*/ 80 h 276"/>
                <a:gd name="T20" fmla="*/ 233 w 250"/>
                <a:gd name="T21" fmla="*/ 203 h 276"/>
                <a:gd name="T22" fmla="*/ 122 w 250"/>
                <a:gd name="T23" fmla="*/ 262 h 276"/>
                <a:gd name="T24" fmla="*/ 11 w 250"/>
                <a:gd name="T25" fmla="*/ 198 h 276"/>
                <a:gd name="T26" fmla="*/ 14 w 250"/>
                <a:gd name="T27" fmla="*/ 76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50" h="276">
                  <a:moveTo>
                    <a:pt x="248" y="210"/>
                  </a:moveTo>
                  <a:lnTo>
                    <a:pt x="250" y="73"/>
                  </a:lnTo>
                  <a:lnTo>
                    <a:pt x="125" y="0"/>
                  </a:lnTo>
                  <a:lnTo>
                    <a:pt x="2" y="66"/>
                  </a:lnTo>
                  <a:lnTo>
                    <a:pt x="0" y="206"/>
                  </a:lnTo>
                  <a:lnTo>
                    <a:pt x="122" y="276"/>
                  </a:lnTo>
                  <a:lnTo>
                    <a:pt x="248" y="210"/>
                  </a:lnTo>
                  <a:close/>
                  <a:moveTo>
                    <a:pt x="14" y="76"/>
                  </a:moveTo>
                  <a:lnTo>
                    <a:pt x="125" y="17"/>
                  </a:lnTo>
                  <a:lnTo>
                    <a:pt x="236" y="80"/>
                  </a:lnTo>
                  <a:lnTo>
                    <a:pt x="233" y="203"/>
                  </a:lnTo>
                  <a:lnTo>
                    <a:pt x="122" y="262"/>
                  </a:lnTo>
                  <a:lnTo>
                    <a:pt x="11" y="198"/>
                  </a:lnTo>
                  <a:lnTo>
                    <a:pt x="14" y="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84" name="Freeform 1203"/>
            <p:cNvSpPr/>
            <p:nvPr/>
          </p:nvSpPr>
          <p:spPr bwMode="auto">
            <a:xfrm>
              <a:off x="3940175" y="2270126"/>
              <a:ext cx="104775" cy="742950"/>
            </a:xfrm>
            <a:custGeom>
              <a:avLst/>
              <a:gdLst>
                <a:gd name="T0" fmla="*/ 7 w 66"/>
                <a:gd name="T1" fmla="*/ 468 h 468"/>
                <a:gd name="T2" fmla="*/ 0 w 66"/>
                <a:gd name="T3" fmla="*/ 468 h 468"/>
                <a:gd name="T4" fmla="*/ 59 w 66"/>
                <a:gd name="T5" fmla="*/ 0 h 468"/>
                <a:gd name="T6" fmla="*/ 66 w 66"/>
                <a:gd name="T7" fmla="*/ 2 h 468"/>
                <a:gd name="T8" fmla="*/ 7 w 66"/>
                <a:gd name="T9" fmla="*/ 468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" h="468">
                  <a:moveTo>
                    <a:pt x="7" y="468"/>
                  </a:moveTo>
                  <a:lnTo>
                    <a:pt x="0" y="468"/>
                  </a:lnTo>
                  <a:lnTo>
                    <a:pt x="59" y="0"/>
                  </a:lnTo>
                  <a:lnTo>
                    <a:pt x="66" y="2"/>
                  </a:lnTo>
                  <a:lnTo>
                    <a:pt x="7" y="4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85" name="Freeform 1204"/>
            <p:cNvSpPr>
              <a:spLocks noEditPoints="1"/>
            </p:cNvSpPr>
            <p:nvPr/>
          </p:nvSpPr>
          <p:spPr bwMode="auto">
            <a:xfrm>
              <a:off x="2362200" y="3844926"/>
              <a:ext cx="404812" cy="439738"/>
            </a:xfrm>
            <a:custGeom>
              <a:avLst/>
              <a:gdLst>
                <a:gd name="T0" fmla="*/ 123 w 255"/>
                <a:gd name="T1" fmla="*/ 0 h 277"/>
                <a:gd name="T2" fmla="*/ 0 w 255"/>
                <a:gd name="T3" fmla="*/ 76 h 277"/>
                <a:gd name="T4" fmla="*/ 7 w 255"/>
                <a:gd name="T5" fmla="*/ 213 h 277"/>
                <a:gd name="T6" fmla="*/ 135 w 255"/>
                <a:gd name="T7" fmla="*/ 277 h 277"/>
                <a:gd name="T8" fmla="*/ 255 w 255"/>
                <a:gd name="T9" fmla="*/ 201 h 277"/>
                <a:gd name="T10" fmla="*/ 250 w 255"/>
                <a:gd name="T11" fmla="*/ 64 h 277"/>
                <a:gd name="T12" fmla="*/ 123 w 255"/>
                <a:gd name="T13" fmla="*/ 0 h 277"/>
                <a:gd name="T14" fmla="*/ 135 w 255"/>
                <a:gd name="T15" fmla="*/ 262 h 277"/>
                <a:gd name="T16" fmla="*/ 21 w 255"/>
                <a:gd name="T17" fmla="*/ 206 h 277"/>
                <a:gd name="T18" fmla="*/ 14 w 255"/>
                <a:gd name="T19" fmla="*/ 83 h 277"/>
                <a:gd name="T20" fmla="*/ 123 w 255"/>
                <a:gd name="T21" fmla="*/ 14 h 277"/>
                <a:gd name="T22" fmla="*/ 239 w 255"/>
                <a:gd name="T23" fmla="*/ 71 h 277"/>
                <a:gd name="T24" fmla="*/ 243 w 255"/>
                <a:gd name="T25" fmla="*/ 194 h 277"/>
                <a:gd name="T26" fmla="*/ 135 w 255"/>
                <a:gd name="T27" fmla="*/ 262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55" h="277">
                  <a:moveTo>
                    <a:pt x="123" y="0"/>
                  </a:moveTo>
                  <a:lnTo>
                    <a:pt x="0" y="76"/>
                  </a:lnTo>
                  <a:lnTo>
                    <a:pt x="7" y="213"/>
                  </a:lnTo>
                  <a:lnTo>
                    <a:pt x="135" y="277"/>
                  </a:lnTo>
                  <a:lnTo>
                    <a:pt x="255" y="201"/>
                  </a:lnTo>
                  <a:lnTo>
                    <a:pt x="250" y="64"/>
                  </a:lnTo>
                  <a:lnTo>
                    <a:pt x="123" y="0"/>
                  </a:lnTo>
                  <a:close/>
                  <a:moveTo>
                    <a:pt x="135" y="262"/>
                  </a:moveTo>
                  <a:lnTo>
                    <a:pt x="21" y="206"/>
                  </a:lnTo>
                  <a:lnTo>
                    <a:pt x="14" y="83"/>
                  </a:lnTo>
                  <a:lnTo>
                    <a:pt x="123" y="14"/>
                  </a:lnTo>
                  <a:lnTo>
                    <a:pt x="239" y="71"/>
                  </a:lnTo>
                  <a:lnTo>
                    <a:pt x="243" y="194"/>
                  </a:lnTo>
                  <a:lnTo>
                    <a:pt x="135" y="26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86" name="Freeform 1205"/>
            <p:cNvSpPr/>
            <p:nvPr/>
          </p:nvSpPr>
          <p:spPr bwMode="auto">
            <a:xfrm>
              <a:off x="2747963" y="3616326"/>
              <a:ext cx="701675" cy="344488"/>
            </a:xfrm>
            <a:custGeom>
              <a:avLst/>
              <a:gdLst>
                <a:gd name="T0" fmla="*/ 440 w 442"/>
                <a:gd name="T1" fmla="*/ 0 h 217"/>
                <a:gd name="T2" fmla="*/ 442 w 442"/>
                <a:gd name="T3" fmla="*/ 7 h 217"/>
                <a:gd name="T4" fmla="*/ 3 w 442"/>
                <a:gd name="T5" fmla="*/ 217 h 217"/>
                <a:gd name="T6" fmla="*/ 0 w 442"/>
                <a:gd name="T7" fmla="*/ 210 h 217"/>
                <a:gd name="T8" fmla="*/ 440 w 442"/>
                <a:gd name="T9" fmla="*/ 0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2" h="217">
                  <a:moveTo>
                    <a:pt x="440" y="0"/>
                  </a:moveTo>
                  <a:lnTo>
                    <a:pt x="442" y="7"/>
                  </a:lnTo>
                  <a:lnTo>
                    <a:pt x="3" y="217"/>
                  </a:lnTo>
                  <a:lnTo>
                    <a:pt x="0" y="210"/>
                  </a:lnTo>
                  <a:lnTo>
                    <a:pt x="44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</p:grpSp>
      <p:grpSp>
        <p:nvGrpSpPr>
          <p:cNvPr id="87" name="组合 86"/>
          <p:cNvGrpSpPr/>
          <p:nvPr/>
        </p:nvGrpSpPr>
        <p:grpSpPr>
          <a:xfrm rot="712769">
            <a:off x="103922" y="1438297"/>
            <a:ext cx="1745634" cy="1644001"/>
            <a:chOff x="2058988" y="1846263"/>
            <a:chExt cx="3560762" cy="3473450"/>
          </a:xfrm>
          <a:solidFill>
            <a:schemeClr val="bg1">
              <a:alpha val="12000"/>
            </a:schemeClr>
          </a:solidFill>
        </p:grpSpPr>
        <p:sp>
          <p:nvSpPr>
            <p:cNvPr id="88" name="Freeform 1187"/>
            <p:cNvSpPr>
              <a:spLocks noEditPoints="1"/>
            </p:cNvSpPr>
            <p:nvPr/>
          </p:nvSpPr>
          <p:spPr bwMode="auto">
            <a:xfrm>
              <a:off x="3389313" y="2963863"/>
              <a:ext cx="993775" cy="993775"/>
            </a:xfrm>
            <a:custGeom>
              <a:avLst/>
              <a:gdLst>
                <a:gd name="T0" fmla="*/ 0 w 626"/>
                <a:gd name="T1" fmla="*/ 428 h 626"/>
                <a:gd name="T2" fmla="*/ 262 w 626"/>
                <a:gd name="T3" fmla="*/ 626 h 626"/>
                <a:gd name="T4" fmla="*/ 574 w 626"/>
                <a:gd name="T5" fmla="*/ 513 h 626"/>
                <a:gd name="T6" fmla="*/ 626 w 626"/>
                <a:gd name="T7" fmla="*/ 198 h 626"/>
                <a:gd name="T8" fmla="*/ 364 w 626"/>
                <a:gd name="T9" fmla="*/ 0 h 626"/>
                <a:gd name="T10" fmla="*/ 50 w 626"/>
                <a:gd name="T11" fmla="*/ 113 h 626"/>
                <a:gd name="T12" fmla="*/ 0 w 626"/>
                <a:gd name="T13" fmla="*/ 428 h 626"/>
                <a:gd name="T14" fmla="*/ 593 w 626"/>
                <a:gd name="T15" fmla="*/ 210 h 626"/>
                <a:gd name="T16" fmla="*/ 548 w 626"/>
                <a:gd name="T17" fmla="*/ 489 h 626"/>
                <a:gd name="T18" fmla="*/ 267 w 626"/>
                <a:gd name="T19" fmla="*/ 593 h 626"/>
                <a:gd name="T20" fmla="*/ 33 w 626"/>
                <a:gd name="T21" fmla="*/ 413 h 626"/>
                <a:gd name="T22" fmla="*/ 78 w 626"/>
                <a:gd name="T23" fmla="*/ 135 h 626"/>
                <a:gd name="T24" fmla="*/ 357 w 626"/>
                <a:gd name="T25" fmla="*/ 33 h 626"/>
                <a:gd name="T26" fmla="*/ 593 w 626"/>
                <a:gd name="T27" fmla="*/ 210 h 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26" h="626">
                  <a:moveTo>
                    <a:pt x="0" y="428"/>
                  </a:moveTo>
                  <a:lnTo>
                    <a:pt x="262" y="626"/>
                  </a:lnTo>
                  <a:lnTo>
                    <a:pt x="574" y="513"/>
                  </a:lnTo>
                  <a:lnTo>
                    <a:pt x="626" y="198"/>
                  </a:lnTo>
                  <a:lnTo>
                    <a:pt x="364" y="0"/>
                  </a:lnTo>
                  <a:lnTo>
                    <a:pt x="50" y="113"/>
                  </a:lnTo>
                  <a:lnTo>
                    <a:pt x="0" y="428"/>
                  </a:lnTo>
                  <a:close/>
                  <a:moveTo>
                    <a:pt x="593" y="210"/>
                  </a:moveTo>
                  <a:lnTo>
                    <a:pt x="548" y="489"/>
                  </a:lnTo>
                  <a:lnTo>
                    <a:pt x="267" y="593"/>
                  </a:lnTo>
                  <a:lnTo>
                    <a:pt x="33" y="413"/>
                  </a:lnTo>
                  <a:lnTo>
                    <a:pt x="78" y="135"/>
                  </a:lnTo>
                  <a:lnTo>
                    <a:pt x="357" y="33"/>
                  </a:lnTo>
                  <a:lnTo>
                    <a:pt x="593" y="2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89" name="Freeform 1188"/>
            <p:cNvSpPr>
              <a:spLocks noEditPoints="1"/>
            </p:cNvSpPr>
            <p:nvPr/>
          </p:nvSpPr>
          <p:spPr bwMode="auto">
            <a:xfrm>
              <a:off x="4649788" y="4002088"/>
              <a:ext cx="273050" cy="288925"/>
            </a:xfrm>
            <a:custGeom>
              <a:avLst/>
              <a:gdLst>
                <a:gd name="T0" fmla="*/ 0 w 172"/>
                <a:gd name="T1" fmla="*/ 133 h 182"/>
                <a:gd name="T2" fmla="*/ 80 w 172"/>
                <a:gd name="T3" fmla="*/ 182 h 182"/>
                <a:gd name="T4" fmla="*/ 165 w 172"/>
                <a:gd name="T5" fmla="*/ 142 h 182"/>
                <a:gd name="T6" fmla="*/ 172 w 172"/>
                <a:gd name="T7" fmla="*/ 50 h 182"/>
                <a:gd name="T8" fmla="*/ 92 w 172"/>
                <a:gd name="T9" fmla="*/ 0 h 182"/>
                <a:gd name="T10" fmla="*/ 4 w 172"/>
                <a:gd name="T11" fmla="*/ 41 h 182"/>
                <a:gd name="T12" fmla="*/ 0 w 172"/>
                <a:gd name="T13" fmla="*/ 133 h 182"/>
                <a:gd name="T14" fmla="*/ 163 w 172"/>
                <a:gd name="T15" fmla="*/ 55 h 182"/>
                <a:gd name="T16" fmla="*/ 158 w 172"/>
                <a:gd name="T17" fmla="*/ 135 h 182"/>
                <a:gd name="T18" fmla="*/ 80 w 172"/>
                <a:gd name="T19" fmla="*/ 173 h 182"/>
                <a:gd name="T20" fmla="*/ 9 w 172"/>
                <a:gd name="T21" fmla="*/ 128 h 182"/>
                <a:gd name="T22" fmla="*/ 14 w 172"/>
                <a:gd name="T23" fmla="*/ 48 h 182"/>
                <a:gd name="T24" fmla="*/ 92 w 172"/>
                <a:gd name="T25" fmla="*/ 10 h 182"/>
                <a:gd name="T26" fmla="*/ 163 w 172"/>
                <a:gd name="T27" fmla="*/ 55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2" h="182">
                  <a:moveTo>
                    <a:pt x="0" y="133"/>
                  </a:moveTo>
                  <a:lnTo>
                    <a:pt x="80" y="182"/>
                  </a:lnTo>
                  <a:lnTo>
                    <a:pt x="165" y="142"/>
                  </a:lnTo>
                  <a:lnTo>
                    <a:pt x="172" y="50"/>
                  </a:lnTo>
                  <a:lnTo>
                    <a:pt x="92" y="0"/>
                  </a:lnTo>
                  <a:lnTo>
                    <a:pt x="4" y="41"/>
                  </a:lnTo>
                  <a:lnTo>
                    <a:pt x="0" y="133"/>
                  </a:lnTo>
                  <a:close/>
                  <a:moveTo>
                    <a:pt x="163" y="55"/>
                  </a:moveTo>
                  <a:lnTo>
                    <a:pt x="158" y="135"/>
                  </a:lnTo>
                  <a:lnTo>
                    <a:pt x="80" y="173"/>
                  </a:lnTo>
                  <a:lnTo>
                    <a:pt x="9" y="128"/>
                  </a:lnTo>
                  <a:lnTo>
                    <a:pt x="14" y="48"/>
                  </a:lnTo>
                  <a:lnTo>
                    <a:pt x="92" y="10"/>
                  </a:lnTo>
                  <a:lnTo>
                    <a:pt x="163" y="5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90" name="Freeform 1189"/>
            <p:cNvSpPr/>
            <p:nvPr/>
          </p:nvSpPr>
          <p:spPr bwMode="auto">
            <a:xfrm>
              <a:off x="4262438" y="3751263"/>
              <a:ext cx="409575" cy="322263"/>
            </a:xfrm>
            <a:custGeom>
              <a:avLst/>
              <a:gdLst>
                <a:gd name="T0" fmla="*/ 0 w 258"/>
                <a:gd name="T1" fmla="*/ 5 h 203"/>
                <a:gd name="T2" fmla="*/ 5 w 258"/>
                <a:gd name="T3" fmla="*/ 0 h 203"/>
                <a:gd name="T4" fmla="*/ 258 w 258"/>
                <a:gd name="T5" fmla="*/ 199 h 203"/>
                <a:gd name="T6" fmla="*/ 253 w 258"/>
                <a:gd name="T7" fmla="*/ 203 h 203"/>
                <a:gd name="T8" fmla="*/ 0 w 258"/>
                <a:gd name="T9" fmla="*/ 5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8" h="203">
                  <a:moveTo>
                    <a:pt x="0" y="5"/>
                  </a:moveTo>
                  <a:lnTo>
                    <a:pt x="5" y="0"/>
                  </a:lnTo>
                  <a:lnTo>
                    <a:pt x="258" y="199"/>
                  </a:lnTo>
                  <a:lnTo>
                    <a:pt x="253" y="203"/>
                  </a:lnTo>
                  <a:lnTo>
                    <a:pt x="0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91" name="Freeform 1190"/>
            <p:cNvSpPr>
              <a:spLocks noEditPoints="1"/>
            </p:cNvSpPr>
            <p:nvPr/>
          </p:nvSpPr>
          <p:spPr bwMode="auto">
            <a:xfrm>
              <a:off x="5349875" y="3635376"/>
              <a:ext cx="269875" cy="288925"/>
            </a:xfrm>
            <a:custGeom>
              <a:avLst/>
              <a:gdLst>
                <a:gd name="T0" fmla="*/ 90 w 170"/>
                <a:gd name="T1" fmla="*/ 182 h 182"/>
                <a:gd name="T2" fmla="*/ 170 w 170"/>
                <a:gd name="T3" fmla="*/ 130 h 182"/>
                <a:gd name="T4" fmla="*/ 163 w 170"/>
                <a:gd name="T5" fmla="*/ 40 h 182"/>
                <a:gd name="T6" fmla="*/ 78 w 170"/>
                <a:gd name="T7" fmla="*/ 0 h 182"/>
                <a:gd name="T8" fmla="*/ 0 w 170"/>
                <a:gd name="T9" fmla="*/ 49 h 182"/>
                <a:gd name="T10" fmla="*/ 5 w 170"/>
                <a:gd name="T11" fmla="*/ 142 h 182"/>
                <a:gd name="T12" fmla="*/ 90 w 170"/>
                <a:gd name="T13" fmla="*/ 182 h 182"/>
                <a:gd name="T14" fmla="*/ 78 w 170"/>
                <a:gd name="T15" fmla="*/ 9 h 182"/>
                <a:gd name="T16" fmla="*/ 156 w 170"/>
                <a:gd name="T17" fmla="*/ 45 h 182"/>
                <a:gd name="T18" fmla="*/ 161 w 170"/>
                <a:gd name="T19" fmla="*/ 125 h 182"/>
                <a:gd name="T20" fmla="*/ 90 w 170"/>
                <a:gd name="T21" fmla="*/ 172 h 182"/>
                <a:gd name="T22" fmla="*/ 15 w 170"/>
                <a:gd name="T23" fmla="*/ 137 h 182"/>
                <a:gd name="T24" fmla="*/ 7 w 170"/>
                <a:gd name="T25" fmla="*/ 54 h 182"/>
                <a:gd name="T26" fmla="*/ 78 w 170"/>
                <a:gd name="T27" fmla="*/ 9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0" h="182">
                  <a:moveTo>
                    <a:pt x="90" y="182"/>
                  </a:moveTo>
                  <a:lnTo>
                    <a:pt x="170" y="130"/>
                  </a:lnTo>
                  <a:lnTo>
                    <a:pt x="163" y="40"/>
                  </a:lnTo>
                  <a:lnTo>
                    <a:pt x="78" y="0"/>
                  </a:lnTo>
                  <a:lnTo>
                    <a:pt x="0" y="49"/>
                  </a:lnTo>
                  <a:lnTo>
                    <a:pt x="5" y="142"/>
                  </a:lnTo>
                  <a:lnTo>
                    <a:pt x="90" y="182"/>
                  </a:lnTo>
                  <a:close/>
                  <a:moveTo>
                    <a:pt x="78" y="9"/>
                  </a:moveTo>
                  <a:lnTo>
                    <a:pt x="156" y="45"/>
                  </a:lnTo>
                  <a:lnTo>
                    <a:pt x="161" y="125"/>
                  </a:lnTo>
                  <a:lnTo>
                    <a:pt x="90" y="172"/>
                  </a:lnTo>
                  <a:lnTo>
                    <a:pt x="15" y="137"/>
                  </a:lnTo>
                  <a:lnTo>
                    <a:pt x="7" y="54"/>
                  </a:lnTo>
                  <a:lnTo>
                    <a:pt x="78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92" name="Freeform 1191"/>
            <p:cNvSpPr/>
            <p:nvPr/>
          </p:nvSpPr>
          <p:spPr bwMode="auto">
            <a:xfrm>
              <a:off x="4903788" y="3849688"/>
              <a:ext cx="461962" cy="239713"/>
            </a:xfrm>
            <a:custGeom>
              <a:avLst/>
              <a:gdLst>
                <a:gd name="T0" fmla="*/ 3 w 291"/>
                <a:gd name="T1" fmla="*/ 151 h 151"/>
                <a:gd name="T2" fmla="*/ 0 w 291"/>
                <a:gd name="T3" fmla="*/ 146 h 151"/>
                <a:gd name="T4" fmla="*/ 288 w 291"/>
                <a:gd name="T5" fmla="*/ 0 h 151"/>
                <a:gd name="T6" fmla="*/ 291 w 291"/>
                <a:gd name="T7" fmla="*/ 4 h 151"/>
                <a:gd name="T8" fmla="*/ 3 w 291"/>
                <a:gd name="T9" fmla="*/ 15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1" h="151">
                  <a:moveTo>
                    <a:pt x="3" y="151"/>
                  </a:moveTo>
                  <a:lnTo>
                    <a:pt x="0" y="146"/>
                  </a:lnTo>
                  <a:lnTo>
                    <a:pt x="288" y="0"/>
                  </a:lnTo>
                  <a:lnTo>
                    <a:pt x="291" y="4"/>
                  </a:lnTo>
                  <a:lnTo>
                    <a:pt x="3" y="15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93" name="Freeform 1192"/>
            <p:cNvSpPr>
              <a:spLocks noEditPoints="1"/>
            </p:cNvSpPr>
            <p:nvPr/>
          </p:nvSpPr>
          <p:spPr bwMode="auto">
            <a:xfrm>
              <a:off x="4679950" y="4625976"/>
              <a:ext cx="193675" cy="201613"/>
            </a:xfrm>
            <a:custGeom>
              <a:avLst/>
              <a:gdLst>
                <a:gd name="T0" fmla="*/ 0 w 122"/>
                <a:gd name="T1" fmla="*/ 35 h 127"/>
                <a:gd name="T2" fmla="*/ 7 w 122"/>
                <a:gd name="T3" fmla="*/ 99 h 127"/>
                <a:gd name="T4" fmla="*/ 68 w 122"/>
                <a:gd name="T5" fmla="*/ 127 h 127"/>
                <a:gd name="T6" fmla="*/ 122 w 122"/>
                <a:gd name="T7" fmla="*/ 92 h 127"/>
                <a:gd name="T8" fmla="*/ 118 w 122"/>
                <a:gd name="T9" fmla="*/ 25 h 127"/>
                <a:gd name="T10" fmla="*/ 56 w 122"/>
                <a:gd name="T11" fmla="*/ 0 h 127"/>
                <a:gd name="T12" fmla="*/ 0 w 122"/>
                <a:gd name="T13" fmla="*/ 35 h 127"/>
                <a:gd name="T14" fmla="*/ 115 w 122"/>
                <a:gd name="T15" fmla="*/ 87 h 127"/>
                <a:gd name="T16" fmla="*/ 66 w 122"/>
                <a:gd name="T17" fmla="*/ 120 h 127"/>
                <a:gd name="T18" fmla="*/ 11 w 122"/>
                <a:gd name="T19" fmla="*/ 96 h 127"/>
                <a:gd name="T20" fmla="*/ 7 w 122"/>
                <a:gd name="T21" fmla="*/ 37 h 127"/>
                <a:gd name="T22" fmla="*/ 56 w 122"/>
                <a:gd name="T23" fmla="*/ 7 h 127"/>
                <a:gd name="T24" fmla="*/ 111 w 122"/>
                <a:gd name="T25" fmla="*/ 30 h 127"/>
                <a:gd name="T26" fmla="*/ 115 w 122"/>
                <a:gd name="T27" fmla="*/ 87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2" h="127">
                  <a:moveTo>
                    <a:pt x="0" y="35"/>
                  </a:moveTo>
                  <a:lnTo>
                    <a:pt x="7" y="99"/>
                  </a:lnTo>
                  <a:lnTo>
                    <a:pt x="68" y="127"/>
                  </a:lnTo>
                  <a:lnTo>
                    <a:pt x="122" y="92"/>
                  </a:lnTo>
                  <a:lnTo>
                    <a:pt x="118" y="25"/>
                  </a:lnTo>
                  <a:lnTo>
                    <a:pt x="56" y="0"/>
                  </a:lnTo>
                  <a:lnTo>
                    <a:pt x="0" y="35"/>
                  </a:lnTo>
                  <a:close/>
                  <a:moveTo>
                    <a:pt x="115" y="87"/>
                  </a:moveTo>
                  <a:lnTo>
                    <a:pt x="66" y="120"/>
                  </a:lnTo>
                  <a:lnTo>
                    <a:pt x="11" y="96"/>
                  </a:lnTo>
                  <a:lnTo>
                    <a:pt x="7" y="37"/>
                  </a:lnTo>
                  <a:lnTo>
                    <a:pt x="56" y="7"/>
                  </a:lnTo>
                  <a:lnTo>
                    <a:pt x="111" y="30"/>
                  </a:lnTo>
                  <a:lnTo>
                    <a:pt x="115" y="8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94" name="Freeform 1193"/>
            <p:cNvSpPr/>
            <p:nvPr/>
          </p:nvSpPr>
          <p:spPr bwMode="auto">
            <a:xfrm>
              <a:off x="4768850" y="4279901"/>
              <a:ext cx="11112" cy="352425"/>
            </a:xfrm>
            <a:custGeom>
              <a:avLst/>
              <a:gdLst>
                <a:gd name="T0" fmla="*/ 3 w 7"/>
                <a:gd name="T1" fmla="*/ 0 h 222"/>
                <a:gd name="T2" fmla="*/ 7 w 7"/>
                <a:gd name="T3" fmla="*/ 0 h 222"/>
                <a:gd name="T4" fmla="*/ 3 w 7"/>
                <a:gd name="T5" fmla="*/ 220 h 222"/>
                <a:gd name="T6" fmla="*/ 0 w 7"/>
                <a:gd name="T7" fmla="*/ 222 h 222"/>
                <a:gd name="T8" fmla="*/ 3 w 7"/>
                <a:gd name="T9" fmla="*/ 0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22">
                  <a:moveTo>
                    <a:pt x="3" y="0"/>
                  </a:moveTo>
                  <a:lnTo>
                    <a:pt x="7" y="0"/>
                  </a:lnTo>
                  <a:lnTo>
                    <a:pt x="3" y="220"/>
                  </a:lnTo>
                  <a:lnTo>
                    <a:pt x="0" y="222"/>
                  </a:ln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95" name="Freeform 1194"/>
            <p:cNvSpPr>
              <a:spLocks noEditPoints="1"/>
            </p:cNvSpPr>
            <p:nvPr/>
          </p:nvSpPr>
          <p:spPr bwMode="auto">
            <a:xfrm>
              <a:off x="5178425" y="4384676"/>
              <a:ext cx="187325" cy="203200"/>
            </a:xfrm>
            <a:custGeom>
              <a:avLst/>
              <a:gdLst>
                <a:gd name="T0" fmla="*/ 0 w 118"/>
                <a:gd name="T1" fmla="*/ 95 h 128"/>
                <a:gd name="T2" fmla="*/ 56 w 118"/>
                <a:gd name="T3" fmla="*/ 128 h 128"/>
                <a:gd name="T4" fmla="*/ 115 w 118"/>
                <a:gd name="T5" fmla="*/ 100 h 128"/>
                <a:gd name="T6" fmla="*/ 118 w 118"/>
                <a:gd name="T7" fmla="*/ 36 h 128"/>
                <a:gd name="T8" fmla="*/ 61 w 118"/>
                <a:gd name="T9" fmla="*/ 0 h 128"/>
                <a:gd name="T10" fmla="*/ 2 w 118"/>
                <a:gd name="T11" fmla="*/ 31 h 128"/>
                <a:gd name="T12" fmla="*/ 0 w 118"/>
                <a:gd name="T13" fmla="*/ 95 h 128"/>
                <a:gd name="T14" fmla="*/ 113 w 118"/>
                <a:gd name="T15" fmla="*/ 38 h 128"/>
                <a:gd name="T16" fmla="*/ 111 w 118"/>
                <a:gd name="T17" fmla="*/ 95 h 128"/>
                <a:gd name="T18" fmla="*/ 56 w 118"/>
                <a:gd name="T19" fmla="*/ 123 h 128"/>
                <a:gd name="T20" fmla="*/ 4 w 118"/>
                <a:gd name="T21" fmla="*/ 92 h 128"/>
                <a:gd name="T22" fmla="*/ 7 w 118"/>
                <a:gd name="T23" fmla="*/ 36 h 128"/>
                <a:gd name="T24" fmla="*/ 61 w 118"/>
                <a:gd name="T25" fmla="*/ 7 h 128"/>
                <a:gd name="T26" fmla="*/ 113 w 118"/>
                <a:gd name="T27" fmla="*/ 3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8" h="128">
                  <a:moveTo>
                    <a:pt x="0" y="95"/>
                  </a:moveTo>
                  <a:lnTo>
                    <a:pt x="56" y="128"/>
                  </a:lnTo>
                  <a:lnTo>
                    <a:pt x="115" y="100"/>
                  </a:lnTo>
                  <a:lnTo>
                    <a:pt x="118" y="36"/>
                  </a:lnTo>
                  <a:lnTo>
                    <a:pt x="61" y="0"/>
                  </a:lnTo>
                  <a:lnTo>
                    <a:pt x="2" y="31"/>
                  </a:lnTo>
                  <a:lnTo>
                    <a:pt x="0" y="95"/>
                  </a:lnTo>
                  <a:close/>
                  <a:moveTo>
                    <a:pt x="113" y="38"/>
                  </a:moveTo>
                  <a:lnTo>
                    <a:pt x="111" y="95"/>
                  </a:lnTo>
                  <a:lnTo>
                    <a:pt x="56" y="123"/>
                  </a:lnTo>
                  <a:lnTo>
                    <a:pt x="4" y="92"/>
                  </a:lnTo>
                  <a:lnTo>
                    <a:pt x="7" y="36"/>
                  </a:lnTo>
                  <a:lnTo>
                    <a:pt x="61" y="7"/>
                  </a:lnTo>
                  <a:lnTo>
                    <a:pt x="113" y="3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96" name="Freeform 1195"/>
            <p:cNvSpPr/>
            <p:nvPr/>
          </p:nvSpPr>
          <p:spPr bwMode="auto">
            <a:xfrm>
              <a:off x="4897438" y="4216401"/>
              <a:ext cx="292100" cy="220663"/>
            </a:xfrm>
            <a:custGeom>
              <a:avLst/>
              <a:gdLst>
                <a:gd name="T0" fmla="*/ 0 w 184"/>
                <a:gd name="T1" fmla="*/ 5 h 139"/>
                <a:gd name="T2" fmla="*/ 2 w 184"/>
                <a:gd name="T3" fmla="*/ 0 h 139"/>
                <a:gd name="T4" fmla="*/ 184 w 184"/>
                <a:gd name="T5" fmla="*/ 137 h 139"/>
                <a:gd name="T6" fmla="*/ 179 w 184"/>
                <a:gd name="T7" fmla="*/ 139 h 139"/>
                <a:gd name="T8" fmla="*/ 0 w 184"/>
                <a:gd name="T9" fmla="*/ 5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4" h="139">
                  <a:moveTo>
                    <a:pt x="0" y="5"/>
                  </a:moveTo>
                  <a:lnTo>
                    <a:pt x="2" y="0"/>
                  </a:lnTo>
                  <a:lnTo>
                    <a:pt x="184" y="137"/>
                  </a:lnTo>
                  <a:lnTo>
                    <a:pt x="179" y="139"/>
                  </a:lnTo>
                  <a:lnTo>
                    <a:pt x="0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97" name="Freeform 1196"/>
            <p:cNvSpPr>
              <a:spLocks noEditPoints="1"/>
            </p:cNvSpPr>
            <p:nvPr/>
          </p:nvSpPr>
          <p:spPr bwMode="auto">
            <a:xfrm>
              <a:off x="2058988" y="1868488"/>
              <a:ext cx="644525" cy="652463"/>
            </a:xfrm>
            <a:custGeom>
              <a:avLst/>
              <a:gdLst>
                <a:gd name="T0" fmla="*/ 406 w 406"/>
                <a:gd name="T1" fmla="*/ 125 h 411"/>
                <a:gd name="T2" fmla="*/ 231 w 406"/>
                <a:gd name="T3" fmla="*/ 0 h 411"/>
                <a:gd name="T4" fmla="*/ 28 w 406"/>
                <a:gd name="T5" fmla="*/ 78 h 411"/>
                <a:gd name="T6" fmla="*/ 0 w 406"/>
                <a:gd name="T7" fmla="*/ 284 h 411"/>
                <a:gd name="T8" fmla="*/ 174 w 406"/>
                <a:gd name="T9" fmla="*/ 411 h 411"/>
                <a:gd name="T10" fmla="*/ 375 w 406"/>
                <a:gd name="T11" fmla="*/ 331 h 411"/>
                <a:gd name="T12" fmla="*/ 406 w 406"/>
                <a:gd name="T13" fmla="*/ 125 h 411"/>
                <a:gd name="T14" fmla="*/ 21 w 406"/>
                <a:gd name="T15" fmla="*/ 277 h 411"/>
                <a:gd name="T16" fmla="*/ 47 w 406"/>
                <a:gd name="T17" fmla="*/ 92 h 411"/>
                <a:gd name="T18" fmla="*/ 226 w 406"/>
                <a:gd name="T19" fmla="*/ 21 h 411"/>
                <a:gd name="T20" fmla="*/ 382 w 406"/>
                <a:gd name="T21" fmla="*/ 135 h 411"/>
                <a:gd name="T22" fmla="*/ 359 w 406"/>
                <a:gd name="T23" fmla="*/ 319 h 411"/>
                <a:gd name="T24" fmla="*/ 177 w 406"/>
                <a:gd name="T25" fmla="*/ 388 h 411"/>
                <a:gd name="T26" fmla="*/ 21 w 406"/>
                <a:gd name="T27" fmla="*/ 277 h 4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6" h="411">
                  <a:moveTo>
                    <a:pt x="406" y="125"/>
                  </a:moveTo>
                  <a:lnTo>
                    <a:pt x="231" y="0"/>
                  </a:lnTo>
                  <a:lnTo>
                    <a:pt x="28" y="78"/>
                  </a:lnTo>
                  <a:lnTo>
                    <a:pt x="0" y="284"/>
                  </a:lnTo>
                  <a:lnTo>
                    <a:pt x="174" y="411"/>
                  </a:lnTo>
                  <a:lnTo>
                    <a:pt x="375" y="331"/>
                  </a:lnTo>
                  <a:lnTo>
                    <a:pt x="406" y="125"/>
                  </a:lnTo>
                  <a:close/>
                  <a:moveTo>
                    <a:pt x="21" y="277"/>
                  </a:moveTo>
                  <a:lnTo>
                    <a:pt x="47" y="92"/>
                  </a:lnTo>
                  <a:lnTo>
                    <a:pt x="226" y="21"/>
                  </a:lnTo>
                  <a:lnTo>
                    <a:pt x="382" y="135"/>
                  </a:lnTo>
                  <a:lnTo>
                    <a:pt x="359" y="319"/>
                  </a:lnTo>
                  <a:lnTo>
                    <a:pt x="177" y="388"/>
                  </a:lnTo>
                  <a:lnTo>
                    <a:pt x="21" y="27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98" name="Freeform 1197"/>
            <p:cNvSpPr/>
            <p:nvPr/>
          </p:nvSpPr>
          <p:spPr bwMode="auto">
            <a:xfrm>
              <a:off x="2628900" y="2382838"/>
              <a:ext cx="869950" cy="795338"/>
            </a:xfrm>
            <a:custGeom>
              <a:avLst/>
              <a:gdLst>
                <a:gd name="T0" fmla="*/ 548 w 548"/>
                <a:gd name="T1" fmla="*/ 491 h 501"/>
                <a:gd name="T2" fmla="*/ 541 w 548"/>
                <a:gd name="T3" fmla="*/ 501 h 501"/>
                <a:gd name="T4" fmla="*/ 0 w 548"/>
                <a:gd name="T5" fmla="*/ 7 h 501"/>
                <a:gd name="T6" fmla="*/ 9 w 548"/>
                <a:gd name="T7" fmla="*/ 0 h 501"/>
                <a:gd name="T8" fmla="*/ 548 w 548"/>
                <a:gd name="T9" fmla="*/ 491 h 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8" h="501">
                  <a:moveTo>
                    <a:pt x="548" y="491"/>
                  </a:moveTo>
                  <a:lnTo>
                    <a:pt x="541" y="501"/>
                  </a:lnTo>
                  <a:lnTo>
                    <a:pt x="0" y="7"/>
                  </a:lnTo>
                  <a:lnTo>
                    <a:pt x="9" y="0"/>
                  </a:lnTo>
                  <a:lnTo>
                    <a:pt x="548" y="4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99" name="Freeform 1198"/>
            <p:cNvSpPr>
              <a:spLocks noEditPoints="1"/>
            </p:cNvSpPr>
            <p:nvPr/>
          </p:nvSpPr>
          <p:spPr bwMode="auto">
            <a:xfrm>
              <a:off x="3221038" y="4789488"/>
              <a:ext cx="523875" cy="530225"/>
            </a:xfrm>
            <a:custGeom>
              <a:avLst/>
              <a:gdLst>
                <a:gd name="T0" fmla="*/ 31 w 330"/>
                <a:gd name="T1" fmla="*/ 57 h 334"/>
                <a:gd name="T2" fmla="*/ 0 w 330"/>
                <a:gd name="T3" fmla="*/ 222 h 334"/>
                <a:gd name="T4" fmla="*/ 137 w 330"/>
                <a:gd name="T5" fmla="*/ 334 h 334"/>
                <a:gd name="T6" fmla="*/ 300 w 330"/>
                <a:gd name="T7" fmla="*/ 277 h 334"/>
                <a:gd name="T8" fmla="*/ 330 w 330"/>
                <a:gd name="T9" fmla="*/ 109 h 334"/>
                <a:gd name="T10" fmla="*/ 196 w 330"/>
                <a:gd name="T11" fmla="*/ 0 h 334"/>
                <a:gd name="T12" fmla="*/ 31 w 330"/>
                <a:gd name="T13" fmla="*/ 57 h 334"/>
                <a:gd name="T14" fmla="*/ 286 w 330"/>
                <a:gd name="T15" fmla="*/ 263 h 334"/>
                <a:gd name="T16" fmla="*/ 139 w 330"/>
                <a:gd name="T17" fmla="*/ 315 h 334"/>
                <a:gd name="T18" fmla="*/ 19 w 330"/>
                <a:gd name="T19" fmla="*/ 218 h 334"/>
                <a:gd name="T20" fmla="*/ 47 w 330"/>
                <a:gd name="T21" fmla="*/ 69 h 334"/>
                <a:gd name="T22" fmla="*/ 193 w 330"/>
                <a:gd name="T23" fmla="*/ 19 h 334"/>
                <a:gd name="T24" fmla="*/ 312 w 330"/>
                <a:gd name="T25" fmla="*/ 116 h 334"/>
                <a:gd name="T26" fmla="*/ 286 w 330"/>
                <a:gd name="T27" fmla="*/ 263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30" h="334">
                  <a:moveTo>
                    <a:pt x="31" y="57"/>
                  </a:moveTo>
                  <a:lnTo>
                    <a:pt x="0" y="222"/>
                  </a:lnTo>
                  <a:lnTo>
                    <a:pt x="137" y="334"/>
                  </a:lnTo>
                  <a:lnTo>
                    <a:pt x="300" y="277"/>
                  </a:lnTo>
                  <a:lnTo>
                    <a:pt x="330" y="109"/>
                  </a:lnTo>
                  <a:lnTo>
                    <a:pt x="196" y="0"/>
                  </a:lnTo>
                  <a:lnTo>
                    <a:pt x="31" y="57"/>
                  </a:lnTo>
                  <a:close/>
                  <a:moveTo>
                    <a:pt x="286" y="263"/>
                  </a:moveTo>
                  <a:lnTo>
                    <a:pt x="139" y="315"/>
                  </a:lnTo>
                  <a:lnTo>
                    <a:pt x="19" y="218"/>
                  </a:lnTo>
                  <a:lnTo>
                    <a:pt x="47" y="69"/>
                  </a:lnTo>
                  <a:lnTo>
                    <a:pt x="193" y="19"/>
                  </a:lnTo>
                  <a:lnTo>
                    <a:pt x="312" y="116"/>
                  </a:lnTo>
                  <a:lnTo>
                    <a:pt x="286" y="26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100" name="Freeform 1199"/>
            <p:cNvSpPr/>
            <p:nvPr/>
          </p:nvSpPr>
          <p:spPr bwMode="auto">
            <a:xfrm>
              <a:off x="3527425" y="3930651"/>
              <a:ext cx="277812" cy="877888"/>
            </a:xfrm>
            <a:custGeom>
              <a:avLst/>
              <a:gdLst>
                <a:gd name="T0" fmla="*/ 166 w 175"/>
                <a:gd name="T1" fmla="*/ 0 h 553"/>
                <a:gd name="T2" fmla="*/ 175 w 175"/>
                <a:gd name="T3" fmla="*/ 3 h 553"/>
                <a:gd name="T4" fmla="*/ 10 w 175"/>
                <a:gd name="T5" fmla="*/ 553 h 553"/>
                <a:gd name="T6" fmla="*/ 0 w 175"/>
                <a:gd name="T7" fmla="*/ 551 h 553"/>
                <a:gd name="T8" fmla="*/ 166 w 175"/>
                <a:gd name="T9" fmla="*/ 0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5" h="553">
                  <a:moveTo>
                    <a:pt x="166" y="0"/>
                  </a:moveTo>
                  <a:lnTo>
                    <a:pt x="175" y="3"/>
                  </a:lnTo>
                  <a:lnTo>
                    <a:pt x="10" y="553"/>
                  </a:lnTo>
                  <a:lnTo>
                    <a:pt x="0" y="551"/>
                  </a:lnTo>
                  <a:lnTo>
                    <a:pt x="1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101" name="Freeform 1200"/>
            <p:cNvSpPr>
              <a:spLocks noEditPoints="1"/>
            </p:cNvSpPr>
            <p:nvPr/>
          </p:nvSpPr>
          <p:spPr bwMode="auto">
            <a:xfrm>
              <a:off x="4848225" y="2776538"/>
              <a:ext cx="314325" cy="330200"/>
            </a:xfrm>
            <a:custGeom>
              <a:avLst/>
              <a:gdLst>
                <a:gd name="T0" fmla="*/ 106 w 198"/>
                <a:gd name="T1" fmla="*/ 208 h 208"/>
                <a:gd name="T2" fmla="*/ 198 w 198"/>
                <a:gd name="T3" fmla="*/ 146 h 208"/>
                <a:gd name="T4" fmla="*/ 189 w 198"/>
                <a:gd name="T5" fmla="*/ 42 h 208"/>
                <a:gd name="T6" fmla="*/ 90 w 198"/>
                <a:gd name="T7" fmla="*/ 0 h 208"/>
                <a:gd name="T8" fmla="*/ 0 w 198"/>
                <a:gd name="T9" fmla="*/ 59 h 208"/>
                <a:gd name="T10" fmla="*/ 7 w 198"/>
                <a:gd name="T11" fmla="*/ 165 h 208"/>
                <a:gd name="T12" fmla="*/ 106 w 198"/>
                <a:gd name="T13" fmla="*/ 208 h 208"/>
                <a:gd name="T14" fmla="*/ 90 w 198"/>
                <a:gd name="T15" fmla="*/ 9 h 208"/>
                <a:gd name="T16" fmla="*/ 179 w 198"/>
                <a:gd name="T17" fmla="*/ 50 h 208"/>
                <a:gd name="T18" fmla="*/ 186 w 198"/>
                <a:gd name="T19" fmla="*/ 144 h 208"/>
                <a:gd name="T20" fmla="*/ 106 w 198"/>
                <a:gd name="T21" fmla="*/ 196 h 208"/>
                <a:gd name="T22" fmla="*/ 19 w 198"/>
                <a:gd name="T23" fmla="*/ 158 h 208"/>
                <a:gd name="T24" fmla="*/ 9 w 198"/>
                <a:gd name="T25" fmla="*/ 64 h 208"/>
                <a:gd name="T26" fmla="*/ 90 w 198"/>
                <a:gd name="T27" fmla="*/ 9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8" h="208">
                  <a:moveTo>
                    <a:pt x="106" y="208"/>
                  </a:moveTo>
                  <a:lnTo>
                    <a:pt x="198" y="146"/>
                  </a:lnTo>
                  <a:lnTo>
                    <a:pt x="189" y="42"/>
                  </a:lnTo>
                  <a:lnTo>
                    <a:pt x="90" y="0"/>
                  </a:lnTo>
                  <a:lnTo>
                    <a:pt x="0" y="59"/>
                  </a:lnTo>
                  <a:lnTo>
                    <a:pt x="7" y="165"/>
                  </a:lnTo>
                  <a:lnTo>
                    <a:pt x="106" y="208"/>
                  </a:lnTo>
                  <a:close/>
                  <a:moveTo>
                    <a:pt x="90" y="9"/>
                  </a:moveTo>
                  <a:lnTo>
                    <a:pt x="179" y="50"/>
                  </a:lnTo>
                  <a:lnTo>
                    <a:pt x="186" y="144"/>
                  </a:lnTo>
                  <a:lnTo>
                    <a:pt x="106" y="196"/>
                  </a:lnTo>
                  <a:lnTo>
                    <a:pt x="19" y="158"/>
                  </a:lnTo>
                  <a:lnTo>
                    <a:pt x="9" y="64"/>
                  </a:lnTo>
                  <a:lnTo>
                    <a:pt x="90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102" name="Freeform 1201"/>
            <p:cNvSpPr/>
            <p:nvPr/>
          </p:nvSpPr>
          <p:spPr bwMode="auto">
            <a:xfrm>
              <a:off x="4344988" y="3024188"/>
              <a:ext cx="525462" cy="284163"/>
            </a:xfrm>
            <a:custGeom>
              <a:avLst/>
              <a:gdLst>
                <a:gd name="T0" fmla="*/ 3 w 331"/>
                <a:gd name="T1" fmla="*/ 179 h 179"/>
                <a:gd name="T2" fmla="*/ 0 w 331"/>
                <a:gd name="T3" fmla="*/ 175 h 179"/>
                <a:gd name="T4" fmla="*/ 329 w 331"/>
                <a:gd name="T5" fmla="*/ 0 h 179"/>
                <a:gd name="T6" fmla="*/ 331 w 331"/>
                <a:gd name="T7" fmla="*/ 5 h 179"/>
                <a:gd name="T8" fmla="*/ 3 w 331"/>
                <a:gd name="T9" fmla="*/ 179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1" h="179">
                  <a:moveTo>
                    <a:pt x="3" y="179"/>
                  </a:moveTo>
                  <a:lnTo>
                    <a:pt x="0" y="175"/>
                  </a:lnTo>
                  <a:lnTo>
                    <a:pt x="329" y="0"/>
                  </a:lnTo>
                  <a:lnTo>
                    <a:pt x="331" y="5"/>
                  </a:lnTo>
                  <a:lnTo>
                    <a:pt x="3" y="17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103" name="Freeform 1202"/>
            <p:cNvSpPr>
              <a:spLocks noEditPoints="1"/>
            </p:cNvSpPr>
            <p:nvPr/>
          </p:nvSpPr>
          <p:spPr bwMode="auto">
            <a:xfrm>
              <a:off x="3851275" y="1846263"/>
              <a:ext cx="396875" cy="438150"/>
            </a:xfrm>
            <a:custGeom>
              <a:avLst/>
              <a:gdLst>
                <a:gd name="T0" fmla="*/ 248 w 250"/>
                <a:gd name="T1" fmla="*/ 210 h 276"/>
                <a:gd name="T2" fmla="*/ 250 w 250"/>
                <a:gd name="T3" fmla="*/ 73 h 276"/>
                <a:gd name="T4" fmla="*/ 125 w 250"/>
                <a:gd name="T5" fmla="*/ 0 h 276"/>
                <a:gd name="T6" fmla="*/ 2 w 250"/>
                <a:gd name="T7" fmla="*/ 66 h 276"/>
                <a:gd name="T8" fmla="*/ 0 w 250"/>
                <a:gd name="T9" fmla="*/ 206 h 276"/>
                <a:gd name="T10" fmla="*/ 122 w 250"/>
                <a:gd name="T11" fmla="*/ 276 h 276"/>
                <a:gd name="T12" fmla="*/ 248 w 250"/>
                <a:gd name="T13" fmla="*/ 210 h 276"/>
                <a:gd name="T14" fmla="*/ 14 w 250"/>
                <a:gd name="T15" fmla="*/ 76 h 276"/>
                <a:gd name="T16" fmla="*/ 125 w 250"/>
                <a:gd name="T17" fmla="*/ 17 h 276"/>
                <a:gd name="T18" fmla="*/ 236 w 250"/>
                <a:gd name="T19" fmla="*/ 80 h 276"/>
                <a:gd name="T20" fmla="*/ 233 w 250"/>
                <a:gd name="T21" fmla="*/ 203 h 276"/>
                <a:gd name="T22" fmla="*/ 122 w 250"/>
                <a:gd name="T23" fmla="*/ 262 h 276"/>
                <a:gd name="T24" fmla="*/ 11 w 250"/>
                <a:gd name="T25" fmla="*/ 198 h 276"/>
                <a:gd name="T26" fmla="*/ 14 w 250"/>
                <a:gd name="T27" fmla="*/ 76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50" h="276">
                  <a:moveTo>
                    <a:pt x="248" y="210"/>
                  </a:moveTo>
                  <a:lnTo>
                    <a:pt x="250" y="73"/>
                  </a:lnTo>
                  <a:lnTo>
                    <a:pt x="125" y="0"/>
                  </a:lnTo>
                  <a:lnTo>
                    <a:pt x="2" y="66"/>
                  </a:lnTo>
                  <a:lnTo>
                    <a:pt x="0" y="206"/>
                  </a:lnTo>
                  <a:lnTo>
                    <a:pt x="122" y="276"/>
                  </a:lnTo>
                  <a:lnTo>
                    <a:pt x="248" y="210"/>
                  </a:lnTo>
                  <a:close/>
                  <a:moveTo>
                    <a:pt x="14" y="76"/>
                  </a:moveTo>
                  <a:lnTo>
                    <a:pt x="125" y="17"/>
                  </a:lnTo>
                  <a:lnTo>
                    <a:pt x="236" y="80"/>
                  </a:lnTo>
                  <a:lnTo>
                    <a:pt x="233" y="203"/>
                  </a:lnTo>
                  <a:lnTo>
                    <a:pt x="122" y="262"/>
                  </a:lnTo>
                  <a:lnTo>
                    <a:pt x="11" y="198"/>
                  </a:lnTo>
                  <a:lnTo>
                    <a:pt x="14" y="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104" name="Freeform 1203"/>
            <p:cNvSpPr/>
            <p:nvPr/>
          </p:nvSpPr>
          <p:spPr bwMode="auto">
            <a:xfrm>
              <a:off x="3940175" y="2270126"/>
              <a:ext cx="104775" cy="742950"/>
            </a:xfrm>
            <a:custGeom>
              <a:avLst/>
              <a:gdLst>
                <a:gd name="T0" fmla="*/ 7 w 66"/>
                <a:gd name="T1" fmla="*/ 468 h 468"/>
                <a:gd name="T2" fmla="*/ 0 w 66"/>
                <a:gd name="T3" fmla="*/ 468 h 468"/>
                <a:gd name="T4" fmla="*/ 59 w 66"/>
                <a:gd name="T5" fmla="*/ 0 h 468"/>
                <a:gd name="T6" fmla="*/ 66 w 66"/>
                <a:gd name="T7" fmla="*/ 2 h 468"/>
                <a:gd name="T8" fmla="*/ 7 w 66"/>
                <a:gd name="T9" fmla="*/ 468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" h="468">
                  <a:moveTo>
                    <a:pt x="7" y="468"/>
                  </a:moveTo>
                  <a:lnTo>
                    <a:pt x="0" y="468"/>
                  </a:lnTo>
                  <a:lnTo>
                    <a:pt x="59" y="0"/>
                  </a:lnTo>
                  <a:lnTo>
                    <a:pt x="66" y="2"/>
                  </a:lnTo>
                  <a:lnTo>
                    <a:pt x="7" y="4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105" name="Freeform 1204"/>
            <p:cNvSpPr>
              <a:spLocks noEditPoints="1"/>
            </p:cNvSpPr>
            <p:nvPr/>
          </p:nvSpPr>
          <p:spPr bwMode="auto">
            <a:xfrm>
              <a:off x="2362200" y="3844926"/>
              <a:ext cx="404812" cy="439738"/>
            </a:xfrm>
            <a:custGeom>
              <a:avLst/>
              <a:gdLst>
                <a:gd name="T0" fmla="*/ 123 w 255"/>
                <a:gd name="T1" fmla="*/ 0 h 277"/>
                <a:gd name="T2" fmla="*/ 0 w 255"/>
                <a:gd name="T3" fmla="*/ 76 h 277"/>
                <a:gd name="T4" fmla="*/ 7 w 255"/>
                <a:gd name="T5" fmla="*/ 213 h 277"/>
                <a:gd name="T6" fmla="*/ 135 w 255"/>
                <a:gd name="T7" fmla="*/ 277 h 277"/>
                <a:gd name="T8" fmla="*/ 255 w 255"/>
                <a:gd name="T9" fmla="*/ 201 h 277"/>
                <a:gd name="T10" fmla="*/ 250 w 255"/>
                <a:gd name="T11" fmla="*/ 64 h 277"/>
                <a:gd name="T12" fmla="*/ 123 w 255"/>
                <a:gd name="T13" fmla="*/ 0 h 277"/>
                <a:gd name="T14" fmla="*/ 135 w 255"/>
                <a:gd name="T15" fmla="*/ 262 h 277"/>
                <a:gd name="T16" fmla="*/ 21 w 255"/>
                <a:gd name="T17" fmla="*/ 206 h 277"/>
                <a:gd name="T18" fmla="*/ 14 w 255"/>
                <a:gd name="T19" fmla="*/ 83 h 277"/>
                <a:gd name="T20" fmla="*/ 123 w 255"/>
                <a:gd name="T21" fmla="*/ 14 h 277"/>
                <a:gd name="T22" fmla="*/ 239 w 255"/>
                <a:gd name="T23" fmla="*/ 71 h 277"/>
                <a:gd name="T24" fmla="*/ 243 w 255"/>
                <a:gd name="T25" fmla="*/ 194 h 277"/>
                <a:gd name="T26" fmla="*/ 135 w 255"/>
                <a:gd name="T27" fmla="*/ 262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55" h="277">
                  <a:moveTo>
                    <a:pt x="123" y="0"/>
                  </a:moveTo>
                  <a:lnTo>
                    <a:pt x="0" y="76"/>
                  </a:lnTo>
                  <a:lnTo>
                    <a:pt x="7" y="213"/>
                  </a:lnTo>
                  <a:lnTo>
                    <a:pt x="135" y="277"/>
                  </a:lnTo>
                  <a:lnTo>
                    <a:pt x="255" y="201"/>
                  </a:lnTo>
                  <a:lnTo>
                    <a:pt x="250" y="64"/>
                  </a:lnTo>
                  <a:lnTo>
                    <a:pt x="123" y="0"/>
                  </a:lnTo>
                  <a:close/>
                  <a:moveTo>
                    <a:pt x="135" y="262"/>
                  </a:moveTo>
                  <a:lnTo>
                    <a:pt x="21" y="206"/>
                  </a:lnTo>
                  <a:lnTo>
                    <a:pt x="14" y="83"/>
                  </a:lnTo>
                  <a:lnTo>
                    <a:pt x="123" y="14"/>
                  </a:lnTo>
                  <a:lnTo>
                    <a:pt x="239" y="71"/>
                  </a:lnTo>
                  <a:lnTo>
                    <a:pt x="243" y="194"/>
                  </a:lnTo>
                  <a:lnTo>
                    <a:pt x="135" y="26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106" name="Freeform 1205"/>
            <p:cNvSpPr/>
            <p:nvPr/>
          </p:nvSpPr>
          <p:spPr bwMode="auto">
            <a:xfrm>
              <a:off x="2747963" y="3616326"/>
              <a:ext cx="701675" cy="344488"/>
            </a:xfrm>
            <a:custGeom>
              <a:avLst/>
              <a:gdLst>
                <a:gd name="T0" fmla="*/ 440 w 442"/>
                <a:gd name="T1" fmla="*/ 0 h 217"/>
                <a:gd name="T2" fmla="*/ 442 w 442"/>
                <a:gd name="T3" fmla="*/ 7 h 217"/>
                <a:gd name="T4" fmla="*/ 3 w 442"/>
                <a:gd name="T5" fmla="*/ 217 h 217"/>
                <a:gd name="T6" fmla="*/ 0 w 442"/>
                <a:gd name="T7" fmla="*/ 210 h 217"/>
                <a:gd name="T8" fmla="*/ 440 w 442"/>
                <a:gd name="T9" fmla="*/ 0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2" h="217">
                  <a:moveTo>
                    <a:pt x="440" y="0"/>
                  </a:moveTo>
                  <a:lnTo>
                    <a:pt x="442" y="7"/>
                  </a:lnTo>
                  <a:lnTo>
                    <a:pt x="3" y="217"/>
                  </a:lnTo>
                  <a:lnTo>
                    <a:pt x="0" y="210"/>
                  </a:lnTo>
                  <a:lnTo>
                    <a:pt x="44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</p:grpSp>
      <p:sp>
        <p:nvSpPr>
          <p:cNvPr id="107" name="TextBox 106"/>
          <p:cNvSpPr txBox="1"/>
          <p:nvPr/>
        </p:nvSpPr>
        <p:spPr>
          <a:xfrm>
            <a:off x="4006974" y="2133650"/>
            <a:ext cx="8136904" cy="1861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15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ea"/>
              </a:rPr>
              <a:t>感谢聆听！</a:t>
            </a:r>
            <a:endParaRPr lang="zh-CN" altLang="en-US" sz="115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+mn-ea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7945205" y="5537403"/>
            <a:ext cx="846218" cy="846524"/>
            <a:chOff x="7945205" y="5537403"/>
            <a:chExt cx="846218" cy="846524"/>
          </a:xfrm>
        </p:grpSpPr>
        <p:sp>
          <p:nvSpPr>
            <p:cNvPr id="121" name="椭圆 120"/>
            <p:cNvSpPr/>
            <p:nvPr/>
          </p:nvSpPr>
          <p:spPr>
            <a:xfrm>
              <a:off x="7945205" y="5537403"/>
              <a:ext cx="846218" cy="84652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</a:endParaRPr>
            </a:p>
          </p:txBody>
        </p:sp>
        <p:sp>
          <p:nvSpPr>
            <p:cNvPr id="123" name="Freeform 74"/>
            <p:cNvSpPr>
              <a:spLocks noEditPoints="1"/>
            </p:cNvSpPr>
            <p:nvPr/>
          </p:nvSpPr>
          <p:spPr bwMode="auto">
            <a:xfrm>
              <a:off x="8106760" y="5727024"/>
              <a:ext cx="523108" cy="467282"/>
            </a:xfrm>
            <a:custGeom>
              <a:avLst/>
              <a:gdLst/>
              <a:ahLst/>
              <a:cxnLst>
                <a:cxn ang="0">
                  <a:pos x="176" y="29"/>
                </a:cxn>
                <a:cxn ang="0">
                  <a:pos x="120" y="29"/>
                </a:cxn>
                <a:cxn ang="0">
                  <a:pos x="120" y="0"/>
                </a:cxn>
                <a:cxn ang="0">
                  <a:pos x="114" y="0"/>
                </a:cxn>
                <a:cxn ang="0">
                  <a:pos x="110" y="0"/>
                </a:cxn>
                <a:cxn ang="0">
                  <a:pos x="81" y="0"/>
                </a:cxn>
                <a:cxn ang="0">
                  <a:pos x="71" y="0"/>
                </a:cxn>
                <a:cxn ang="0">
                  <a:pos x="71" y="10"/>
                </a:cxn>
                <a:cxn ang="0">
                  <a:pos x="71" y="29"/>
                </a:cxn>
                <a:cxn ang="0">
                  <a:pos x="15" y="29"/>
                </a:cxn>
                <a:cxn ang="0">
                  <a:pos x="0" y="44"/>
                </a:cxn>
                <a:cxn ang="0">
                  <a:pos x="0" y="156"/>
                </a:cxn>
                <a:cxn ang="0">
                  <a:pos x="15" y="171"/>
                </a:cxn>
                <a:cxn ang="0">
                  <a:pos x="176" y="171"/>
                </a:cxn>
                <a:cxn ang="0">
                  <a:pos x="192" y="156"/>
                </a:cxn>
                <a:cxn ang="0">
                  <a:pos x="192" y="44"/>
                </a:cxn>
                <a:cxn ang="0">
                  <a:pos x="176" y="29"/>
                </a:cxn>
                <a:cxn ang="0">
                  <a:pos x="81" y="10"/>
                </a:cxn>
                <a:cxn ang="0">
                  <a:pos x="110" y="10"/>
                </a:cxn>
                <a:cxn ang="0">
                  <a:pos x="110" y="29"/>
                </a:cxn>
                <a:cxn ang="0">
                  <a:pos x="81" y="29"/>
                </a:cxn>
                <a:cxn ang="0">
                  <a:pos x="81" y="10"/>
                </a:cxn>
                <a:cxn ang="0">
                  <a:pos x="134" y="107"/>
                </a:cxn>
                <a:cxn ang="0">
                  <a:pos x="127" y="115"/>
                </a:cxn>
                <a:cxn ang="0">
                  <a:pos x="111" y="115"/>
                </a:cxn>
                <a:cxn ang="0">
                  <a:pos x="111" y="130"/>
                </a:cxn>
                <a:cxn ang="0">
                  <a:pos x="103" y="138"/>
                </a:cxn>
                <a:cxn ang="0">
                  <a:pos x="88" y="138"/>
                </a:cxn>
                <a:cxn ang="0">
                  <a:pos x="80" y="130"/>
                </a:cxn>
                <a:cxn ang="0">
                  <a:pos x="80" y="115"/>
                </a:cxn>
                <a:cxn ang="0">
                  <a:pos x="65" y="115"/>
                </a:cxn>
                <a:cxn ang="0">
                  <a:pos x="57" y="107"/>
                </a:cxn>
                <a:cxn ang="0">
                  <a:pos x="57" y="92"/>
                </a:cxn>
                <a:cxn ang="0">
                  <a:pos x="65" y="84"/>
                </a:cxn>
                <a:cxn ang="0">
                  <a:pos x="80" y="84"/>
                </a:cxn>
                <a:cxn ang="0">
                  <a:pos x="80" y="68"/>
                </a:cxn>
                <a:cxn ang="0">
                  <a:pos x="88" y="61"/>
                </a:cxn>
                <a:cxn ang="0">
                  <a:pos x="103" y="61"/>
                </a:cxn>
                <a:cxn ang="0">
                  <a:pos x="111" y="68"/>
                </a:cxn>
                <a:cxn ang="0">
                  <a:pos x="111" y="84"/>
                </a:cxn>
                <a:cxn ang="0">
                  <a:pos x="127" y="84"/>
                </a:cxn>
                <a:cxn ang="0">
                  <a:pos x="134" y="92"/>
                </a:cxn>
                <a:cxn ang="0">
                  <a:pos x="134" y="107"/>
                </a:cxn>
              </a:cxnLst>
              <a:rect l="0" t="0" r="r" b="b"/>
              <a:pathLst>
                <a:path w="192" h="171">
                  <a:moveTo>
                    <a:pt x="176" y="29"/>
                  </a:moveTo>
                  <a:cubicBezTo>
                    <a:pt x="120" y="29"/>
                    <a:pt x="120" y="29"/>
                    <a:pt x="120" y="29"/>
                  </a:cubicBezTo>
                  <a:cubicBezTo>
                    <a:pt x="120" y="0"/>
                    <a:pt x="120" y="0"/>
                    <a:pt x="120" y="0"/>
                  </a:cubicBezTo>
                  <a:cubicBezTo>
                    <a:pt x="114" y="0"/>
                    <a:pt x="114" y="0"/>
                    <a:pt x="114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81" y="0"/>
                    <a:pt x="81" y="0"/>
                    <a:pt x="81" y="0"/>
                  </a:cubicBezTo>
                  <a:cubicBezTo>
                    <a:pt x="71" y="0"/>
                    <a:pt x="71" y="0"/>
                    <a:pt x="71" y="0"/>
                  </a:cubicBezTo>
                  <a:cubicBezTo>
                    <a:pt x="71" y="10"/>
                    <a:pt x="71" y="10"/>
                    <a:pt x="71" y="10"/>
                  </a:cubicBezTo>
                  <a:cubicBezTo>
                    <a:pt x="71" y="29"/>
                    <a:pt x="71" y="29"/>
                    <a:pt x="71" y="29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7" y="29"/>
                    <a:pt x="0" y="36"/>
                    <a:pt x="0" y="44"/>
                  </a:cubicBezTo>
                  <a:cubicBezTo>
                    <a:pt x="0" y="156"/>
                    <a:pt x="0" y="156"/>
                    <a:pt x="0" y="156"/>
                  </a:cubicBezTo>
                  <a:cubicBezTo>
                    <a:pt x="0" y="164"/>
                    <a:pt x="7" y="171"/>
                    <a:pt x="15" y="171"/>
                  </a:cubicBezTo>
                  <a:cubicBezTo>
                    <a:pt x="176" y="171"/>
                    <a:pt x="176" y="171"/>
                    <a:pt x="176" y="171"/>
                  </a:cubicBezTo>
                  <a:cubicBezTo>
                    <a:pt x="185" y="171"/>
                    <a:pt x="192" y="164"/>
                    <a:pt x="192" y="156"/>
                  </a:cubicBezTo>
                  <a:cubicBezTo>
                    <a:pt x="192" y="44"/>
                    <a:pt x="192" y="44"/>
                    <a:pt x="192" y="44"/>
                  </a:cubicBezTo>
                  <a:cubicBezTo>
                    <a:pt x="192" y="36"/>
                    <a:pt x="185" y="29"/>
                    <a:pt x="176" y="29"/>
                  </a:cubicBezTo>
                  <a:moveTo>
                    <a:pt x="81" y="10"/>
                  </a:moveTo>
                  <a:cubicBezTo>
                    <a:pt x="110" y="10"/>
                    <a:pt x="110" y="10"/>
                    <a:pt x="110" y="10"/>
                  </a:cubicBezTo>
                  <a:cubicBezTo>
                    <a:pt x="110" y="29"/>
                    <a:pt x="110" y="29"/>
                    <a:pt x="110" y="29"/>
                  </a:cubicBezTo>
                  <a:cubicBezTo>
                    <a:pt x="81" y="29"/>
                    <a:pt x="81" y="29"/>
                    <a:pt x="81" y="29"/>
                  </a:cubicBezTo>
                  <a:lnTo>
                    <a:pt x="81" y="10"/>
                  </a:lnTo>
                  <a:close/>
                  <a:moveTo>
                    <a:pt x="134" y="107"/>
                  </a:moveTo>
                  <a:cubicBezTo>
                    <a:pt x="134" y="111"/>
                    <a:pt x="131" y="115"/>
                    <a:pt x="127" y="115"/>
                  </a:cubicBezTo>
                  <a:cubicBezTo>
                    <a:pt x="111" y="115"/>
                    <a:pt x="111" y="115"/>
                    <a:pt x="111" y="115"/>
                  </a:cubicBezTo>
                  <a:cubicBezTo>
                    <a:pt x="111" y="130"/>
                    <a:pt x="111" y="130"/>
                    <a:pt x="111" y="130"/>
                  </a:cubicBezTo>
                  <a:cubicBezTo>
                    <a:pt x="111" y="135"/>
                    <a:pt x="108" y="138"/>
                    <a:pt x="103" y="138"/>
                  </a:cubicBezTo>
                  <a:cubicBezTo>
                    <a:pt x="88" y="138"/>
                    <a:pt x="88" y="138"/>
                    <a:pt x="88" y="138"/>
                  </a:cubicBezTo>
                  <a:cubicBezTo>
                    <a:pt x="84" y="138"/>
                    <a:pt x="80" y="135"/>
                    <a:pt x="80" y="130"/>
                  </a:cubicBezTo>
                  <a:cubicBezTo>
                    <a:pt x="80" y="115"/>
                    <a:pt x="80" y="115"/>
                    <a:pt x="80" y="115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0" y="115"/>
                    <a:pt x="57" y="111"/>
                    <a:pt x="57" y="107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7" y="88"/>
                    <a:pt x="60" y="84"/>
                    <a:pt x="65" y="84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80" y="68"/>
                    <a:pt x="80" y="68"/>
                    <a:pt x="80" y="68"/>
                  </a:cubicBezTo>
                  <a:cubicBezTo>
                    <a:pt x="80" y="64"/>
                    <a:pt x="84" y="61"/>
                    <a:pt x="88" y="61"/>
                  </a:cubicBezTo>
                  <a:cubicBezTo>
                    <a:pt x="103" y="61"/>
                    <a:pt x="103" y="61"/>
                    <a:pt x="103" y="61"/>
                  </a:cubicBezTo>
                  <a:cubicBezTo>
                    <a:pt x="108" y="61"/>
                    <a:pt x="111" y="64"/>
                    <a:pt x="111" y="68"/>
                  </a:cubicBezTo>
                  <a:cubicBezTo>
                    <a:pt x="111" y="84"/>
                    <a:pt x="111" y="84"/>
                    <a:pt x="111" y="84"/>
                  </a:cubicBezTo>
                  <a:cubicBezTo>
                    <a:pt x="127" y="84"/>
                    <a:pt x="127" y="84"/>
                    <a:pt x="127" y="84"/>
                  </a:cubicBezTo>
                  <a:cubicBezTo>
                    <a:pt x="131" y="84"/>
                    <a:pt x="134" y="88"/>
                    <a:pt x="134" y="92"/>
                  </a:cubicBezTo>
                  <a:lnTo>
                    <a:pt x="134" y="107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9270132" y="5537403"/>
            <a:ext cx="846218" cy="846524"/>
            <a:chOff x="9270132" y="5537403"/>
            <a:chExt cx="846218" cy="846524"/>
          </a:xfrm>
        </p:grpSpPr>
        <p:sp>
          <p:nvSpPr>
            <p:cNvPr id="118" name="椭圆 117"/>
            <p:cNvSpPr/>
            <p:nvPr/>
          </p:nvSpPr>
          <p:spPr>
            <a:xfrm>
              <a:off x="9270132" y="5537403"/>
              <a:ext cx="846218" cy="84652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</a:endParaRPr>
            </a:p>
          </p:txBody>
        </p:sp>
        <p:grpSp>
          <p:nvGrpSpPr>
            <p:cNvPr id="126" name="Group 151"/>
            <p:cNvGrpSpPr/>
            <p:nvPr/>
          </p:nvGrpSpPr>
          <p:grpSpPr>
            <a:xfrm>
              <a:off x="9409363" y="5682373"/>
              <a:ext cx="556788" cy="538566"/>
              <a:chOff x="5659438" y="2249488"/>
              <a:chExt cx="623887" cy="603250"/>
            </a:xfrm>
            <a:solidFill>
              <a:schemeClr val="bg1"/>
            </a:solidFill>
          </p:grpSpPr>
          <p:sp>
            <p:nvSpPr>
              <p:cNvPr id="127" name="Freeform 67"/>
              <p:cNvSpPr>
                <a:spLocks noEditPoints="1"/>
              </p:cNvSpPr>
              <p:nvPr/>
            </p:nvSpPr>
            <p:spPr bwMode="auto">
              <a:xfrm>
                <a:off x="5988050" y="2249488"/>
                <a:ext cx="295275" cy="585788"/>
              </a:xfrm>
              <a:custGeom>
                <a:avLst/>
                <a:gdLst/>
                <a:ahLst/>
                <a:cxnLst>
                  <a:cxn ang="0">
                    <a:pos x="0" y="148"/>
                  </a:cxn>
                  <a:cxn ang="0">
                    <a:pos x="0" y="50"/>
                  </a:cxn>
                  <a:cxn ang="0">
                    <a:pos x="51" y="0"/>
                  </a:cxn>
                  <a:cxn ang="0">
                    <a:pos x="101" y="50"/>
                  </a:cxn>
                  <a:cxn ang="0">
                    <a:pos x="101" y="148"/>
                  </a:cxn>
                  <a:cxn ang="0">
                    <a:pos x="51" y="199"/>
                  </a:cxn>
                  <a:cxn ang="0">
                    <a:pos x="0" y="148"/>
                  </a:cxn>
                  <a:cxn ang="0">
                    <a:pos x="9" y="50"/>
                  </a:cxn>
                  <a:cxn ang="0">
                    <a:pos x="9" y="148"/>
                  </a:cxn>
                  <a:cxn ang="0">
                    <a:pos x="51" y="190"/>
                  </a:cxn>
                  <a:cxn ang="0">
                    <a:pos x="92" y="148"/>
                  </a:cxn>
                  <a:cxn ang="0">
                    <a:pos x="92" y="50"/>
                  </a:cxn>
                  <a:cxn ang="0">
                    <a:pos x="51" y="9"/>
                  </a:cxn>
                  <a:cxn ang="0">
                    <a:pos x="9" y="50"/>
                  </a:cxn>
                </a:cxnLst>
                <a:rect l="0" t="0" r="r" b="b"/>
                <a:pathLst>
                  <a:path w="101" h="199">
                    <a:moveTo>
                      <a:pt x="0" y="148"/>
                    </a:moveTo>
                    <a:cubicBezTo>
                      <a:pt x="0" y="50"/>
                      <a:pt x="0" y="50"/>
                      <a:pt x="0" y="50"/>
                    </a:cubicBezTo>
                    <a:cubicBezTo>
                      <a:pt x="0" y="23"/>
                      <a:pt x="23" y="0"/>
                      <a:pt x="51" y="0"/>
                    </a:cubicBezTo>
                    <a:cubicBezTo>
                      <a:pt x="78" y="0"/>
                      <a:pt x="101" y="23"/>
                      <a:pt x="101" y="50"/>
                    </a:cubicBezTo>
                    <a:cubicBezTo>
                      <a:pt x="101" y="148"/>
                      <a:pt x="101" y="148"/>
                      <a:pt x="101" y="148"/>
                    </a:cubicBezTo>
                    <a:cubicBezTo>
                      <a:pt x="101" y="176"/>
                      <a:pt x="78" y="199"/>
                      <a:pt x="51" y="199"/>
                    </a:cubicBezTo>
                    <a:cubicBezTo>
                      <a:pt x="23" y="199"/>
                      <a:pt x="0" y="176"/>
                      <a:pt x="0" y="148"/>
                    </a:cubicBezTo>
                    <a:moveTo>
                      <a:pt x="9" y="50"/>
                    </a:moveTo>
                    <a:cubicBezTo>
                      <a:pt x="9" y="148"/>
                      <a:pt x="9" y="148"/>
                      <a:pt x="9" y="148"/>
                    </a:cubicBezTo>
                    <a:cubicBezTo>
                      <a:pt x="9" y="171"/>
                      <a:pt x="28" y="190"/>
                      <a:pt x="51" y="190"/>
                    </a:cubicBezTo>
                    <a:cubicBezTo>
                      <a:pt x="74" y="190"/>
                      <a:pt x="92" y="171"/>
                      <a:pt x="92" y="148"/>
                    </a:cubicBezTo>
                    <a:cubicBezTo>
                      <a:pt x="92" y="50"/>
                      <a:pt x="92" y="50"/>
                      <a:pt x="92" y="50"/>
                    </a:cubicBezTo>
                    <a:cubicBezTo>
                      <a:pt x="92" y="27"/>
                      <a:pt x="74" y="9"/>
                      <a:pt x="51" y="9"/>
                    </a:cubicBezTo>
                    <a:cubicBezTo>
                      <a:pt x="28" y="9"/>
                      <a:pt x="9" y="27"/>
                      <a:pt x="9" y="50"/>
                    </a:cubicBezTo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cs typeface="+mn-ea"/>
                </a:endParaRPr>
              </a:p>
            </p:txBody>
          </p:sp>
          <p:sp>
            <p:nvSpPr>
              <p:cNvPr id="128" name="Freeform 68"/>
              <p:cNvSpPr/>
              <p:nvPr/>
            </p:nvSpPr>
            <p:spPr bwMode="auto">
              <a:xfrm>
                <a:off x="6027738" y="2559050"/>
                <a:ext cx="214313" cy="222250"/>
              </a:xfrm>
              <a:custGeom>
                <a:avLst/>
                <a:gdLst/>
                <a:ahLst/>
                <a:cxnLst>
                  <a:cxn ang="0">
                    <a:pos x="73" y="0"/>
                  </a:cxn>
                  <a:cxn ang="0">
                    <a:pos x="73" y="39"/>
                  </a:cxn>
                  <a:cxn ang="0">
                    <a:pos x="37" y="76"/>
                  </a:cxn>
                  <a:cxn ang="0">
                    <a:pos x="0" y="39"/>
                  </a:cxn>
                  <a:cxn ang="0">
                    <a:pos x="0" y="0"/>
                  </a:cxn>
                  <a:cxn ang="0">
                    <a:pos x="73" y="0"/>
                  </a:cxn>
                </a:cxnLst>
                <a:rect l="0" t="0" r="r" b="b"/>
                <a:pathLst>
                  <a:path w="73" h="76">
                    <a:moveTo>
                      <a:pt x="73" y="0"/>
                    </a:moveTo>
                    <a:cubicBezTo>
                      <a:pt x="73" y="39"/>
                      <a:pt x="73" y="39"/>
                      <a:pt x="73" y="39"/>
                    </a:cubicBezTo>
                    <a:cubicBezTo>
                      <a:pt x="73" y="59"/>
                      <a:pt x="57" y="76"/>
                      <a:pt x="37" y="76"/>
                    </a:cubicBezTo>
                    <a:cubicBezTo>
                      <a:pt x="16" y="76"/>
                      <a:pt x="0" y="59"/>
                      <a:pt x="0" y="39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73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cs typeface="+mn-ea"/>
                </a:endParaRPr>
              </a:p>
            </p:txBody>
          </p:sp>
          <p:sp>
            <p:nvSpPr>
              <p:cNvPr id="129" name="Freeform 69"/>
              <p:cNvSpPr/>
              <p:nvPr/>
            </p:nvSpPr>
            <p:spPr bwMode="auto">
              <a:xfrm>
                <a:off x="5708650" y="2543175"/>
                <a:ext cx="252413" cy="258763"/>
              </a:xfrm>
              <a:custGeom>
                <a:avLst/>
                <a:gdLst/>
                <a:ahLst/>
                <a:cxnLst>
                  <a:cxn ang="0">
                    <a:pos x="86" y="34"/>
                  </a:cxn>
                  <a:cxn ang="0">
                    <a:pos x="68" y="66"/>
                  </a:cxn>
                  <a:cxn ang="0">
                    <a:pos x="22" y="78"/>
                  </a:cxn>
                  <a:cxn ang="0">
                    <a:pos x="9" y="32"/>
                  </a:cxn>
                  <a:cxn ang="0">
                    <a:pos x="27" y="0"/>
                  </a:cxn>
                  <a:cxn ang="0">
                    <a:pos x="86" y="34"/>
                  </a:cxn>
                </a:cxnLst>
                <a:rect l="0" t="0" r="r" b="b"/>
                <a:pathLst>
                  <a:path w="86" h="88">
                    <a:moveTo>
                      <a:pt x="86" y="34"/>
                    </a:moveTo>
                    <a:cubicBezTo>
                      <a:pt x="68" y="66"/>
                      <a:pt x="68" y="66"/>
                      <a:pt x="68" y="66"/>
                    </a:cubicBezTo>
                    <a:cubicBezTo>
                      <a:pt x="59" y="82"/>
                      <a:pt x="38" y="88"/>
                      <a:pt x="22" y="78"/>
                    </a:cubicBezTo>
                    <a:cubicBezTo>
                      <a:pt x="5" y="69"/>
                      <a:pt x="0" y="48"/>
                      <a:pt x="9" y="32"/>
                    </a:cubicBezTo>
                    <a:cubicBezTo>
                      <a:pt x="27" y="0"/>
                      <a:pt x="27" y="0"/>
                      <a:pt x="27" y="0"/>
                    </a:cubicBezTo>
                    <a:lnTo>
                      <a:pt x="86" y="34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cs typeface="+mn-ea"/>
                </a:endParaRPr>
              </a:p>
            </p:txBody>
          </p:sp>
          <p:sp>
            <p:nvSpPr>
              <p:cNvPr id="130" name="Freeform 70"/>
              <p:cNvSpPr/>
              <p:nvPr/>
            </p:nvSpPr>
            <p:spPr bwMode="auto">
              <a:xfrm>
                <a:off x="5659438" y="2320925"/>
                <a:ext cx="312738" cy="531813"/>
              </a:xfrm>
              <a:custGeom>
                <a:avLst/>
                <a:gdLst/>
                <a:ahLst/>
                <a:cxnLst>
                  <a:cxn ang="0">
                    <a:pos x="13" y="104"/>
                  </a:cxn>
                  <a:cxn ang="0">
                    <a:pos x="59" y="26"/>
                  </a:cxn>
                  <a:cxn ang="0">
                    <a:pos x="107" y="3"/>
                  </a:cxn>
                  <a:cxn ang="0">
                    <a:pos x="107" y="12"/>
                  </a:cxn>
                  <a:cxn ang="0">
                    <a:pos x="66" y="30"/>
                  </a:cxn>
                  <a:cxn ang="0">
                    <a:pos x="20" y="109"/>
                  </a:cxn>
                  <a:cxn ang="0">
                    <a:pos x="35" y="161"/>
                  </a:cxn>
                  <a:cxn ang="0">
                    <a:pos x="87" y="147"/>
                  </a:cxn>
                  <a:cxn ang="0">
                    <a:pos x="107" y="114"/>
                  </a:cxn>
                  <a:cxn ang="0">
                    <a:pos x="107" y="130"/>
                  </a:cxn>
                  <a:cxn ang="0">
                    <a:pos x="95" y="151"/>
                  </a:cxn>
                  <a:cxn ang="0">
                    <a:pos x="30" y="169"/>
                  </a:cxn>
                  <a:cxn ang="0">
                    <a:pos x="13" y="104"/>
                  </a:cxn>
                </a:cxnLst>
                <a:rect l="0" t="0" r="r" b="b"/>
                <a:pathLst>
                  <a:path w="107" h="181">
                    <a:moveTo>
                      <a:pt x="13" y="104"/>
                    </a:moveTo>
                    <a:cubicBezTo>
                      <a:pt x="59" y="26"/>
                      <a:pt x="59" y="26"/>
                      <a:pt x="59" y="26"/>
                    </a:cubicBezTo>
                    <a:cubicBezTo>
                      <a:pt x="69" y="9"/>
                      <a:pt x="88" y="0"/>
                      <a:pt x="107" y="3"/>
                    </a:cubicBezTo>
                    <a:cubicBezTo>
                      <a:pt x="107" y="12"/>
                      <a:pt x="107" y="12"/>
                      <a:pt x="107" y="12"/>
                    </a:cubicBezTo>
                    <a:cubicBezTo>
                      <a:pt x="91" y="8"/>
                      <a:pt x="74" y="15"/>
                      <a:pt x="66" y="30"/>
                    </a:cubicBezTo>
                    <a:cubicBezTo>
                      <a:pt x="20" y="109"/>
                      <a:pt x="20" y="109"/>
                      <a:pt x="20" y="109"/>
                    </a:cubicBezTo>
                    <a:cubicBezTo>
                      <a:pt x="10" y="127"/>
                      <a:pt x="16" y="151"/>
                      <a:pt x="35" y="161"/>
                    </a:cubicBezTo>
                    <a:cubicBezTo>
                      <a:pt x="53" y="172"/>
                      <a:pt x="77" y="166"/>
                      <a:pt x="87" y="147"/>
                    </a:cubicBezTo>
                    <a:cubicBezTo>
                      <a:pt x="107" y="114"/>
                      <a:pt x="107" y="114"/>
                      <a:pt x="107" y="114"/>
                    </a:cubicBezTo>
                    <a:cubicBezTo>
                      <a:pt x="107" y="130"/>
                      <a:pt x="107" y="130"/>
                      <a:pt x="107" y="130"/>
                    </a:cubicBezTo>
                    <a:cubicBezTo>
                      <a:pt x="95" y="151"/>
                      <a:pt x="95" y="151"/>
                      <a:pt x="95" y="151"/>
                    </a:cubicBezTo>
                    <a:cubicBezTo>
                      <a:pt x="82" y="174"/>
                      <a:pt x="53" y="181"/>
                      <a:pt x="30" y="169"/>
                    </a:cubicBezTo>
                    <a:cubicBezTo>
                      <a:pt x="8" y="156"/>
                      <a:pt x="0" y="127"/>
                      <a:pt x="13" y="104"/>
                    </a:cubicBezTo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cs typeface="+mn-ea"/>
                </a:endParaRPr>
              </a:p>
            </p:txBody>
          </p:sp>
        </p:grpSp>
      </p:grpSp>
      <p:grpSp>
        <p:nvGrpSpPr>
          <p:cNvPr id="2" name="组合 1"/>
          <p:cNvGrpSpPr/>
          <p:nvPr/>
        </p:nvGrpSpPr>
        <p:grpSpPr>
          <a:xfrm>
            <a:off x="10595058" y="5537403"/>
            <a:ext cx="846218" cy="846524"/>
            <a:chOff x="10595058" y="5537403"/>
            <a:chExt cx="846218" cy="846524"/>
          </a:xfrm>
        </p:grpSpPr>
        <p:sp>
          <p:nvSpPr>
            <p:cNvPr id="115" name="椭圆 114"/>
            <p:cNvSpPr/>
            <p:nvPr/>
          </p:nvSpPr>
          <p:spPr>
            <a:xfrm>
              <a:off x="10595058" y="5537403"/>
              <a:ext cx="846218" cy="84652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</a:endParaRPr>
            </a:p>
          </p:txBody>
        </p:sp>
        <p:grpSp>
          <p:nvGrpSpPr>
            <p:cNvPr id="132" name="Group 17"/>
            <p:cNvGrpSpPr>
              <a:grpSpLocks noChangeAspect="1"/>
            </p:cNvGrpSpPr>
            <p:nvPr/>
          </p:nvGrpSpPr>
          <p:grpSpPr bwMode="auto">
            <a:xfrm>
              <a:off x="10773389" y="5682373"/>
              <a:ext cx="513438" cy="583115"/>
              <a:chOff x="1340" y="2128"/>
              <a:chExt cx="340" cy="386"/>
            </a:xfrm>
            <a:solidFill>
              <a:schemeClr val="bg1"/>
            </a:solidFill>
          </p:grpSpPr>
          <p:sp>
            <p:nvSpPr>
              <p:cNvPr id="133" name="Freeform 18"/>
              <p:cNvSpPr>
                <a:spLocks noEditPoints="1"/>
              </p:cNvSpPr>
              <p:nvPr/>
            </p:nvSpPr>
            <p:spPr bwMode="auto">
              <a:xfrm>
                <a:off x="1340" y="2128"/>
                <a:ext cx="340" cy="386"/>
              </a:xfrm>
              <a:custGeom>
                <a:avLst/>
                <a:gdLst/>
                <a:ahLst/>
                <a:cxnLst>
                  <a:cxn ang="0">
                    <a:pos x="141" y="75"/>
                  </a:cxn>
                  <a:cxn ang="0">
                    <a:pos x="118" y="53"/>
                  </a:cxn>
                  <a:cxn ang="0">
                    <a:pos x="96" y="75"/>
                  </a:cxn>
                  <a:cxn ang="0">
                    <a:pos x="115" y="96"/>
                  </a:cxn>
                  <a:cxn ang="0">
                    <a:pos x="115" y="120"/>
                  </a:cxn>
                  <a:cxn ang="0">
                    <a:pos x="82" y="153"/>
                  </a:cxn>
                  <a:cxn ang="0">
                    <a:pos x="49" y="120"/>
                  </a:cxn>
                  <a:cxn ang="0">
                    <a:pos x="49" y="93"/>
                  </a:cxn>
                  <a:cxn ang="0">
                    <a:pos x="73" y="78"/>
                  </a:cxn>
                  <a:cxn ang="0">
                    <a:pos x="75" y="74"/>
                  </a:cxn>
                  <a:cxn ang="0">
                    <a:pos x="90" y="30"/>
                  </a:cxn>
                  <a:cxn ang="0">
                    <a:pos x="66" y="3"/>
                  </a:cxn>
                  <a:cxn ang="0">
                    <a:pos x="66" y="3"/>
                  </a:cxn>
                  <a:cxn ang="0">
                    <a:pos x="60" y="0"/>
                  </a:cxn>
                  <a:cxn ang="0">
                    <a:pos x="55" y="6"/>
                  </a:cxn>
                  <a:cxn ang="0">
                    <a:pos x="60" y="12"/>
                  </a:cxn>
                  <a:cxn ang="0">
                    <a:pos x="64" y="10"/>
                  </a:cxn>
                  <a:cxn ang="0">
                    <a:pos x="64" y="11"/>
                  </a:cxn>
                  <a:cxn ang="0">
                    <a:pos x="83" y="30"/>
                  </a:cxn>
                  <a:cxn ang="0">
                    <a:pos x="69" y="69"/>
                  </a:cxn>
                  <a:cxn ang="0">
                    <a:pos x="65" y="71"/>
                  </a:cxn>
                  <a:cxn ang="0">
                    <a:pos x="45" y="82"/>
                  </a:cxn>
                  <a:cxn ang="0">
                    <a:pos x="26" y="71"/>
                  </a:cxn>
                  <a:cxn ang="0">
                    <a:pos x="22" y="69"/>
                  </a:cxn>
                  <a:cxn ang="0">
                    <a:pos x="7" y="30"/>
                  </a:cxn>
                  <a:cxn ang="0">
                    <a:pos x="27" y="11"/>
                  </a:cxn>
                  <a:cxn ang="0">
                    <a:pos x="27" y="10"/>
                  </a:cxn>
                  <a:cxn ang="0">
                    <a:pos x="30" y="12"/>
                  </a:cxn>
                  <a:cxn ang="0">
                    <a:pos x="36" y="6"/>
                  </a:cxn>
                  <a:cxn ang="0">
                    <a:pos x="30" y="0"/>
                  </a:cxn>
                  <a:cxn ang="0">
                    <a:pos x="25" y="3"/>
                  </a:cxn>
                  <a:cxn ang="0">
                    <a:pos x="25" y="3"/>
                  </a:cxn>
                  <a:cxn ang="0">
                    <a:pos x="0" y="30"/>
                  </a:cxn>
                  <a:cxn ang="0">
                    <a:pos x="16" y="74"/>
                  </a:cxn>
                  <a:cxn ang="0">
                    <a:pos x="17" y="78"/>
                  </a:cxn>
                  <a:cxn ang="0">
                    <a:pos x="42" y="93"/>
                  </a:cxn>
                  <a:cxn ang="0">
                    <a:pos x="42" y="120"/>
                  </a:cxn>
                  <a:cxn ang="0">
                    <a:pos x="82" y="160"/>
                  </a:cxn>
                  <a:cxn ang="0">
                    <a:pos x="122" y="120"/>
                  </a:cxn>
                  <a:cxn ang="0">
                    <a:pos x="122" y="96"/>
                  </a:cxn>
                  <a:cxn ang="0">
                    <a:pos x="141" y="75"/>
                  </a:cxn>
                  <a:cxn ang="0">
                    <a:pos x="118" y="90"/>
                  </a:cxn>
                  <a:cxn ang="0">
                    <a:pos x="104" y="75"/>
                  </a:cxn>
                  <a:cxn ang="0">
                    <a:pos x="118" y="60"/>
                  </a:cxn>
                  <a:cxn ang="0">
                    <a:pos x="133" y="75"/>
                  </a:cxn>
                  <a:cxn ang="0">
                    <a:pos x="118" y="90"/>
                  </a:cxn>
                  <a:cxn ang="0">
                    <a:pos x="118" y="90"/>
                  </a:cxn>
                  <a:cxn ang="0">
                    <a:pos x="118" y="90"/>
                  </a:cxn>
                </a:cxnLst>
                <a:rect l="0" t="0" r="r" b="b"/>
                <a:pathLst>
                  <a:path w="141" h="160">
                    <a:moveTo>
                      <a:pt x="141" y="75"/>
                    </a:moveTo>
                    <a:cubicBezTo>
                      <a:pt x="141" y="62"/>
                      <a:pt x="131" y="53"/>
                      <a:pt x="118" y="53"/>
                    </a:cubicBezTo>
                    <a:cubicBezTo>
                      <a:pt x="106" y="53"/>
                      <a:pt x="96" y="62"/>
                      <a:pt x="96" y="75"/>
                    </a:cubicBezTo>
                    <a:cubicBezTo>
                      <a:pt x="96" y="86"/>
                      <a:pt x="104" y="95"/>
                      <a:pt x="115" y="96"/>
                    </a:cubicBezTo>
                    <a:cubicBezTo>
                      <a:pt x="115" y="120"/>
                      <a:pt x="115" y="120"/>
                      <a:pt x="115" y="120"/>
                    </a:cubicBezTo>
                    <a:cubicBezTo>
                      <a:pt x="115" y="138"/>
                      <a:pt x="100" y="153"/>
                      <a:pt x="82" y="153"/>
                    </a:cubicBezTo>
                    <a:cubicBezTo>
                      <a:pt x="64" y="153"/>
                      <a:pt x="49" y="138"/>
                      <a:pt x="49" y="120"/>
                    </a:cubicBezTo>
                    <a:cubicBezTo>
                      <a:pt x="49" y="93"/>
                      <a:pt x="49" y="93"/>
                      <a:pt x="49" y="93"/>
                    </a:cubicBezTo>
                    <a:cubicBezTo>
                      <a:pt x="58" y="92"/>
                      <a:pt x="66" y="87"/>
                      <a:pt x="73" y="78"/>
                    </a:cubicBezTo>
                    <a:cubicBezTo>
                      <a:pt x="74" y="77"/>
                      <a:pt x="75" y="75"/>
                      <a:pt x="75" y="74"/>
                    </a:cubicBezTo>
                    <a:cubicBezTo>
                      <a:pt x="84" y="61"/>
                      <a:pt x="90" y="43"/>
                      <a:pt x="90" y="30"/>
                    </a:cubicBezTo>
                    <a:cubicBezTo>
                      <a:pt x="90" y="9"/>
                      <a:pt x="81" y="7"/>
                      <a:pt x="66" y="3"/>
                    </a:cubicBezTo>
                    <a:cubicBezTo>
                      <a:pt x="66" y="3"/>
                      <a:pt x="66" y="3"/>
                      <a:pt x="66" y="3"/>
                    </a:cubicBezTo>
                    <a:cubicBezTo>
                      <a:pt x="65" y="1"/>
                      <a:pt x="63" y="0"/>
                      <a:pt x="60" y="0"/>
                    </a:cubicBezTo>
                    <a:cubicBezTo>
                      <a:pt x="57" y="0"/>
                      <a:pt x="55" y="3"/>
                      <a:pt x="55" y="6"/>
                    </a:cubicBezTo>
                    <a:cubicBezTo>
                      <a:pt x="55" y="9"/>
                      <a:pt x="57" y="12"/>
                      <a:pt x="60" y="12"/>
                    </a:cubicBezTo>
                    <a:cubicBezTo>
                      <a:pt x="62" y="12"/>
                      <a:pt x="63" y="11"/>
                      <a:pt x="64" y="10"/>
                    </a:cubicBezTo>
                    <a:cubicBezTo>
                      <a:pt x="64" y="11"/>
                      <a:pt x="64" y="11"/>
                      <a:pt x="64" y="11"/>
                    </a:cubicBezTo>
                    <a:cubicBezTo>
                      <a:pt x="79" y="14"/>
                      <a:pt x="83" y="15"/>
                      <a:pt x="83" y="30"/>
                    </a:cubicBezTo>
                    <a:cubicBezTo>
                      <a:pt x="83" y="42"/>
                      <a:pt x="77" y="58"/>
                      <a:pt x="69" y="69"/>
                    </a:cubicBezTo>
                    <a:cubicBezTo>
                      <a:pt x="67" y="69"/>
                      <a:pt x="66" y="70"/>
                      <a:pt x="65" y="71"/>
                    </a:cubicBezTo>
                    <a:cubicBezTo>
                      <a:pt x="61" y="76"/>
                      <a:pt x="54" y="82"/>
                      <a:pt x="45" y="82"/>
                    </a:cubicBezTo>
                    <a:cubicBezTo>
                      <a:pt x="37" y="82"/>
                      <a:pt x="30" y="76"/>
                      <a:pt x="26" y="71"/>
                    </a:cubicBezTo>
                    <a:cubicBezTo>
                      <a:pt x="25" y="70"/>
                      <a:pt x="23" y="69"/>
                      <a:pt x="22" y="69"/>
                    </a:cubicBezTo>
                    <a:cubicBezTo>
                      <a:pt x="13" y="58"/>
                      <a:pt x="7" y="42"/>
                      <a:pt x="7" y="30"/>
                    </a:cubicBezTo>
                    <a:cubicBezTo>
                      <a:pt x="7" y="15"/>
                      <a:pt x="11" y="14"/>
                      <a:pt x="27" y="11"/>
                    </a:cubicBezTo>
                    <a:cubicBezTo>
                      <a:pt x="27" y="10"/>
                      <a:pt x="27" y="10"/>
                      <a:pt x="27" y="10"/>
                    </a:cubicBezTo>
                    <a:cubicBezTo>
                      <a:pt x="28" y="11"/>
                      <a:pt x="29" y="12"/>
                      <a:pt x="30" y="12"/>
                    </a:cubicBezTo>
                    <a:cubicBezTo>
                      <a:pt x="33" y="12"/>
                      <a:pt x="36" y="9"/>
                      <a:pt x="36" y="6"/>
                    </a:cubicBezTo>
                    <a:cubicBezTo>
                      <a:pt x="36" y="3"/>
                      <a:pt x="33" y="0"/>
                      <a:pt x="30" y="0"/>
                    </a:cubicBezTo>
                    <a:cubicBezTo>
                      <a:pt x="28" y="0"/>
                      <a:pt x="26" y="1"/>
                      <a:pt x="25" y="3"/>
                    </a:cubicBezTo>
                    <a:cubicBezTo>
                      <a:pt x="25" y="3"/>
                      <a:pt x="25" y="3"/>
                      <a:pt x="25" y="3"/>
                    </a:cubicBezTo>
                    <a:cubicBezTo>
                      <a:pt x="9" y="7"/>
                      <a:pt x="0" y="9"/>
                      <a:pt x="0" y="30"/>
                    </a:cubicBezTo>
                    <a:cubicBezTo>
                      <a:pt x="0" y="43"/>
                      <a:pt x="6" y="61"/>
                      <a:pt x="16" y="74"/>
                    </a:cubicBezTo>
                    <a:cubicBezTo>
                      <a:pt x="16" y="76"/>
                      <a:pt x="16" y="77"/>
                      <a:pt x="17" y="78"/>
                    </a:cubicBezTo>
                    <a:cubicBezTo>
                      <a:pt x="25" y="87"/>
                      <a:pt x="33" y="92"/>
                      <a:pt x="42" y="93"/>
                    </a:cubicBezTo>
                    <a:cubicBezTo>
                      <a:pt x="42" y="120"/>
                      <a:pt x="42" y="120"/>
                      <a:pt x="42" y="120"/>
                    </a:cubicBezTo>
                    <a:cubicBezTo>
                      <a:pt x="42" y="142"/>
                      <a:pt x="60" y="160"/>
                      <a:pt x="82" y="160"/>
                    </a:cubicBezTo>
                    <a:cubicBezTo>
                      <a:pt x="104" y="160"/>
                      <a:pt x="122" y="142"/>
                      <a:pt x="122" y="120"/>
                    </a:cubicBezTo>
                    <a:cubicBezTo>
                      <a:pt x="122" y="96"/>
                      <a:pt x="122" y="96"/>
                      <a:pt x="122" y="96"/>
                    </a:cubicBezTo>
                    <a:cubicBezTo>
                      <a:pt x="133" y="95"/>
                      <a:pt x="141" y="86"/>
                      <a:pt x="141" y="75"/>
                    </a:cubicBezTo>
                    <a:close/>
                    <a:moveTo>
                      <a:pt x="118" y="90"/>
                    </a:moveTo>
                    <a:cubicBezTo>
                      <a:pt x="110" y="90"/>
                      <a:pt x="104" y="83"/>
                      <a:pt x="104" y="75"/>
                    </a:cubicBezTo>
                    <a:cubicBezTo>
                      <a:pt x="104" y="67"/>
                      <a:pt x="110" y="60"/>
                      <a:pt x="118" y="60"/>
                    </a:cubicBezTo>
                    <a:cubicBezTo>
                      <a:pt x="127" y="60"/>
                      <a:pt x="133" y="67"/>
                      <a:pt x="133" y="75"/>
                    </a:cubicBezTo>
                    <a:cubicBezTo>
                      <a:pt x="133" y="83"/>
                      <a:pt x="127" y="90"/>
                      <a:pt x="118" y="90"/>
                    </a:cubicBezTo>
                    <a:close/>
                    <a:moveTo>
                      <a:pt x="118" y="90"/>
                    </a:moveTo>
                    <a:cubicBezTo>
                      <a:pt x="118" y="90"/>
                      <a:pt x="118" y="90"/>
                      <a:pt x="118" y="90"/>
                    </a:cubicBezTo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cs typeface="+mn-ea"/>
                </a:endParaRPr>
              </a:p>
            </p:txBody>
          </p:sp>
          <p:sp>
            <p:nvSpPr>
              <p:cNvPr id="134" name="Freeform 19"/>
              <p:cNvSpPr>
                <a:spLocks noEditPoints="1"/>
              </p:cNvSpPr>
              <p:nvPr/>
            </p:nvSpPr>
            <p:spPr bwMode="auto">
              <a:xfrm>
                <a:off x="1598" y="2282"/>
                <a:ext cx="56" cy="53"/>
              </a:xfrm>
              <a:custGeom>
                <a:avLst/>
                <a:gdLst/>
                <a:ahLst/>
                <a:cxnLst>
                  <a:cxn ang="0">
                    <a:pos x="11" y="0"/>
                  </a:cxn>
                  <a:cxn ang="0">
                    <a:pos x="0" y="11"/>
                  </a:cxn>
                  <a:cxn ang="0">
                    <a:pos x="11" y="22"/>
                  </a:cxn>
                  <a:cxn ang="0">
                    <a:pos x="23" y="11"/>
                  </a:cxn>
                  <a:cxn ang="0">
                    <a:pos x="11" y="0"/>
                  </a:cxn>
                  <a:cxn ang="0">
                    <a:pos x="11" y="0"/>
                  </a:cxn>
                  <a:cxn ang="0">
                    <a:pos x="11" y="0"/>
                  </a:cxn>
                </a:cxnLst>
                <a:rect l="0" t="0" r="r" b="b"/>
                <a:pathLst>
                  <a:path w="23" h="22">
                    <a:moveTo>
                      <a:pt x="11" y="0"/>
                    </a:moveTo>
                    <a:cubicBezTo>
                      <a:pt x="5" y="0"/>
                      <a:pt x="0" y="5"/>
                      <a:pt x="0" y="11"/>
                    </a:cubicBezTo>
                    <a:cubicBezTo>
                      <a:pt x="0" y="17"/>
                      <a:pt x="5" y="22"/>
                      <a:pt x="11" y="22"/>
                    </a:cubicBezTo>
                    <a:cubicBezTo>
                      <a:pt x="18" y="22"/>
                      <a:pt x="23" y="17"/>
                      <a:pt x="23" y="11"/>
                    </a:cubicBezTo>
                    <a:cubicBezTo>
                      <a:pt x="23" y="5"/>
                      <a:pt x="18" y="0"/>
                      <a:pt x="11" y="0"/>
                    </a:cubicBezTo>
                    <a:close/>
                    <a:moveTo>
                      <a:pt x="11" y="0"/>
                    </a:moveTo>
                    <a:cubicBezTo>
                      <a:pt x="11" y="0"/>
                      <a:pt x="11" y="0"/>
                      <a:pt x="11" y="0"/>
                    </a:cubicBezTo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cs typeface="+mn-ea"/>
                </a:endParaRPr>
              </a:p>
            </p:txBody>
          </p:sp>
        </p:grpSp>
      </p:grpSp>
      <p:pic>
        <p:nvPicPr>
          <p:cNvPr id="1247" name="Picture 85" descr="C:\Users\Administrator\各行业\医疗\sdsss.gif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9777" y="941349"/>
            <a:ext cx="5537726" cy="554695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8000">
        <p:blinds dir="vert"/>
      </p:transition>
    </mc:Choice>
    <mc:Fallback>
      <p:transition spd="slow" advTm="8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12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2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2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4000" fill="hold"/>
                                        <p:tgtEl>
                                          <p:spTgt spid="62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8" presetClass="emph" presetSubtype="0" repeatCount="400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Rot by="21600000">
                                      <p:cBhvr>
                                        <p:cTn id="32" dur="4000" fill="hold"/>
                                        <p:tgtEl>
                                          <p:spTgt spid="12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8" presetClass="emph" presetSubtype="0" repeatCount="4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Rot by="21600000">
                                      <p:cBhvr>
                                        <p:cTn id="34" dur="4000" fill="hold"/>
                                        <p:tgtEl>
                                          <p:spTgt spid="12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8" presetClass="emph" presetSubtype="0" repeatCount="4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6" dur="4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8" presetClass="emph" presetSubtype="0" repeatCount="4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21600000">
                                      <p:cBhvr>
                                        <p:cTn id="38" dur="4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4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" grpId="0" animBg="1"/>
      <p:bldP spid="10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平行四边形 1"/>
          <p:cNvSpPr/>
          <p:nvPr/>
        </p:nvSpPr>
        <p:spPr>
          <a:xfrm>
            <a:off x="-1609650" y="1214178"/>
            <a:ext cx="7494652" cy="4951920"/>
          </a:xfrm>
          <a:prstGeom prst="parallelogram">
            <a:avLst/>
          </a:prstGeom>
          <a:blipFill>
            <a:blip r:embed="rId1"/>
            <a:stretch>
              <a:fillRect/>
            </a:stretch>
          </a:blip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3824414" y="2173240"/>
            <a:ext cx="9832658" cy="2870187"/>
            <a:chOff x="3824414" y="1711735"/>
            <a:chExt cx="9832658" cy="2870187"/>
          </a:xfrm>
        </p:grpSpPr>
        <p:sp>
          <p:nvSpPr>
            <p:cNvPr id="5" name="平行四边形 4"/>
            <p:cNvSpPr/>
            <p:nvPr/>
          </p:nvSpPr>
          <p:spPr>
            <a:xfrm>
              <a:off x="3824414" y="1721145"/>
              <a:ext cx="9832658" cy="2860777"/>
            </a:xfrm>
            <a:prstGeom prst="parallelogram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</a:endParaRPr>
            </a:p>
          </p:txBody>
        </p:sp>
        <p:sp>
          <p:nvSpPr>
            <p:cNvPr id="13" name="Freeform 10"/>
            <p:cNvSpPr/>
            <p:nvPr/>
          </p:nvSpPr>
          <p:spPr bwMode="auto">
            <a:xfrm>
              <a:off x="10971372" y="1711735"/>
              <a:ext cx="1219041" cy="2870187"/>
            </a:xfrm>
            <a:custGeom>
              <a:avLst/>
              <a:gdLst>
                <a:gd name="T0" fmla="*/ 457 w 1102"/>
                <a:gd name="T1" fmla="*/ 592 h 3214"/>
                <a:gd name="T2" fmla="*/ 0 w 1102"/>
                <a:gd name="T3" fmla="*/ 592 h 3214"/>
                <a:gd name="T4" fmla="*/ 0 w 1102"/>
                <a:gd name="T5" fmla="*/ 195 h 3214"/>
                <a:gd name="T6" fmla="*/ 457 w 1102"/>
                <a:gd name="T7" fmla="*/ 0 h 3214"/>
                <a:gd name="T8" fmla="*/ 1102 w 1102"/>
                <a:gd name="T9" fmla="*/ 0 h 3214"/>
                <a:gd name="T10" fmla="*/ 1102 w 1102"/>
                <a:gd name="T11" fmla="*/ 3214 h 3214"/>
                <a:gd name="T12" fmla="*/ 457 w 1102"/>
                <a:gd name="T13" fmla="*/ 3214 h 3214"/>
                <a:gd name="T14" fmla="*/ 457 w 1102"/>
                <a:gd name="T15" fmla="*/ 592 h 3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2" h="3214">
                  <a:moveTo>
                    <a:pt x="457" y="592"/>
                  </a:moveTo>
                  <a:lnTo>
                    <a:pt x="0" y="592"/>
                  </a:lnTo>
                  <a:lnTo>
                    <a:pt x="0" y="195"/>
                  </a:lnTo>
                  <a:lnTo>
                    <a:pt x="457" y="0"/>
                  </a:lnTo>
                  <a:lnTo>
                    <a:pt x="1102" y="0"/>
                  </a:lnTo>
                  <a:lnTo>
                    <a:pt x="1102" y="3214"/>
                  </a:lnTo>
                  <a:lnTo>
                    <a:pt x="457" y="3214"/>
                  </a:lnTo>
                  <a:lnTo>
                    <a:pt x="457" y="59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</p:grpSp>
      <p:sp>
        <p:nvSpPr>
          <p:cNvPr id="6" name="文本框 5"/>
          <p:cNvSpPr txBox="1"/>
          <p:nvPr/>
        </p:nvSpPr>
        <p:spPr>
          <a:xfrm>
            <a:off x="4295006" y="3141762"/>
            <a:ext cx="69127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7200" dirty="0" smtClean="0">
                <a:solidFill>
                  <a:schemeClr val="bg1"/>
                </a:solidFill>
                <a:latin typeface="+mn-ea"/>
                <a:cs typeface="+mn-ea"/>
              </a:rPr>
              <a:t>上半年工作总结 </a:t>
            </a:r>
            <a:endParaRPr lang="zh-CN" altLang="en-US" sz="7200" dirty="0">
              <a:solidFill>
                <a:schemeClr val="bg1"/>
              </a:solidFill>
              <a:latin typeface="+mn-ea"/>
              <a:cs typeface="+mn-ea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" y="171489"/>
            <a:ext cx="479998" cy="628796"/>
          </a:xfrm>
          <a:prstGeom prst="rect">
            <a:avLst/>
          </a:prstGeom>
          <a:solidFill>
            <a:srgbClr val="F66E08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1"/>
              </a:solidFill>
              <a:cs typeface="+mn-ea"/>
            </a:endParaRPr>
          </a:p>
        </p:txBody>
      </p:sp>
      <p:sp>
        <p:nvSpPr>
          <p:cNvPr id="12" name="文本框 5"/>
          <p:cNvSpPr txBox="1"/>
          <p:nvPr/>
        </p:nvSpPr>
        <p:spPr>
          <a:xfrm>
            <a:off x="491426" y="200462"/>
            <a:ext cx="38635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 dirty="0" smtClean="0">
                <a:solidFill>
                  <a:schemeClr val="accent1"/>
                </a:solidFill>
                <a:latin typeface="+mn-ea"/>
                <a:cs typeface="+mn-ea"/>
              </a:rPr>
              <a:t>过渡</a:t>
            </a:r>
            <a:r>
              <a:rPr lang="en-US" altLang="zh-CN" sz="3200" b="1" dirty="0" smtClean="0">
                <a:solidFill>
                  <a:schemeClr val="accent1"/>
                </a:solidFill>
                <a:latin typeface="+mn-ea"/>
                <a:cs typeface="+mn-ea"/>
              </a:rPr>
              <a:t>/TRANSITION</a:t>
            </a:r>
            <a:endParaRPr lang="zh-CN" altLang="en-US" sz="3200" b="1" dirty="0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14" name="TextBox 111"/>
          <p:cNvSpPr txBox="1">
            <a:spLocks noChangeArrowheads="1"/>
          </p:cNvSpPr>
          <p:nvPr/>
        </p:nvSpPr>
        <p:spPr bwMode="auto">
          <a:xfrm>
            <a:off x="5303118" y="5115435"/>
            <a:ext cx="6696744" cy="683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70" tIns="45683" rIns="91370" bIns="45683">
            <a:spAutoFit/>
          </a:bodyPr>
          <a:lstStyle>
            <a:lvl1pPr>
              <a:defRPr>
                <a:solidFill>
                  <a:schemeClr val="tx1"/>
                </a:solidFill>
                <a:latin typeface="Lao UI" panose="020B0502040204020203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Lao UI" panose="020B0502040204020203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Lao UI" panose="020B0502040204020203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Lao UI" panose="020B0502040204020203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Lao UI" panose="020B0502040204020203" pitchFamily="34" charset="0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o UI" panose="020B0502040204020203" pitchFamily="34" charset="0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o UI" panose="020B0502040204020203" pitchFamily="34" charset="0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o UI" panose="020B0502040204020203" pitchFamily="34" charset="0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o UI" panose="020B0502040204020203" pitchFamily="34" charset="0"/>
                <a:ea typeface="微软雅黑" panose="020B0503020204020204" pitchFamily="34" charset="-122"/>
              </a:defRPr>
            </a:lvl9pPr>
          </a:lstStyle>
          <a:p>
            <a:pPr defTabSz="913765">
              <a:lnSpc>
                <a:spcPct val="120000"/>
              </a:lnSpc>
              <a:defRPr/>
            </a:pPr>
            <a:r>
              <a:rPr lang="zh-CN" altLang="en-US" sz="1600" dirty="0" smtClean="0">
                <a:solidFill>
                  <a:schemeClr val="accent2"/>
                </a:solidFill>
                <a:latin typeface="+mn-ea"/>
                <a:ea typeface="+mn-ea"/>
                <a:cs typeface="+mn-ea"/>
              </a:rPr>
              <a:t>可在此处添加</a:t>
            </a:r>
            <a:r>
              <a:rPr lang="zh-CN" altLang="en-US" sz="1600" dirty="0">
                <a:solidFill>
                  <a:schemeClr val="accent2"/>
                </a:solidFill>
                <a:latin typeface="+mn-ea"/>
                <a:ea typeface="+mn-ea"/>
                <a:cs typeface="+mn-ea"/>
              </a:rPr>
              <a:t>简短问题说明文字，具体说明文字在此处添加此处单击此处添加文字阐述。单击此处添加文字阐述，添加简短问题说明文字。</a:t>
            </a:r>
            <a:endParaRPr lang="zh-CN" altLang="en-US" sz="1600" baseline="-3000" dirty="0">
              <a:solidFill>
                <a:schemeClr val="accent2"/>
              </a:solidFill>
              <a:latin typeface="+mn-ea"/>
              <a:ea typeface="+mn-ea"/>
              <a:cs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 advTm="0">
        <p14:switch dir="r"/>
      </p:transition>
    </mc:Choice>
    <mc:Fallback>
      <p:transition spd="slow" advTm="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2" presetClass="entr" presetSubtype="8" fill="hold" grpId="0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9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0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2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2599"/>
                                </p:stCondLst>
                                <p:childTnLst>
                                  <p:par>
                                    <p:cTn id="28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25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6" grpId="0"/>
          <p:bldP spid="9" grpId="0" animBg="1"/>
          <p:bldP spid="12" grpId="0"/>
          <p:bldP spid="14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2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2599"/>
                                </p:stCondLst>
                                <p:childTnLst>
                                  <p:par>
                                    <p:cTn id="28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25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6" grpId="0"/>
          <p:bldP spid="9" grpId="0" animBg="1"/>
          <p:bldP spid="12" grpId="0"/>
          <p:bldP spid="14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istrator\各行业\医疗\dsfds.gif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contrast="4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680" t="28181" r="19142" b="19107"/>
          <a:stretch>
            <a:fillRect/>
          </a:stretch>
        </p:blipFill>
        <p:spPr bwMode="auto">
          <a:xfrm>
            <a:off x="190550" y="172672"/>
            <a:ext cx="593194" cy="538357"/>
          </a:xfrm>
          <a:prstGeom prst="rect">
            <a:avLst/>
          </a:prstGeom>
          <a:noFill/>
          <a:effectLst>
            <a:outerShdw blurRad="215900" dist="1016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853346" y="204963"/>
            <a:ext cx="54006" cy="4340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</a:endParaRPr>
          </a:p>
        </p:txBody>
      </p:sp>
      <p:sp>
        <p:nvSpPr>
          <p:cNvPr id="5" name="文本框 25"/>
          <p:cNvSpPr txBox="1"/>
          <p:nvPr/>
        </p:nvSpPr>
        <p:spPr>
          <a:xfrm>
            <a:off x="945570" y="180723"/>
            <a:ext cx="4453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chemeClr val="accent1"/>
                </a:solidFill>
                <a:latin typeface="+mn-ea"/>
                <a:cs typeface="+mn-ea"/>
              </a:rPr>
              <a:t>请</a:t>
            </a:r>
            <a:r>
              <a:rPr lang="zh-CN" altLang="en-US" sz="3200" b="1" dirty="0" smtClean="0">
                <a:solidFill>
                  <a:schemeClr val="accent1"/>
                </a:solidFill>
                <a:latin typeface="+mn-ea"/>
                <a:cs typeface="+mn-ea"/>
              </a:rPr>
              <a:t>在此处添加目录标题</a:t>
            </a:r>
            <a:endParaRPr lang="zh-CN" altLang="en-US" sz="3200" b="1" dirty="0">
              <a:solidFill>
                <a:schemeClr val="accent1"/>
              </a:solidFill>
              <a:latin typeface="+mn-ea"/>
              <a:cs typeface="+mn-ea"/>
            </a:endParaRPr>
          </a:p>
        </p:txBody>
      </p:sp>
      <p:grpSp>
        <p:nvGrpSpPr>
          <p:cNvPr id="6" name="Group 59"/>
          <p:cNvGrpSpPr/>
          <p:nvPr/>
        </p:nvGrpSpPr>
        <p:grpSpPr>
          <a:xfrm>
            <a:off x="8411885" y="5218907"/>
            <a:ext cx="3034534" cy="976811"/>
            <a:chOff x="7154103" y="3206176"/>
            <a:chExt cx="2276196" cy="732439"/>
          </a:xfrm>
        </p:grpSpPr>
        <p:sp>
          <p:nvSpPr>
            <p:cNvPr id="7" name="TextBox 6"/>
            <p:cNvSpPr txBox="1"/>
            <p:nvPr/>
          </p:nvSpPr>
          <p:spPr>
            <a:xfrm>
              <a:off x="7154105" y="3453979"/>
              <a:ext cx="2276194" cy="48463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lvl="0"/>
              <a:r>
                <a:rPr lang="zh-CN" altLang="en-US" sz="14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时尚中黑简体" panose="01010104010101010101" charset="-122"/>
                  <a:cs typeface="+mn-ea"/>
                </a:rPr>
                <a:t>单击此处添加文字阐述，添加简短问题说明文字，具体说明文字在此处。单击此处添加文字阐述，添加简短问题</a:t>
              </a:r>
              <a:endParaRPr lang="en-US" altLang="zh-CN" sz="1300" dirty="0">
                <a:solidFill>
                  <a:prstClr val="black">
                    <a:lumMod val="75000"/>
                    <a:lumOff val="25000"/>
                  </a:prstClr>
                </a:solidFill>
                <a:cs typeface="+mn-ea"/>
              </a:endParaRPr>
            </a:p>
          </p:txBody>
        </p:sp>
        <p:sp>
          <p:nvSpPr>
            <p:cNvPr id="8" name="Rectangle 181"/>
            <p:cNvSpPr/>
            <p:nvPr/>
          </p:nvSpPr>
          <p:spPr>
            <a:xfrm>
              <a:off x="7154103" y="3206176"/>
              <a:ext cx="913830" cy="219240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zh-CN" altLang="en-US" sz="1900" b="1" dirty="0">
                  <a:solidFill>
                    <a:schemeClr val="accent5"/>
                  </a:solidFill>
                  <a:cs typeface="+mn-ea"/>
                </a:rPr>
                <a:t>文本</a:t>
              </a:r>
              <a:r>
                <a:rPr lang="zh-CN" altLang="en-US" sz="1900" b="1" dirty="0" smtClean="0">
                  <a:solidFill>
                    <a:schemeClr val="accent5"/>
                  </a:solidFill>
                  <a:cs typeface="+mn-ea"/>
                </a:rPr>
                <a:t>内容五</a:t>
              </a:r>
              <a:endParaRPr lang="zh-CN" altLang="en-US" sz="1900" b="1" dirty="0">
                <a:solidFill>
                  <a:schemeClr val="accent5"/>
                </a:solidFill>
                <a:cs typeface="+mn-ea"/>
              </a:endParaRPr>
            </a:p>
          </p:txBody>
        </p:sp>
      </p:grpSp>
      <p:grpSp>
        <p:nvGrpSpPr>
          <p:cNvPr id="9" name="Group 57"/>
          <p:cNvGrpSpPr/>
          <p:nvPr/>
        </p:nvGrpSpPr>
        <p:grpSpPr>
          <a:xfrm>
            <a:off x="838622" y="3284725"/>
            <a:ext cx="2722762" cy="1192255"/>
            <a:chOff x="-62652" y="3168889"/>
            <a:chExt cx="2042337" cy="893985"/>
          </a:xfrm>
        </p:grpSpPr>
        <p:sp>
          <p:nvSpPr>
            <p:cNvPr id="10" name="TextBox 9"/>
            <p:cNvSpPr txBox="1"/>
            <p:nvPr/>
          </p:nvSpPr>
          <p:spPr>
            <a:xfrm>
              <a:off x="-62652" y="3416693"/>
              <a:ext cx="2042337" cy="64618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lvl="0" algn="r"/>
              <a:r>
                <a:rPr lang="zh-CN" altLang="en-US" sz="14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时尚中黑简体" panose="01010104010101010101" charset="-122"/>
                  <a:cs typeface="+mn-ea"/>
                </a:rPr>
                <a:t>单击此处添加文字阐述，添加简短问题说明文字，具体说明文字在此处。单击此处添加文字阐述，添加简短问题</a:t>
              </a:r>
              <a:endParaRPr lang="en-US" altLang="zh-CN" sz="1300" dirty="0">
                <a:solidFill>
                  <a:prstClr val="black">
                    <a:lumMod val="75000"/>
                    <a:lumOff val="25000"/>
                  </a:prstClr>
                </a:solidFill>
                <a:cs typeface="+mn-ea"/>
              </a:endParaRPr>
            </a:p>
          </p:txBody>
        </p:sp>
        <p:sp>
          <p:nvSpPr>
            <p:cNvPr id="11" name="Rectangle 184"/>
            <p:cNvSpPr/>
            <p:nvPr/>
          </p:nvSpPr>
          <p:spPr>
            <a:xfrm>
              <a:off x="1065855" y="3168889"/>
              <a:ext cx="913830" cy="219240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r"/>
              <a:r>
                <a:rPr lang="zh-CN" altLang="en-US" sz="1900" b="1" dirty="0">
                  <a:solidFill>
                    <a:schemeClr val="accent1"/>
                  </a:solidFill>
                  <a:cs typeface="+mn-ea"/>
                </a:rPr>
                <a:t>文本</a:t>
              </a:r>
              <a:r>
                <a:rPr lang="zh-CN" altLang="en-US" sz="1900" b="1" dirty="0" smtClean="0">
                  <a:solidFill>
                    <a:schemeClr val="accent1"/>
                  </a:solidFill>
                  <a:cs typeface="+mn-ea"/>
                </a:rPr>
                <a:t>内容一</a:t>
              </a:r>
              <a:endParaRPr lang="zh-CN" altLang="en-US" sz="1900" b="1" dirty="0">
                <a:solidFill>
                  <a:schemeClr val="accent1"/>
                </a:solidFill>
                <a:cs typeface="+mn-ea"/>
              </a:endParaRPr>
            </a:p>
          </p:txBody>
        </p:sp>
      </p:grpSp>
      <p:grpSp>
        <p:nvGrpSpPr>
          <p:cNvPr id="12" name="Group 58"/>
          <p:cNvGrpSpPr/>
          <p:nvPr/>
        </p:nvGrpSpPr>
        <p:grpSpPr>
          <a:xfrm>
            <a:off x="8411885" y="1585943"/>
            <a:ext cx="3034532" cy="976811"/>
            <a:chOff x="7174424" y="1352592"/>
            <a:chExt cx="2276195" cy="732439"/>
          </a:xfrm>
        </p:grpSpPr>
        <p:sp>
          <p:nvSpPr>
            <p:cNvPr id="13" name="TextBox 12"/>
            <p:cNvSpPr txBox="1"/>
            <p:nvPr/>
          </p:nvSpPr>
          <p:spPr>
            <a:xfrm>
              <a:off x="7174424" y="1600395"/>
              <a:ext cx="2276195" cy="48463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lvl="0"/>
              <a:r>
                <a:rPr lang="zh-CN" altLang="en-US" sz="14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时尚中黑简体" panose="01010104010101010101" charset="-122"/>
                  <a:cs typeface="+mn-ea"/>
                </a:rPr>
                <a:t>单击此处添加文字阐述，添加简短问题说明文字，具体说明文字在此处。单击此处添加文字阐述，添加简短问题</a:t>
              </a:r>
              <a:endParaRPr lang="en-US" altLang="zh-CN" sz="1300" dirty="0">
                <a:solidFill>
                  <a:prstClr val="black">
                    <a:lumMod val="75000"/>
                    <a:lumOff val="25000"/>
                  </a:prstClr>
                </a:solidFill>
                <a:cs typeface="+mn-ea"/>
              </a:endParaRPr>
            </a:p>
          </p:txBody>
        </p:sp>
        <p:sp>
          <p:nvSpPr>
            <p:cNvPr id="14" name="Rectangle 187"/>
            <p:cNvSpPr/>
            <p:nvPr/>
          </p:nvSpPr>
          <p:spPr>
            <a:xfrm>
              <a:off x="7174424" y="1352592"/>
              <a:ext cx="913830" cy="219240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zh-CN" altLang="en-US" sz="1900" b="1" dirty="0">
                  <a:solidFill>
                    <a:schemeClr val="accent3"/>
                  </a:solidFill>
                  <a:cs typeface="+mn-ea"/>
                </a:rPr>
                <a:t>文本</a:t>
              </a:r>
              <a:r>
                <a:rPr lang="zh-CN" altLang="en-US" sz="1900" b="1" dirty="0" smtClean="0">
                  <a:solidFill>
                    <a:schemeClr val="accent3"/>
                  </a:solidFill>
                  <a:cs typeface="+mn-ea"/>
                </a:rPr>
                <a:t>内容三</a:t>
              </a:r>
              <a:endParaRPr lang="zh-CN" altLang="en-US" sz="1900" b="1" dirty="0">
                <a:solidFill>
                  <a:schemeClr val="accent3"/>
                </a:solidFill>
                <a:cs typeface="+mn-ea"/>
              </a:endParaRPr>
            </a:p>
          </p:txBody>
        </p:sp>
      </p:grpSp>
      <p:grpSp>
        <p:nvGrpSpPr>
          <p:cNvPr id="15" name="Group 56"/>
          <p:cNvGrpSpPr/>
          <p:nvPr/>
        </p:nvGrpSpPr>
        <p:grpSpPr>
          <a:xfrm>
            <a:off x="642454" y="1550222"/>
            <a:ext cx="3034533" cy="976811"/>
            <a:chOff x="-296510" y="1363501"/>
            <a:chExt cx="2276196" cy="732439"/>
          </a:xfrm>
        </p:grpSpPr>
        <p:sp>
          <p:nvSpPr>
            <p:cNvPr id="16" name="TextBox 15"/>
            <p:cNvSpPr txBox="1"/>
            <p:nvPr/>
          </p:nvSpPr>
          <p:spPr>
            <a:xfrm>
              <a:off x="-296510" y="1611304"/>
              <a:ext cx="2276196" cy="48463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lvl="0" algn="r"/>
              <a:r>
                <a:rPr lang="zh-CN" altLang="en-US" sz="14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时尚中黑简体" panose="01010104010101010101" charset="-122"/>
                  <a:cs typeface="+mn-ea"/>
                </a:rPr>
                <a:t>单击此处添加文字阐述，添加简短问题说明文字，具体说明文字在此处。单击此处添加文字阐述，添加简短问题</a:t>
              </a:r>
              <a:endParaRPr lang="en-US" altLang="zh-CN" sz="1300" dirty="0">
                <a:solidFill>
                  <a:prstClr val="black">
                    <a:lumMod val="75000"/>
                    <a:lumOff val="25000"/>
                  </a:prstClr>
                </a:solidFill>
                <a:cs typeface="+mn-ea"/>
              </a:endParaRPr>
            </a:p>
          </p:txBody>
        </p:sp>
        <p:sp>
          <p:nvSpPr>
            <p:cNvPr id="17" name="Rectangle 190"/>
            <p:cNvSpPr/>
            <p:nvPr/>
          </p:nvSpPr>
          <p:spPr>
            <a:xfrm>
              <a:off x="1065853" y="1363501"/>
              <a:ext cx="913830" cy="219240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r"/>
              <a:r>
                <a:rPr lang="zh-CN" altLang="en-US" sz="1900" b="1" dirty="0" smtClean="0">
                  <a:solidFill>
                    <a:schemeClr val="accent2"/>
                  </a:solidFill>
                  <a:cs typeface="+mn-ea"/>
                </a:rPr>
                <a:t>文本内容二</a:t>
              </a:r>
              <a:endParaRPr lang="en-US" sz="1900" b="1" dirty="0">
                <a:solidFill>
                  <a:schemeClr val="accent2"/>
                </a:solidFill>
                <a:cs typeface="+mn-ea"/>
              </a:endParaRPr>
            </a:p>
          </p:txBody>
        </p:sp>
      </p:grpSp>
      <p:grpSp>
        <p:nvGrpSpPr>
          <p:cNvPr id="18" name="Group 56"/>
          <p:cNvGrpSpPr/>
          <p:nvPr/>
        </p:nvGrpSpPr>
        <p:grpSpPr>
          <a:xfrm>
            <a:off x="642454" y="5111439"/>
            <a:ext cx="3034533" cy="976811"/>
            <a:chOff x="-296510" y="1363501"/>
            <a:chExt cx="2276196" cy="732439"/>
          </a:xfrm>
        </p:grpSpPr>
        <p:sp>
          <p:nvSpPr>
            <p:cNvPr id="19" name="TextBox 18"/>
            <p:cNvSpPr txBox="1"/>
            <p:nvPr/>
          </p:nvSpPr>
          <p:spPr>
            <a:xfrm>
              <a:off x="-296510" y="1611304"/>
              <a:ext cx="2276196" cy="48463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lvl="0" algn="r"/>
              <a:r>
                <a:rPr lang="zh-CN" altLang="en-US" sz="14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时尚中黑简体" panose="01010104010101010101" charset="-122"/>
                  <a:cs typeface="+mn-ea"/>
                </a:rPr>
                <a:t>单击此处添加文字阐述，添加简短问题说明文字，具体说明文字在此处。单击此处添加文字阐述，添加简短问题</a:t>
              </a:r>
              <a:endParaRPr lang="en-US" altLang="zh-CN" sz="1300" dirty="0">
                <a:solidFill>
                  <a:prstClr val="black">
                    <a:lumMod val="75000"/>
                    <a:lumOff val="25000"/>
                  </a:prstClr>
                </a:solidFill>
                <a:cs typeface="+mn-ea"/>
              </a:endParaRPr>
            </a:p>
          </p:txBody>
        </p:sp>
        <p:sp>
          <p:nvSpPr>
            <p:cNvPr id="20" name="Rectangle 193"/>
            <p:cNvSpPr/>
            <p:nvPr/>
          </p:nvSpPr>
          <p:spPr>
            <a:xfrm>
              <a:off x="1065853" y="1363501"/>
              <a:ext cx="913830" cy="219240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r"/>
              <a:r>
                <a:rPr lang="zh-CN" altLang="en-US" sz="1900" b="1" dirty="0">
                  <a:solidFill>
                    <a:schemeClr val="accent6"/>
                  </a:solidFill>
                  <a:cs typeface="+mn-ea"/>
                </a:rPr>
                <a:t>文本</a:t>
              </a:r>
              <a:r>
                <a:rPr lang="zh-CN" altLang="en-US" sz="1900" b="1" dirty="0" smtClean="0">
                  <a:solidFill>
                    <a:schemeClr val="accent6"/>
                  </a:solidFill>
                  <a:cs typeface="+mn-ea"/>
                </a:rPr>
                <a:t>内容六</a:t>
              </a:r>
              <a:endParaRPr lang="zh-CN" altLang="en-US" sz="1900" b="1" dirty="0">
                <a:solidFill>
                  <a:schemeClr val="accent6"/>
                </a:solidFill>
                <a:cs typeface="+mn-ea"/>
              </a:endParaRPr>
            </a:p>
          </p:txBody>
        </p:sp>
      </p:grpSp>
      <p:grpSp>
        <p:nvGrpSpPr>
          <p:cNvPr id="21" name="Group 58"/>
          <p:cNvGrpSpPr/>
          <p:nvPr/>
        </p:nvGrpSpPr>
        <p:grpSpPr>
          <a:xfrm>
            <a:off x="8629585" y="3289964"/>
            <a:ext cx="3034532" cy="976809"/>
            <a:chOff x="7174424" y="1352592"/>
            <a:chExt cx="2276195" cy="732437"/>
          </a:xfrm>
        </p:grpSpPr>
        <p:sp>
          <p:nvSpPr>
            <p:cNvPr id="22" name="TextBox 21"/>
            <p:cNvSpPr txBox="1"/>
            <p:nvPr/>
          </p:nvSpPr>
          <p:spPr>
            <a:xfrm>
              <a:off x="7174424" y="1600393"/>
              <a:ext cx="2276195" cy="48463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lvl="0"/>
              <a:r>
                <a:rPr lang="zh-CN" altLang="en-US" sz="14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时尚中黑简体" panose="01010104010101010101" charset="-122"/>
                  <a:cs typeface="+mn-ea"/>
                </a:rPr>
                <a:t>单击此处添加文字阐述，添加简短问题说明文字，具体说明文字在此处。单击此处添加文字阐述，添加简短问题</a:t>
              </a:r>
              <a:endParaRPr lang="en-US" altLang="zh-CN" sz="1300" dirty="0">
                <a:solidFill>
                  <a:prstClr val="black">
                    <a:lumMod val="75000"/>
                    <a:lumOff val="25000"/>
                  </a:prstClr>
                </a:solidFill>
                <a:cs typeface="+mn-ea"/>
              </a:endParaRPr>
            </a:p>
          </p:txBody>
        </p:sp>
        <p:sp>
          <p:nvSpPr>
            <p:cNvPr id="23" name="Rectangle 196"/>
            <p:cNvSpPr/>
            <p:nvPr/>
          </p:nvSpPr>
          <p:spPr>
            <a:xfrm>
              <a:off x="7174424" y="1352592"/>
              <a:ext cx="913830" cy="219240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zh-CN" altLang="en-US" sz="1900" b="1" dirty="0">
                  <a:solidFill>
                    <a:schemeClr val="accent4"/>
                  </a:solidFill>
                  <a:cs typeface="+mn-ea"/>
                </a:rPr>
                <a:t>文本</a:t>
              </a:r>
              <a:r>
                <a:rPr lang="zh-CN" altLang="en-US" sz="1900" b="1" dirty="0" smtClean="0">
                  <a:solidFill>
                    <a:schemeClr val="accent4"/>
                  </a:solidFill>
                  <a:cs typeface="+mn-ea"/>
                </a:rPr>
                <a:t>内容四</a:t>
              </a:r>
              <a:endParaRPr lang="zh-CN" altLang="en-US" sz="1900" b="1" dirty="0">
                <a:solidFill>
                  <a:schemeClr val="accent4"/>
                </a:solidFill>
                <a:cs typeface="+mn-ea"/>
              </a:endParaRPr>
            </a:p>
          </p:txBody>
        </p:sp>
      </p:grpSp>
      <p:grpSp>
        <p:nvGrpSpPr>
          <p:cNvPr id="24" name="Group 73"/>
          <p:cNvGrpSpPr/>
          <p:nvPr/>
        </p:nvGrpSpPr>
        <p:grpSpPr>
          <a:xfrm>
            <a:off x="3868026" y="1993448"/>
            <a:ext cx="1240289" cy="288867"/>
            <a:chOff x="2901397" y="1460250"/>
            <a:chExt cx="930338" cy="220268"/>
          </a:xfrm>
        </p:grpSpPr>
        <p:cxnSp>
          <p:nvCxnSpPr>
            <p:cNvPr id="25" name="Straight Connector 69"/>
            <p:cNvCxnSpPr/>
            <p:nvPr/>
          </p:nvCxnSpPr>
          <p:spPr>
            <a:xfrm flipH="1" flipV="1">
              <a:off x="3592681" y="1460250"/>
              <a:ext cx="239054" cy="220268"/>
            </a:xfrm>
            <a:prstGeom prst="line">
              <a:avLst/>
            </a:prstGeom>
            <a:ln w="19050" cap="rnd">
              <a:solidFill>
                <a:schemeClr val="accent2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72"/>
            <p:cNvCxnSpPr/>
            <p:nvPr/>
          </p:nvCxnSpPr>
          <p:spPr>
            <a:xfrm flipH="1">
              <a:off x="2901397" y="1461496"/>
              <a:ext cx="691284" cy="0"/>
            </a:xfrm>
            <a:prstGeom prst="line">
              <a:avLst/>
            </a:prstGeom>
            <a:ln w="19050" cap="rnd">
              <a:solidFill>
                <a:schemeClr val="accent2"/>
              </a:solidFill>
              <a:prstDash val="solid"/>
              <a:headEnd type="none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74"/>
          <p:cNvGrpSpPr/>
          <p:nvPr/>
        </p:nvGrpSpPr>
        <p:grpSpPr>
          <a:xfrm flipH="1">
            <a:off x="6995364" y="1987097"/>
            <a:ext cx="1243463" cy="295218"/>
            <a:chOff x="2899016" y="1459156"/>
            <a:chExt cx="932719" cy="221362"/>
          </a:xfrm>
        </p:grpSpPr>
        <p:cxnSp>
          <p:nvCxnSpPr>
            <p:cNvPr id="28" name="Straight Connector 75"/>
            <p:cNvCxnSpPr/>
            <p:nvPr/>
          </p:nvCxnSpPr>
          <p:spPr>
            <a:xfrm flipH="1" flipV="1">
              <a:off x="3592681" y="1460250"/>
              <a:ext cx="239054" cy="220268"/>
            </a:xfrm>
            <a:prstGeom prst="line">
              <a:avLst/>
            </a:prstGeom>
            <a:ln w="19050" cap="rnd">
              <a:solidFill>
                <a:schemeClr val="accent3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76"/>
            <p:cNvCxnSpPr/>
            <p:nvPr/>
          </p:nvCxnSpPr>
          <p:spPr>
            <a:xfrm flipH="1">
              <a:off x="2899016" y="1459156"/>
              <a:ext cx="691284" cy="0"/>
            </a:xfrm>
            <a:prstGeom prst="line">
              <a:avLst/>
            </a:prstGeom>
            <a:ln w="19050" cap="rnd">
              <a:solidFill>
                <a:schemeClr val="accent3"/>
              </a:solidFill>
              <a:prstDash val="solid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81"/>
          <p:cNvGrpSpPr/>
          <p:nvPr/>
        </p:nvGrpSpPr>
        <p:grpSpPr>
          <a:xfrm flipV="1">
            <a:off x="3864852" y="5282380"/>
            <a:ext cx="1243463" cy="288867"/>
            <a:chOff x="2899016" y="1460250"/>
            <a:chExt cx="932719" cy="220268"/>
          </a:xfrm>
        </p:grpSpPr>
        <p:cxnSp>
          <p:nvCxnSpPr>
            <p:cNvPr id="31" name="Straight Connector 82"/>
            <p:cNvCxnSpPr/>
            <p:nvPr/>
          </p:nvCxnSpPr>
          <p:spPr>
            <a:xfrm flipH="1" flipV="1">
              <a:off x="3592681" y="1460250"/>
              <a:ext cx="239054" cy="220268"/>
            </a:xfrm>
            <a:prstGeom prst="line">
              <a:avLst/>
            </a:prstGeom>
            <a:ln w="19050" cap="rnd">
              <a:solidFill>
                <a:schemeClr val="accent6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83"/>
            <p:cNvCxnSpPr/>
            <p:nvPr/>
          </p:nvCxnSpPr>
          <p:spPr>
            <a:xfrm flipH="1">
              <a:off x="2899016" y="1461496"/>
              <a:ext cx="691284" cy="0"/>
            </a:xfrm>
            <a:prstGeom prst="line">
              <a:avLst/>
            </a:prstGeom>
            <a:ln w="19050" cap="rnd">
              <a:solidFill>
                <a:schemeClr val="accent6"/>
              </a:solidFill>
              <a:prstDash val="solid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Group 84"/>
          <p:cNvGrpSpPr/>
          <p:nvPr/>
        </p:nvGrpSpPr>
        <p:grpSpPr>
          <a:xfrm flipH="1" flipV="1">
            <a:off x="6995363" y="5328300"/>
            <a:ext cx="1240289" cy="295218"/>
            <a:chOff x="2901397" y="1459156"/>
            <a:chExt cx="930338" cy="221362"/>
          </a:xfrm>
        </p:grpSpPr>
        <p:cxnSp>
          <p:nvCxnSpPr>
            <p:cNvPr id="34" name="Straight Connector 85"/>
            <p:cNvCxnSpPr/>
            <p:nvPr/>
          </p:nvCxnSpPr>
          <p:spPr>
            <a:xfrm flipH="1" flipV="1">
              <a:off x="3592681" y="1460250"/>
              <a:ext cx="239054" cy="220268"/>
            </a:xfrm>
            <a:prstGeom prst="line">
              <a:avLst/>
            </a:prstGeom>
            <a:ln w="19050" cap="rnd">
              <a:solidFill>
                <a:schemeClr val="accent5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86"/>
            <p:cNvCxnSpPr/>
            <p:nvPr/>
          </p:nvCxnSpPr>
          <p:spPr>
            <a:xfrm flipH="1">
              <a:off x="2901397" y="1459156"/>
              <a:ext cx="691284" cy="0"/>
            </a:xfrm>
            <a:prstGeom prst="line">
              <a:avLst/>
            </a:prstGeom>
            <a:ln w="19050" cap="rnd">
              <a:solidFill>
                <a:schemeClr val="accent5"/>
              </a:solidFill>
              <a:prstDash val="solid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6" name="Straight Connector 87"/>
          <p:cNvCxnSpPr/>
          <p:nvPr/>
        </p:nvCxnSpPr>
        <p:spPr>
          <a:xfrm flipH="1">
            <a:off x="3689686" y="3778208"/>
            <a:ext cx="614089" cy="0"/>
          </a:xfrm>
          <a:prstGeom prst="line">
            <a:avLst/>
          </a:prstGeom>
          <a:ln w="19050" cap="rnd">
            <a:solidFill>
              <a:schemeClr val="accent1"/>
            </a:solidFill>
            <a:prstDash val="solid"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89"/>
          <p:cNvCxnSpPr/>
          <p:nvPr/>
        </p:nvCxnSpPr>
        <p:spPr>
          <a:xfrm flipH="1">
            <a:off x="7886639" y="3778208"/>
            <a:ext cx="614089" cy="0"/>
          </a:xfrm>
          <a:prstGeom prst="line">
            <a:avLst/>
          </a:prstGeom>
          <a:ln w="19050" cap="rnd">
            <a:solidFill>
              <a:schemeClr val="accent4"/>
            </a:solidFill>
            <a:prstDash val="solid"/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oup 98"/>
          <p:cNvGrpSpPr/>
          <p:nvPr/>
        </p:nvGrpSpPr>
        <p:grpSpPr>
          <a:xfrm>
            <a:off x="6153876" y="1993447"/>
            <a:ext cx="1488774" cy="1354810"/>
            <a:chOff x="4616008" y="1463917"/>
            <a:chExt cx="1116726" cy="1015872"/>
          </a:xfrm>
        </p:grpSpPr>
        <p:sp>
          <p:nvSpPr>
            <p:cNvPr id="39" name="Freeform 59"/>
            <p:cNvSpPr/>
            <p:nvPr/>
          </p:nvSpPr>
          <p:spPr bwMode="auto">
            <a:xfrm>
              <a:off x="4616008" y="1463917"/>
              <a:ext cx="1116726" cy="1015872"/>
            </a:xfrm>
            <a:custGeom>
              <a:avLst/>
              <a:gdLst/>
              <a:ahLst/>
              <a:cxnLst>
                <a:cxn ang="0">
                  <a:pos x="174" y="281"/>
                </a:cxn>
                <a:cxn ang="0">
                  <a:pos x="305" y="204"/>
                </a:cxn>
                <a:cxn ang="0">
                  <a:pos x="280" y="133"/>
                </a:cxn>
                <a:cxn ang="0">
                  <a:pos x="49" y="9"/>
                </a:cxn>
                <a:cxn ang="0">
                  <a:pos x="1" y="33"/>
                </a:cxn>
                <a:cxn ang="0">
                  <a:pos x="3" y="194"/>
                </a:cxn>
                <a:cxn ang="0">
                  <a:pos x="23" y="226"/>
                </a:cxn>
                <a:cxn ang="0">
                  <a:pos x="110" y="271"/>
                </a:cxn>
                <a:cxn ang="0">
                  <a:pos x="174" y="281"/>
                </a:cxn>
              </a:cxnLst>
              <a:rect l="0" t="0" r="r" b="b"/>
              <a:pathLst>
                <a:path w="335" h="304">
                  <a:moveTo>
                    <a:pt x="174" y="281"/>
                  </a:moveTo>
                  <a:cubicBezTo>
                    <a:pt x="195" y="268"/>
                    <a:pt x="305" y="204"/>
                    <a:pt x="305" y="204"/>
                  </a:cubicBezTo>
                  <a:cubicBezTo>
                    <a:pt x="305" y="204"/>
                    <a:pt x="335" y="192"/>
                    <a:pt x="280" y="133"/>
                  </a:cubicBezTo>
                  <a:cubicBezTo>
                    <a:pt x="225" y="76"/>
                    <a:pt x="149" y="24"/>
                    <a:pt x="49" y="9"/>
                  </a:cubicBezTo>
                  <a:cubicBezTo>
                    <a:pt x="36" y="7"/>
                    <a:pt x="0" y="0"/>
                    <a:pt x="1" y="33"/>
                  </a:cubicBezTo>
                  <a:cubicBezTo>
                    <a:pt x="2" y="65"/>
                    <a:pt x="3" y="194"/>
                    <a:pt x="3" y="194"/>
                  </a:cubicBezTo>
                  <a:cubicBezTo>
                    <a:pt x="3" y="194"/>
                    <a:pt x="3" y="219"/>
                    <a:pt x="23" y="226"/>
                  </a:cubicBezTo>
                  <a:cubicBezTo>
                    <a:pt x="43" y="233"/>
                    <a:pt x="85" y="249"/>
                    <a:pt x="110" y="271"/>
                  </a:cubicBezTo>
                  <a:cubicBezTo>
                    <a:pt x="133" y="292"/>
                    <a:pt x="138" y="304"/>
                    <a:pt x="174" y="281"/>
                  </a:cubicBezTo>
                </a:path>
              </a:pathLst>
            </a:custGeom>
            <a:solidFill>
              <a:schemeClr val="accent3"/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grpSp>
          <p:nvGrpSpPr>
            <p:cNvPr id="40" name="Group 57"/>
            <p:cNvGrpSpPr/>
            <p:nvPr/>
          </p:nvGrpSpPr>
          <p:grpSpPr>
            <a:xfrm>
              <a:off x="4743404" y="1718036"/>
              <a:ext cx="535010" cy="517313"/>
              <a:chOff x="5659438" y="2249488"/>
              <a:chExt cx="623887" cy="603250"/>
            </a:xfrm>
            <a:solidFill>
              <a:schemeClr val="accent3">
                <a:lumMod val="50000"/>
              </a:schemeClr>
            </a:solidFill>
          </p:grpSpPr>
          <p:sp>
            <p:nvSpPr>
              <p:cNvPr id="41" name="Freeform 67"/>
              <p:cNvSpPr>
                <a:spLocks noEditPoints="1"/>
              </p:cNvSpPr>
              <p:nvPr/>
            </p:nvSpPr>
            <p:spPr bwMode="auto">
              <a:xfrm>
                <a:off x="5988050" y="2249488"/>
                <a:ext cx="295275" cy="585788"/>
              </a:xfrm>
              <a:custGeom>
                <a:avLst/>
                <a:gdLst/>
                <a:ahLst/>
                <a:cxnLst>
                  <a:cxn ang="0">
                    <a:pos x="0" y="148"/>
                  </a:cxn>
                  <a:cxn ang="0">
                    <a:pos x="0" y="50"/>
                  </a:cxn>
                  <a:cxn ang="0">
                    <a:pos x="51" y="0"/>
                  </a:cxn>
                  <a:cxn ang="0">
                    <a:pos x="101" y="50"/>
                  </a:cxn>
                  <a:cxn ang="0">
                    <a:pos x="101" y="148"/>
                  </a:cxn>
                  <a:cxn ang="0">
                    <a:pos x="51" y="199"/>
                  </a:cxn>
                  <a:cxn ang="0">
                    <a:pos x="0" y="148"/>
                  </a:cxn>
                  <a:cxn ang="0">
                    <a:pos x="9" y="50"/>
                  </a:cxn>
                  <a:cxn ang="0">
                    <a:pos x="9" y="148"/>
                  </a:cxn>
                  <a:cxn ang="0">
                    <a:pos x="51" y="190"/>
                  </a:cxn>
                  <a:cxn ang="0">
                    <a:pos x="92" y="148"/>
                  </a:cxn>
                  <a:cxn ang="0">
                    <a:pos x="92" y="50"/>
                  </a:cxn>
                  <a:cxn ang="0">
                    <a:pos x="51" y="9"/>
                  </a:cxn>
                  <a:cxn ang="0">
                    <a:pos x="9" y="50"/>
                  </a:cxn>
                </a:cxnLst>
                <a:rect l="0" t="0" r="r" b="b"/>
                <a:pathLst>
                  <a:path w="101" h="199">
                    <a:moveTo>
                      <a:pt x="0" y="148"/>
                    </a:moveTo>
                    <a:cubicBezTo>
                      <a:pt x="0" y="50"/>
                      <a:pt x="0" y="50"/>
                      <a:pt x="0" y="50"/>
                    </a:cubicBezTo>
                    <a:cubicBezTo>
                      <a:pt x="0" y="23"/>
                      <a:pt x="23" y="0"/>
                      <a:pt x="51" y="0"/>
                    </a:cubicBezTo>
                    <a:cubicBezTo>
                      <a:pt x="78" y="0"/>
                      <a:pt x="101" y="23"/>
                      <a:pt x="101" y="50"/>
                    </a:cubicBezTo>
                    <a:cubicBezTo>
                      <a:pt x="101" y="148"/>
                      <a:pt x="101" y="148"/>
                      <a:pt x="101" y="148"/>
                    </a:cubicBezTo>
                    <a:cubicBezTo>
                      <a:pt x="101" y="176"/>
                      <a:pt x="78" y="199"/>
                      <a:pt x="51" y="199"/>
                    </a:cubicBezTo>
                    <a:cubicBezTo>
                      <a:pt x="23" y="199"/>
                      <a:pt x="0" y="176"/>
                      <a:pt x="0" y="148"/>
                    </a:cubicBezTo>
                    <a:moveTo>
                      <a:pt x="9" y="50"/>
                    </a:moveTo>
                    <a:cubicBezTo>
                      <a:pt x="9" y="148"/>
                      <a:pt x="9" y="148"/>
                      <a:pt x="9" y="148"/>
                    </a:cubicBezTo>
                    <a:cubicBezTo>
                      <a:pt x="9" y="171"/>
                      <a:pt x="28" y="190"/>
                      <a:pt x="51" y="190"/>
                    </a:cubicBezTo>
                    <a:cubicBezTo>
                      <a:pt x="74" y="190"/>
                      <a:pt x="92" y="171"/>
                      <a:pt x="92" y="148"/>
                    </a:cubicBezTo>
                    <a:cubicBezTo>
                      <a:pt x="92" y="50"/>
                      <a:pt x="92" y="50"/>
                      <a:pt x="92" y="50"/>
                    </a:cubicBezTo>
                    <a:cubicBezTo>
                      <a:pt x="92" y="27"/>
                      <a:pt x="74" y="9"/>
                      <a:pt x="51" y="9"/>
                    </a:cubicBezTo>
                    <a:cubicBezTo>
                      <a:pt x="28" y="9"/>
                      <a:pt x="9" y="27"/>
                      <a:pt x="9" y="5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cs typeface="+mn-ea"/>
                </a:endParaRPr>
              </a:p>
            </p:txBody>
          </p:sp>
          <p:sp>
            <p:nvSpPr>
              <p:cNvPr id="42" name="Freeform 68"/>
              <p:cNvSpPr/>
              <p:nvPr/>
            </p:nvSpPr>
            <p:spPr bwMode="auto">
              <a:xfrm>
                <a:off x="6027738" y="2559050"/>
                <a:ext cx="214313" cy="222250"/>
              </a:xfrm>
              <a:custGeom>
                <a:avLst/>
                <a:gdLst/>
                <a:ahLst/>
                <a:cxnLst>
                  <a:cxn ang="0">
                    <a:pos x="73" y="0"/>
                  </a:cxn>
                  <a:cxn ang="0">
                    <a:pos x="73" y="39"/>
                  </a:cxn>
                  <a:cxn ang="0">
                    <a:pos x="37" y="76"/>
                  </a:cxn>
                  <a:cxn ang="0">
                    <a:pos x="0" y="39"/>
                  </a:cxn>
                  <a:cxn ang="0">
                    <a:pos x="0" y="0"/>
                  </a:cxn>
                  <a:cxn ang="0">
                    <a:pos x="73" y="0"/>
                  </a:cxn>
                </a:cxnLst>
                <a:rect l="0" t="0" r="r" b="b"/>
                <a:pathLst>
                  <a:path w="73" h="76">
                    <a:moveTo>
                      <a:pt x="73" y="0"/>
                    </a:moveTo>
                    <a:cubicBezTo>
                      <a:pt x="73" y="39"/>
                      <a:pt x="73" y="39"/>
                      <a:pt x="73" y="39"/>
                    </a:cubicBezTo>
                    <a:cubicBezTo>
                      <a:pt x="73" y="59"/>
                      <a:pt x="57" y="76"/>
                      <a:pt x="37" y="76"/>
                    </a:cubicBezTo>
                    <a:cubicBezTo>
                      <a:pt x="16" y="76"/>
                      <a:pt x="0" y="59"/>
                      <a:pt x="0" y="39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73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cs typeface="+mn-ea"/>
                </a:endParaRPr>
              </a:p>
            </p:txBody>
          </p:sp>
          <p:sp>
            <p:nvSpPr>
              <p:cNvPr id="43" name="Freeform 69"/>
              <p:cNvSpPr/>
              <p:nvPr/>
            </p:nvSpPr>
            <p:spPr bwMode="auto">
              <a:xfrm>
                <a:off x="5708650" y="2543175"/>
                <a:ext cx="252413" cy="258763"/>
              </a:xfrm>
              <a:custGeom>
                <a:avLst/>
                <a:gdLst/>
                <a:ahLst/>
                <a:cxnLst>
                  <a:cxn ang="0">
                    <a:pos x="86" y="34"/>
                  </a:cxn>
                  <a:cxn ang="0">
                    <a:pos x="68" y="66"/>
                  </a:cxn>
                  <a:cxn ang="0">
                    <a:pos x="22" y="78"/>
                  </a:cxn>
                  <a:cxn ang="0">
                    <a:pos x="9" y="32"/>
                  </a:cxn>
                  <a:cxn ang="0">
                    <a:pos x="27" y="0"/>
                  </a:cxn>
                  <a:cxn ang="0">
                    <a:pos x="86" y="34"/>
                  </a:cxn>
                </a:cxnLst>
                <a:rect l="0" t="0" r="r" b="b"/>
                <a:pathLst>
                  <a:path w="86" h="88">
                    <a:moveTo>
                      <a:pt x="86" y="34"/>
                    </a:moveTo>
                    <a:cubicBezTo>
                      <a:pt x="68" y="66"/>
                      <a:pt x="68" y="66"/>
                      <a:pt x="68" y="66"/>
                    </a:cubicBezTo>
                    <a:cubicBezTo>
                      <a:pt x="59" y="82"/>
                      <a:pt x="38" y="88"/>
                      <a:pt x="22" y="78"/>
                    </a:cubicBezTo>
                    <a:cubicBezTo>
                      <a:pt x="5" y="69"/>
                      <a:pt x="0" y="48"/>
                      <a:pt x="9" y="32"/>
                    </a:cubicBezTo>
                    <a:cubicBezTo>
                      <a:pt x="27" y="0"/>
                      <a:pt x="27" y="0"/>
                      <a:pt x="27" y="0"/>
                    </a:cubicBezTo>
                    <a:lnTo>
                      <a:pt x="86" y="34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cs typeface="+mn-ea"/>
                </a:endParaRPr>
              </a:p>
            </p:txBody>
          </p:sp>
          <p:sp>
            <p:nvSpPr>
              <p:cNvPr id="44" name="Freeform 70"/>
              <p:cNvSpPr/>
              <p:nvPr/>
            </p:nvSpPr>
            <p:spPr bwMode="auto">
              <a:xfrm>
                <a:off x="5659438" y="2320925"/>
                <a:ext cx="312738" cy="531813"/>
              </a:xfrm>
              <a:custGeom>
                <a:avLst/>
                <a:gdLst/>
                <a:ahLst/>
                <a:cxnLst>
                  <a:cxn ang="0">
                    <a:pos x="13" y="104"/>
                  </a:cxn>
                  <a:cxn ang="0">
                    <a:pos x="59" y="26"/>
                  </a:cxn>
                  <a:cxn ang="0">
                    <a:pos x="107" y="3"/>
                  </a:cxn>
                  <a:cxn ang="0">
                    <a:pos x="107" y="12"/>
                  </a:cxn>
                  <a:cxn ang="0">
                    <a:pos x="66" y="30"/>
                  </a:cxn>
                  <a:cxn ang="0">
                    <a:pos x="20" y="109"/>
                  </a:cxn>
                  <a:cxn ang="0">
                    <a:pos x="35" y="161"/>
                  </a:cxn>
                  <a:cxn ang="0">
                    <a:pos x="87" y="147"/>
                  </a:cxn>
                  <a:cxn ang="0">
                    <a:pos x="107" y="114"/>
                  </a:cxn>
                  <a:cxn ang="0">
                    <a:pos x="107" y="130"/>
                  </a:cxn>
                  <a:cxn ang="0">
                    <a:pos x="95" y="151"/>
                  </a:cxn>
                  <a:cxn ang="0">
                    <a:pos x="30" y="169"/>
                  </a:cxn>
                  <a:cxn ang="0">
                    <a:pos x="13" y="104"/>
                  </a:cxn>
                </a:cxnLst>
                <a:rect l="0" t="0" r="r" b="b"/>
                <a:pathLst>
                  <a:path w="107" h="181">
                    <a:moveTo>
                      <a:pt x="13" y="104"/>
                    </a:moveTo>
                    <a:cubicBezTo>
                      <a:pt x="59" y="26"/>
                      <a:pt x="59" y="26"/>
                      <a:pt x="59" y="26"/>
                    </a:cubicBezTo>
                    <a:cubicBezTo>
                      <a:pt x="69" y="9"/>
                      <a:pt x="88" y="0"/>
                      <a:pt x="107" y="3"/>
                    </a:cubicBezTo>
                    <a:cubicBezTo>
                      <a:pt x="107" y="12"/>
                      <a:pt x="107" y="12"/>
                      <a:pt x="107" y="12"/>
                    </a:cubicBezTo>
                    <a:cubicBezTo>
                      <a:pt x="91" y="8"/>
                      <a:pt x="74" y="15"/>
                      <a:pt x="66" y="30"/>
                    </a:cubicBezTo>
                    <a:cubicBezTo>
                      <a:pt x="20" y="109"/>
                      <a:pt x="20" y="109"/>
                      <a:pt x="20" y="109"/>
                    </a:cubicBezTo>
                    <a:cubicBezTo>
                      <a:pt x="10" y="127"/>
                      <a:pt x="16" y="151"/>
                      <a:pt x="35" y="161"/>
                    </a:cubicBezTo>
                    <a:cubicBezTo>
                      <a:pt x="53" y="172"/>
                      <a:pt x="77" y="166"/>
                      <a:pt x="87" y="147"/>
                    </a:cubicBezTo>
                    <a:cubicBezTo>
                      <a:pt x="107" y="114"/>
                      <a:pt x="107" y="114"/>
                      <a:pt x="107" y="114"/>
                    </a:cubicBezTo>
                    <a:cubicBezTo>
                      <a:pt x="107" y="130"/>
                      <a:pt x="107" y="130"/>
                      <a:pt x="107" y="130"/>
                    </a:cubicBezTo>
                    <a:cubicBezTo>
                      <a:pt x="95" y="151"/>
                      <a:pt x="95" y="151"/>
                      <a:pt x="95" y="151"/>
                    </a:cubicBezTo>
                    <a:cubicBezTo>
                      <a:pt x="82" y="174"/>
                      <a:pt x="53" y="181"/>
                      <a:pt x="30" y="169"/>
                    </a:cubicBezTo>
                    <a:cubicBezTo>
                      <a:pt x="8" y="156"/>
                      <a:pt x="0" y="127"/>
                      <a:pt x="13" y="104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cs typeface="+mn-ea"/>
                </a:endParaRPr>
              </a:p>
            </p:txBody>
          </p:sp>
        </p:grpSp>
      </p:grpSp>
      <p:grpSp>
        <p:nvGrpSpPr>
          <p:cNvPr id="45" name="Group 100"/>
          <p:cNvGrpSpPr/>
          <p:nvPr/>
        </p:nvGrpSpPr>
        <p:grpSpPr>
          <a:xfrm>
            <a:off x="4291076" y="2927630"/>
            <a:ext cx="1092746" cy="1716744"/>
            <a:chOff x="3218726" y="2164392"/>
            <a:chExt cx="819666" cy="1287260"/>
          </a:xfrm>
        </p:grpSpPr>
        <p:sp>
          <p:nvSpPr>
            <p:cNvPr id="46" name="Freeform 62"/>
            <p:cNvSpPr/>
            <p:nvPr/>
          </p:nvSpPr>
          <p:spPr bwMode="auto">
            <a:xfrm>
              <a:off x="3218726" y="2164392"/>
              <a:ext cx="819666" cy="1287260"/>
            </a:xfrm>
            <a:custGeom>
              <a:avLst/>
              <a:gdLst/>
              <a:ahLst/>
              <a:cxnLst>
                <a:cxn ang="0">
                  <a:pos x="209" y="93"/>
                </a:cxn>
                <a:cxn ang="0">
                  <a:pos x="75" y="20"/>
                </a:cxn>
                <a:cxn ang="0">
                  <a:pos x="27" y="77"/>
                </a:cxn>
                <a:cxn ang="0">
                  <a:pos x="38" y="338"/>
                </a:cxn>
                <a:cxn ang="0">
                  <a:pos x="83" y="368"/>
                </a:cxn>
                <a:cxn ang="0">
                  <a:pos x="221" y="284"/>
                </a:cxn>
                <a:cxn ang="0">
                  <a:pos x="238" y="250"/>
                </a:cxn>
                <a:cxn ang="0">
                  <a:pos x="232" y="152"/>
                </a:cxn>
                <a:cxn ang="0">
                  <a:pos x="209" y="93"/>
                </a:cxn>
              </a:cxnLst>
              <a:rect l="0" t="0" r="r" b="b"/>
              <a:pathLst>
                <a:path w="246" h="385">
                  <a:moveTo>
                    <a:pt x="209" y="93"/>
                  </a:moveTo>
                  <a:cubicBezTo>
                    <a:pt x="187" y="81"/>
                    <a:pt x="75" y="20"/>
                    <a:pt x="75" y="20"/>
                  </a:cubicBezTo>
                  <a:cubicBezTo>
                    <a:pt x="75" y="20"/>
                    <a:pt x="49" y="0"/>
                    <a:pt x="27" y="77"/>
                  </a:cubicBezTo>
                  <a:cubicBezTo>
                    <a:pt x="6" y="153"/>
                    <a:pt x="0" y="245"/>
                    <a:pt x="38" y="338"/>
                  </a:cubicBezTo>
                  <a:cubicBezTo>
                    <a:pt x="43" y="350"/>
                    <a:pt x="56" y="385"/>
                    <a:pt x="83" y="368"/>
                  </a:cubicBezTo>
                  <a:cubicBezTo>
                    <a:pt x="110" y="351"/>
                    <a:pt x="221" y="284"/>
                    <a:pt x="221" y="284"/>
                  </a:cubicBezTo>
                  <a:cubicBezTo>
                    <a:pt x="221" y="284"/>
                    <a:pt x="242" y="271"/>
                    <a:pt x="238" y="250"/>
                  </a:cubicBezTo>
                  <a:cubicBezTo>
                    <a:pt x="234" y="229"/>
                    <a:pt x="226" y="186"/>
                    <a:pt x="232" y="152"/>
                  </a:cubicBezTo>
                  <a:cubicBezTo>
                    <a:pt x="238" y="122"/>
                    <a:pt x="246" y="112"/>
                    <a:pt x="209" y="93"/>
                  </a:cubicBezTo>
                </a:path>
              </a:pathLst>
            </a:custGeom>
            <a:solidFill>
              <a:schemeClr val="accent1"/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47" name="Freeform 74"/>
            <p:cNvSpPr>
              <a:spLocks noEditPoints="1"/>
            </p:cNvSpPr>
            <p:nvPr/>
          </p:nvSpPr>
          <p:spPr bwMode="auto">
            <a:xfrm>
              <a:off x="3392943" y="2597627"/>
              <a:ext cx="471233" cy="420791"/>
            </a:xfrm>
            <a:custGeom>
              <a:avLst/>
              <a:gdLst/>
              <a:ahLst/>
              <a:cxnLst>
                <a:cxn ang="0">
                  <a:pos x="176" y="29"/>
                </a:cxn>
                <a:cxn ang="0">
                  <a:pos x="120" y="29"/>
                </a:cxn>
                <a:cxn ang="0">
                  <a:pos x="120" y="0"/>
                </a:cxn>
                <a:cxn ang="0">
                  <a:pos x="114" y="0"/>
                </a:cxn>
                <a:cxn ang="0">
                  <a:pos x="110" y="0"/>
                </a:cxn>
                <a:cxn ang="0">
                  <a:pos x="81" y="0"/>
                </a:cxn>
                <a:cxn ang="0">
                  <a:pos x="71" y="0"/>
                </a:cxn>
                <a:cxn ang="0">
                  <a:pos x="71" y="10"/>
                </a:cxn>
                <a:cxn ang="0">
                  <a:pos x="71" y="29"/>
                </a:cxn>
                <a:cxn ang="0">
                  <a:pos x="15" y="29"/>
                </a:cxn>
                <a:cxn ang="0">
                  <a:pos x="0" y="44"/>
                </a:cxn>
                <a:cxn ang="0">
                  <a:pos x="0" y="156"/>
                </a:cxn>
                <a:cxn ang="0">
                  <a:pos x="15" y="171"/>
                </a:cxn>
                <a:cxn ang="0">
                  <a:pos x="176" y="171"/>
                </a:cxn>
                <a:cxn ang="0">
                  <a:pos x="192" y="156"/>
                </a:cxn>
                <a:cxn ang="0">
                  <a:pos x="192" y="44"/>
                </a:cxn>
                <a:cxn ang="0">
                  <a:pos x="176" y="29"/>
                </a:cxn>
                <a:cxn ang="0">
                  <a:pos x="81" y="10"/>
                </a:cxn>
                <a:cxn ang="0">
                  <a:pos x="110" y="10"/>
                </a:cxn>
                <a:cxn ang="0">
                  <a:pos x="110" y="29"/>
                </a:cxn>
                <a:cxn ang="0">
                  <a:pos x="81" y="29"/>
                </a:cxn>
                <a:cxn ang="0">
                  <a:pos x="81" y="10"/>
                </a:cxn>
                <a:cxn ang="0">
                  <a:pos x="134" y="107"/>
                </a:cxn>
                <a:cxn ang="0">
                  <a:pos x="127" y="115"/>
                </a:cxn>
                <a:cxn ang="0">
                  <a:pos x="111" y="115"/>
                </a:cxn>
                <a:cxn ang="0">
                  <a:pos x="111" y="130"/>
                </a:cxn>
                <a:cxn ang="0">
                  <a:pos x="103" y="138"/>
                </a:cxn>
                <a:cxn ang="0">
                  <a:pos x="88" y="138"/>
                </a:cxn>
                <a:cxn ang="0">
                  <a:pos x="80" y="130"/>
                </a:cxn>
                <a:cxn ang="0">
                  <a:pos x="80" y="115"/>
                </a:cxn>
                <a:cxn ang="0">
                  <a:pos x="65" y="115"/>
                </a:cxn>
                <a:cxn ang="0">
                  <a:pos x="57" y="107"/>
                </a:cxn>
                <a:cxn ang="0">
                  <a:pos x="57" y="92"/>
                </a:cxn>
                <a:cxn ang="0">
                  <a:pos x="65" y="84"/>
                </a:cxn>
                <a:cxn ang="0">
                  <a:pos x="80" y="84"/>
                </a:cxn>
                <a:cxn ang="0">
                  <a:pos x="80" y="68"/>
                </a:cxn>
                <a:cxn ang="0">
                  <a:pos x="88" y="61"/>
                </a:cxn>
                <a:cxn ang="0">
                  <a:pos x="103" y="61"/>
                </a:cxn>
                <a:cxn ang="0">
                  <a:pos x="111" y="68"/>
                </a:cxn>
                <a:cxn ang="0">
                  <a:pos x="111" y="84"/>
                </a:cxn>
                <a:cxn ang="0">
                  <a:pos x="127" y="84"/>
                </a:cxn>
                <a:cxn ang="0">
                  <a:pos x="134" y="92"/>
                </a:cxn>
                <a:cxn ang="0">
                  <a:pos x="134" y="107"/>
                </a:cxn>
              </a:cxnLst>
              <a:rect l="0" t="0" r="r" b="b"/>
              <a:pathLst>
                <a:path w="192" h="171">
                  <a:moveTo>
                    <a:pt x="176" y="29"/>
                  </a:moveTo>
                  <a:cubicBezTo>
                    <a:pt x="120" y="29"/>
                    <a:pt x="120" y="29"/>
                    <a:pt x="120" y="29"/>
                  </a:cubicBezTo>
                  <a:cubicBezTo>
                    <a:pt x="120" y="0"/>
                    <a:pt x="120" y="0"/>
                    <a:pt x="120" y="0"/>
                  </a:cubicBezTo>
                  <a:cubicBezTo>
                    <a:pt x="114" y="0"/>
                    <a:pt x="114" y="0"/>
                    <a:pt x="114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81" y="0"/>
                    <a:pt x="81" y="0"/>
                    <a:pt x="81" y="0"/>
                  </a:cubicBezTo>
                  <a:cubicBezTo>
                    <a:pt x="71" y="0"/>
                    <a:pt x="71" y="0"/>
                    <a:pt x="71" y="0"/>
                  </a:cubicBezTo>
                  <a:cubicBezTo>
                    <a:pt x="71" y="10"/>
                    <a:pt x="71" y="10"/>
                    <a:pt x="71" y="10"/>
                  </a:cubicBezTo>
                  <a:cubicBezTo>
                    <a:pt x="71" y="29"/>
                    <a:pt x="71" y="29"/>
                    <a:pt x="71" y="29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7" y="29"/>
                    <a:pt x="0" y="36"/>
                    <a:pt x="0" y="44"/>
                  </a:cubicBezTo>
                  <a:cubicBezTo>
                    <a:pt x="0" y="156"/>
                    <a:pt x="0" y="156"/>
                    <a:pt x="0" y="156"/>
                  </a:cubicBezTo>
                  <a:cubicBezTo>
                    <a:pt x="0" y="164"/>
                    <a:pt x="7" y="171"/>
                    <a:pt x="15" y="171"/>
                  </a:cubicBezTo>
                  <a:cubicBezTo>
                    <a:pt x="176" y="171"/>
                    <a:pt x="176" y="171"/>
                    <a:pt x="176" y="171"/>
                  </a:cubicBezTo>
                  <a:cubicBezTo>
                    <a:pt x="185" y="171"/>
                    <a:pt x="192" y="164"/>
                    <a:pt x="192" y="156"/>
                  </a:cubicBezTo>
                  <a:cubicBezTo>
                    <a:pt x="192" y="44"/>
                    <a:pt x="192" y="44"/>
                    <a:pt x="192" y="44"/>
                  </a:cubicBezTo>
                  <a:cubicBezTo>
                    <a:pt x="192" y="36"/>
                    <a:pt x="185" y="29"/>
                    <a:pt x="176" y="29"/>
                  </a:cubicBezTo>
                  <a:moveTo>
                    <a:pt x="81" y="10"/>
                  </a:moveTo>
                  <a:cubicBezTo>
                    <a:pt x="110" y="10"/>
                    <a:pt x="110" y="10"/>
                    <a:pt x="110" y="10"/>
                  </a:cubicBezTo>
                  <a:cubicBezTo>
                    <a:pt x="110" y="29"/>
                    <a:pt x="110" y="29"/>
                    <a:pt x="110" y="29"/>
                  </a:cubicBezTo>
                  <a:cubicBezTo>
                    <a:pt x="81" y="29"/>
                    <a:pt x="81" y="29"/>
                    <a:pt x="81" y="29"/>
                  </a:cubicBezTo>
                  <a:lnTo>
                    <a:pt x="81" y="10"/>
                  </a:lnTo>
                  <a:close/>
                  <a:moveTo>
                    <a:pt x="134" y="107"/>
                  </a:moveTo>
                  <a:cubicBezTo>
                    <a:pt x="134" y="111"/>
                    <a:pt x="131" y="115"/>
                    <a:pt x="127" y="115"/>
                  </a:cubicBezTo>
                  <a:cubicBezTo>
                    <a:pt x="111" y="115"/>
                    <a:pt x="111" y="115"/>
                    <a:pt x="111" y="115"/>
                  </a:cubicBezTo>
                  <a:cubicBezTo>
                    <a:pt x="111" y="130"/>
                    <a:pt x="111" y="130"/>
                    <a:pt x="111" y="130"/>
                  </a:cubicBezTo>
                  <a:cubicBezTo>
                    <a:pt x="111" y="135"/>
                    <a:pt x="108" y="138"/>
                    <a:pt x="103" y="138"/>
                  </a:cubicBezTo>
                  <a:cubicBezTo>
                    <a:pt x="88" y="138"/>
                    <a:pt x="88" y="138"/>
                    <a:pt x="88" y="138"/>
                  </a:cubicBezTo>
                  <a:cubicBezTo>
                    <a:pt x="84" y="138"/>
                    <a:pt x="80" y="135"/>
                    <a:pt x="80" y="130"/>
                  </a:cubicBezTo>
                  <a:cubicBezTo>
                    <a:pt x="80" y="115"/>
                    <a:pt x="80" y="115"/>
                    <a:pt x="80" y="115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0" y="115"/>
                    <a:pt x="57" y="111"/>
                    <a:pt x="57" y="107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7" y="88"/>
                    <a:pt x="60" y="84"/>
                    <a:pt x="65" y="84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80" y="68"/>
                    <a:pt x="80" y="68"/>
                    <a:pt x="80" y="68"/>
                  </a:cubicBezTo>
                  <a:cubicBezTo>
                    <a:pt x="80" y="64"/>
                    <a:pt x="84" y="61"/>
                    <a:pt x="88" y="61"/>
                  </a:cubicBezTo>
                  <a:cubicBezTo>
                    <a:pt x="103" y="61"/>
                    <a:pt x="103" y="61"/>
                    <a:pt x="103" y="61"/>
                  </a:cubicBezTo>
                  <a:cubicBezTo>
                    <a:pt x="108" y="61"/>
                    <a:pt x="111" y="64"/>
                    <a:pt x="111" y="68"/>
                  </a:cubicBezTo>
                  <a:cubicBezTo>
                    <a:pt x="111" y="84"/>
                    <a:pt x="111" y="84"/>
                    <a:pt x="111" y="84"/>
                  </a:cubicBezTo>
                  <a:cubicBezTo>
                    <a:pt x="127" y="84"/>
                    <a:pt x="127" y="84"/>
                    <a:pt x="127" y="84"/>
                  </a:cubicBezTo>
                  <a:cubicBezTo>
                    <a:pt x="131" y="84"/>
                    <a:pt x="134" y="88"/>
                    <a:pt x="134" y="92"/>
                  </a:cubicBezTo>
                  <a:lnTo>
                    <a:pt x="134" y="107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</p:grpSp>
      <p:grpSp>
        <p:nvGrpSpPr>
          <p:cNvPr id="48" name="Group 99"/>
          <p:cNvGrpSpPr/>
          <p:nvPr/>
        </p:nvGrpSpPr>
        <p:grpSpPr>
          <a:xfrm>
            <a:off x="4567319" y="1988557"/>
            <a:ext cx="1488774" cy="1332801"/>
            <a:chOff x="3425935" y="1460250"/>
            <a:chExt cx="1116726" cy="999369"/>
          </a:xfrm>
        </p:grpSpPr>
        <p:sp>
          <p:nvSpPr>
            <p:cNvPr id="49" name="Freeform 64"/>
            <p:cNvSpPr/>
            <p:nvPr/>
          </p:nvSpPr>
          <p:spPr bwMode="auto">
            <a:xfrm>
              <a:off x="3425935" y="1460250"/>
              <a:ext cx="1116726" cy="999369"/>
            </a:xfrm>
            <a:custGeom>
              <a:avLst/>
              <a:gdLst/>
              <a:ahLst/>
              <a:cxnLst>
                <a:cxn ang="0">
                  <a:pos x="330" y="184"/>
                </a:cxn>
                <a:cxn ang="0">
                  <a:pos x="330" y="32"/>
                </a:cxn>
                <a:cxn ang="0">
                  <a:pos x="257" y="18"/>
                </a:cxn>
                <a:cxn ang="0">
                  <a:pos x="33" y="152"/>
                </a:cxn>
                <a:cxn ang="0">
                  <a:pos x="28" y="206"/>
                </a:cxn>
                <a:cxn ang="0">
                  <a:pos x="168" y="287"/>
                </a:cxn>
                <a:cxn ang="0">
                  <a:pos x="206" y="286"/>
                </a:cxn>
                <a:cxn ang="0">
                  <a:pos x="289" y="233"/>
                </a:cxn>
                <a:cxn ang="0">
                  <a:pos x="330" y="184"/>
                </a:cxn>
              </a:cxnLst>
              <a:rect l="0" t="0" r="r" b="b"/>
              <a:pathLst>
                <a:path w="335" h="299">
                  <a:moveTo>
                    <a:pt x="330" y="184"/>
                  </a:moveTo>
                  <a:cubicBezTo>
                    <a:pt x="330" y="159"/>
                    <a:pt x="330" y="32"/>
                    <a:pt x="330" y="32"/>
                  </a:cubicBezTo>
                  <a:cubicBezTo>
                    <a:pt x="330" y="32"/>
                    <a:pt x="335" y="0"/>
                    <a:pt x="257" y="18"/>
                  </a:cubicBezTo>
                  <a:cubicBezTo>
                    <a:pt x="180" y="35"/>
                    <a:pt x="96" y="74"/>
                    <a:pt x="33" y="152"/>
                  </a:cubicBezTo>
                  <a:cubicBezTo>
                    <a:pt x="25" y="163"/>
                    <a:pt x="0" y="190"/>
                    <a:pt x="28" y="206"/>
                  </a:cubicBezTo>
                  <a:cubicBezTo>
                    <a:pt x="57" y="222"/>
                    <a:pt x="168" y="287"/>
                    <a:pt x="168" y="287"/>
                  </a:cubicBezTo>
                  <a:cubicBezTo>
                    <a:pt x="168" y="287"/>
                    <a:pt x="189" y="299"/>
                    <a:pt x="206" y="286"/>
                  </a:cubicBezTo>
                  <a:cubicBezTo>
                    <a:pt x="222" y="272"/>
                    <a:pt x="257" y="244"/>
                    <a:pt x="289" y="233"/>
                  </a:cubicBezTo>
                  <a:cubicBezTo>
                    <a:pt x="319" y="224"/>
                    <a:pt x="331" y="226"/>
                    <a:pt x="330" y="184"/>
                  </a:cubicBezTo>
                </a:path>
              </a:pathLst>
            </a:custGeom>
            <a:solidFill>
              <a:schemeClr val="accent2"/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50" name="Freeform 121"/>
            <p:cNvSpPr>
              <a:spLocks noEditPoints="1"/>
            </p:cNvSpPr>
            <p:nvPr/>
          </p:nvSpPr>
          <p:spPr bwMode="auto">
            <a:xfrm>
              <a:off x="3823326" y="1680519"/>
              <a:ext cx="484906" cy="557590"/>
            </a:xfrm>
            <a:custGeom>
              <a:avLst/>
              <a:gdLst/>
              <a:ahLst/>
              <a:cxnLst>
                <a:cxn ang="0">
                  <a:pos x="227" y="284"/>
                </a:cxn>
                <a:cxn ang="0">
                  <a:pos x="214" y="284"/>
                </a:cxn>
                <a:cxn ang="0">
                  <a:pos x="264" y="189"/>
                </a:cxn>
                <a:cxn ang="0">
                  <a:pos x="179" y="80"/>
                </a:cxn>
                <a:cxn ang="0">
                  <a:pos x="200" y="39"/>
                </a:cxn>
                <a:cxn ang="0">
                  <a:pos x="196" y="26"/>
                </a:cxn>
                <a:cxn ang="0">
                  <a:pos x="145" y="2"/>
                </a:cxn>
                <a:cxn ang="0">
                  <a:pos x="138" y="1"/>
                </a:cxn>
                <a:cxn ang="0">
                  <a:pos x="132" y="7"/>
                </a:cxn>
                <a:cxn ang="0">
                  <a:pos x="72" y="121"/>
                </a:cxn>
                <a:cxn ang="0">
                  <a:pos x="80" y="147"/>
                </a:cxn>
                <a:cxn ang="0">
                  <a:pos x="72" y="164"/>
                </a:cxn>
                <a:cxn ang="0">
                  <a:pos x="106" y="180"/>
                </a:cxn>
                <a:cxn ang="0">
                  <a:pos x="114" y="164"/>
                </a:cxn>
                <a:cxn ang="0">
                  <a:pos x="114" y="164"/>
                </a:cxn>
                <a:cxn ang="0">
                  <a:pos x="140" y="154"/>
                </a:cxn>
                <a:cxn ang="0">
                  <a:pos x="161" y="115"/>
                </a:cxn>
                <a:cxn ang="0">
                  <a:pos x="227" y="189"/>
                </a:cxn>
                <a:cxn ang="0">
                  <a:pos x="151" y="265"/>
                </a:cxn>
                <a:cxn ang="0">
                  <a:pos x="95" y="246"/>
                </a:cxn>
                <a:cxn ang="0">
                  <a:pos x="95" y="237"/>
                </a:cxn>
                <a:cxn ang="0">
                  <a:pos x="104" y="227"/>
                </a:cxn>
                <a:cxn ang="0">
                  <a:pos x="151" y="227"/>
                </a:cxn>
                <a:cxn ang="0">
                  <a:pos x="151" y="208"/>
                </a:cxn>
                <a:cxn ang="0">
                  <a:pos x="79" y="208"/>
                </a:cxn>
                <a:cxn ang="0">
                  <a:pos x="40" y="208"/>
                </a:cxn>
                <a:cxn ang="0">
                  <a:pos x="0" y="208"/>
                </a:cxn>
                <a:cxn ang="0">
                  <a:pos x="0" y="227"/>
                </a:cxn>
                <a:cxn ang="0">
                  <a:pos x="45" y="227"/>
                </a:cxn>
                <a:cxn ang="0">
                  <a:pos x="48" y="227"/>
                </a:cxn>
                <a:cxn ang="0">
                  <a:pos x="57" y="237"/>
                </a:cxn>
                <a:cxn ang="0">
                  <a:pos x="57" y="246"/>
                </a:cxn>
                <a:cxn ang="0">
                  <a:pos x="57" y="284"/>
                </a:cxn>
                <a:cxn ang="0">
                  <a:pos x="19" y="303"/>
                </a:cxn>
                <a:cxn ang="0">
                  <a:pos x="264" y="303"/>
                </a:cxn>
                <a:cxn ang="0">
                  <a:pos x="227" y="284"/>
                </a:cxn>
                <a:cxn ang="0">
                  <a:pos x="161" y="26"/>
                </a:cxn>
                <a:cxn ang="0">
                  <a:pos x="155" y="32"/>
                </a:cxn>
                <a:cxn ang="0">
                  <a:pos x="111" y="114"/>
                </a:cxn>
                <a:cxn ang="0">
                  <a:pos x="95" y="106"/>
                </a:cxn>
                <a:cxn ang="0">
                  <a:pos x="96" y="102"/>
                </a:cxn>
                <a:cxn ang="0">
                  <a:pos x="137" y="25"/>
                </a:cxn>
                <a:cxn ang="0">
                  <a:pos x="143" y="20"/>
                </a:cxn>
                <a:cxn ang="0">
                  <a:pos x="150" y="21"/>
                </a:cxn>
                <a:cxn ang="0">
                  <a:pos x="161" y="26"/>
                </a:cxn>
                <a:cxn ang="0">
                  <a:pos x="161" y="26"/>
                </a:cxn>
              </a:cxnLst>
              <a:rect l="0" t="0" r="r" b="b"/>
              <a:pathLst>
                <a:path w="264" h="303">
                  <a:moveTo>
                    <a:pt x="227" y="284"/>
                  </a:moveTo>
                  <a:cubicBezTo>
                    <a:pt x="214" y="284"/>
                    <a:pt x="214" y="284"/>
                    <a:pt x="214" y="284"/>
                  </a:cubicBezTo>
                  <a:cubicBezTo>
                    <a:pt x="244" y="263"/>
                    <a:pt x="264" y="229"/>
                    <a:pt x="264" y="189"/>
                  </a:cubicBezTo>
                  <a:cubicBezTo>
                    <a:pt x="264" y="136"/>
                    <a:pt x="228" y="92"/>
                    <a:pt x="179" y="80"/>
                  </a:cubicBezTo>
                  <a:cubicBezTo>
                    <a:pt x="200" y="39"/>
                    <a:pt x="200" y="39"/>
                    <a:pt x="200" y="39"/>
                  </a:cubicBezTo>
                  <a:cubicBezTo>
                    <a:pt x="203" y="34"/>
                    <a:pt x="201" y="29"/>
                    <a:pt x="196" y="26"/>
                  </a:cubicBezTo>
                  <a:cubicBezTo>
                    <a:pt x="145" y="2"/>
                    <a:pt x="145" y="2"/>
                    <a:pt x="145" y="2"/>
                  </a:cubicBezTo>
                  <a:cubicBezTo>
                    <a:pt x="143" y="1"/>
                    <a:pt x="140" y="0"/>
                    <a:pt x="138" y="1"/>
                  </a:cubicBezTo>
                  <a:cubicBezTo>
                    <a:pt x="136" y="2"/>
                    <a:pt x="134" y="4"/>
                    <a:pt x="132" y="7"/>
                  </a:cubicBezTo>
                  <a:cubicBezTo>
                    <a:pt x="72" y="121"/>
                    <a:pt x="72" y="121"/>
                    <a:pt x="72" y="121"/>
                  </a:cubicBezTo>
                  <a:cubicBezTo>
                    <a:pt x="67" y="131"/>
                    <a:pt x="71" y="143"/>
                    <a:pt x="80" y="147"/>
                  </a:cubicBezTo>
                  <a:cubicBezTo>
                    <a:pt x="72" y="164"/>
                    <a:pt x="72" y="164"/>
                    <a:pt x="72" y="164"/>
                  </a:cubicBezTo>
                  <a:cubicBezTo>
                    <a:pt x="106" y="180"/>
                    <a:pt x="106" y="180"/>
                    <a:pt x="106" y="180"/>
                  </a:cubicBezTo>
                  <a:cubicBezTo>
                    <a:pt x="114" y="164"/>
                    <a:pt x="114" y="164"/>
                    <a:pt x="114" y="164"/>
                  </a:cubicBezTo>
                  <a:cubicBezTo>
                    <a:pt x="114" y="164"/>
                    <a:pt x="114" y="164"/>
                    <a:pt x="114" y="164"/>
                  </a:cubicBezTo>
                  <a:cubicBezTo>
                    <a:pt x="124" y="168"/>
                    <a:pt x="135" y="164"/>
                    <a:pt x="140" y="154"/>
                  </a:cubicBezTo>
                  <a:cubicBezTo>
                    <a:pt x="161" y="115"/>
                    <a:pt x="161" y="115"/>
                    <a:pt x="161" y="115"/>
                  </a:cubicBezTo>
                  <a:cubicBezTo>
                    <a:pt x="198" y="119"/>
                    <a:pt x="227" y="151"/>
                    <a:pt x="227" y="189"/>
                  </a:cubicBezTo>
                  <a:cubicBezTo>
                    <a:pt x="227" y="231"/>
                    <a:pt x="193" y="265"/>
                    <a:pt x="151" y="265"/>
                  </a:cubicBezTo>
                  <a:cubicBezTo>
                    <a:pt x="132" y="265"/>
                    <a:pt x="108" y="258"/>
                    <a:pt x="95" y="246"/>
                  </a:cubicBezTo>
                  <a:cubicBezTo>
                    <a:pt x="95" y="237"/>
                    <a:pt x="95" y="237"/>
                    <a:pt x="95" y="237"/>
                  </a:cubicBezTo>
                  <a:cubicBezTo>
                    <a:pt x="95" y="231"/>
                    <a:pt x="99" y="227"/>
                    <a:pt x="104" y="227"/>
                  </a:cubicBezTo>
                  <a:cubicBezTo>
                    <a:pt x="151" y="227"/>
                    <a:pt x="151" y="227"/>
                    <a:pt x="151" y="227"/>
                  </a:cubicBezTo>
                  <a:cubicBezTo>
                    <a:pt x="151" y="208"/>
                    <a:pt x="151" y="208"/>
                    <a:pt x="151" y="208"/>
                  </a:cubicBezTo>
                  <a:cubicBezTo>
                    <a:pt x="79" y="208"/>
                    <a:pt x="79" y="208"/>
                    <a:pt x="79" y="208"/>
                  </a:cubicBezTo>
                  <a:cubicBezTo>
                    <a:pt x="40" y="208"/>
                    <a:pt x="40" y="208"/>
                    <a:pt x="40" y="208"/>
                  </a:cubicBezTo>
                  <a:cubicBezTo>
                    <a:pt x="0" y="208"/>
                    <a:pt x="0" y="208"/>
                    <a:pt x="0" y="208"/>
                  </a:cubicBezTo>
                  <a:cubicBezTo>
                    <a:pt x="0" y="227"/>
                    <a:pt x="0" y="227"/>
                    <a:pt x="0" y="227"/>
                  </a:cubicBezTo>
                  <a:cubicBezTo>
                    <a:pt x="45" y="227"/>
                    <a:pt x="45" y="227"/>
                    <a:pt x="45" y="227"/>
                  </a:cubicBezTo>
                  <a:cubicBezTo>
                    <a:pt x="48" y="227"/>
                    <a:pt x="48" y="227"/>
                    <a:pt x="48" y="227"/>
                  </a:cubicBezTo>
                  <a:cubicBezTo>
                    <a:pt x="53" y="227"/>
                    <a:pt x="57" y="231"/>
                    <a:pt x="57" y="237"/>
                  </a:cubicBezTo>
                  <a:cubicBezTo>
                    <a:pt x="57" y="246"/>
                    <a:pt x="57" y="246"/>
                    <a:pt x="57" y="246"/>
                  </a:cubicBezTo>
                  <a:cubicBezTo>
                    <a:pt x="57" y="284"/>
                    <a:pt x="57" y="284"/>
                    <a:pt x="57" y="284"/>
                  </a:cubicBezTo>
                  <a:cubicBezTo>
                    <a:pt x="36" y="284"/>
                    <a:pt x="19" y="282"/>
                    <a:pt x="19" y="303"/>
                  </a:cubicBezTo>
                  <a:cubicBezTo>
                    <a:pt x="264" y="303"/>
                    <a:pt x="264" y="303"/>
                    <a:pt x="264" y="303"/>
                  </a:cubicBezTo>
                  <a:cubicBezTo>
                    <a:pt x="264" y="282"/>
                    <a:pt x="248" y="284"/>
                    <a:pt x="227" y="284"/>
                  </a:cubicBezTo>
                  <a:close/>
                  <a:moveTo>
                    <a:pt x="161" y="26"/>
                  </a:moveTo>
                  <a:cubicBezTo>
                    <a:pt x="158" y="27"/>
                    <a:pt x="156" y="29"/>
                    <a:pt x="155" y="32"/>
                  </a:cubicBezTo>
                  <a:cubicBezTo>
                    <a:pt x="111" y="114"/>
                    <a:pt x="111" y="114"/>
                    <a:pt x="111" y="114"/>
                  </a:cubicBezTo>
                  <a:cubicBezTo>
                    <a:pt x="95" y="106"/>
                    <a:pt x="95" y="106"/>
                    <a:pt x="95" y="106"/>
                  </a:cubicBezTo>
                  <a:cubicBezTo>
                    <a:pt x="95" y="105"/>
                    <a:pt x="95" y="103"/>
                    <a:pt x="96" y="102"/>
                  </a:cubicBezTo>
                  <a:cubicBezTo>
                    <a:pt x="137" y="25"/>
                    <a:pt x="137" y="25"/>
                    <a:pt x="137" y="25"/>
                  </a:cubicBezTo>
                  <a:cubicBezTo>
                    <a:pt x="138" y="23"/>
                    <a:pt x="140" y="21"/>
                    <a:pt x="143" y="20"/>
                  </a:cubicBezTo>
                  <a:cubicBezTo>
                    <a:pt x="145" y="19"/>
                    <a:pt x="148" y="19"/>
                    <a:pt x="150" y="21"/>
                  </a:cubicBezTo>
                  <a:cubicBezTo>
                    <a:pt x="161" y="26"/>
                    <a:pt x="161" y="26"/>
                    <a:pt x="161" y="26"/>
                  </a:cubicBezTo>
                  <a:cubicBezTo>
                    <a:pt x="161" y="26"/>
                    <a:pt x="161" y="26"/>
                    <a:pt x="161" y="26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</p:grpSp>
      <p:grpSp>
        <p:nvGrpSpPr>
          <p:cNvPr id="51" name="Group 101"/>
          <p:cNvGrpSpPr/>
          <p:nvPr/>
        </p:nvGrpSpPr>
        <p:grpSpPr>
          <a:xfrm>
            <a:off x="4552651" y="4238422"/>
            <a:ext cx="1493664" cy="1345027"/>
            <a:chOff x="3414933" y="3147258"/>
            <a:chExt cx="1120394" cy="1008537"/>
          </a:xfrm>
        </p:grpSpPr>
        <p:sp>
          <p:nvSpPr>
            <p:cNvPr id="52" name="Freeform 61"/>
            <p:cNvSpPr/>
            <p:nvPr/>
          </p:nvSpPr>
          <p:spPr bwMode="auto">
            <a:xfrm>
              <a:off x="3414933" y="3147258"/>
              <a:ext cx="1120394" cy="1008537"/>
            </a:xfrm>
            <a:custGeom>
              <a:avLst/>
              <a:gdLst/>
              <a:ahLst/>
              <a:cxnLst>
                <a:cxn ang="0">
                  <a:pos x="161" y="22"/>
                </a:cxn>
                <a:cxn ang="0">
                  <a:pos x="31" y="100"/>
                </a:cxn>
                <a:cxn ang="0">
                  <a:pos x="56" y="171"/>
                </a:cxn>
                <a:cxn ang="0">
                  <a:pos x="287" y="293"/>
                </a:cxn>
                <a:cxn ang="0">
                  <a:pos x="335" y="270"/>
                </a:cxn>
                <a:cxn ang="0">
                  <a:pos x="332" y="108"/>
                </a:cxn>
                <a:cxn ang="0">
                  <a:pos x="312" y="77"/>
                </a:cxn>
                <a:cxn ang="0">
                  <a:pos x="224" y="32"/>
                </a:cxn>
                <a:cxn ang="0">
                  <a:pos x="161" y="22"/>
                </a:cxn>
              </a:cxnLst>
              <a:rect l="0" t="0" r="r" b="b"/>
              <a:pathLst>
                <a:path w="336" h="302">
                  <a:moveTo>
                    <a:pt x="161" y="22"/>
                  </a:moveTo>
                  <a:cubicBezTo>
                    <a:pt x="140" y="35"/>
                    <a:pt x="31" y="100"/>
                    <a:pt x="31" y="100"/>
                  </a:cubicBezTo>
                  <a:cubicBezTo>
                    <a:pt x="31" y="100"/>
                    <a:pt x="0" y="113"/>
                    <a:pt x="56" y="171"/>
                  </a:cubicBezTo>
                  <a:cubicBezTo>
                    <a:pt x="111" y="228"/>
                    <a:pt x="187" y="280"/>
                    <a:pt x="287" y="293"/>
                  </a:cubicBezTo>
                  <a:cubicBezTo>
                    <a:pt x="300" y="295"/>
                    <a:pt x="336" y="302"/>
                    <a:pt x="335" y="270"/>
                  </a:cubicBezTo>
                  <a:cubicBezTo>
                    <a:pt x="334" y="237"/>
                    <a:pt x="332" y="108"/>
                    <a:pt x="332" y="108"/>
                  </a:cubicBezTo>
                  <a:cubicBezTo>
                    <a:pt x="332" y="108"/>
                    <a:pt x="332" y="84"/>
                    <a:pt x="312" y="77"/>
                  </a:cubicBezTo>
                  <a:cubicBezTo>
                    <a:pt x="292" y="70"/>
                    <a:pt x="250" y="54"/>
                    <a:pt x="224" y="32"/>
                  </a:cubicBezTo>
                  <a:cubicBezTo>
                    <a:pt x="201" y="12"/>
                    <a:pt x="196" y="0"/>
                    <a:pt x="161" y="22"/>
                  </a:cubicBezTo>
                </a:path>
              </a:pathLst>
            </a:custGeom>
            <a:solidFill>
              <a:schemeClr val="accent6"/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grpSp>
          <p:nvGrpSpPr>
            <p:cNvPr id="53" name="Group 70"/>
            <p:cNvGrpSpPr/>
            <p:nvPr/>
          </p:nvGrpSpPr>
          <p:grpSpPr>
            <a:xfrm>
              <a:off x="3786015" y="3459473"/>
              <a:ext cx="580546" cy="365363"/>
              <a:chOff x="3871913" y="3771900"/>
              <a:chExt cx="411163" cy="258763"/>
            </a:xfrm>
            <a:solidFill>
              <a:schemeClr val="accent6">
                <a:lumMod val="50000"/>
              </a:schemeClr>
            </a:solidFill>
          </p:grpSpPr>
          <p:sp>
            <p:nvSpPr>
              <p:cNvPr id="54" name="Freeform 92"/>
              <p:cNvSpPr>
                <a:spLocks noEditPoints="1"/>
              </p:cNvSpPr>
              <p:nvPr/>
            </p:nvSpPr>
            <p:spPr bwMode="auto">
              <a:xfrm>
                <a:off x="3871913" y="3771900"/>
                <a:ext cx="411163" cy="231775"/>
              </a:xfrm>
              <a:custGeom>
                <a:avLst/>
                <a:gdLst/>
                <a:ahLst/>
                <a:cxnLst>
                  <a:cxn ang="0">
                    <a:pos x="128" y="7"/>
                  </a:cxn>
                  <a:cxn ang="0">
                    <a:pos x="53" y="7"/>
                  </a:cxn>
                  <a:cxn ang="0">
                    <a:pos x="53" y="7"/>
                  </a:cxn>
                  <a:cxn ang="0">
                    <a:pos x="46" y="0"/>
                  </a:cxn>
                  <a:cxn ang="0">
                    <a:pos x="39" y="7"/>
                  </a:cxn>
                  <a:cxn ang="0">
                    <a:pos x="39" y="7"/>
                  </a:cxn>
                  <a:cxn ang="0">
                    <a:pos x="34" y="7"/>
                  </a:cxn>
                  <a:cxn ang="0">
                    <a:pos x="7" y="29"/>
                  </a:cxn>
                  <a:cxn ang="0">
                    <a:pos x="0" y="59"/>
                  </a:cxn>
                  <a:cxn ang="0">
                    <a:pos x="15" y="79"/>
                  </a:cxn>
                  <a:cxn ang="0">
                    <a:pos x="15" y="77"/>
                  </a:cxn>
                  <a:cxn ang="0">
                    <a:pos x="30" y="61"/>
                  </a:cxn>
                  <a:cxn ang="0">
                    <a:pos x="46" y="77"/>
                  </a:cxn>
                  <a:cxn ang="0">
                    <a:pos x="45" y="80"/>
                  </a:cxn>
                  <a:cxn ang="0">
                    <a:pos x="93" y="80"/>
                  </a:cxn>
                  <a:cxn ang="0">
                    <a:pos x="92" y="77"/>
                  </a:cxn>
                  <a:cxn ang="0">
                    <a:pos x="108" y="61"/>
                  </a:cxn>
                  <a:cxn ang="0">
                    <a:pos x="123" y="77"/>
                  </a:cxn>
                  <a:cxn ang="0">
                    <a:pos x="123" y="80"/>
                  </a:cxn>
                  <a:cxn ang="0">
                    <a:pos x="142" y="59"/>
                  </a:cxn>
                  <a:cxn ang="0">
                    <a:pos x="142" y="29"/>
                  </a:cxn>
                  <a:cxn ang="0">
                    <a:pos x="128" y="7"/>
                  </a:cxn>
                  <a:cxn ang="0">
                    <a:pos x="45" y="40"/>
                  </a:cxn>
                  <a:cxn ang="0">
                    <a:pos x="16" y="40"/>
                  </a:cxn>
                  <a:cxn ang="0">
                    <a:pos x="19" y="25"/>
                  </a:cxn>
                  <a:cxn ang="0">
                    <a:pos x="20" y="22"/>
                  </a:cxn>
                  <a:cxn ang="0">
                    <a:pos x="30" y="16"/>
                  </a:cxn>
                  <a:cxn ang="0">
                    <a:pos x="45" y="16"/>
                  </a:cxn>
                  <a:cxn ang="0">
                    <a:pos x="45" y="40"/>
                  </a:cxn>
                  <a:cxn ang="0">
                    <a:pos x="104" y="46"/>
                  </a:cxn>
                  <a:cxn ang="0">
                    <a:pos x="91" y="46"/>
                  </a:cxn>
                  <a:cxn ang="0">
                    <a:pos x="91" y="60"/>
                  </a:cxn>
                  <a:cxn ang="0">
                    <a:pos x="78" y="60"/>
                  </a:cxn>
                  <a:cxn ang="0">
                    <a:pos x="78" y="46"/>
                  </a:cxn>
                  <a:cxn ang="0">
                    <a:pos x="65" y="46"/>
                  </a:cxn>
                  <a:cxn ang="0">
                    <a:pos x="65" y="33"/>
                  </a:cxn>
                  <a:cxn ang="0">
                    <a:pos x="78" y="33"/>
                  </a:cxn>
                  <a:cxn ang="0">
                    <a:pos x="78" y="20"/>
                  </a:cxn>
                  <a:cxn ang="0">
                    <a:pos x="91" y="20"/>
                  </a:cxn>
                  <a:cxn ang="0">
                    <a:pos x="91" y="33"/>
                  </a:cxn>
                  <a:cxn ang="0">
                    <a:pos x="104" y="33"/>
                  </a:cxn>
                  <a:cxn ang="0">
                    <a:pos x="104" y="46"/>
                  </a:cxn>
                  <a:cxn ang="0">
                    <a:pos x="104" y="46"/>
                  </a:cxn>
                  <a:cxn ang="0">
                    <a:pos x="104" y="46"/>
                  </a:cxn>
                </a:cxnLst>
                <a:rect l="0" t="0" r="r" b="b"/>
                <a:pathLst>
                  <a:path w="142" h="80">
                    <a:moveTo>
                      <a:pt x="128" y="7"/>
                    </a:moveTo>
                    <a:cubicBezTo>
                      <a:pt x="53" y="7"/>
                      <a:pt x="53" y="7"/>
                      <a:pt x="53" y="7"/>
                    </a:cubicBezTo>
                    <a:cubicBezTo>
                      <a:pt x="53" y="7"/>
                      <a:pt x="53" y="7"/>
                      <a:pt x="53" y="7"/>
                    </a:cubicBezTo>
                    <a:cubicBezTo>
                      <a:pt x="53" y="3"/>
                      <a:pt x="50" y="0"/>
                      <a:pt x="46" y="0"/>
                    </a:cubicBezTo>
                    <a:cubicBezTo>
                      <a:pt x="42" y="0"/>
                      <a:pt x="39" y="3"/>
                      <a:pt x="39" y="7"/>
                    </a:cubicBezTo>
                    <a:cubicBezTo>
                      <a:pt x="39" y="7"/>
                      <a:pt x="39" y="7"/>
                      <a:pt x="39" y="7"/>
                    </a:cubicBezTo>
                    <a:cubicBezTo>
                      <a:pt x="34" y="7"/>
                      <a:pt x="34" y="7"/>
                      <a:pt x="34" y="7"/>
                    </a:cubicBezTo>
                    <a:cubicBezTo>
                      <a:pt x="22" y="7"/>
                      <a:pt x="12" y="13"/>
                      <a:pt x="7" y="29"/>
                    </a:cubicBezTo>
                    <a:cubicBezTo>
                      <a:pt x="0" y="59"/>
                      <a:pt x="0" y="59"/>
                      <a:pt x="0" y="59"/>
                    </a:cubicBezTo>
                    <a:cubicBezTo>
                      <a:pt x="0" y="68"/>
                      <a:pt x="6" y="76"/>
                      <a:pt x="15" y="79"/>
                    </a:cubicBezTo>
                    <a:cubicBezTo>
                      <a:pt x="15" y="78"/>
                      <a:pt x="15" y="77"/>
                      <a:pt x="15" y="77"/>
                    </a:cubicBezTo>
                    <a:cubicBezTo>
                      <a:pt x="15" y="68"/>
                      <a:pt x="22" y="61"/>
                      <a:pt x="30" y="61"/>
                    </a:cubicBezTo>
                    <a:cubicBezTo>
                      <a:pt x="39" y="61"/>
                      <a:pt x="46" y="68"/>
                      <a:pt x="46" y="77"/>
                    </a:cubicBezTo>
                    <a:cubicBezTo>
                      <a:pt x="46" y="78"/>
                      <a:pt x="46" y="79"/>
                      <a:pt x="45" y="80"/>
                    </a:cubicBezTo>
                    <a:cubicBezTo>
                      <a:pt x="93" y="80"/>
                      <a:pt x="93" y="80"/>
                      <a:pt x="93" y="80"/>
                    </a:cubicBezTo>
                    <a:cubicBezTo>
                      <a:pt x="92" y="79"/>
                      <a:pt x="92" y="78"/>
                      <a:pt x="92" y="77"/>
                    </a:cubicBezTo>
                    <a:cubicBezTo>
                      <a:pt x="92" y="68"/>
                      <a:pt x="99" y="61"/>
                      <a:pt x="108" y="61"/>
                    </a:cubicBezTo>
                    <a:cubicBezTo>
                      <a:pt x="116" y="61"/>
                      <a:pt x="123" y="68"/>
                      <a:pt x="123" y="77"/>
                    </a:cubicBezTo>
                    <a:cubicBezTo>
                      <a:pt x="123" y="78"/>
                      <a:pt x="123" y="79"/>
                      <a:pt x="123" y="80"/>
                    </a:cubicBezTo>
                    <a:cubicBezTo>
                      <a:pt x="134" y="79"/>
                      <a:pt x="142" y="70"/>
                      <a:pt x="142" y="59"/>
                    </a:cubicBezTo>
                    <a:cubicBezTo>
                      <a:pt x="142" y="29"/>
                      <a:pt x="142" y="29"/>
                      <a:pt x="142" y="29"/>
                    </a:cubicBezTo>
                    <a:cubicBezTo>
                      <a:pt x="142" y="17"/>
                      <a:pt x="140" y="7"/>
                      <a:pt x="128" y="7"/>
                    </a:cubicBezTo>
                    <a:close/>
                    <a:moveTo>
                      <a:pt x="45" y="40"/>
                    </a:moveTo>
                    <a:cubicBezTo>
                      <a:pt x="16" y="40"/>
                      <a:pt x="16" y="40"/>
                      <a:pt x="16" y="40"/>
                    </a:cubicBezTo>
                    <a:cubicBezTo>
                      <a:pt x="19" y="25"/>
                      <a:pt x="19" y="25"/>
                      <a:pt x="19" y="25"/>
                    </a:cubicBezTo>
                    <a:cubicBezTo>
                      <a:pt x="20" y="25"/>
                      <a:pt x="20" y="24"/>
                      <a:pt x="20" y="22"/>
                    </a:cubicBezTo>
                    <a:cubicBezTo>
                      <a:pt x="22" y="15"/>
                      <a:pt x="30" y="16"/>
                      <a:pt x="30" y="16"/>
                    </a:cubicBezTo>
                    <a:cubicBezTo>
                      <a:pt x="45" y="16"/>
                      <a:pt x="45" y="16"/>
                      <a:pt x="45" y="16"/>
                    </a:cubicBezTo>
                    <a:lnTo>
                      <a:pt x="45" y="40"/>
                    </a:lnTo>
                    <a:close/>
                    <a:moveTo>
                      <a:pt x="104" y="46"/>
                    </a:moveTo>
                    <a:cubicBezTo>
                      <a:pt x="91" y="46"/>
                      <a:pt x="91" y="46"/>
                      <a:pt x="91" y="46"/>
                    </a:cubicBezTo>
                    <a:cubicBezTo>
                      <a:pt x="91" y="60"/>
                      <a:pt x="91" y="60"/>
                      <a:pt x="91" y="60"/>
                    </a:cubicBezTo>
                    <a:cubicBezTo>
                      <a:pt x="78" y="60"/>
                      <a:pt x="78" y="60"/>
                      <a:pt x="78" y="60"/>
                    </a:cubicBezTo>
                    <a:cubicBezTo>
                      <a:pt x="78" y="46"/>
                      <a:pt x="78" y="46"/>
                      <a:pt x="78" y="46"/>
                    </a:cubicBezTo>
                    <a:cubicBezTo>
                      <a:pt x="65" y="46"/>
                      <a:pt x="65" y="46"/>
                      <a:pt x="65" y="46"/>
                    </a:cubicBezTo>
                    <a:cubicBezTo>
                      <a:pt x="65" y="33"/>
                      <a:pt x="65" y="33"/>
                      <a:pt x="65" y="33"/>
                    </a:cubicBezTo>
                    <a:cubicBezTo>
                      <a:pt x="78" y="33"/>
                      <a:pt x="78" y="33"/>
                      <a:pt x="78" y="33"/>
                    </a:cubicBezTo>
                    <a:cubicBezTo>
                      <a:pt x="78" y="20"/>
                      <a:pt x="78" y="20"/>
                      <a:pt x="78" y="20"/>
                    </a:cubicBezTo>
                    <a:cubicBezTo>
                      <a:pt x="91" y="20"/>
                      <a:pt x="91" y="20"/>
                      <a:pt x="91" y="20"/>
                    </a:cubicBezTo>
                    <a:cubicBezTo>
                      <a:pt x="91" y="33"/>
                      <a:pt x="91" y="33"/>
                      <a:pt x="91" y="33"/>
                    </a:cubicBezTo>
                    <a:cubicBezTo>
                      <a:pt x="104" y="33"/>
                      <a:pt x="104" y="33"/>
                      <a:pt x="104" y="33"/>
                    </a:cubicBezTo>
                    <a:lnTo>
                      <a:pt x="104" y="46"/>
                    </a:lnTo>
                    <a:close/>
                    <a:moveTo>
                      <a:pt x="104" y="46"/>
                    </a:moveTo>
                    <a:cubicBezTo>
                      <a:pt x="104" y="46"/>
                      <a:pt x="104" y="46"/>
                      <a:pt x="104" y="46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cs typeface="+mn-ea"/>
                </a:endParaRPr>
              </a:p>
            </p:txBody>
          </p:sp>
          <p:sp>
            <p:nvSpPr>
              <p:cNvPr id="55" name="Freeform 93"/>
              <p:cNvSpPr>
                <a:spLocks noEditPoints="1"/>
              </p:cNvSpPr>
              <p:nvPr/>
            </p:nvSpPr>
            <p:spPr bwMode="auto">
              <a:xfrm>
                <a:off x="3924300" y="3960813"/>
                <a:ext cx="69850" cy="69850"/>
              </a:xfrm>
              <a:custGeom>
                <a:avLst/>
                <a:gdLst/>
                <a:ahLst/>
                <a:cxnLst>
                  <a:cxn ang="0">
                    <a:pos x="24" y="12"/>
                  </a:cxn>
                  <a:cxn ang="0">
                    <a:pos x="12" y="24"/>
                  </a:cxn>
                  <a:cxn ang="0">
                    <a:pos x="0" y="12"/>
                  </a:cxn>
                  <a:cxn ang="0">
                    <a:pos x="12" y="0"/>
                  </a:cxn>
                  <a:cxn ang="0">
                    <a:pos x="24" y="12"/>
                  </a:cxn>
                  <a:cxn ang="0">
                    <a:pos x="24" y="12"/>
                  </a:cxn>
                  <a:cxn ang="0">
                    <a:pos x="24" y="12"/>
                  </a:cxn>
                </a:cxnLst>
                <a:rect l="0" t="0" r="r" b="b"/>
                <a:pathLst>
                  <a:path w="24" h="24">
                    <a:moveTo>
                      <a:pt x="24" y="12"/>
                    </a:moveTo>
                    <a:cubicBezTo>
                      <a:pt x="24" y="19"/>
                      <a:pt x="19" y="24"/>
                      <a:pt x="12" y="24"/>
                    </a:cubicBezTo>
                    <a:cubicBezTo>
                      <a:pt x="5" y="24"/>
                      <a:pt x="0" y="19"/>
                      <a:pt x="0" y="12"/>
                    </a:cubicBezTo>
                    <a:cubicBezTo>
                      <a:pt x="0" y="5"/>
                      <a:pt x="5" y="0"/>
                      <a:pt x="12" y="0"/>
                    </a:cubicBezTo>
                    <a:cubicBezTo>
                      <a:pt x="19" y="0"/>
                      <a:pt x="24" y="5"/>
                      <a:pt x="24" y="12"/>
                    </a:cubicBezTo>
                    <a:close/>
                    <a:moveTo>
                      <a:pt x="24" y="12"/>
                    </a:moveTo>
                    <a:cubicBezTo>
                      <a:pt x="24" y="12"/>
                      <a:pt x="24" y="12"/>
                      <a:pt x="24" y="12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cs typeface="+mn-ea"/>
                </a:endParaRPr>
              </a:p>
            </p:txBody>
          </p:sp>
          <p:sp>
            <p:nvSpPr>
              <p:cNvPr id="56" name="Freeform 94"/>
              <p:cNvSpPr>
                <a:spLocks noEditPoints="1"/>
              </p:cNvSpPr>
              <p:nvPr/>
            </p:nvSpPr>
            <p:spPr bwMode="auto">
              <a:xfrm>
                <a:off x="4149725" y="3960813"/>
                <a:ext cx="73025" cy="69850"/>
              </a:xfrm>
              <a:custGeom>
                <a:avLst/>
                <a:gdLst/>
                <a:ahLst/>
                <a:cxnLst>
                  <a:cxn ang="0">
                    <a:pos x="25" y="12"/>
                  </a:cxn>
                  <a:cxn ang="0">
                    <a:pos x="12" y="24"/>
                  </a:cxn>
                  <a:cxn ang="0">
                    <a:pos x="0" y="12"/>
                  </a:cxn>
                  <a:cxn ang="0">
                    <a:pos x="12" y="0"/>
                  </a:cxn>
                  <a:cxn ang="0">
                    <a:pos x="25" y="12"/>
                  </a:cxn>
                  <a:cxn ang="0">
                    <a:pos x="25" y="12"/>
                  </a:cxn>
                  <a:cxn ang="0">
                    <a:pos x="25" y="12"/>
                  </a:cxn>
                </a:cxnLst>
                <a:rect l="0" t="0" r="r" b="b"/>
                <a:pathLst>
                  <a:path w="25" h="24">
                    <a:moveTo>
                      <a:pt x="25" y="12"/>
                    </a:moveTo>
                    <a:cubicBezTo>
                      <a:pt x="25" y="19"/>
                      <a:pt x="19" y="24"/>
                      <a:pt x="12" y="24"/>
                    </a:cubicBezTo>
                    <a:cubicBezTo>
                      <a:pt x="6" y="24"/>
                      <a:pt x="0" y="19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9" y="0"/>
                      <a:pt x="25" y="5"/>
                      <a:pt x="25" y="12"/>
                    </a:cubicBezTo>
                    <a:close/>
                    <a:moveTo>
                      <a:pt x="25" y="12"/>
                    </a:moveTo>
                    <a:cubicBezTo>
                      <a:pt x="25" y="12"/>
                      <a:pt x="25" y="12"/>
                      <a:pt x="25" y="12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cs typeface="+mn-ea"/>
                </a:endParaRPr>
              </a:p>
            </p:txBody>
          </p:sp>
        </p:grpSp>
      </p:grpSp>
      <p:grpSp>
        <p:nvGrpSpPr>
          <p:cNvPr id="57" name="Group 102"/>
          <p:cNvGrpSpPr/>
          <p:nvPr/>
        </p:nvGrpSpPr>
        <p:grpSpPr>
          <a:xfrm>
            <a:off x="6144098" y="4255538"/>
            <a:ext cx="1476550" cy="1354810"/>
            <a:chOff x="4608673" y="3160093"/>
            <a:chExt cx="1107557" cy="1015872"/>
          </a:xfrm>
        </p:grpSpPr>
        <p:sp>
          <p:nvSpPr>
            <p:cNvPr id="58" name="Freeform 60"/>
            <p:cNvSpPr/>
            <p:nvPr/>
          </p:nvSpPr>
          <p:spPr bwMode="auto">
            <a:xfrm>
              <a:off x="4608673" y="3160093"/>
              <a:ext cx="1107557" cy="1015872"/>
            </a:xfrm>
            <a:custGeom>
              <a:avLst/>
              <a:gdLst/>
              <a:ahLst/>
              <a:cxnLst>
                <a:cxn ang="0">
                  <a:pos x="2" y="120"/>
                </a:cxn>
                <a:cxn ang="0">
                  <a:pos x="7" y="272"/>
                </a:cxn>
                <a:cxn ang="0">
                  <a:pos x="81" y="284"/>
                </a:cxn>
                <a:cxn ang="0">
                  <a:pos x="300" y="141"/>
                </a:cxn>
                <a:cxn ang="0">
                  <a:pos x="303" y="88"/>
                </a:cxn>
                <a:cxn ang="0">
                  <a:pos x="160" y="12"/>
                </a:cxn>
                <a:cxn ang="0">
                  <a:pos x="123" y="14"/>
                </a:cxn>
                <a:cxn ang="0">
                  <a:pos x="41" y="69"/>
                </a:cxn>
                <a:cxn ang="0">
                  <a:pos x="2" y="120"/>
                </a:cxn>
              </a:cxnLst>
              <a:rect l="0" t="0" r="r" b="b"/>
              <a:pathLst>
                <a:path w="332" h="304">
                  <a:moveTo>
                    <a:pt x="2" y="120"/>
                  </a:moveTo>
                  <a:cubicBezTo>
                    <a:pt x="3" y="145"/>
                    <a:pt x="7" y="272"/>
                    <a:pt x="7" y="272"/>
                  </a:cubicBezTo>
                  <a:cubicBezTo>
                    <a:pt x="7" y="272"/>
                    <a:pt x="4" y="304"/>
                    <a:pt x="81" y="284"/>
                  </a:cubicBezTo>
                  <a:cubicBezTo>
                    <a:pt x="158" y="264"/>
                    <a:pt x="240" y="222"/>
                    <a:pt x="300" y="141"/>
                  </a:cubicBezTo>
                  <a:cubicBezTo>
                    <a:pt x="308" y="131"/>
                    <a:pt x="332" y="102"/>
                    <a:pt x="303" y="88"/>
                  </a:cubicBezTo>
                  <a:cubicBezTo>
                    <a:pt x="274" y="73"/>
                    <a:pt x="160" y="12"/>
                    <a:pt x="160" y="12"/>
                  </a:cubicBezTo>
                  <a:cubicBezTo>
                    <a:pt x="160" y="12"/>
                    <a:pt x="139" y="0"/>
                    <a:pt x="123" y="14"/>
                  </a:cubicBezTo>
                  <a:cubicBezTo>
                    <a:pt x="107" y="29"/>
                    <a:pt x="73" y="58"/>
                    <a:pt x="41" y="69"/>
                  </a:cubicBezTo>
                  <a:cubicBezTo>
                    <a:pt x="12" y="80"/>
                    <a:pt x="0" y="78"/>
                    <a:pt x="2" y="120"/>
                  </a:cubicBezTo>
                </a:path>
              </a:pathLst>
            </a:custGeom>
            <a:solidFill>
              <a:schemeClr val="accent5"/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grpSp>
          <p:nvGrpSpPr>
            <p:cNvPr id="59" name="Group 78"/>
            <p:cNvGrpSpPr/>
            <p:nvPr/>
          </p:nvGrpSpPr>
          <p:grpSpPr>
            <a:xfrm>
              <a:off x="4888721" y="3416805"/>
              <a:ext cx="336006" cy="470573"/>
              <a:chOff x="4938713" y="2352675"/>
              <a:chExt cx="646113" cy="904875"/>
            </a:xfrm>
            <a:solidFill>
              <a:schemeClr val="accent5">
                <a:lumMod val="50000"/>
              </a:schemeClr>
            </a:solidFill>
          </p:grpSpPr>
          <p:sp>
            <p:nvSpPr>
              <p:cNvPr id="60" name="Freeform 111"/>
              <p:cNvSpPr>
                <a:spLocks noEditPoints="1"/>
              </p:cNvSpPr>
              <p:nvPr/>
            </p:nvSpPr>
            <p:spPr bwMode="auto">
              <a:xfrm>
                <a:off x="4938713" y="2352675"/>
                <a:ext cx="646113" cy="904875"/>
              </a:xfrm>
              <a:custGeom>
                <a:avLst/>
                <a:gdLst/>
                <a:ahLst/>
                <a:cxnLst>
                  <a:cxn ang="0">
                    <a:pos x="209" y="53"/>
                  </a:cxn>
                  <a:cxn ang="0">
                    <a:pos x="188" y="53"/>
                  </a:cxn>
                  <a:cxn ang="0">
                    <a:pos x="188" y="24"/>
                  </a:cxn>
                  <a:cxn ang="0">
                    <a:pos x="174" y="10"/>
                  </a:cxn>
                  <a:cxn ang="0">
                    <a:pos x="130" y="10"/>
                  </a:cxn>
                  <a:cxn ang="0">
                    <a:pos x="130" y="6"/>
                  </a:cxn>
                  <a:cxn ang="0">
                    <a:pos x="123" y="0"/>
                  </a:cxn>
                  <a:cxn ang="0">
                    <a:pos x="65" y="0"/>
                  </a:cxn>
                  <a:cxn ang="0">
                    <a:pos x="59" y="6"/>
                  </a:cxn>
                  <a:cxn ang="0">
                    <a:pos x="59" y="10"/>
                  </a:cxn>
                  <a:cxn ang="0">
                    <a:pos x="14" y="10"/>
                  </a:cxn>
                  <a:cxn ang="0">
                    <a:pos x="0" y="24"/>
                  </a:cxn>
                  <a:cxn ang="0">
                    <a:pos x="0" y="254"/>
                  </a:cxn>
                  <a:cxn ang="0">
                    <a:pos x="14" y="268"/>
                  </a:cxn>
                  <a:cxn ang="0">
                    <a:pos x="35" y="268"/>
                  </a:cxn>
                  <a:cxn ang="0">
                    <a:pos x="35" y="298"/>
                  </a:cxn>
                  <a:cxn ang="0">
                    <a:pos x="49" y="312"/>
                  </a:cxn>
                  <a:cxn ang="0">
                    <a:pos x="209" y="312"/>
                  </a:cxn>
                  <a:cxn ang="0">
                    <a:pos x="223" y="298"/>
                  </a:cxn>
                  <a:cxn ang="0">
                    <a:pos x="223" y="67"/>
                  </a:cxn>
                  <a:cxn ang="0">
                    <a:pos x="209" y="53"/>
                  </a:cxn>
                  <a:cxn ang="0">
                    <a:pos x="35" y="67"/>
                  </a:cxn>
                  <a:cxn ang="0">
                    <a:pos x="35" y="253"/>
                  </a:cxn>
                  <a:cxn ang="0">
                    <a:pos x="15" y="253"/>
                  </a:cxn>
                  <a:cxn ang="0">
                    <a:pos x="15" y="25"/>
                  </a:cxn>
                  <a:cxn ang="0">
                    <a:pos x="59" y="25"/>
                  </a:cxn>
                  <a:cxn ang="0">
                    <a:pos x="59" y="27"/>
                  </a:cxn>
                  <a:cxn ang="0">
                    <a:pos x="65" y="33"/>
                  </a:cxn>
                  <a:cxn ang="0">
                    <a:pos x="123" y="33"/>
                  </a:cxn>
                  <a:cxn ang="0">
                    <a:pos x="130" y="27"/>
                  </a:cxn>
                  <a:cxn ang="0">
                    <a:pos x="130" y="25"/>
                  </a:cxn>
                  <a:cxn ang="0">
                    <a:pos x="173" y="25"/>
                  </a:cxn>
                  <a:cxn ang="0">
                    <a:pos x="173" y="53"/>
                  </a:cxn>
                  <a:cxn ang="0">
                    <a:pos x="164" y="53"/>
                  </a:cxn>
                  <a:cxn ang="0">
                    <a:pos x="164" y="50"/>
                  </a:cxn>
                  <a:cxn ang="0">
                    <a:pos x="158" y="44"/>
                  </a:cxn>
                  <a:cxn ang="0">
                    <a:pos x="100" y="44"/>
                  </a:cxn>
                  <a:cxn ang="0">
                    <a:pos x="93" y="50"/>
                  </a:cxn>
                  <a:cxn ang="0">
                    <a:pos x="93" y="53"/>
                  </a:cxn>
                  <a:cxn ang="0">
                    <a:pos x="49" y="53"/>
                  </a:cxn>
                  <a:cxn ang="0">
                    <a:pos x="35" y="67"/>
                  </a:cxn>
                  <a:cxn ang="0">
                    <a:pos x="208" y="296"/>
                  </a:cxn>
                  <a:cxn ang="0">
                    <a:pos x="50" y="296"/>
                  </a:cxn>
                  <a:cxn ang="0">
                    <a:pos x="50" y="69"/>
                  </a:cxn>
                  <a:cxn ang="0">
                    <a:pos x="93" y="69"/>
                  </a:cxn>
                  <a:cxn ang="0">
                    <a:pos x="93" y="70"/>
                  </a:cxn>
                  <a:cxn ang="0">
                    <a:pos x="100" y="77"/>
                  </a:cxn>
                  <a:cxn ang="0">
                    <a:pos x="158" y="77"/>
                  </a:cxn>
                  <a:cxn ang="0">
                    <a:pos x="164" y="70"/>
                  </a:cxn>
                  <a:cxn ang="0">
                    <a:pos x="164" y="69"/>
                  </a:cxn>
                  <a:cxn ang="0">
                    <a:pos x="208" y="69"/>
                  </a:cxn>
                  <a:cxn ang="0">
                    <a:pos x="208" y="296"/>
                  </a:cxn>
                  <a:cxn ang="0">
                    <a:pos x="208" y="296"/>
                  </a:cxn>
                  <a:cxn ang="0">
                    <a:pos x="208" y="296"/>
                  </a:cxn>
                </a:cxnLst>
                <a:rect l="0" t="0" r="r" b="b"/>
                <a:pathLst>
                  <a:path w="223" h="312">
                    <a:moveTo>
                      <a:pt x="209" y="53"/>
                    </a:moveTo>
                    <a:cubicBezTo>
                      <a:pt x="188" y="53"/>
                      <a:pt x="188" y="53"/>
                      <a:pt x="188" y="53"/>
                    </a:cubicBezTo>
                    <a:cubicBezTo>
                      <a:pt x="188" y="24"/>
                      <a:pt x="188" y="24"/>
                      <a:pt x="188" y="24"/>
                    </a:cubicBezTo>
                    <a:cubicBezTo>
                      <a:pt x="188" y="16"/>
                      <a:pt x="182" y="10"/>
                      <a:pt x="174" y="10"/>
                    </a:cubicBezTo>
                    <a:cubicBezTo>
                      <a:pt x="130" y="10"/>
                      <a:pt x="130" y="10"/>
                      <a:pt x="130" y="10"/>
                    </a:cubicBezTo>
                    <a:cubicBezTo>
                      <a:pt x="130" y="6"/>
                      <a:pt x="130" y="6"/>
                      <a:pt x="130" y="6"/>
                    </a:cubicBezTo>
                    <a:cubicBezTo>
                      <a:pt x="130" y="3"/>
                      <a:pt x="127" y="0"/>
                      <a:pt x="123" y="0"/>
                    </a:cubicBezTo>
                    <a:cubicBezTo>
                      <a:pt x="65" y="0"/>
                      <a:pt x="65" y="0"/>
                      <a:pt x="65" y="0"/>
                    </a:cubicBezTo>
                    <a:cubicBezTo>
                      <a:pt x="61" y="0"/>
                      <a:pt x="59" y="3"/>
                      <a:pt x="59" y="6"/>
                    </a:cubicBezTo>
                    <a:cubicBezTo>
                      <a:pt x="59" y="10"/>
                      <a:pt x="59" y="10"/>
                      <a:pt x="59" y="10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6" y="10"/>
                      <a:pt x="0" y="16"/>
                      <a:pt x="0" y="24"/>
                    </a:cubicBezTo>
                    <a:cubicBezTo>
                      <a:pt x="0" y="254"/>
                      <a:pt x="0" y="254"/>
                      <a:pt x="0" y="254"/>
                    </a:cubicBezTo>
                    <a:cubicBezTo>
                      <a:pt x="0" y="262"/>
                      <a:pt x="6" y="268"/>
                      <a:pt x="14" y="268"/>
                    </a:cubicBezTo>
                    <a:cubicBezTo>
                      <a:pt x="35" y="268"/>
                      <a:pt x="35" y="268"/>
                      <a:pt x="35" y="268"/>
                    </a:cubicBezTo>
                    <a:cubicBezTo>
                      <a:pt x="35" y="298"/>
                      <a:pt x="35" y="298"/>
                      <a:pt x="35" y="298"/>
                    </a:cubicBezTo>
                    <a:cubicBezTo>
                      <a:pt x="35" y="306"/>
                      <a:pt x="41" y="312"/>
                      <a:pt x="49" y="312"/>
                    </a:cubicBezTo>
                    <a:cubicBezTo>
                      <a:pt x="209" y="312"/>
                      <a:pt x="209" y="312"/>
                      <a:pt x="209" y="312"/>
                    </a:cubicBezTo>
                    <a:cubicBezTo>
                      <a:pt x="217" y="312"/>
                      <a:pt x="223" y="306"/>
                      <a:pt x="223" y="298"/>
                    </a:cubicBezTo>
                    <a:cubicBezTo>
                      <a:pt x="223" y="67"/>
                      <a:pt x="223" y="67"/>
                      <a:pt x="223" y="67"/>
                    </a:cubicBezTo>
                    <a:cubicBezTo>
                      <a:pt x="223" y="59"/>
                      <a:pt x="217" y="53"/>
                      <a:pt x="209" y="53"/>
                    </a:cubicBezTo>
                    <a:close/>
                    <a:moveTo>
                      <a:pt x="35" y="67"/>
                    </a:moveTo>
                    <a:cubicBezTo>
                      <a:pt x="35" y="253"/>
                      <a:pt x="35" y="253"/>
                      <a:pt x="35" y="253"/>
                    </a:cubicBezTo>
                    <a:cubicBezTo>
                      <a:pt x="15" y="253"/>
                      <a:pt x="15" y="253"/>
                      <a:pt x="15" y="253"/>
                    </a:cubicBezTo>
                    <a:cubicBezTo>
                      <a:pt x="15" y="25"/>
                      <a:pt x="15" y="25"/>
                      <a:pt x="15" y="25"/>
                    </a:cubicBezTo>
                    <a:cubicBezTo>
                      <a:pt x="59" y="25"/>
                      <a:pt x="59" y="25"/>
                      <a:pt x="59" y="25"/>
                    </a:cubicBezTo>
                    <a:cubicBezTo>
                      <a:pt x="59" y="27"/>
                      <a:pt x="59" y="27"/>
                      <a:pt x="59" y="27"/>
                    </a:cubicBezTo>
                    <a:cubicBezTo>
                      <a:pt x="59" y="30"/>
                      <a:pt x="61" y="33"/>
                      <a:pt x="65" y="33"/>
                    </a:cubicBezTo>
                    <a:cubicBezTo>
                      <a:pt x="123" y="33"/>
                      <a:pt x="123" y="33"/>
                      <a:pt x="123" y="33"/>
                    </a:cubicBezTo>
                    <a:cubicBezTo>
                      <a:pt x="127" y="33"/>
                      <a:pt x="130" y="30"/>
                      <a:pt x="130" y="27"/>
                    </a:cubicBezTo>
                    <a:cubicBezTo>
                      <a:pt x="130" y="25"/>
                      <a:pt x="130" y="25"/>
                      <a:pt x="130" y="25"/>
                    </a:cubicBezTo>
                    <a:cubicBezTo>
                      <a:pt x="173" y="25"/>
                      <a:pt x="173" y="25"/>
                      <a:pt x="173" y="25"/>
                    </a:cubicBezTo>
                    <a:cubicBezTo>
                      <a:pt x="173" y="53"/>
                      <a:pt x="173" y="53"/>
                      <a:pt x="173" y="53"/>
                    </a:cubicBezTo>
                    <a:cubicBezTo>
                      <a:pt x="164" y="53"/>
                      <a:pt x="164" y="53"/>
                      <a:pt x="164" y="53"/>
                    </a:cubicBezTo>
                    <a:cubicBezTo>
                      <a:pt x="164" y="50"/>
                      <a:pt x="164" y="50"/>
                      <a:pt x="164" y="50"/>
                    </a:cubicBezTo>
                    <a:cubicBezTo>
                      <a:pt x="164" y="46"/>
                      <a:pt x="162" y="44"/>
                      <a:pt x="158" y="44"/>
                    </a:cubicBezTo>
                    <a:cubicBezTo>
                      <a:pt x="100" y="44"/>
                      <a:pt x="100" y="44"/>
                      <a:pt x="100" y="44"/>
                    </a:cubicBezTo>
                    <a:cubicBezTo>
                      <a:pt x="96" y="44"/>
                      <a:pt x="93" y="46"/>
                      <a:pt x="93" y="50"/>
                    </a:cubicBezTo>
                    <a:cubicBezTo>
                      <a:pt x="93" y="53"/>
                      <a:pt x="93" y="53"/>
                      <a:pt x="93" y="53"/>
                    </a:cubicBezTo>
                    <a:cubicBezTo>
                      <a:pt x="49" y="53"/>
                      <a:pt x="49" y="53"/>
                      <a:pt x="49" y="53"/>
                    </a:cubicBezTo>
                    <a:cubicBezTo>
                      <a:pt x="41" y="53"/>
                      <a:pt x="35" y="59"/>
                      <a:pt x="35" y="67"/>
                    </a:cubicBezTo>
                    <a:close/>
                    <a:moveTo>
                      <a:pt x="208" y="296"/>
                    </a:moveTo>
                    <a:cubicBezTo>
                      <a:pt x="50" y="296"/>
                      <a:pt x="50" y="296"/>
                      <a:pt x="50" y="296"/>
                    </a:cubicBezTo>
                    <a:cubicBezTo>
                      <a:pt x="50" y="69"/>
                      <a:pt x="50" y="69"/>
                      <a:pt x="50" y="69"/>
                    </a:cubicBezTo>
                    <a:cubicBezTo>
                      <a:pt x="93" y="69"/>
                      <a:pt x="93" y="69"/>
                      <a:pt x="93" y="69"/>
                    </a:cubicBezTo>
                    <a:cubicBezTo>
                      <a:pt x="93" y="70"/>
                      <a:pt x="93" y="70"/>
                      <a:pt x="93" y="70"/>
                    </a:cubicBezTo>
                    <a:cubicBezTo>
                      <a:pt x="93" y="74"/>
                      <a:pt x="96" y="77"/>
                      <a:pt x="100" y="77"/>
                    </a:cubicBezTo>
                    <a:cubicBezTo>
                      <a:pt x="158" y="77"/>
                      <a:pt x="158" y="77"/>
                      <a:pt x="158" y="77"/>
                    </a:cubicBezTo>
                    <a:cubicBezTo>
                      <a:pt x="162" y="77"/>
                      <a:pt x="164" y="74"/>
                      <a:pt x="164" y="70"/>
                    </a:cubicBezTo>
                    <a:cubicBezTo>
                      <a:pt x="164" y="69"/>
                      <a:pt x="164" y="69"/>
                      <a:pt x="164" y="69"/>
                    </a:cubicBezTo>
                    <a:cubicBezTo>
                      <a:pt x="208" y="69"/>
                      <a:pt x="208" y="69"/>
                      <a:pt x="208" y="69"/>
                    </a:cubicBezTo>
                    <a:cubicBezTo>
                      <a:pt x="208" y="296"/>
                      <a:pt x="208" y="296"/>
                      <a:pt x="208" y="296"/>
                    </a:cubicBezTo>
                    <a:close/>
                    <a:moveTo>
                      <a:pt x="208" y="296"/>
                    </a:moveTo>
                    <a:cubicBezTo>
                      <a:pt x="208" y="296"/>
                      <a:pt x="208" y="296"/>
                      <a:pt x="208" y="296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cs typeface="+mn-ea"/>
                </a:endParaRPr>
              </a:p>
            </p:txBody>
          </p:sp>
          <p:sp>
            <p:nvSpPr>
              <p:cNvPr id="61" name="Rectangle 112"/>
              <p:cNvSpPr>
                <a:spLocks noChangeArrowheads="1"/>
              </p:cNvSpPr>
              <p:nvPr/>
            </p:nvSpPr>
            <p:spPr bwMode="auto">
              <a:xfrm>
                <a:off x="5156200" y="2906713"/>
                <a:ext cx="312738" cy="63500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cs typeface="+mn-ea"/>
                </a:endParaRPr>
              </a:p>
            </p:txBody>
          </p:sp>
          <p:sp>
            <p:nvSpPr>
              <p:cNvPr id="62" name="Rectangle 113"/>
              <p:cNvSpPr>
                <a:spLocks noChangeArrowheads="1"/>
              </p:cNvSpPr>
              <p:nvPr/>
            </p:nvSpPr>
            <p:spPr bwMode="auto">
              <a:xfrm>
                <a:off x="5156200" y="3036888"/>
                <a:ext cx="312738" cy="63500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cs typeface="+mn-ea"/>
                </a:endParaRPr>
              </a:p>
            </p:txBody>
          </p:sp>
          <p:sp>
            <p:nvSpPr>
              <p:cNvPr id="63" name="Freeform 114"/>
              <p:cNvSpPr>
                <a:spLocks noEditPoints="1"/>
              </p:cNvSpPr>
              <p:nvPr/>
            </p:nvSpPr>
            <p:spPr bwMode="auto">
              <a:xfrm>
                <a:off x="5213350" y="2643188"/>
                <a:ext cx="196850" cy="196850"/>
              </a:xfrm>
              <a:custGeom>
                <a:avLst/>
                <a:gdLst/>
                <a:ahLst/>
                <a:cxnLst>
                  <a:cxn ang="0">
                    <a:pos x="44" y="124"/>
                  </a:cxn>
                  <a:cxn ang="0">
                    <a:pos x="81" y="124"/>
                  </a:cxn>
                  <a:cxn ang="0">
                    <a:pos x="81" y="78"/>
                  </a:cxn>
                  <a:cxn ang="0">
                    <a:pos x="124" y="78"/>
                  </a:cxn>
                  <a:cxn ang="0">
                    <a:pos x="124" y="44"/>
                  </a:cxn>
                  <a:cxn ang="0">
                    <a:pos x="81" y="44"/>
                  </a:cxn>
                  <a:cxn ang="0">
                    <a:pos x="81" y="0"/>
                  </a:cxn>
                  <a:cxn ang="0">
                    <a:pos x="44" y="0"/>
                  </a:cxn>
                  <a:cxn ang="0">
                    <a:pos x="44" y="44"/>
                  </a:cxn>
                  <a:cxn ang="0">
                    <a:pos x="0" y="44"/>
                  </a:cxn>
                  <a:cxn ang="0">
                    <a:pos x="0" y="78"/>
                  </a:cxn>
                  <a:cxn ang="0">
                    <a:pos x="44" y="78"/>
                  </a:cxn>
                  <a:cxn ang="0">
                    <a:pos x="44" y="124"/>
                  </a:cxn>
                  <a:cxn ang="0">
                    <a:pos x="44" y="124"/>
                  </a:cxn>
                  <a:cxn ang="0">
                    <a:pos x="44" y="124"/>
                  </a:cxn>
                </a:cxnLst>
                <a:rect l="0" t="0" r="r" b="b"/>
                <a:pathLst>
                  <a:path w="124" h="124">
                    <a:moveTo>
                      <a:pt x="44" y="124"/>
                    </a:moveTo>
                    <a:lnTo>
                      <a:pt x="81" y="124"/>
                    </a:lnTo>
                    <a:lnTo>
                      <a:pt x="81" y="78"/>
                    </a:lnTo>
                    <a:lnTo>
                      <a:pt x="124" y="78"/>
                    </a:lnTo>
                    <a:lnTo>
                      <a:pt x="124" y="44"/>
                    </a:lnTo>
                    <a:lnTo>
                      <a:pt x="81" y="44"/>
                    </a:lnTo>
                    <a:lnTo>
                      <a:pt x="81" y="0"/>
                    </a:lnTo>
                    <a:lnTo>
                      <a:pt x="44" y="0"/>
                    </a:lnTo>
                    <a:lnTo>
                      <a:pt x="44" y="44"/>
                    </a:lnTo>
                    <a:lnTo>
                      <a:pt x="0" y="44"/>
                    </a:lnTo>
                    <a:lnTo>
                      <a:pt x="0" y="78"/>
                    </a:lnTo>
                    <a:lnTo>
                      <a:pt x="44" y="78"/>
                    </a:lnTo>
                    <a:lnTo>
                      <a:pt x="44" y="124"/>
                    </a:lnTo>
                    <a:close/>
                    <a:moveTo>
                      <a:pt x="44" y="124"/>
                    </a:moveTo>
                    <a:lnTo>
                      <a:pt x="44" y="124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cs typeface="+mn-ea"/>
                </a:endParaRPr>
              </a:p>
            </p:txBody>
          </p:sp>
          <p:sp>
            <p:nvSpPr>
              <p:cNvPr id="64" name="Freeform 115"/>
              <p:cNvSpPr>
                <a:spLocks noEditPoints="1"/>
              </p:cNvSpPr>
              <p:nvPr/>
            </p:nvSpPr>
            <p:spPr bwMode="auto">
              <a:xfrm>
                <a:off x="5213350" y="2643188"/>
                <a:ext cx="196850" cy="196850"/>
              </a:xfrm>
              <a:custGeom>
                <a:avLst/>
                <a:gdLst/>
                <a:ahLst/>
                <a:cxnLst>
                  <a:cxn ang="0">
                    <a:pos x="44" y="124"/>
                  </a:cxn>
                  <a:cxn ang="0">
                    <a:pos x="81" y="124"/>
                  </a:cxn>
                  <a:cxn ang="0">
                    <a:pos x="81" y="78"/>
                  </a:cxn>
                  <a:cxn ang="0">
                    <a:pos x="124" y="78"/>
                  </a:cxn>
                  <a:cxn ang="0">
                    <a:pos x="124" y="44"/>
                  </a:cxn>
                  <a:cxn ang="0">
                    <a:pos x="81" y="44"/>
                  </a:cxn>
                  <a:cxn ang="0">
                    <a:pos x="81" y="0"/>
                  </a:cxn>
                  <a:cxn ang="0">
                    <a:pos x="44" y="0"/>
                  </a:cxn>
                  <a:cxn ang="0">
                    <a:pos x="44" y="44"/>
                  </a:cxn>
                  <a:cxn ang="0">
                    <a:pos x="0" y="44"/>
                  </a:cxn>
                  <a:cxn ang="0">
                    <a:pos x="0" y="78"/>
                  </a:cxn>
                  <a:cxn ang="0">
                    <a:pos x="44" y="78"/>
                  </a:cxn>
                  <a:cxn ang="0">
                    <a:pos x="44" y="124"/>
                  </a:cxn>
                  <a:cxn ang="0">
                    <a:pos x="44" y="124"/>
                  </a:cxn>
                  <a:cxn ang="0">
                    <a:pos x="44" y="124"/>
                  </a:cxn>
                </a:cxnLst>
                <a:rect l="0" t="0" r="r" b="b"/>
                <a:pathLst>
                  <a:path w="124" h="124">
                    <a:moveTo>
                      <a:pt x="44" y="124"/>
                    </a:moveTo>
                    <a:lnTo>
                      <a:pt x="81" y="124"/>
                    </a:lnTo>
                    <a:lnTo>
                      <a:pt x="81" y="78"/>
                    </a:lnTo>
                    <a:lnTo>
                      <a:pt x="124" y="78"/>
                    </a:lnTo>
                    <a:lnTo>
                      <a:pt x="124" y="44"/>
                    </a:lnTo>
                    <a:lnTo>
                      <a:pt x="81" y="44"/>
                    </a:lnTo>
                    <a:lnTo>
                      <a:pt x="81" y="0"/>
                    </a:lnTo>
                    <a:lnTo>
                      <a:pt x="44" y="0"/>
                    </a:lnTo>
                    <a:lnTo>
                      <a:pt x="44" y="44"/>
                    </a:lnTo>
                    <a:lnTo>
                      <a:pt x="0" y="44"/>
                    </a:lnTo>
                    <a:lnTo>
                      <a:pt x="0" y="78"/>
                    </a:lnTo>
                    <a:lnTo>
                      <a:pt x="44" y="78"/>
                    </a:lnTo>
                    <a:lnTo>
                      <a:pt x="44" y="124"/>
                    </a:lnTo>
                    <a:moveTo>
                      <a:pt x="44" y="124"/>
                    </a:moveTo>
                    <a:lnTo>
                      <a:pt x="44" y="124"/>
                    </a:lnTo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cs typeface="+mn-ea"/>
                </a:endParaRPr>
              </a:p>
            </p:txBody>
          </p:sp>
        </p:grpSp>
      </p:grpSp>
      <p:grpSp>
        <p:nvGrpSpPr>
          <p:cNvPr id="65" name="Group 103"/>
          <p:cNvGrpSpPr/>
          <p:nvPr/>
        </p:nvGrpSpPr>
        <p:grpSpPr>
          <a:xfrm>
            <a:off x="6806591" y="2925184"/>
            <a:ext cx="1092746" cy="1714300"/>
            <a:chOff x="5105608" y="2162558"/>
            <a:chExt cx="819666" cy="1285427"/>
          </a:xfrm>
        </p:grpSpPr>
        <p:sp>
          <p:nvSpPr>
            <p:cNvPr id="66" name="Freeform 58"/>
            <p:cNvSpPr/>
            <p:nvPr/>
          </p:nvSpPr>
          <p:spPr bwMode="auto">
            <a:xfrm>
              <a:off x="5105608" y="2162558"/>
              <a:ext cx="819666" cy="1285427"/>
            </a:xfrm>
            <a:custGeom>
              <a:avLst/>
              <a:gdLst/>
              <a:ahLst/>
              <a:cxnLst>
                <a:cxn ang="0">
                  <a:pos x="38" y="293"/>
                </a:cxn>
                <a:cxn ang="0">
                  <a:pos x="171" y="365"/>
                </a:cxn>
                <a:cxn ang="0">
                  <a:pos x="219" y="308"/>
                </a:cxn>
                <a:cxn ang="0">
                  <a:pos x="208" y="47"/>
                </a:cxn>
                <a:cxn ang="0">
                  <a:pos x="163" y="17"/>
                </a:cxn>
                <a:cxn ang="0">
                  <a:pos x="26" y="101"/>
                </a:cxn>
                <a:cxn ang="0">
                  <a:pos x="8" y="135"/>
                </a:cxn>
                <a:cxn ang="0">
                  <a:pos x="14" y="233"/>
                </a:cxn>
                <a:cxn ang="0">
                  <a:pos x="38" y="293"/>
                </a:cxn>
              </a:cxnLst>
              <a:rect l="0" t="0" r="r" b="b"/>
              <a:pathLst>
                <a:path w="246" h="385">
                  <a:moveTo>
                    <a:pt x="38" y="293"/>
                  </a:moveTo>
                  <a:cubicBezTo>
                    <a:pt x="60" y="304"/>
                    <a:pt x="171" y="365"/>
                    <a:pt x="171" y="365"/>
                  </a:cubicBezTo>
                  <a:cubicBezTo>
                    <a:pt x="171" y="365"/>
                    <a:pt x="197" y="385"/>
                    <a:pt x="219" y="308"/>
                  </a:cubicBezTo>
                  <a:cubicBezTo>
                    <a:pt x="241" y="232"/>
                    <a:pt x="246" y="140"/>
                    <a:pt x="208" y="47"/>
                  </a:cubicBezTo>
                  <a:cubicBezTo>
                    <a:pt x="203" y="35"/>
                    <a:pt x="191" y="0"/>
                    <a:pt x="163" y="17"/>
                  </a:cubicBezTo>
                  <a:cubicBezTo>
                    <a:pt x="136" y="35"/>
                    <a:pt x="26" y="101"/>
                    <a:pt x="26" y="101"/>
                  </a:cubicBezTo>
                  <a:cubicBezTo>
                    <a:pt x="26" y="101"/>
                    <a:pt x="4" y="114"/>
                    <a:pt x="8" y="135"/>
                  </a:cubicBezTo>
                  <a:cubicBezTo>
                    <a:pt x="13" y="156"/>
                    <a:pt x="21" y="200"/>
                    <a:pt x="14" y="233"/>
                  </a:cubicBezTo>
                  <a:cubicBezTo>
                    <a:pt x="8" y="263"/>
                    <a:pt x="0" y="273"/>
                    <a:pt x="38" y="293"/>
                  </a:cubicBezTo>
                </a:path>
              </a:pathLst>
            </a:custGeom>
            <a:solidFill>
              <a:schemeClr val="accent4"/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grpSp>
          <p:nvGrpSpPr>
            <p:cNvPr id="67" name="Group 90"/>
            <p:cNvGrpSpPr/>
            <p:nvPr/>
          </p:nvGrpSpPr>
          <p:grpSpPr>
            <a:xfrm>
              <a:off x="5287939" y="2561768"/>
              <a:ext cx="473076" cy="457200"/>
              <a:chOff x="8048625" y="3005138"/>
              <a:chExt cx="473076" cy="457200"/>
            </a:xfrm>
            <a:solidFill>
              <a:schemeClr val="accent4">
                <a:lumMod val="50000"/>
              </a:schemeClr>
            </a:solidFill>
          </p:grpSpPr>
          <p:sp>
            <p:nvSpPr>
              <p:cNvPr id="68" name="Freeform 81"/>
              <p:cNvSpPr>
                <a:spLocks noEditPoints="1"/>
              </p:cNvSpPr>
              <p:nvPr/>
            </p:nvSpPr>
            <p:spPr bwMode="auto">
              <a:xfrm>
                <a:off x="8148638" y="3338513"/>
                <a:ext cx="373063" cy="123825"/>
              </a:xfrm>
              <a:custGeom>
                <a:avLst/>
                <a:gdLst/>
                <a:ahLst/>
                <a:cxnLst>
                  <a:cxn ang="0">
                    <a:pos x="128" y="2"/>
                  </a:cxn>
                  <a:cxn ang="0">
                    <a:pos x="65" y="24"/>
                  </a:cxn>
                  <a:cxn ang="0">
                    <a:pos x="1" y="2"/>
                  </a:cxn>
                  <a:cxn ang="0">
                    <a:pos x="0" y="2"/>
                  </a:cxn>
                  <a:cxn ang="0">
                    <a:pos x="0" y="16"/>
                  </a:cxn>
                  <a:cxn ang="0">
                    <a:pos x="65" y="43"/>
                  </a:cxn>
                  <a:cxn ang="0">
                    <a:pos x="129" y="16"/>
                  </a:cxn>
                  <a:cxn ang="0">
                    <a:pos x="129" y="2"/>
                  </a:cxn>
                  <a:cxn ang="0">
                    <a:pos x="128" y="2"/>
                  </a:cxn>
                  <a:cxn ang="0">
                    <a:pos x="128" y="2"/>
                  </a:cxn>
                  <a:cxn ang="0">
                    <a:pos x="128" y="2"/>
                  </a:cxn>
                </a:cxnLst>
                <a:rect l="0" t="0" r="r" b="b"/>
                <a:pathLst>
                  <a:path w="129" h="43">
                    <a:moveTo>
                      <a:pt x="128" y="2"/>
                    </a:moveTo>
                    <a:cubicBezTo>
                      <a:pt x="124" y="15"/>
                      <a:pt x="96" y="24"/>
                      <a:pt x="65" y="24"/>
                    </a:cubicBezTo>
                    <a:cubicBezTo>
                      <a:pt x="34" y="24"/>
                      <a:pt x="6" y="15"/>
                      <a:pt x="1" y="2"/>
                    </a:cubicBezTo>
                    <a:cubicBezTo>
                      <a:pt x="0" y="0"/>
                      <a:pt x="0" y="0"/>
                      <a:pt x="0" y="2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31"/>
                      <a:pt x="31" y="43"/>
                      <a:pt x="65" y="43"/>
                    </a:cubicBezTo>
                    <a:cubicBezTo>
                      <a:pt x="99" y="43"/>
                      <a:pt x="129" y="31"/>
                      <a:pt x="129" y="16"/>
                    </a:cubicBezTo>
                    <a:cubicBezTo>
                      <a:pt x="129" y="2"/>
                      <a:pt x="129" y="2"/>
                      <a:pt x="129" y="2"/>
                    </a:cubicBezTo>
                    <a:cubicBezTo>
                      <a:pt x="129" y="0"/>
                      <a:pt x="129" y="0"/>
                      <a:pt x="128" y="2"/>
                    </a:cubicBezTo>
                    <a:close/>
                    <a:moveTo>
                      <a:pt x="128" y="2"/>
                    </a:moveTo>
                    <a:cubicBezTo>
                      <a:pt x="128" y="2"/>
                      <a:pt x="128" y="2"/>
                      <a:pt x="128" y="2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cs typeface="+mn-ea"/>
                </a:endParaRPr>
              </a:p>
            </p:txBody>
          </p:sp>
          <p:sp>
            <p:nvSpPr>
              <p:cNvPr id="69" name="Freeform 82"/>
              <p:cNvSpPr>
                <a:spLocks noEditPoints="1"/>
              </p:cNvSpPr>
              <p:nvPr/>
            </p:nvSpPr>
            <p:spPr bwMode="auto">
              <a:xfrm>
                <a:off x="8229600" y="3268663"/>
                <a:ext cx="290513" cy="127000"/>
              </a:xfrm>
              <a:custGeom>
                <a:avLst/>
                <a:gdLst/>
                <a:ahLst/>
                <a:cxnLst>
                  <a:cxn ang="0">
                    <a:pos x="2" y="40"/>
                  </a:cxn>
                  <a:cxn ang="0">
                    <a:pos x="37" y="44"/>
                  </a:cxn>
                  <a:cxn ang="0">
                    <a:pos x="100" y="18"/>
                  </a:cxn>
                  <a:cxn ang="0">
                    <a:pos x="86" y="1"/>
                  </a:cxn>
                  <a:cxn ang="0">
                    <a:pos x="79" y="1"/>
                  </a:cxn>
                  <a:cxn ang="0">
                    <a:pos x="2" y="37"/>
                  </a:cxn>
                  <a:cxn ang="0">
                    <a:pos x="2" y="40"/>
                  </a:cxn>
                  <a:cxn ang="0">
                    <a:pos x="2" y="40"/>
                  </a:cxn>
                  <a:cxn ang="0">
                    <a:pos x="2" y="40"/>
                  </a:cxn>
                </a:cxnLst>
                <a:rect l="0" t="0" r="r" b="b"/>
                <a:pathLst>
                  <a:path w="100" h="44">
                    <a:moveTo>
                      <a:pt x="2" y="40"/>
                    </a:moveTo>
                    <a:cubicBezTo>
                      <a:pt x="12" y="43"/>
                      <a:pt x="24" y="44"/>
                      <a:pt x="37" y="44"/>
                    </a:cubicBezTo>
                    <a:cubicBezTo>
                      <a:pt x="72" y="44"/>
                      <a:pt x="100" y="32"/>
                      <a:pt x="100" y="18"/>
                    </a:cubicBezTo>
                    <a:cubicBezTo>
                      <a:pt x="100" y="11"/>
                      <a:pt x="95" y="6"/>
                      <a:pt x="86" y="1"/>
                    </a:cubicBezTo>
                    <a:cubicBezTo>
                      <a:pt x="84" y="0"/>
                      <a:pt x="81" y="0"/>
                      <a:pt x="79" y="1"/>
                    </a:cubicBezTo>
                    <a:cubicBezTo>
                      <a:pt x="2" y="37"/>
                      <a:pt x="2" y="37"/>
                      <a:pt x="2" y="37"/>
                    </a:cubicBezTo>
                    <a:cubicBezTo>
                      <a:pt x="0" y="38"/>
                      <a:pt x="0" y="39"/>
                      <a:pt x="2" y="40"/>
                    </a:cubicBezTo>
                    <a:close/>
                    <a:moveTo>
                      <a:pt x="2" y="40"/>
                    </a:moveTo>
                    <a:cubicBezTo>
                      <a:pt x="2" y="40"/>
                      <a:pt x="2" y="40"/>
                      <a:pt x="2" y="4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cs typeface="+mn-ea"/>
                </a:endParaRPr>
              </a:p>
            </p:txBody>
          </p:sp>
          <p:sp>
            <p:nvSpPr>
              <p:cNvPr id="70" name="Freeform 83"/>
              <p:cNvSpPr>
                <a:spLocks noEditPoints="1"/>
              </p:cNvSpPr>
              <p:nvPr/>
            </p:nvSpPr>
            <p:spPr bwMode="auto">
              <a:xfrm>
                <a:off x="8151813" y="3241675"/>
                <a:ext cx="284163" cy="125413"/>
              </a:xfrm>
              <a:custGeom>
                <a:avLst/>
                <a:gdLst/>
                <a:ahLst/>
                <a:cxnLst>
                  <a:cxn ang="0">
                    <a:pos x="0" y="27"/>
                  </a:cxn>
                  <a:cxn ang="0">
                    <a:pos x="12" y="42"/>
                  </a:cxn>
                  <a:cxn ang="0">
                    <a:pos x="19" y="42"/>
                  </a:cxn>
                  <a:cxn ang="0">
                    <a:pos x="96" y="7"/>
                  </a:cxn>
                  <a:cxn ang="0">
                    <a:pos x="96" y="4"/>
                  </a:cxn>
                  <a:cxn ang="0">
                    <a:pos x="64" y="0"/>
                  </a:cxn>
                  <a:cxn ang="0">
                    <a:pos x="0" y="27"/>
                  </a:cxn>
                  <a:cxn ang="0">
                    <a:pos x="0" y="27"/>
                  </a:cxn>
                  <a:cxn ang="0">
                    <a:pos x="0" y="27"/>
                  </a:cxn>
                </a:cxnLst>
                <a:rect l="0" t="0" r="r" b="b"/>
                <a:pathLst>
                  <a:path w="98" h="43">
                    <a:moveTo>
                      <a:pt x="0" y="27"/>
                    </a:moveTo>
                    <a:cubicBezTo>
                      <a:pt x="0" y="32"/>
                      <a:pt x="5" y="38"/>
                      <a:pt x="12" y="42"/>
                    </a:cubicBezTo>
                    <a:cubicBezTo>
                      <a:pt x="14" y="43"/>
                      <a:pt x="17" y="43"/>
                      <a:pt x="19" y="42"/>
                    </a:cubicBezTo>
                    <a:cubicBezTo>
                      <a:pt x="96" y="7"/>
                      <a:pt x="96" y="7"/>
                      <a:pt x="96" y="7"/>
                    </a:cubicBezTo>
                    <a:cubicBezTo>
                      <a:pt x="98" y="6"/>
                      <a:pt x="98" y="4"/>
                      <a:pt x="96" y="4"/>
                    </a:cubicBezTo>
                    <a:cubicBezTo>
                      <a:pt x="86" y="2"/>
                      <a:pt x="75" y="0"/>
                      <a:pt x="64" y="0"/>
                    </a:cubicBezTo>
                    <a:cubicBezTo>
                      <a:pt x="29" y="0"/>
                      <a:pt x="0" y="12"/>
                      <a:pt x="0" y="27"/>
                    </a:cubicBezTo>
                    <a:close/>
                    <a:moveTo>
                      <a:pt x="0" y="27"/>
                    </a:moveTo>
                    <a:cubicBezTo>
                      <a:pt x="0" y="27"/>
                      <a:pt x="0" y="27"/>
                      <a:pt x="0" y="27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cs typeface="+mn-ea"/>
                </a:endParaRPr>
              </a:p>
            </p:txBody>
          </p:sp>
          <p:sp>
            <p:nvSpPr>
              <p:cNvPr id="71" name="Freeform 84"/>
              <p:cNvSpPr>
                <a:spLocks noEditPoints="1"/>
              </p:cNvSpPr>
              <p:nvPr/>
            </p:nvSpPr>
            <p:spPr bwMode="auto">
              <a:xfrm>
                <a:off x="8228013" y="3005138"/>
                <a:ext cx="155575" cy="236538"/>
              </a:xfrm>
              <a:custGeom>
                <a:avLst/>
                <a:gdLst/>
                <a:ahLst/>
                <a:cxnLst>
                  <a:cxn ang="0">
                    <a:pos x="3" y="81"/>
                  </a:cxn>
                  <a:cxn ang="0">
                    <a:pos x="41" y="77"/>
                  </a:cxn>
                  <a:cxn ang="0">
                    <a:pos x="48" y="77"/>
                  </a:cxn>
                  <a:cxn ang="0">
                    <a:pos x="52" y="74"/>
                  </a:cxn>
                  <a:cxn ang="0">
                    <a:pos x="54" y="58"/>
                  </a:cxn>
                  <a:cxn ang="0">
                    <a:pos x="4" y="0"/>
                  </a:cxn>
                  <a:cxn ang="0">
                    <a:pos x="0" y="4"/>
                  </a:cxn>
                  <a:cxn ang="0">
                    <a:pos x="0" y="79"/>
                  </a:cxn>
                  <a:cxn ang="0">
                    <a:pos x="3" y="81"/>
                  </a:cxn>
                  <a:cxn ang="0">
                    <a:pos x="3" y="81"/>
                  </a:cxn>
                  <a:cxn ang="0">
                    <a:pos x="3" y="81"/>
                  </a:cxn>
                </a:cxnLst>
                <a:rect l="0" t="0" r="r" b="b"/>
                <a:pathLst>
                  <a:path w="54" h="82">
                    <a:moveTo>
                      <a:pt x="3" y="81"/>
                    </a:moveTo>
                    <a:cubicBezTo>
                      <a:pt x="14" y="79"/>
                      <a:pt x="27" y="77"/>
                      <a:pt x="41" y="77"/>
                    </a:cubicBezTo>
                    <a:cubicBezTo>
                      <a:pt x="43" y="77"/>
                      <a:pt x="46" y="77"/>
                      <a:pt x="48" y="77"/>
                    </a:cubicBezTo>
                    <a:cubicBezTo>
                      <a:pt x="50" y="77"/>
                      <a:pt x="51" y="76"/>
                      <a:pt x="52" y="74"/>
                    </a:cubicBezTo>
                    <a:cubicBezTo>
                      <a:pt x="54" y="69"/>
                      <a:pt x="54" y="64"/>
                      <a:pt x="54" y="58"/>
                    </a:cubicBezTo>
                    <a:cubicBezTo>
                      <a:pt x="54" y="28"/>
                      <a:pt x="32" y="4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79"/>
                      <a:pt x="0" y="79"/>
                      <a:pt x="0" y="79"/>
                    </a:cubicBezTo>
                    <a:cubicBezTo>
                      <a:pt x="0" y="81"/>
                      <a:pt x="1" y="82"/>
                      <a:pt x="3" y="81"/>
                    </a:cubicBezTo>
                    <a:close/>
                    <a:moveTo>
                      <a:pt x="3" y="81"/>
                    </a:moveTo>
                    <a:cubicBezTo>
                      <a:pt x="3" y="81"/>
                      <a:pt x="3" y="81"/>
                      <a:pt x="3" y="81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cs typeface="+mn-ea"/>
                </a:endParaRPr>
              </a:p>
            </p:txBody>
          </p:sp>
          <p:sp>
            <p:nvSpPr>
              <p:cNvPr id="72" name="Freeform 85"/>
              <p:cNvSpPr>
                <a:spLocks noEditPoints="1"/>
              </p:cNvSpPr>
              <p:nvPr/>
            </p:nvSpPr>
            <p:spPr bwMode="auto">
              <a:xfrm>
                <a:off x="8048625" y="3005138"/>
                <a:ext cx="155575" cy="312738"/>
              </a:xfrm>
              <a:custGeom>
                <a:avLst/>
                <a:gdLst/>
                <a:ahLst/>
                <a:cxnLst>
                  <a:cxn ang="0">
                    <a:pos x="51" y="86"/>
                  </a:cxn>
                  <a:cxn ang="0">
                    <a:pos x="54" y="81"/>
                  </a:cxn>
                  <a:cxn ang="0">
                    <a:pos x="54" y="4"/>
                  </a:cxn>
                  <a:cxn ang="0">
                    <a:pos x="51" y="0"/>
                  </a:cxn>
                  <a:cxn ang="0">
                    <a:pos x="0" y="58"/>
                  </a:cxn>
                  <a:cxn ang="0">
                    <a:pos x="27" y="107"/>
                  </a:cxn>
                  <a:cxn ang="0">
                    <a:pos x="29" y="108"/>
                  </a:cxn>
                  <a:cxn ang="0">
                    <a:pos x="29" y="108"/>
                  </a:cxn>
                  <a:cxn ang="0">
                    <a:pos x="51" y="86"/>
                  </a:cxn>
                  <a:cxn ang="0">
                    <a:pos x="51" y="86"/>
                  </a:cxn>
                  <a:cxn ang="0">
                    <a:pos x="51" y="86"/>
                  </a:cxn>
                </a:cxnLst>
                <a:rect l="0" t="0" r="r" b="b"/>
                <a:pathLst>
                  <a:path w="54" h="108">
                    <a:moveTo>
                      <a:pt x="51" y="86"/>
                    </a:moveTo>
                    <a:cubicBezTo>
                      <a:pt x="53" y="85"/>
                      <a:pt x="54" y="83"/>
                      <a:pt x="54" y="81"/>
                    </a:cubicBezTo>
                    <a:cubicBezTo>
                      <a:pt x="54" y="4"/>
                      <a:pt x="54" y="4"/>
                      <a:pt x="54" y="4"/>
                    </a:cubicBezTo>
                    <a:cubicBezTo>
                      <a:pt x="54" y="2"/>
                      <a:pt x="53" y="0"/>
                      <a:pt x="51" y="0"/>
                    </a:cubicBezTo>
                    <a:cubicBezTo>
                      <a:pt x="22" y="4"/>
                      <a:pt x="0" y="28"/>
                      <a:pt x="0" y="58"/>
                    </a:cubicBezTo>
                    <a:cubicBezTo>
                      <a:pt x="0" y="78"/>
                      <a:pt x="11" y="96"/>
                      <a:pt x="27" y="107"/>
                    </a:cubicBezTo>
                    <a:cubicBezTo>
                      <a:pt x="28" y="108"/>
                      <a:pt x="29" y="108"/>
                      <a:pt x="29" y="108"/>
                    </a:cubicBezTo>
                    <a:cubicBezTo>
                      <a:pt x="29" y="108"/>
                      <a:pt x="29" y="108"/>
                      <a:pt x="29" y="108"/>
                    </a:cubicBezTo>
                    <a:cubicBezTo>
                      <a:pt x="29" y="99"/>
                      <a:pt x="38" y="91"/>
                      <a:pt x="51" y="86"/>
                    </a:cubicBezTo>
                    <a:close/>
                    <a:moveTo>
                      <a:pt x="51" y="86"/>
                    </a:moveTo>
                    <a:cubicBezTo>
                      <a:pt x="51" y="86"/>
                      <a:pt x="51" y="86"/>
                      <a:pt x="51" y="86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cs typeface="+mn-ea"/>
                </a:endParaRPr>
              </a:p>
            </p:txBody>
          </p:sp>
        </p:grpSp>
      </p:grpSp>
      <p:sp>
        <p:nvSpPr>
          <p:cNvPr id="73" name="Freeform 110"/>
          <p:cNvSpPr>
            <a:spLocks noEditPoints="1"/>
          </p:cNvSpPr>
          <p:nvPr/>
        </p:nvSpPr>
        <p:spPr bwMode="auto">
          <a:xfrm>
            <a:off x="5615476" y="3433280"/>
            <a:ext cx="952128" cy="652236"/>
          </a:xfrm>
          <a:custGeom>
            <a:avLst/>
            <a:gdLst/>
            <a:ahLst/>
            <a:cxnLst>
              <a:cxn ang="0">
                <a:pos x="286" y="182"/>
              </a:cxn>
              <a:cxn ang="0">
                <a:pos x="276" y="47"/>
              </a:cxn>
              <a:cxn ang="0">
                <a:pos x="216" y="179"/>
              </a:cxn>
              <a:cxn ang="0">
                <a:pos x="208" y="185"/>
              </a:cxn>
              <a:cxn ang="0">
                <a:pos x="209" y="11"/>
              </a:cxn>
              <a:cxn ang="0">
                <a:pos x="105" y="0"/>
              </a:cxn>
              <a:cxn ang="0">
                <a:pos x="94" y="182"/>
              </a:cxn>
              <a:cxn ang="0">
                <a:pos x="88" y="185"/>
              </a:cxn>
              <a:cxn ang="0">
                <a:pos x="87" y="47"/>
              </a:cxn>
              <a:cxn ang="0">
                <a:pos x="18" y="57"/>
              </a:cxn>
              <a:cxn ang="0">
                <a:pos x="19" y="185"/>
              </a:cxn>
              <a:cxn ang="0">
                <a:pos x="0" y="207"/>
              </a:cxn>
              <a:cxn ang="0">
                <a:pos x="303" y="185"/>
              </a:cxn>
              <a:cxn ang="0">
                <a:pos x="50" y="142"/>
              </a:cxn>
              <a:cxn ang="0">
                <a:pos x="35" y="126"/>
              </a:cxn>
              <a:cxn ang="0">
                <a:pos x="50" y="142"/>
              </a:cxn>
              <a:cxn ang="0">
                <a:pos x="35" y="115"/>
              </a:cxn>
              <a:cxn ang="0">
                <a:pos x="50" y="99"/>
              </a:cxn>
              <a:cxn ang="0">
                <a:pos x="50" y="89"/>
              </a:cxn>
              <a:cxn ang="0">
                <a:pos x="35" y="73"/>
              </a:cxn>
              <a:cxn ang="0">
                <a:pos x="50" y="89"/>
              </a:cxn>
              <a:cxn ang="0">
                <a:pos x="59" y="142"/>
              </a:cxn>
              <a:cxn ang="0">
                <a:pos x="74" y="126"/>
              </a:cxn>
              <a:cxn ang="0">
                <a:pos x="74" y="115"/>
              </a:cxn>
              <a:cxn ang="0">
                <a:pos x="59" y="99"/>
              </a:cxn>
              <a:cxn ang="0">
                <a:pos x="74" y="115"/>
              </a:cxn>
              <a:cxn ang="0">
                <a:pos x="59" y="89"/>
              </a:cxn>
              <a:cxn ang="0">
                <a:pos x="74" y="73"/>
              </a:cxn>
              <a:cxn ang="0">
                <a:pos x="175" y="184"/>
              </a:cxn>
              <a:cxn ang="0">
                <a:pos x="130" y="128"/>
              </a:cxn>
              <a:cxn ang="0">
                <a:pos x="175" y="184"/>
              </a:cxn>
              <a:cxn ang="0">
                <a:pos x="114" y="43"/>
              </a:cxn>
              <a:cxn ang="0">
                <a:pos x="189" y="43"/>
              </a:cxn>
              <a:cxn ang="0">
                <a:pos x="249" y="142"/>
              </a:cxn>
              <a:cxn ang="0">
                <a:pos x="233" y="126"/>
              </a:cxn>
              <a:cxn ang="0">
                <a:pos x="249" y="142"/>
              </a:cxn>
              <a:cxn ang="0">
                <a:pos x="233" y="115"/>
              </a:cxn>
              <a:cxn ang="0">
                <a:pos x="249" y="99"/>
              </a:cxn>
              <a:cxn ang="0">
                <a:pos x="249" y="89"/>
              </a:cxn>
              <a:cxn ang="0">
                <a:pos x="233" y="73"/>
              </a:cxn>
              <a:cxn ang="0">
                <a:pos x="249" y="89"/>
              </a:cxn>
              <a:cxn ang="0">
                <a:pos x="257" y="142"/>
              </a:cxn>
              <a:cxn ang="0">
                <a:pos x="272" y="126"/>
              </a:cxn>
              <a:cxn ang="0">
                <a:pos x="272" y="115"/>
              </a:cxn>
              <a:cxn ang="0">
                <a:pos x="257" y="99"/>
              </a:cxn>
              <a:cxn ang="0">
                <a:pos x="272" y="115"/>
              </a:cxn>
              <a:cxn ang="0">
                <a:pos x="257" y="89"/>
              </a:cxn>
              <a:cxn ang="0">
                <a:pos x="272" y="73"/>
              </a:cxn>
              <a:cxn ang="0">
                <a:pos x="161" y="33"/>
              </a:cxn>
              <a:cxn ang="0">
                <a:pos x="175" y="52"/>
              </a:cxn>
              <a:cxn ang="0">
                <a:pos x="161" y="66"/>
              </a:cxn>
              <a:cxn ang="0">
                <a:pos x="142" y="52"/>
              </a:cxn>
              <a:cxn ang="0">
                <a:pos x="128" y="33"/>
              </a:cxn>
              <a:cxn ang="0">
                <a:pos x="142" y="19"/>
              </a:cxn>
              <a:cxn ang="0">
                <a:pos x="161" y="33"/>
              </a:cxn>
              <a:cxn ang="0">
                <a:pos x="161" y="33"/>
              </a:cxn>
            </a:cxnLst>
            <a:rect l="0" t="0" r="r" b="b"/>
            <a:pathLst>
              <a:path w="303" h="207">
                <a:moveTo>
                  <a:pt x="286" y="185"/>
                </a:moveTo>
                <a:cubicBezTo>
                  <a:pt x="286" y="184"/>
                  <a:pt x="286" y="183"/>
                  <a:pt x="286" y="182"/>
                </a:cubicBezTo>
                <a:cubicBezTo>
                  <a:pt x="286" y="57"/>
                  <a:pt x="286" y="57"/>
                  <a:pt x="286" y="57"/>
                </a:cubicBezTo>
                <a:cubicBezTo>
                  <a:pt x="286" y="51"/>
                  <a:pt x="282" y="47"/>
                  <a:pt x="276" y="47"/>
                </a:cubicBezTo>
                <a:cubicBezTo>
                  <a:pt x="216" y="47"/>
                  <a:pt x="216" y="47"/>
                  <a:pt x="216" y="47"/>
                </a:cubicBezTo>
                <a:cubicBezTo>
                  <a:pt x="216" y="179"/>
                  <a:pt x="216" y="179"/>
                  <a:pt x="216" y="179"/>
                </a:cubicBezTo>
                <a:cubicBezTo>
                  <a:pt x="216" y="181"/>
                  <a:pt x="216" y="183"/>
                  <a:pt x="215" y="185"/>
                </a:cubicBezTo>
                <a:cubicBezTo>
                  <a:pt x="208" y="185"/>
                  <a:pt x="208" y="185"/>
                  <a:pt x="208" y="185"/>
                </a:cubicBezTo>
                <a:cubicBezTo>
                  <a:pt x="209" y="184"/>
                  <a:pt x="209" y="183"/>
                  <a:pt x="209" y="182"/>
                </a:cubicBezTo>
                <a:cubicBezTo>
                  <a:pt x="209" y="11"/>
                  <a:pt x="209" y="11"/>
                  <a:pt x="209" y="11"/>
                </a:cubicBezTo>
                <a:cubicBezTo>
                  <a:pt x="209" y="5"/>
                  <a:pt x="204" y="0"/>
                  <a:pt x="198" y="0"/>
                </a:cubicBezTo>
                <a:cubicBezTo>
                  <a:pt x="105" y="0"/>
                  <a:pt x="105" y="0"/>
                  <a:pt x="105" y="0"/>
                </a:cubicBezTo>
                <a:cubicBezTo>
                  <a:pt x="99" y="0"/>
                  <a:pt x="94" y="5"/>
                  <a:pt x="94" y="11"/>
                </a:cubicBezTo>
                <a:cubicBezTo>
                  <a:pt x="94" y="182"/>
                  <a:pt x="94" y="182"/>
                  <a:pt x="94" y="182"/>
                </a:cubicBezTo>
                <a:cubicBezTo>
                  <a:pt x="94" y="183"/>
                  <a:pt x="94" y="184"/>
                  <a:pt x="95" y="185"/>
                </a:cubicBezTo>
                <a:cubicBezTo>
                  <a:pt x="88" y="185"/>
                  <a:pt x="88" y="185"/>
                  <a:pt x="88" y="185"/>
                </a:cubicBezTo>
                <a:cubicBezTo>
                  <a:pt x="87" y="183"/>
                  <a:pt x="87" y="181"/>
                  <a:pt x="87" y="179"/>
                </a:cubicBezTo>
                <a:cubicBezTo>
                  <a:pt x="87" y="47"/>
                  <a:pt x="87" y="47"/>
                  <a:pt x="87" y="47"/>
                </a:cubicBezTo>
                <a:cubicBezTo>
                  <a:pt x="29" y="47"/>
                  <a:pt x="29" y="47"/>
                  <a:pt x="29" y="47"/>
                </a:cubicBezTo>
                <a:cubicBezTo>
                  <a:pt x="23" y="47"/>
                  <a:pt x="18" y="51"/>
                  <a:pt x="18" y="57"/>
                </a:cubicBezTo>
                <a:cubicBezTo>
                  <a:pt x="18" y="182"/>
                  <a:pt x="18" y="182"/>
                  <a:pt x="18" y="182"/>
                </a:cubicBezTo>
                <a:cubicBezTo>
                  <a:pt x="18" y="183"/>
                  <a:pt x="18" y="184"/>
                  <a:pt x="19" y="185"/>
                </a:cubicBezTo>
                <a:cubicBezTo>
                  <a:pt x="0" y="185"/>
                  <a:pt x="0" y="185"/>
                  <a:pt x="0" y="185"/>
                </a:cubicBezTo>
                <a:cubicBezTo>
                  <a:pt x="0" y="207"/>
                  <a:pt x="0" y="207"/>
                  <a:pt x="0" y="207"/>
                </a:cubicBezTo>
                <a:cubicBezTo>
                  <a:pt x="303" y="207"/>
                  <a:pt x="303" y="207"/>
                  <a:pt x="303" y="207"/>
                </a:cubicBezTo>
                <a:cubicBezTo>
                  <a:pt x="303" y="185"/>
                  <a:pt x="303" y="185"/>
                  <a:pt x="303" y="185"/>
                </a:cubicBezTo>
                <a:lnTo>
                  <a:pt x="286" y="185"/>
                </a:lnTo>
                <a:close/>
                <a:moveTo>
                  <a:pt x="50" y="142"/>
                </a:moveTo>
                <a:cubicBezTo>
                  <a:pt x="35" y="142"/>
                  <a:pt x="35" y="142"/>
                  <a:pt x="35" y="142"/>
                </a:cubicBezTo>
                <a:cubicBezTo>
                  <a:pt x="35" y="126"/>
                  <a:pt x="35" y="126"/>
                  <a:pt x="35" y="126"/>
                </a:cubicBezTo>
                <a:cubicBezTo>
                  <a:pt x="50" y="126"/>
                  <a:pt x="50" y="126"/>
                  <a:pt x="50" y="126"/>
                </a:cubicBezTo>
                <a:lnTo>
                  <a:pt x="50" y="142"/>
                </a:lnTo>
                <a:close/>
                <a:moveTo>
                  <a:pt x="50" y="115"/>
                </a:moveTo>
                <a:cubicBezTo>
                  <a:pt x="35" y="115"/>
                  <a:pt x="35" y="115"/>
                  <a:pt x="35" y="115"/>
                </a:cubicBezTo>
                <a:cubicBezTo>
                  <a:pt x="35" y="99"/>
                  <a:pt x="35" y="99"/>
                  <a:pt x="35" y="99"/>
                </a:cubicBezTo>
                <a:cubicBezTo>
                  <a:pt x="50" y="99"/>
                  <a:pt x="50" y="99"/>
                  <a:pt x="50" y="99"/>
                </a:cubicBezTo>
                <a:lnTo>
                  <a:pt x="50" y="115"/>
                </a:lnTo>
                <a:close/>
                <a:moveTo>
                  <a:pt x="50" y="89"/>
                </a:moveTo>
                <a:cubicBezTo>
                  <a:pt x="35" y="89"/>
                  <a:pt x="35" y="89"/>
                  <a:pt x="35" y="89"/>
                </a:cubicBezTo>
                <a:cubicBezTo>
                  <a:pt x="35" y="73"/>
                  <a:pt x="35" y="73"/>
                  <a:pt x="35" y="73"/>
                </a:cubicBezTo>
                <a:cubicBezTo>
                  <a:pt x="50" y="73"/>
                  <a:pt x="50" y="73"/>
                  <a:pt x="50" y="73"/>
                </a:cubicBezTo>
                <a:lnTo>
                  <a:pt x="50" y="89"/>
                </a:lnTo>
                <a:close/>
                <a:moveTo>
                  <a:pt x="74" y="142"/>
                </a:moveTo>
                <a:cubicBezTo>
                  <a:pt x="59" y="142"/>
                  <a:pt x="59" y="142"/>
                  <a:pt x="59" y="142"/>
                </a:cubicBezTo>
                <a:cubicBezTo>
                  <a:pt x="59" y="126"/>
                  <a:pt x="59" y="126"/>
                  <a:pt x="59" y="126"/>
                </a:cubicBezTo>
                <a:cubicBezTo>
                  <a:pt x="74" y="126"/>
                  <a:pt x="74" y="126"/>
                  <a:pt x="74" y="126"/>
                </a:cubicBezTo>
                <a:lnTo>
                  <a:pt x="74" y="142"/>
                </a:lnTo>
                <a:close/>
                <a:moveTo>
                  <a:pt x="74" y="115"/>
                </a:moveTo>
                <a:cubicBezTo>
                  <a:pt x="59" y="115"/>
                  <a:pt x="59" y="115"/>
                  <a:pt x="59" y="115"/>
                </a:cubicBezTo>
                <a:cubicBezTo>
                  <a:pt x="59" y="99"/>
                  <a:pt x="59" y="99"/>
                  <a:pt x="59" y="99"/>
                </a:cubicBezTo>
                <a:cubicBezTo>
                  <a:pt x="74" y="99"/>
                  <a:pt x="74" y="99"/>
                  <a:pt x="74" y="99"/>
                </a:cubicBezTo>
                <a:lnTo>
                  <a:pt x="74" y="115"/>
                </a:lnTo>
                <a:close/>
                <a:moveTo>
                  <a:pt x="74" y="89"/>
                </a:moveTo>
                <a:cubicBezTo>
                  <a:pt x="59" y="89"/>
                  <a:pt x="59" y="89"/>
                  <a:pt x="59" y="89"/>
                </a:cubicBezTo>
                <a:cubicBezTo>
                  <a:pt x="59" y="73"/>
                  <a:pt x="59" y="73"/>
                  <a:pt x="59" y="73"/>
                </a:cubicBezTo>
                <a:cubicBezTo>
                  <a:pt x="74" y="73"/>
                  <a:pt x="74" y="73"/>
                  <a:pt x="74" y="73"/>
                </a:cubicBezTo>
                <a:lnTo>
                  <a:pt x="74" y="89"/>
                </a:lnTo>
                <a:close/>
                <a:moveTo>
                  <a:pt x="175" y="184"/>
                </a:moveTo>
                <a:cubicBezTo>
                  <a:pt x="130" y="184"/>
                  <a:pt x="130" y="184"/>
                  <a:pt x="130" y="184"/>
                </a:cubicBezTo>
                <a:cubicBezTo>
                  <a:pt x="130" y="128"/>
                  <a:pt x="130" y="128"/>
                  <a:pt x="130" y="128"/>
                </a:cubicBezTo>
                <a:cubicBezTo>
                  <a:pt x="175" y="128"/>
                  <a:pt x="175" y="128"/>
                  <a:pt x="175" y="128"/>
                </a:cubicBezTo>
                <a:lnTo>
                  <a:pt x="175" y="184"/>
                </a:lnTo>
                <a:close/>
                <a:moveTo>
                  <a:pt x="152" y="80"/>
                </a:moveTo>
                <a:cubicBezTo>
                  <a:pt x="131" y="80"/>
                  <a:pt x="114" y="63"/>
                  <a:pt x="114" y="43"/>
                </a:cubicBezTo>
                <a:cubicBezTo>
                  <a:pt x="114" y="22"/>
                  <a:pt x="131" y="5"/>
                  <a:pt x="152" y="5"/>
                </a:cubicBezTo>
                <a:cubicBezTo>
                  <a:pt x="172" y="5"/>
                  <a:pt x="189" y="22"/>
                  <a:pt x="189" y="43"/>
                </a:cubicBezTo>
                <a:cubicBezTo>
                  <a:pt x="189" y="63"/>
                  <a:pt x="172" y="80"/>
                  <a:pt x="152" y="80"/>
                </a:cubicBezTo>
                <a:close/>
                <a:moveTo>
                  <a:pt x="249" y="142"/>
                </a:moveTo>
                <a:cubicBezTo>
                  <a:pt x="233" y="142"/>
                  <a:pt x="233" y="142"/>
                  <a:pt x="233" y="142"/>
                </a:cubicBezTo>
                <a:cubicBezTo>
                  <a:pt x="233" y="126"/>
                  <a:pt x="233" y="126"/>
                  <a:pt x="233" y="126"/>
                </a:cubicBezTo>
                <a:cubicBezTo>
                  <a:pt x="249" y="126"/>
                  <a:pt x="249" y="126"/>
                  <a:pt x="249" y="126"/>
                </a:cubicBezTo>
                <a:lnTo>
                  <a:pt x="249" y="142"/>
                </a:lnTo>
                <a:close/>
                <a:moveTo>
                  <a:pt x="249" y="115"/>
                </a:moveTo>
                <a:cubicBezTo>
                  <a:pt x="233" y="115"/>
                  <a:pt x="233" y="115"/>
                  <a:pt x="233" y="115"/>
                </a:cubicBezTo>
                <a:cubicBezTo>
                  <a:pt x="233" y="99"/>
                  <a:pt x="233" y="99"/>
                  <a:pt x="233" y="99"/>
                </a:cubicBezTo>
                <a:cubicBezTo>
                  <a:pt x="249" y="99"/>
                  <a:pt x="249" y="99"/>
                  <a:pt x="249" y="99"/>
                </a:cubicBezTo>
                <a:lnTo>
                  <a:pt x="249" y="115"/>
                </a:lnTo>
                <a:close/>
                <a:moveTo>
                  <a:pt x="249" y="89"/>
                </a:moveTo>
                <a:cubicBezTo>
                  <a:pt x="233" y="89"/>
                  <a:pt x="233" y="89"/>
                  <a:pt x="233" y="89"/>
                </a:cubicBezTo>
                <a:cubicBezTo>
                  <a:pt x="233" y="73"/>
                  <a:pt x="233" y="73"/>
                  <a:pt x="233" y="73"/>
                </a:cubicBezTo>
                <a:cubicBezTo>
                  <a:pt x="249" y="73"/>
                  <a:pt x="249" y="73"/>
                  <a:pt x="249" y="73"/>
                </a:cubicBezTo>
                <a:lnTo>
                  <a:pt x="249" y="89"/>
                </a:lnTo>
                <a:close/>
                <a:moveTo>
                  <a:pt x="272" y="142"/>
                </a:moveTo>
                <a:cubicBezTo>
                  <a:pt x="257" y="142"/>
                  <a:pt x="257" y="142"/>
                  <a:pt x="257" y="142"/>
                </a:cubicBezTo>
                <a:cubicBezTo>
                  <a:pt x="257" y="126"/>
                  <a:pt x="257" y="126"/>
                  <a:pt x="257" y="126"/>
                </a:cubicBezTo>
                <a:cubicBezTo>
                  <a:pt x="272" y="126"/>
                  <a:pt x="272" y="126"/>
                  <a:pt x="272" y="126"/>
                </a:cubicBezTo>
                <a:lnTo>
                  <a:pt x="272" y="142"/>
                </a:lnTo>
                <a:close/>
                <a:moveTo>
                  <a:pt x="272" y="115"/>
                </a:moveTo>
                <a:cubicBezTo>
                  <a:pt x="257" y="115"/>
                  <a:pt x="257" y="115"/>
                  <a:pt x="257" y="115"/>
                </a:cubicBezTo>
                <a:cubicBezTo>
                  <a:pt x="257" y="99"/>
                  <a:pt x="257" y="99"/>
                  <a:pt x="257" y="99"/>
                </a:cubicBezTo>
                <a:cubicBezTo>
                  <a:pt x="272" y="99"/>
                  <a:pt x="272" y="99"/>
                  <a:pt x="272" y="99"/>
                </a:cubicBezTo>
                <a:lnTo>
                  <a:pt x="272" y="115"/>
                </a:lnTo>
                <a:close/>
                <a:moveTo>
                  <a:pt x="272" y="89"/>
                </a:moveTo>
                <a:cubicBezTo>
                  <a:pt x="257" y="89"/>
                  <a:pt x="257" y="89"/>
                  <a:pt x="257" y="89"/>
                </a:cubicBezTo>
                <a:cubicBezTo>
                  <a:pt x="257" y="73"/>
                  <a:pt x="257" y="73"/>
                  <a:pt x="257" y="73"/>
                </a:cubicBezTo>
                <a:cubicBezTo>
                  <a:pt x="272" y="73"/>
                  <a:pt x="272" y="73"/>
                  <a:pt x="272" y="73"/>
                </a:cubicBezTo>
                <a:lnTo>
                  <a:pt x="272" y="89"/>
                </a:lnTo>
                <a:close/>
                <a:moveTo>
                  <a:pt x="161" y="33"/>
                </a:moveTo>
                <a:cubicBezTo>
                  <a:pt x="175" y="33"/>
                  <a:pt x="175" y="33"/>
                  <a:pt x="175" y="33"/>
                </a:cubicBezTo>
                <a:cubicBezTo>
                  <a:pt x="175" y="52"/>
                  <a:pt x="175" y="52"/>
                  <a:pt x="175" y="52"/>
                </a:cubicBezTo>
                <a:cubicBezTo>
                  <a:pt x="161" y="52"/>
                  <a:pt x="161" y="52"/>
                  <a:pt x="161" y="52"/>
                </a:cubicBezTo>
                <a:cubicBezTo>
                  <a:pt x="161" y="66"/>
                  <a:pt x="161" y="66"/>
                  <a:pt x="161" y="66"/>
                </a:cubicBezTo>
                <a:cubicBezTo>
                  <a:pt x="142" y="66"/>
                  <a:pt x="142" y="66"/>
                  <a:pt x="142" y="66"/>
                </a:cubicBezTo>
                <a:cubicBezTo>
                  <a:pt x="142" y="52"/>
                  <a:pt x="142" y="52"/>
                  <a:pt x="142" y="52"/>
                </a:cubicBezTo>
                <a:cubicBezTo>
                  <a:pt x="128" y="52"/>
                  <a:pt x="128" y="52"/>
                  <a:pt x="128" y="52"/>
                </a:cubicBezTo>
                <a:cubicBezTo>
                  <a:pt x="128" y="33"/>
                  <a:pt x="128" y="33"/>
                  <a:pt x="128" y="33"/>
                </a:cubicBezTo>
                <a:cubicBezTo>
                  <a:pt x="142" y="33"/>
                  <a:pt x="142" y="33"/>
                  <a:pt x="142" y="33"/>
                </a:cubicBezTo>
                <a:cubicBezTo>
                  <a:pt x="142" y="19"/>
                  <a:pt x="142" y="19"/>
                  <a:pt x="142" y="19"/>
                </a:cubicBezTo>
                <a:cubicBezTo>
                  <a:pt x="161" y="19"/>
                  <a:pt x="161" y="19"/>
                  <a:pt x="161" y="19"/>
                </a:cubicBezTo>
                <a:lnTo>
                  <a:pt x="161" y="33"/>
                </a:lnTo>
                <a:close/>
                <a:moveTo>
                  <a:pt x="161" y="33"/>
                </a:moveTo>
                <a:cubicBezTo>
                  <a:pt x="161" y="33"/>
                  <a:pt x="161" y="33"/>
                  <a:pt x="161" y="33"/>
                </a:cubicBezTo>
              </a:path>
            </a:pathLst>
          </a:custGeom>
          <a:solidFill>
            <a:schemeClr val="accent1"/>
          </a:solidFill>
          <a:ln w="9525">
            <a:noFill/>
            <a:round/>
          </a:ln>
        </p:spPr>
        <p:txBody>
          <a:bodyPr vert="horz" wrap="square" lIns="121917" tIns="60958" rIns="121917" bIns="60958" numCol="1" anchor="t" anchorCtr="0" compatLnSpc="1"/>
          <a:lstStyle/>
          <a:p>
            <a:endParaRPr lang="en-US">
              <a:cs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 advTm="0">
        <p14:switch dir="r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500"/>
                            </p:stCondLst>
                            <p:childTnLst>
                              <p:par>
                                <p:cTn id="57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0"/>
                            </p:stCondLst>
                            <p:childTnLst>
                              <p:par>
                                <p:cTn id="64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500"/>
                            </p:stCondLst>
                            <p:childTnLst>
                              <p:par>
                                <p:cTn id="71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" presetClass="entr" presetSubtype="8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000"/>
                            </p:stCondLst>
                            <p:childTnLst>
                              <p:par>
                                <p:cTn id="7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" presetClass="entr" presetSubtype="8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6500"/>
                            </p:stCondLst>
                            <p:childTnLst>
                              <p:par>
                                <p:cTn id="87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" presetClass="entr" presetSubtype="2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7000"/>
                            </p:stCondLst>
                            <p:childTnLst>
                              <p:par>
                                <p:cTn id="9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9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" presetClass="entr" presetSubtype="2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7500"/>
                            </p:stCondLst>
                            <p:childTnLst>
                              <p:par>
                                <p:cTn id="103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0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" presetClass="entr" presetSubtype="2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8000"/>
                            </p:stCondLst>
                            <p:childTnLst>
                              <p:par>
                                <p:cTn id="111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2" presetClass="entr" presetSubtype="8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7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istrator\各行业\医疗\dsfds.gif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contrast="4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680" t="28181" r="19142" b="19107"/>
          <a:stretch>
            <a:fillRect/>
          </a:stretch>
        </p:blipFill>
        <p:spPr bwMode="auto">
          <a:xfrm>
            <a:off x="190550" y="172672"/>
            <a:ext cx="593194" cy="538357"/>
          </a:xfrm>
          <a:prstGeom prst="rect">
            <a:avLst/>
          </a:prstGeom>
          <a:noFill/>
          <a:effectLst>
            <a:outerShdw blurRad="215900" dist="1016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853346" y="204963"/>
            <a:ext cx="54006" cy="4340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</a:endParaRPr>
          </a:p>
        </p:txBody>
      </p:sp>
      <p:sp>
        <p:nvSpPr>
          <p:cNvPr id="5" name="文本框 25"/>
          <p:cNvSpPr txBox="1"/>
          <p:nvPr/>
        </p:nvSpPr>
        <p:spPr>
          <a:xfrm>
            <a:off x="945570" y="180723"/>
            <a:ext cx="4453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chemeClr val="accent1"/>
                </a:solidFill>
                <a:latin typeface="+mn-ea"/>
                <a:cs typeface="+mn-ea"/>
              </a:rPr>
              <a:t>请</a:t>
            </a:r>
            <a:r>
              <a:rPr lang="zh-CN" altLang="en-US" sz="3200" b="1" dirty="0" smtClean="0">
                <a:solidFill>
                  <a:schemeClr val="accent1"/>
                </a:solidFill>
                <a:latin typeface="+mn-ea"/>
                <a:cs typeface="+mn-ea"/>
              </a:rPr>
              <a:t>在此处添加目录标题</a:t>
            </a:r>
            <a:endParaRPr lang="zh-CN" altLang="en-US" sz="3200" b="1" dirty="0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6" name="Rounded Rectangle 122"/>
          <p:cNvSpPr/>
          <p:nvPr/>
        </p:nvSpPr>
        <p:spPr>
          <a:xfrm>
            <a:off x="872852" y="1485573"/>
            <a:ext cx="5184913" cy="1943157"/>
          </a:xfrm>
          <a:prstGeom prst="roundRect">
            <a:avLst>
              <a:gd name="adj" fmla="val 5737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 dirty="0">
              <a:cs typeface="+mn-ea"/>
            </a:endParaRPr>
          </a:p>
        </p:txBody>
      </p:sp>
      <p:grpSp>
        <p:nvGrpSpPr>
          <p:cNvPr id="7" name="Group 121"/>
          <p:cNvGrpSpPr/>
          <p:nvPr/>
        </p:nvGrpSpPr>
        <p:grpSpPr>
          <a:xfrm>
            <a:off x="979644" y="1816651"/>
            <a:ext cx="1566647" cy="1379147"/>
            <a:chOff x="3592681" y="1822859"/>
            <a:chExt cx="1440175" cy="1267354"/>
          </a:xfrm>
          <a:solidFill>
            <a:schemeClr val="bg1"/>
          </a:solidFill>
        </p:grpSpPr>
        <p:sp>
          <p:nvSpPr>
            <p:cNvPr id="8" name="Heart 97"/>
            <p:cNvSpPr/>
            <p:nvPr/>
          </p:nvSpPr>
          <p:spPr>
            <a:xfrm>
              <a:off x="3592681" y="1822859"/>
              <a:ext cx="1440175" cy="1267354"/>
            </a:xfrm>
            <a:prstGeom prst="heart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>
                    <a:lumMod val="95000"/>
                  </a:schemeClr>
                </a:solidFill>
                <a:cs typeface="+mn-ea"/>
              </a:endParaRPr>
            </a:p>
          </p:txBody>
        </p:sp>
        <p:grpSp>
          <p:nvGrpSpPr>
            <p:cNvPr id="9" name="Group 119"/>
            <p:cNvGrpSpPr/>
            <p:nvPr/>
          </p:nvGrpSpPr>
          <p:grpSpPr>
            <a:xfrm>
              <a:off x="3719009" y="2089802"/>
              <a:ext cx="1110985" cy="806498"/>
              <a:chOff x="1403615" y="1822859"/>
              <a:chExt cx="1110985" cy="806498"/>
            </a:xfrm>
            <a:grpFill/>
          </p:grpSpPr>
          <p:cxnSp>
            <p:nvCxnSpPr>
              <p:cNvPr id="10" name="Straight Connector 100"/>
              <p:cNvCxnSpPr/>
              <p:nvPr/>
            </p:nvCxnSpPr>
            <p:spPr>
              <a:xfrm>
                <a:off x="1403615" y="2283715"/>
                <a:ext cx="172821" cy="0"/>
              </a:xfrm>
              <a:prstGeom prst="line">
                <a:avLst/>
              </a:prstGeom>
              <a:grpFill/>
              <a:ln w="38100" cap="rnd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2"/>
              <p:cNvCxnSpPr/>
              <p:nvPr/>
            </p:nvCxnSpPr>
            <p:spPr>
              <a:xfrm flipV="1">
                <a:off x="1576436" y="1822859"/>
                <a:ext cx="0" cy="460856"/>
              </a:xfrm>
              <a:prstGeom prst="line">
                <a:avLst/>
              </a:prstGeom>
              <a:grpFill/>
              <a:ln w="38100" cap="rnd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04"/>
              <p:cNvCxnSpPr/>
              <p:nvPr/>
            </p:nvCxnSpPr>
            <p:spPr>
              <a:xfrm>
                <a:off x="1576436" y="1822859"/>
                <a:ext cx="345642" cy="806498"/>
              </a:xfrm>
              <a:prstGeom prst="line">
                <a:avLst/>
              </a:prstGeom>
              <a:grpFill/>
              <a:ln w="38100" cap="rnd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08"/>
              <p:cNvCxnSpPr/>
              <p:nvPr/>
            </p:nvCxnSpPr>
            <p:spPr>
              <a:xfrm flipV="1">
                <a:off x="1922078" y="2053287"/>
                <a:ext cx="115214" cy="576070"/>
              </a:xfrm>
              <a:prstGeom prst="line">
                <a:avLst/>
              </a:prstGeom>
              <a:grpFill/>
              <a:ln w="38100" cap="rnd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10"/>
              <p:cNvCxnSpPr/>
              <p:nvPr/>
            </p:nvCxnSpPr>
            <p:spPr>
              <a:xfrm>
                <a:off x="2037292" y="2053287"/>
                <a:ext cx="115214" cy="345642"/>
              </a:xfrm>
              <a:prstGeom prst="line">
                <a:avLst/>
              </a:prstGeom>
              <a:grpFill/>
              <a:ln w="38100" cap="rnd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12"/>
              <p:cNvCxnSpPr/>
              <p:nvPr/>
            </p:nvCxnSpPr>
            <p:spPr>
              <a:xfrm flipV="1">
                <a:off x="2152506" y="2168501"/>
                <a:ext cx="115214" cy="230428"/>
              </a:xfrm>
              <a:prstGeom prst="line">
                <a:avLst/>
              </a:prstGeom>
              <a:grpFill/>
              <a:ln w="38100" cap="rnd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14"/>
              <p:cNvCxnSpPr/>
              <p:nvPr/>
            </p:nvCxnSpPr>
            <p:spPr>
              <a:xfrm>
                <a:off x="2267720" y="2168501"/>
                <a:ext cx="57607" cy="57607"/>
              </a:xfrm>
              <a:prstGeom prst="line">
                <a:avLst/>
              </a:prstGeom>
              <a:grpFill/>
              <a:ln w="38100" cap="rnd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16"/>
              <p:cNvCxnSpPr/>
              <p:nvPr/>
            </p:nvCxnSpPr>
            <p:spPr>
              <a:xfrm>
                <a:off x="2325327" y="2226108"/>
                <a:ext cx="189273" cy="0"/>
              </a:xfrm>
              <a:prstGeom prst="line">
                <a:avLst/>
              </a:prstGeom>
              <a:grpFill/>
              <a:ln w="38100" cap="rnd">
                <a:solidFill>
                  <a:schemeClr val="accent2"/>
                </a:solidFill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8" name="Group 58"/>
          <p:cNvGrpSpPr/>
          <p:nvPr/>
        </p:nvGrpSpPr>
        <p:grpSpPr>
          <a:xfrm>
            <a:off x="2612327" y="1819128"/>
            <a:ext cx="3267379" cy="1261504"/>
            <a:chOff x="7174424" y="1352592"/>
            <a:chExt cx="2450853" cy="945910"/>
          </a:xfrm>
        </p:grpSpPr>
        <p:sp>
          <p:nvSpPr>
            <p:cNvPr id="19" name="TextBox 18"/>
            <p:cNvSpPr txBox="1"/>
            <p:nvPr/>
          </p:nvSpPr>
          <p:spPr>
            <a:xfrm>
              <a:off x="7174424" y="1600395"/>
              <a:ext cx="2450853" cy="69810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lvl="0">
                <a:lnSpc>
                  <a:spcPct val="150000"/>
                </a:lnSpc>
              </a:pPr>
              <a:r>
                <a:rPr lang="zh-CN" altLang="en-US" sz="1400" dirty="0">
                  <a:solidFill>
                    <a:schemeClr val="bg1"/>
                  </a:solidFill>
                  <a:latin typeface="时尚中黑简体" panose="01010104010101010101" charset="-122"/>
                  <a:cs typeface="+mn-ea"/>
                </a:rPr>
                <a:t>单击此处添加文字阐述，添加简短问题说明文字，具体说明文字在此处。单击此处添加文字阐述，添加简短问题</a:t>
              </a:r>
              <a:endParaRPr lang="en-US" altLang="zh-CN" sz="1300" dirty="0">
                <a:solidFill>
                  <a:schemeClr val="bg1"/>
                </a:solidFill>
                <a:cs typeface="+mn-ea"/>
              </a:endParaRPr>
            </a:p>
          </p:txBody>
        </p:sp>
        <p:sp>
          <p:nvSpPr>
            <p:cNvPr id="20" name="Rectangle 125"/>
            <p:cNvSpPr/>
            <p:nvPr/>
          </p:nvSpPr>
          <p:spPr>
            <a:xfrm>
              <a:off x="7174424" y="1352592"/>
              <a:ext cx="548298" cy="219240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zh-CN" altLang="en-US" sz="1900" b="1" dirty="0" smtClean="0">
                  <a:solidFill>
                    <a:schemeClr val="bg1"/>
                  </a:solidFill>
                  <a:cs typeface="+mn-ea"/>
                </a:rPr>
                <a:t>关键字</a:t>
              </a:r>
              <a:endParaRPr lang="en-US" sz="1900" b="1" dirty="0">
                <a:solidFill>
                  <a:schemeClr val="bg1"/>
                </a:solidFill>
                <a:cs typeface="+mn-ea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6258537" y="2031984"/>
            <a:ext cx="5121851" cy="1107996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lvl="0"/>
            <a:r>
              <a:rPr lang="zh-CN" altLang="en-US" sz="18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时尚中黑简体" panose="01010104010101010101" charset="-122"/>
                <a:cs typeface="+mn-ea"/>
              </a:rPr>
              <a:t>单击此处添加文字阐述，添加简短问题说明文字，具体说明文字在此处。单击此处添加文字阐述，添加简短问题</a:t>
            </a:r>
            <a:r>
              <a:rPr lang="zh-CN" altLang="en-US" sz="1800" dirty="0">
                <a:solidFill>
                  <a:prstClr val="black">
                    <a:lumMod val="75000"/>
                    <a:lumOff val="25000"/>
                  </a:prstClr>
                </a:solidFill>
                <a:latin typeface="时尚中黑简体" panose="01010104010101010101" charset="-122"/>
                <a:cs typeface="+mn-ea"/>
              </a:rPr>
              <a:t>单击此处添加文字阐述，添加简短问题说明文字，具体说明文字在此处</a:t>
            </a:r>
            <a:r>
              <a:rPr lang="zh-CN" altLang="en-US" sz="18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时尚中黑简体" panose="01010104010101010101" charset="-122"/>
                <a:cs typeface="+mn-ea"/>
              </a:rPr>
              <a:t>。</a:t>
            </a:r>
            <a:endParaRPr lang="en-US" altLang="zh-CN" sz="1300" dirty="0">
              <a:solidFill>
                <a:prstClr val="black">
                  <a:lumMod val="75000"/>
                  <a:lumOff val="25000"/>
                </a:prstClr>
              </a:solidFill>
              <a:cs typeface="+mn-ea"/>
            </a:endParaRPr>
          </a:p>
        </p:txBody>
      </p:sp>
      <p:sp>
        <p:nvSpPr>
          <p:cNvPr id="22" name="Rectangle 128"/>
          <p:cNvSpPr/>
          <p:nvPr/>
        </p:nvSpPr>
        <p:spPr>
          <a:xfrm>
            <a:off x="6258537" y="1629594"/>
            <a:ext cx="1461939" cy="292388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/>
          <a:p>
            <a:r>
              <a:rPr lang="zh-CN" altLang="en-US" sz="19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</a:rPr>
              <a:t>添加文本内容</a:t>
            </a:r>
            <a:endParaRPr lang="en-US" sz="1900" b="1" dirty="0">
              <a:solidFill>
                <a:schemeClr val="tx1">
                  <a:lumMod val="75000"/>
                  <a:lumOff val="25000"/>
                </a:schemeClr>
              </a:solidFill>
              <a:cs typeface="+mn-ea"/>
            </a:endParaRPr>
          </a:p>
        </p:txBody>
      </p:sp>
      <p:grpSp>
        <p:nvGrpSpPr>
          <p:cNvPr id="23" name="Group 145"/>
          <p:cNvGrpSpPr/>
          <p:nvPr/>
        </p:nvGrpSpPr>
        <p:grpSpPr>
          <a:xfrm>
            <a:off x="3508448" y="4038547"/>
            <a:ext cx="809825" cy="782932"/>
            <a:chOff x="8048625" y="3005138"/>
            <a:chExt cx="473076" cy="457200"/>
          </a:xfrm>
          <a:solidFill>
            <a:schemeClr val="accent2"/>
          </a:solidFill>
        </p:grpSpPr>
        <p:sp>
          <p:nvSpPr>
            <p:cNvPr id="24" name="Freeform 81"/>
            <p:cNvSpPr>
              <a:spLocks noEditPoints="1"/>
            </p:cNvSpPr>
            <p:nvPr/>
          </p:nvSpPr>
          <p:spPr bwMode="auto">
            <a:xfrm>
              <a:off x="8148638" y="3338513"/>
              <a:ext cx="373063" cy="123825"/>
            </a:xfrm>
            <a:custGeom>
              <a:avLst/>
              <a:gdLst/>
              <a:ahLst/>
              <a:cxnLst>
                <a:cxn ang="0">
                  <a:pos x="128" y="2"/>
                </a:cxn>
                <a:cxn ang="0">
                  <a:pos x="65" y="24"/>
                </a:cxn>
                <a:cxn ang="0">
                  <a:pos x="1" y="2"/>
                </a:cxn>
                <a:cxn ang="0">
                  <a:pos x="0" y="2"/>
                </a:cxn>
                <a:cxn ang="0">
                  <a:pos x="0" y="16"/>
                </a:cxn>
                <a:cxn ang="0">
                  <a:pos x="65" y="43"/>
                </a:cxn>
                <a:cxn ang="0">
                  <a:pos x="129" y="16"/>
                </a:cxn>
                <a:cxn ang="0">
                  <a:pos x="129" y="2"/>
                </a:cxn>
                <a:cxn ang="0">
                  <a:pos x="128" y="2"/>
                </a:cxn>
                <a:cxn ang="0">
                  <a:pos x="128" y="2"/>
                </a:cxn>
                <a:cxn ang="0">
                  <a:pos x="128" y="2"/>
                </a:cxn>
              </a:cxnLst>
              <a:rect l="0" t="0" r="r" b="b"/>
              <a:pathLst>
                <a:path w="129" h="43">
                  <a:moveTo>
                    <a:pt x="128" y="2"/>
                  </a:moveTo>
                  <a:cubicBezTo>
                    <a:pt x="124" y="15"/>
                    <a:pt x="96" y="24"/>
                    <a:pt x="65" y="24"/>
                  </a:cubicBezTo>
                  <a:cubicBezTo>
                    <a:pt x="34" y="24"/>
                    <a:pt x="6" y="15"/>
                    <a:pt x="1" y="2"/>
                  </a:cubicBezTo>
                  <a:cubicBezTo>
                    <a:pt x="0" y="0"/>
                    <a:pt x="0" y="0"/>
                    <a:pt x="0" y="2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31"/>
                    <a:pt x="31" y="43"/>
                    <a:pt x="65" y="43"/>
                  </a:cubicBezTo>
                  <a:cubicBezTo>
                    <a:pt x="99" y="43"/>
                    <a:pt x="129" y="31"/>
                    <a:pt x="129" y="16"/>
                  </a:cubicBezTo>
                  <a:cubicBezTo>
                    <a:pt x="129" y="2"/>
                    <a:pt x="129" y="2"/>
                    <a:pt x="129" y="2"/>
                  </a:cubicBezTo>
                  <a:cubicBezTo>
                    <a:pt x="129" y="0"/>
                    <a:pt x="129" y="0"/>
                    <a:pt x="128" y="2"/>
                  </a:cubicBezTo>
                  <a:close/>
                  <a:moveTo>
                    <a:pt x="128" y="2"/>
                  </a:moveTo>
                  <a:cubicBezTo>
                    <a:pt x="128" y="2"/>
                    <a:pt x="128" y="2"/>
                    <a:pt x="128" y="2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25" name="Freeform 82"/>
            <p:cNvSpPr>
              <a:spLocks noEditPoints="1"/>
            </p:cNvSpPr>
            <p:nvPr/>
          </p:nvSpPr>
          <p:spPr bwMode="auto">
            <a:xfrm>
              <a:off x="8229600" y="3268663"/>
              <a:ext cx="290513" cy="127000"/>
            </a:xfrm>
            <a:custGeom>
              <a:avLst/>
              <a:gdLst/>
              <a:ahLst/>
              <a:cxnLst>
                <a:cxn ang="0">
                  <a:pos x="2" y="40"/>
                </a:cxn>
                <a:cxn ang="0">
                  <a:pos x="37" y="44"/>
                </a:cxn>
                <a:cxn ang="0">
                  <a:pos x="100" y="18"/>
                </a:cxn>
                <a:cxn ang="0">
                  <a:pos x="86" y="1"/>
                </a:cxn>
                <a:cxn ang="0">
                  <a:pos x="79" y="1"/>
                </a:cxn>
                <a:cxn ang="0">
                  <a:pos x="2" y="37"/>
                </a:cxn>
                <a:cxn ang="0">
                  <a:pos x="2" y="40"/>
                </a:cxn>
                <a:cxn ang="0">
                  <a:pos x="2" y="40"/>
                </a:cxn>
                <a:cxn ang="0">
                  <a:pos x="2" y="40"/>
                </a:cxn>
              </a:cxnLst>
              <a:rect l="0" t="0" r="r" b="b"/>
              <a:pathLst>
                <a:path w="100" h="44">
                  <a:moveTo>
                    <a:pt x="2" y="40"/>
                  </a:moveTo>
                  <a:cubicBezTo>
                    <a:pt x="12" y="43"/>
                    <a:pt x="24" y="44"/>
                    <a:pt x="37" y="44"/>
                  </a:cubicBezTo>
                  <a:cubicBezTo>
                    <a:pt x="72" y="44"/>
                    <a:pt x="100" y="32"/>
                    <a:pt x="100" y="18"/>
                  </a:cubicBezTo>
                  <a:cubicBezTo>
                    <a:pt x="100" y="11"/>
                    <a:pt x="95" y="6"/>
                    <a:pt x="86" y="1"/>
                  </a:cubicBezTo>
                  <a:cubicBezTo>
                    <a:pt x="84" y="0"/>
                    <a:pt x="81" y="0"/>
                    <a:pt x="79" y="1"/>
                  </a:cubicBezTo>
                  <a:cubicBezTo>
                    <a:pt x="2" y="37"/>
                    <a:pt x="2" y="37"/>
                    <a:pt x="2" y="37"/>
                  </a:cubicBezTo>
                  <a:cubicBezTo>
                    <a:pt x="0" y="38"/>
                    <a:pt x="0" y="39"/>
                    <a:pt x="2" y="40"/>
                  </a:cubicBezTo>
                  <a:close/>
                  <a:moveTo>
                    <a:pt x="2" y="40"/>
                  </a:moveTo>
                  <a:cubicBezTo>
                    <a:pt x="2" y="40"/>
                    <a:pt x="2" y="40"/>
                    <a:pt x="2" y="40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26" name="Freeform 83"/>
            <p:cNvSpPr>
              <a:spLocks noEditPoints="1"/>
            </p:cNvSpPr>
            <p:nvPr/>
          </p:nvSpPr>
          <p:spPr bwMode="auto">
            <a:xfrm>
              <a:off x="8151813" y="3241675"/>
              <a:ext cx="284163" cy="125413"/>
            </a:xfrm>
            <a:custGeom>
              <a:avLst/>
              <a:gdLst/>
              <a:ahLst/>
              <a:cxnLst>
                <a:cxn ang="0">
                  <a:pos x="0" y="27"/>
                </a:cxn>
                <a:cxn ang="0">
                  <a:pos x="12" y="42"/>
                </a:cxn>
                <a:cxn ang="0">
                  <a:pos x="19" y="42"/>
                </a:cxn>
                <a:cxn ang="0">
                  <a:pos x="96" y="7"/>
                </a:cxn>
                <a:cxn ang="0">
                  <a:pos x="96" y="4"/>
                </a:cxn>
                <a:cxn ang="0">
                  <a:pos x="64" y="0"/>
                </a:cxn>
                <a:cxn ang="0">
                  <a:pos x="0" y="27"/>
                </a:cxn>
                <a:cxn ang="0">
                  <a:pos x="0" y="27"/>
                </a:cxn>
                <a:cxn ang="0">
                  <a:pos x="0" y="27"/>
                </a:cxn>
              </a:cxnLst>
              <a:rect l="0" t="0" r="r" b="b"/>
              <a:pathLst>
                <a:path w="98" h="43">
                  <a:moveTo>
                    <a:pt x="0" y="27"/>
                  </a:moveTo>
                  <a:cubicBezTo>
                    <a:pt x="0" y="32"/>
                    <a:pt x="5" y="38"/>
                    <a:pt x="12" y="42"/>
                  </a:cubicBezTo>
                  <a:cubicBezTo>
                    <a:pt x="14" y="43"/>
                    <a:pt x="17" y="43"/>
                    <a:pt x="19" y="42"/>
                  </a:cubicBezTo>
                  <a:cubicBezTo>
                    <a:pt x="96" y="7"/>
                    <a:pt x="96" y="7"/>
                    <a:pt x="96" y="7"/>
                  </a:cubicBezTo>
                  <a:cubicBezTo>
                    <a:pt x="98" y="6"/>
                    <a:pt x="98" y="4"/>
                    <a:pt x="96" y="4"/>
                  </a:cubicBezTo>
                  <a:cubicBezTo>
                    <a:pt x="86" y="2"/>
                    <a:pt x="75" y="0"/>
                    <a:pt x="64" y="0"/>
                  </a:cubicBezTo>
                  <a:cubicBezTo>
                    <a:pt x="29" y="0"/>
                    <a:pt x="0" y="12"/>
                    <a:pt x="0" y="27"/>
                  </a:cubicBezTo>
                  <a:close/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27" name="Freeform 84"/>
            <p:cNvSpPr>
              <a:spLocks noEditPoints="1"/>
            </p:cNvSpPr>
            <p:nvPr/>
          </p:nvSpPr>
          <p:spPr bwMode="auto">
            <a:xfrm>
              <a:off x="8228013" y="3005138"/>
              <a:ext cx="155575" cy="236538"/>
            </a:xfrm>
            <a:custGeom>
              <a:avLst/>
              <a:gdLst/>
              <a:ahLst/>
              <a:cxnLst>
                <a:cxn ang="0">
                  <a:pos x="3" y="81"/>
                </a:cxn>
                <a:cxn ang="0">
                  <a:pos x="41" y="77"/>
                </a:cxn>
                <a:cxn ang="0">
                  <a:pos x="48" y="77"/>
                </a:cxn>
                <a:cxn ang="0">
                  <a:pos x="52" y="74"/>
                </a:cxn>
                <a:cxn ang="0">
                  <a:pos x="54" y="58"/>
                </a:cxn>
                <a:cxn ang="0">
                  <a:pos x="4" y="0"/>
                </a:cxn>
                <a:cxn ang="0">
                  <a:pos x="0" y="4"/>
                </a:cxn>
                <a:cxn ang="0">
                  <a:pos x="0" y="79"/>
                </a:cxn>
                <a:cxn ang="0">
                  <a:pos x="3" y="81"/>
                </a:cxn>
                <a:cxn ang="0">
                  <a:pos x="3" y="81"/>
                </a:cxn>
                <a:cxn ang="0">
                  <a:pos x="3" y="81"/>
                </a:cxn>
              </a:cxnLst>
              <a:rect l="0" t="0" r="r" b="b"/>
              <a:pathLst>
                <a:path w="54" h="82">
                  <a:moveTo>
                    <a:pt x="3" y="81"/>
                  </a:moveTo>
                  <a:cubicBezTo>
                    <a:pt x="14" y="79"/>
                    <a:pt x="27" y="77"/>
                    <a:pt x="41" y="77"/>
                  </a:cubicBezTo>
                  <a:cubicBezTo>
                    <a:pt x="43" y="77"/>
                    <a:pt x="46" y="77"/>
                    <a:pt x="48" y="77"/>
                  </a:cubicBezTo>
                  <a:cubicBezTo>
                    <a:pt x="50" y="77"/>
                    <a:pt x="51" y="76"/>
                    <a:pt x="52" y="74"/>
                  </a:cubicBezTo>
                  <a:cubicBezTo>
                    <a:pt x="54" y="69"/>
                    <a:pt x="54" y="64"/>
                    <a:pt x="54" y="58"/>
                  </a:cubicBezTo>
                  <a:cubicBezTo>
                    <a:pt x="54" y="28"/>
                    <a:pt x="32" y="4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81"/>
                    <a:pt x="1" y="82"/>
                    <a:pt x="3" y="81"/>
                  </a:cubicBezTo>
                  <a:close/>
                  <a:moveTo>
                    <a:pt x="3" y="81"/>
                  </a:moveTo>
                  <a:cubicBezTo>
                    <a:pt x="3" y="81"/>
                    <a:pt x="3" y="81"/>
                    <a:pt x="3" y="81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28" name="Freeform 85"/>
            <p:cNvSpPr>
              <a:spLocks noEditPoints="1"/>
            </p:cNvSpPr>
            <p:nvPr/>
          </p:nvSpPr>
          <p:spPr bwMode="auto">
            <a:xfrm>
              <a:off x="8048625" y="3005138"/>
              <a:ext cx="155575" cy="312738"/>
            </a:xfrm>
            <a:custGeom>
              <a:avLst/>
              <a:gdLst/>
              <a:ahLst/>
              <a:cxnLst>
                <a:cxn ang="0">
                  <a:pos x="51" y="86"/>
                </a:cxn>
                <a:cxn ang="0">
                  <a:pos x="54" y="81"/>
                </a:cxn>
                <a:cxn ang="0">
                  <a:pos x="54" y="4"/>
                </a:cxn>
                <a:cxn ang="0">
                  <a:pos x="51" y="0"/>
                </a:cxn>
                <a:cxn ang="0">
                  <a:pos x="0" y="58"/>
                </a:cxn>
                <a:cxn ang="0">
                  <a:pos x="27" y="107"/>
                </a:cxn>
                <a:cxn ang="0">
                  <a:pos x="29" y="108"/>
                </a:cxn>
                <a:cxn ang="0">
                  <a:pos x="29" y="108"/>
                </a:cxn>
                <a:cxn ang="0">
                  <a:pos x="51" y="86"/>
                </a:cxn>
                <a:cxn ang="0">
                  <a:pos x="51" y="86"/>
                </a:cxn>
                <a:cxn ang="0">
                  <a:pos x="51" y="86"/>
                </a:cxn>
              </a:cxnLst>
              <a:rect l="0" t="0" r="r" b="b"/>
              <a:pathLst>
                <a:path w="54" h="108">
                  <a:moveTo>
                    <a:pt x="51" y="86"/>
                  </a:moveTo>
                  <a:cubicBezTo>
                    <a:pt x="53" y="85"/>
                    <a:pt x="54" y="83"/>
                    <a:pt x="54" y="81"/>
                  </a:cubicBezTo>
                  <a:cubicBezTo>
                    <a:pt x="54" y="4"/>
                    <a:pt x="54" y="4"/>
                    <a:pt x="54" y="4"/>
                  </a:cubicBezTo>
                  <a:cubicBezTo>
                    <a:pt x="54" y="2"/>
                    <a:pt x="53" y="0"/>
                    <a:pt x="51" y="0"/>
                  </a:cubicBezTo>
                  <a:cubicBezTo>
                    <a:pt x="22" y="4"/>
                    <a:pt x="0" y="28"/>
                    <a:pt x="0" y="58"/>
                  </a:cubicBezTo>
                  <a:cubicBezTo>
                    <a:pt x="0" y="78"/>
                    <a:pt x="11" y="96"/>
                    <a:pt x="27" y="107"/>
                  </a:cubicBezTo>
                  <a:cubicBezTo>
                    <a:pt x="28" y="108"/>
                    <a:pt x="29" y="108"/>
                    <a:pt x="29" y="108"/>
                  </a:cubicBezTo>
                  <a:cubicBezTo>
                    <a:pt x="29" y="108"/>
                    <a:pt x="29" y="108"/>
                    <a:pt x="29" y="108"/>
                  </a:cubicBezTo>
                  <a:cubicBezTo>
                    <a:pt x="29" y="99"/>
                    <a:pt x="38" y="91"/>
                    <a:pt x="51" y="86"/>
                  </a:cubicBezTo>
                  <a:close/>
                  <a:moveTo>
                    <a:pt x="51" y="86"/>
                  </a:moveTo>
                  <a:cubicBezTo>
                    <a:pt x="51" y="86"/>
                    <a:pt x="51" y="86"/>
                    <a:pt x="51" y="86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</p:grpSp>
      <p:grpSp>
        <p:nvGrpSpPr>
          <p:cNvPr id="29" name="Group 151"/>
          <p:cNvGrpSpPr/>
          <p:nvPr/>
        </p:nvGrpSpPr>
        <p:grpSpPr>
          <a:xfrm>
            <a:off x="5586398" y="3974882"/>
            <a:ext cx="941057" cy="910259"/>
            <a:chOff x="5659438" y="2249488"/>
            <a:chExt cx="623887" cy="603250"/>
          </a:xfrm>
          <a:solidFill>
            <a:schemeClr val="accent3"/>
          </a:solidFill>
        </p:grpSpPr>
        <p:sp>
          <p:nvSpPr>
            <p:cNvPr id="30" name="Freeform 67"/>
            <p:cNvSpPr>
              <a:spLocks noEditPoints="1"/>
            </p:cNvSpPr>
            <p:nvPr/>
          </p:nvSpPr>
          <p:spPr bwMode="auto">
            <a:xfrm>
              <a:off x="5988050" y="2249488"/>
              <a:ext cx="295275" cy="585788"/>
            </a:xfrm>
            <a:custGeom>
              <a:avLst/>
              <a:gdLst/>
              <a:ahLst/>
              <a:cxnLst>
                <a:cxn ang="0">
                  <a:pos x="0" y="148"/>
                </a:cxn>
                <a:cxn ang="0">
                  <a:pos x="0" y="50"/>
                </a:cxn>
                <a:cxn ang="0">
                  <a:pos x="51" y="0"/>
                </a:cxn>
                <a:cxn ang="0">
                  <a:pos x="101" y="50"/>
                </a:cxn>
                <a:cxn ang="0">
                  <a:pos x="101" y="148"/>
                </a:cxn>
                <a:cxn ang="0">
                  <a:pos x="51" y="199"/>
                </a:cxn>
                <a:cxn ang="0">
                  <a:pos x="0" y="148"/>
                </a:cxn>
                <a:cxn ang="0">
                  <a:pos x="9" y="50"/>
                </a:cxn>
                <a:cxn ang="0">
                  <a:pos x="9" y="148"/>
                </a:cxn>
                <a:cxn ang="0">
                  <a:pos x="51" y="190"/>
                </a:cxn>
                <a:cxn ang="0">
                  <a:pos x="92" y="148"/>
                </a:cxn>
                <a:cxn ang="0">
                  <a:pos x="92" y="50"/>
                </a:cxn>
                <a:cxn ang="0">
                  <a:pos x="51" y="9"/>
                </a:cxn>
                <a:cxn ang="0">
                  <a:pos x="9" y="50"/>
                </a:cxn>
              </a:cxnLst>
              <a:rect l="0" t="0" r="r" b="b"/>
              <a:pathLst>
                <a:path w="101" h="199">
                  <a:moveTo>
                    <a:pt x="0" y="148"/>
                  </a:moveTo>
                  <a:cubicBezTo>
                    <a:pt x="0" y="50"/>
                    <a:pt x="0" y="50"/>
                    <a:pt x="0" y="50"/>
                  </a:cubicBezTo>
                  <a:cubicBezTo>
                    <a:pt x="0" y="23"/>
                    <a:pt x="23" y="0"/>
                    <a:pt x="51" y="0"/>
                  </a:cubicBezTo>
                  <a:cubicBezTo>
                    <a:pt x="78" y="0"/>
                    <a:pt x="101" y="23"/>
                    <a:pt x="101" y="50"/>
                  </a:cubicBezTo>
                  <a:cubicBezTo>
                    <a:pt x="101" y="148"/>
                    <a:pt x="101" y="148"/>
                    <a:pt x="101" y="148"/>
                  </a:cubicBezTo>
                  <a:cubicBezTo>
                    <a:pt x="101" y="176"/>
                    <a:pt x="78" y="199"/>
                    <a:pt x="51" y="199"/>
                  </a:cubicBezTo>
                  <a:cubicBezTo>
                    <a:pt x="23" y="199"/>
                    <a:pt x="0" y="176"/>
                    <a:pt x="0" y="148"/>
                  </a:cubicBezTo>
                  <a:moveTo>
                    <a:pt x="9" y="50"/>
                  </a:moveTo>
                  <a:cubicBezTo>
                    <a:pt x="9" y="148"/>
                    <a:pt x="9" y="148"/>
                    <a:pt x="9" y="148"/>
                  </a:cubicBezTo>
                  <a:cubicBezTo>
                    <a:pt x="9" y="171"/>
                    <a:pt x="28" y="190"/>
                    <a:pt x="51" y="190"/>
                  </a:cubicBezTo>
                  <a:cubicBezTo>
                    <a:pt x="74" y="190"/>
                    <a:pt x="92" y="171"/>
                    <a:pt x="92" y="148"/>
                  </a:cubicBezTo>
                  <a:cubicBezTo>
                    <a:pt x="92" y="50"/>
                    <a:pt x="92" y="50"/>
                    <a:pt x="92" y="50"/>
                  </a:cubicBezTo>
                  <a:cubicBezTo>
                    <a:pt x="92" y="27"/>
                    <a:pt x="74" y="9"/>
                    <a:pt x="51" y="9"/>
                  </a:cubicBezTo>
                  <a:cubicBezTo>
                    <a:pt x="28" y="9"/>
                    <a:pt x="9" y="27"/>
                    <a:pt x="9" y="50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31" name="Freeform 68"/>
            <p:cNvSpPr/>
            <p:nvPr/>
          </p:nvSpPr>
          <p:spPr bwMode="auto">
            <a:xfrm>
              <a:off x="6027738" y="2559050"/>
              <a:ext cx="214313" cy="222250"/>
            </a:xfrm>
            <a:custGeom>
              <a:avLst/>
              <a:gdLst/>
              <a:ahLst/>
              <a:cxnLst>
                <a:cxn ang="0">
                  <a:pos x="73" y="0"/>
                </a:cxn>
                <a:cxn ang="0">
                  <a:pos x="73" y="39"/>
                </a:cxn>
                <a:cxn ang="0">
                  <a:pos x="37" y="76"/>
                </a:cxn>
                <a:cxn ang="0">
                  <a:pos x="0" y="39"/>
                </a:cxn>
                <a:cxn ang="0">
                  <a:pos x="0" y="0"/>
                </a:cxn>
                <a:cxn ang="0">
                  <a:pos x="73" y="0"/>
                </a:cxn>
              </a:cxnLst>
              <a:rect l="0" t="0" r="r" b="b"/>
              <a:pathLst>
                <a:path w="73" h="76">
                  <a:moveTo>
                    <a:pt x="73" y="0"/>
                  </a:moveTo>
                  <a:cubicBezTo>
                    <a:pt x="73" y="39"/>
                    <a:pt x="73" y="39"/>
                    <a:pt x="73" y="39"/>
                  </a:cubicBezTo>
                  <a:cubicBezTo>
                    <a:pt x="73" y="59"/>
                    <a:pt x="57" y="76"/>
                    <a:pt x="37" y="76"/>
                  </a:cubicBezTo>
                  <a:cubicBezTo>
                    <a:pt x="16" y="76"/>
                    <a:pt x="0" y="59"/>
                    <a:pt x="0" y="39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73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32" name="Freeform 69"/>
            <p:cNvSpPr/>
            <p:nvPr/>
          </p:nvSpPr>
          <p:spPr bwMode="auto">
            <a:xfrm>
              <a:off x="5708650" y="2543175"/>
              <a:ext cx="252413" cy="258763"/>
            </a:xfrm>
            <a:custGeom>
              <a:avLst/>
              <a:gdLst/>
              <a:ahLst/>
              <a:cxnLst>
                <a:cxn ang="0">
                  <a:pos x="86" y="34"/>
                </a:cxn>
                <a:cxn ang="0">
                  <a:pos x="68" y="66"/>
                </a:cxn>
                <a:cxn ang="0">
                  <a:pos x="22" y="78"/>
                </a:cxn>
                <a:cxn ang="0">
                  <a:pos x="9" y="32"/>
                </a:cxn>
                <a:cxn ang="0">
                  <a:pos x="27" y="0"/>
                </a:cxn>
                <a:cxn ang="0">
                  <a:pos x="86" y="34"/>
                </a:cxn>
              </a:cxnLst>
              <a:rect l="0" t="0" r="r" b="b"/>
              <a:pathLst>
                <a:path w="86" h="88">
                  <a:moveTo>
                    <a:pt x="86" y="34"/>
                  </a:moveTo>
                  <a:cubicBezTo>
                    <a:pt x="68" y="66"/>
                    <a:pt x="68" y="66"/>
                    <a:pt x="68" y="66"/>
                  </a:cubicBezTo>
                  <a:cubicBezTo>
                    <a:pt x="59" y="82"/>
                    <a:pt x="38" y="88"/>
                    <a:pt x="22" y="78"/>
                  </a:cubicBezTo>
                  <a:cubicBezTo>
                    <a:pt x="5" y="69"/>
                    <a:pt x="0" y="48"/>
                    <a:pt x="9" y="32"/>
                  </a:cubicBezTo>
                  <a:cubicBezTo>
                    <a:pt x="27" y="0"/>
                    <a:pt x="27" y="0"/>
                    <a:pt x="27" y="0"/>
                  </a:cubicBezTo>
                  <a:lnTo>
                    <a:pt x="86" y="34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33" name="Freeform 70"/>
            <p:cNvSpPr/>
            <p:nvPr/>
          </p:nvSpPr>
          <p:spPr bwMode="auto">
            <a:xfrm>
              <a:off x="5659438" y="2320925"/>
              <a:ext cx="312738" cy="531813"/>
            </a:xfrm>
            <a:custGeom>
              <a:avLst/>
              <a:gdLst/>
              <a:ahLst/>
              <a:cxnLst>
                <a:cxn ang="0">
                  <a:pos x="13" y="104"/>
                </a:cxn>
                <a:cxn ang="0">
                  <a:pos x="59" y="26"/>
                </a:cxn>
                <a:cxn ang="0">
                  <a:pos x="107" y="3"/>
                </a:cxn>
                <a:cxn ang="0">
                  <a:pos x="107" y="12"/>
                </a:cxn>
                <a:cxn ang="0">
                  <a:pos x="66" y="30"/>
                </a:cxn>
                <a:cxn ang="0">
                  <a:pos x="20" y="109"/>
                </a:cxn>
                <a:cxn ang="0">
                  <a:pos x="35" y="161"/>
                </a:cxn>
                <a:cxn ang="0">
                  <a:pos x="87" y="147"/>
                </a:cxn>
                <a:cxn ang="0">
                  <a:pos x="107" y="114"/>
                </a:cxn>
                <a:cxn ang="0">
                  <a:pos x="107" y="130"/>
                </a:cxn>
                <a:cxn ang="0">
                  <a:pos x="95" y="151"/>
                </a:cxn>
                <a:cxn ang="0">
                  <a:pos x="30" y="169"/>
                </a:cxn>
                <a:cxn ang="0">
                  <a:pos x="13" y="104"/>
                </a:cxn>
              </a:cxnLst>
              <a:rect l="0" t="0" r="r" b="b"/>
              <a:pathLst>
                <a:path w="107" h="181">
                  <a:moveTo>
                    <a:pt x="13" y="104"/>
                  </a:moveTo>
                  <a:cubicBezTo>
                    <a:pt x="59" y="26"/>
                    <a:pt x="59" y="26"/>
                    <a:pt x="59" y="26"/>
                  </a:cubicBezTo>
                  <a:cubicBezTo>
                    <a:pt x="69" y="9"/>
                    <a:pt x="88" y="0"/>
                    <a:pt x="107" y="3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91" y="8"/>
                    <a:pt x="74" y="15"/>
                    <a:pt x="66" y="30"/>
                  </a:cubicBezTo>
                  <a:cubicBezTo>
                    <a:pt x="20" y="109"/>
                    <a:pt x="20" y="109"/>
                    <a:pt x="20" y="109"/>
                  </a:cubicBezTo>
                  <a:cubicBezTo>
                    <a:pt x="10" y="127"/>
                    <a:pt x="16" y="151"/>
                    <a:pt x="35" y="161"/>
                  </a:cubicBezTo>
                  <a:cubicBezTo>
                    <a:pt x="53" y="172"/>
                    <a:pt x="77" y="166"/>
                    <a:pt x="87" y="147"/>
                  </a:cubicBezTo>
                  <a:cubicBezTo>
                    <a:pt x="107" y="114"/>
                    <a:pt x="107" y="114"/>
                    <a:pt x="107" y="114"/>
                  </a:cubicBezTo>
                  <a:cubicBezTo>
                    <a:pt x="107" y="130"/>
                    <a:pt x="107" y="130"/>
                    <a:pt x="107" y="130"/>
                  </a:cubicBezTo>
                  <a:cubicBezTo>
                    <a:pt x="95" y="151"/>
                    <a:pt x="95" y="151"/>
                    <a:pt x="95" y="151"/>
                  </a:cubicBezTo>
                  <a:cubicBezTo>
                    <a:pt x="82" y="174"/>
                    <a:pt x="53" y="181"/>
                    <a:pt x="30" y="169"/>
                  </a:cubicBezTo>
                  <a:cubicBezTo>
                    <a:pt x="8" y="156"/>
                    <a:pt x="0" y="127"/>
                    <a:pt x="13" y="104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</p:grpSp>
      <p:sp>
        <p:nvSpPr>
          <p:cNvPr id="34" name="Freeform 14"/>
          <p:cNvSpPr>
            <a:spLocks noEditPoints="1"/>
          </p:cNvSpPr>
          <p:nvPr/>
        </p:nvSpPr>
        <p:spPr bwMode="auto">
          <a:xfrm>
            <a:off x="1456408" y="3994553"/>
            <a:ext cx="626778" cy="870916"/>
          </a:xfrm>
          <a:custGeom>
            <a:avLst/>
            <a:gdLst/>
            <a:ahLst/>
            <a:cxnLst>
              <a:cxn ang="0">
                <a:pos x="570" y="331"/>
              </a:cxn>
              <a:cxn ang="0">
                <a:pos x="542" y="277"/>
              </a:cxn>
              <a:cxn ang="0">
                <a:pos x="485" y="225"/>
              </a:cxn>
              <a:cxn ang="0">
                <a:pos x="477" y="216"/>
              </a:cxn>
              <a:cxn ang="0">
                <a:pos x="476" y="215"/>
              </a:cxn>
              <a:cxn ang="0">
                <a:pos x="475" y="214"/>
              </a:cxn>
              <a:cxn ang="0">
                <a:pos x="475" y="213"/>
              </a:cxn>
              <a:cxn ang="0">
                <a:pos x="465" y="183"/>
              </a:cxn>
              <a:cxn ang="0">
                <a:pos x="465" y="151"/>
              </a:cxn>
              <a:cxn ang="0">
                <a:pos x="480" y="151"/>
              </a:cxn>
              <a:cxn ang="0">
                <a:pos x="519" y="116"/>
              </a:cxn>
              <a:cxn ang="0">
                <a:pos x="519" y="35"/>
              </a:cxn>
              <a:cxn ang="0">
                <a:pos x="480" y="0"/>
              </a:cxn>
              <a:cxn ang="0">
                <a:pos x="90" y="0"/>
              </a:cxn>
              <a:cxn ang="0">
                <a:pos x="51" y="35"/>
              </a:cxn>
              <a:cxn ang="0">
                <a:pos x="51" y="116"/>
              </a:cxn>
              <a:cxn ang="0">
                <a:pos x="90" y="151"/>
              </a:cxn>
              <a:cxn ang="0">
                <a:pos x="105" y="151"/>
              </a:cxn>
              <a:cxn ang="0">
                <a:pos x="105" y="183"/>
              </a:cxn>
              <a:cxn ang="0">
                <a:pos x="95" y="213"/>
              </a:cxn>
              <a:cxn ang="0">
                <a:pos x="95" y="214"/>
              </a:cxn>
              <a:cxn ang="0">
                <a:pos x="94" y="215"/>
              </a:cxn>
              <a:cxn ang="0">
                <a:pos x="93" y="216"/>
              </a:cxn>
              <a:cxn ang="0">
                <a:pos x="85" y="225"/>
              </a:cxn>
              <a:cxn ang="0">
                <a:pos x="28" y="277"/>
              </a:cxn>
              <a:cxn ang="0">
                <a:pos x="28" y="277"/>
              </a:cxn>
              <a:cxn ang="0">
                <a:pos x="0" y="331"/>
              </a:cxn>
              <a:cxn ang="0">
                <a:pos x="0" y="331"/>
              </a:cxn>
              <a:cxn ang="0">
                <a:pos x="0" y="718"/>
              </a:cxn>
              <a:cxn ang="0">
                <a:pos x="75" y="793"/>
              </a:cxn>
              <a:cxn ang="0">
                <a:pos x="283" y="793"/>
              </a:cxn>
              <a:cxn ang="0">
                <a:pos x="285" y="793"/>
              </a:cxn>
              <a:cxn ang="0">
                <a:pos x="285" y="793"/>
              </a:cxn>
              <a:cxn ang="0">
                <a:pos x="286" y="793"/>
              </a:cxn>
              <a:cxn ang="0">
                <a:pos x="495" y="793"/>
              </a:cxn>
              <a:cxn ang="0">
                <a:pos x="570" y="718"/>
              </a:cxn>
              <a:cxn ang="0">
                <a:pos x="570" y="331"/>
              </a:cxn>
              <a:cxn ang="0">
                <a:pos x="570" y="331"/>
              </a:cxn>
              <a:cxn ang="0">
                <a:pos x="491" y="630"/>
              </a:cxn>
              <a:cxn ang="0">
                <a:pos x="452" y="670"/>
              </a:cxn>
              <a:cxn ang="0">
                <a:pos x="118" y="670"/>
              </a:cxn>
              <a:cxn ang="0">
                <a:pos x="79" y="630"/>
              </a:cxn>
              <a:cxn ang="0">
                <a:pos x="79" y="453"/>
              </a:cxn>
              <a:cxn ang="0">
                <a:pos x="118" y="414"/>
              </a:cxn>
              <a:cxn ang="0">
                <a:pos x="452" y="414"/>
              </a:cxn>
              <a:cxn ang="0">
                <a:pos x="491" y="453"/>
              </a:cxn>
              <a:cxn ang="0">
                <a:pos x="491" y="630"/>
              </a:cxn>
              <a:cxn ang="0">
                <a:pos x="491" y="630"/>
              </a:cxn>
              <a:cxn ang="0">
                <a:pos x="491" y="630"/>
              </a:cxn>
            </a:cxnLst>
            <a:rect l="0" t="0" r="r" b="b"/>
            <a:pathLst>
              <a:path w="570" h="793">
                <a:moveTo>
                  <a:pt x="570" y="331"/>
                </a:moveTo>
                <a:cubicBezTo>
                  <a:pt x="569" y="309"/>
                  <a:pt x="558" y="289"/>
                  <a:pt x="542" y="277"/>
                </a:cubicBezTo>
                <a:cubicBezTo>
                  <a:pt x="523" y="260"/>
                  <a:pt x="504" y="245"/>
                  <a:pt x="485" y="225"/>
                </a:cubicBezTo>
                <a:cubicBezTo>
                  <a:pt x="482" y="221"/>
                  <a:pt x="479" y="218"/>
                  <a:pt x="477" y="216"/>
                </a:cubicBezTo>
                <a:cubicBezTo>
                  <a:pt x="477" y="215"/>
                  <a:pt x="476" y="215"/>
                  <a:pt x="476" y="215"/>
                </a:cubicBezTo>
                <a:cubicBezTo>
                  <a:pt x="476" y="214"/>
                  <a:pt x="476" y="214"/>
                  <a:pt x="475" y="214"/>
                </a:cubicBezTo>
                <a:cubicBezTo>
                  <a:pt x="475" y="213"/>
                  <a:pt x="475" y="213"/>
                  <a:pt x="475" y="213"/>
                </a:cubicBezTo>
                <a:cubicBezTo>
                  <a:pt x="466" y="201"/>
                  <a:pt x="465" y="194"/>
                  <a:pt x="465" y="183"/>
                </a:cubicBezTo>
                <a:cubicBezTo>
                  <a:pt x="465" y="151"/>
                  <a:pt x="465" y="151"/>
                  <a:pt x="465" y="151"/>
                </a:cubicBezTo>
                <a:cubicBezTo>
                  <a:pt x="480" y="151"/>
                  <a:pt x="480" y="151"/>
                  <a:pt x="480" y="151"/>
                </a:cubicBezTo>
                <a:cubicBezTo>
                  <a:pt x="502" y="151"/>
                  <a:pt x="519" y="136"/>
                  <a:pt x="519" y="116"/>
                </a:cubicBezTo>
                <a:cubicBezTo>
                  <a:pt x="519" y="35"/>
                  <a:pt x="519" y="35"/>
                  <a:pt x="519" y="35"/>
                </a:cubicBezTo>
                <a:cubicBezTo>
                  <a:pt x="519" y="16"/>
                  <a:pt x="502" y="0"/>
                  <a:pt x="480" y="0"/>
                </a:cubicBezTo>
                <a:cubicBezTo>
                  <a:pt x="90" y="0"/>
                  <a:pt x="90" y="0"/>
                  <a:pt x="90" y="0"/>
                </a:cubicBezTo>
                <a:cubicBezTo>
                  <a:pt x="68" y="0"/>
                  <a:pt x="51" y="16"/>
                  <a:pt x="51" y="35"/>
                </a:cubicBezTo>
                <a:cubicBezTo>
                  <a:pt x="51" y="116"/>
                  <a:pt x="51" y="116"/>
                  <a:pt x="51" y="116"/>
                </a:cubicBezTo>
                <a:cubicBezTo>
                  <a:pt x="51" y="136"/>
                  <a:pt x="68" y="151"/>
                  <a:pt x="90" y="151"/>
                </a:cubicBezTo>
                <a:cubicBezTo>
                  <a:pt x="105" y="151"/>
                  <a:pt x="105" y="151"/>
                  <a:pt x="105" y="151"/>
                </a:cubicBezTo>
                <a:cubicBezTo>
                  <a:pt x="105" y="183"/>
                  <a:pt x="105" y="183"/>
                  <a:pt x="105" y="183"/>
                </a:cubicBezTo>
                <a:cubicBezTo>
                  <a:pt x="105" y="194"/>
                  <a:pt x="104" y="201"/>
                  <a:pt x="95" y="213"/>
                </a:cubicBezTo>
                <a:cubicBezTo>
                  <a:pt x="95" y="213"/>
                  <a:pt x="95" y="213"/>
                  <a:pt x="95" y="214"/>
                </a:cubicBezTo>
                <a:cubicBezTo>
                  <a:pt x="94" y="214"/>
                  <a:pt x="94" y="214"/>
                  <a:pt x="94" y="215"/>
                </a:cubicBezTo>
                <a:cubicBezTo>
                  <a:pt x="93" y="215"/>
                  <a:pt x="93" y="215"/>
                  <a:pt x="93" y="216"/>
                </a:cubicBezTo>
                <a:cubicBezTo>
                  <a:pt x="91" y="218"/>
                  <a:pt x="88" y="221"/>
                  <a:pt x="85" y="225"/>
                </a:cubicBezTo>
                <a:cubicBezTo>
                  <a:pt x="66" y="245"/>
                  <a:pt x="46" y="260"/>
                  <a:pt x="28" y="277"/>
                </a:cubicBezTo>
                <a:cubicBezTo>
                  <a:pt x="28" y="277"/>
                  <a:pt x="28" y="277"/>
                  <a:pt x="28" y="277"/>
                </a:cubicBezTo>
                <a:cubicBezTo>
                  <a:pt x="12" y="289"/>
                  <a:pt x="1" y="309"/>
                  <a:pt x="0" y="331"/>
                </a:cubicBezTo>
                <a:cubicBezTo>
                  <a:pt x="0" y="331"/>
                  <a:pt x="0" y="331"/>
                  <a:pt x="0" y="331"/>
                </a:cubicBezTo>
                <a:cubicBezTo>
                  <a:pt x="0" y="718"/>
                  <a:pt x="0" y="718"/>
                  <a:pt x="0" y="718"/>
                </a:cubicBezTo>
                <a:cubicBezTo>
                  <a:pt x="0" y="756"/>
                  <a:pt x="28" y="793"/>
                  <a:pt x="75" y="793"/>
                </a:cubicBezTo>
                <a:cubicBezTo>
                  <a:pt x="283" y="793"/>
                  <a:pt x="283" y="793"/>
                  <a:pt x="283" y="793"/>
                </a:cubicBezTo>
                <a:cubicBezTo>
                  <a:pt x="283" y="793"/>
                  <a:pt x="284" y="793"/>
                  <a:pt x="285" y="793"/>
                </a:cubicBezTo>
                <a:cubicBezTo>
                  <a:pt x="285" y="793"/>
                  <a:pt x="285" y="793"/>
                  <a:pt x="285" y="793"/>
                </a:cubicBezTo>
                <a:cubicBezTo>
                  <a:pt x="286" y="793"/>
                  <a:pt x="286" y="793"/>
                  <a:pt x="286" y="793"/>
                </a:cubicBezTo>
                <a:cubicBezTo>
                  <a:pt x="495" y="793"/>
                  <a:pt x="495" y="793"/>
                  <a:pt x="495" y="793"/>
                </a:cubicBezTo>
                <a:cubicBezTo>
                  <a:pt x="542" y="793"/>
                  <a:pt x="570" y="756"/>
                  <a:pt x="570" y="718"/>
                </a:cubicBezTo>
                <a:cubicBezTo>
                  <a:pt x="570" y="331"/>
                  <a:pt x="570" y="331"/>
                  <a:pt x="570" y="331"/>
                </a:cubicBezTo>
                <a:cubicBezTo>
                  <a:pt x="570" y="331"/>
                  <a:pt x="570" y="331"/>
                  <a:pt x="570" y="331"/>
                </a:cubicBezTo>
                <a:close/>
                <a:moveTo>
                  <a:pt x="491" y="630"/>
                </a:moveTo>
                <a:cubicBezTo>
                  <a:pt x="491" y="652"/>
                  <a:pt x="473" y="670"/>
                  <a:pt x="452" y="670"/>
                </a:cubicBezTo>
                <a:cubicBezTo>
                  <a:pt x="118" y="670"/>
                  <a:pt x="118" y="670"/>
                  <a:pt x="118" y="670"/>
                </a:cubicBezTo>
                <a:cubicBezTo>
                  <a:pt x="96" y="670"/>
                  <a:pt x="79" y="652"/>
                  <a:pt x="79" y="630"/>
                </a:cubicBezTo>
                <a:cubicBezTo>
                  <a:pt x="79" y="453"/>
                  <a:pt x="79" y="453"/>
                  <a:pt x="79" y="453"/>
                </a:cubicBezTo>
                <a:cubicBezTo>
                  <a:pt x="79" y="431"/>
                  <a:pt x="96" y="414"/>
                  <a:pt x="118" y="414"/>
                </a:cubicBezTo>
                <a:cubicBezTo>
                  <a:pt x="452" y="414"/>
                  <a:pt x="452" y="414"/>
                  <a:pt x="452" y="414"/>
                </a:cubicBezTo>
                <a:cubicBezTo>
                  <a:pt x="473" y="414"/>
                  <a:pt x="491" y="431"/>
                  <a:pt x="491" y="453"/>
                </a:cubicBezTo>
                <a:lnTo>
                  <a:pt x="491" y="630"/>
                </a:lnTo>
                <a:close/>
                <a:moveTo>
                  <a:pt x="491" y="630"/>
                </a:moveTo>
                <a:cubicBezTo>
                  <a:pt x="491" y="630"/>
                  <a:pt x="491" y="630"/>
                  <a:pt x="491" y="630"/>
                </a:cubicBezTo>
              </a:path>
            </a:pathLst>
          </a:custGeom>
          <a:solidFill>
            <a:schemeClr val="accent1"/>
          </a:solidFill>
          <a:ln w="9525">
            <a:noFill/>
            <a:round/>
          </a:ln>
        </p:spPr>
        <p:txBody>
          <a:bodyPr vert="horz" wrap="square" lIns="121917" tIns="60958" rIns="121917" bIns="60958" numCol="1" anchor="t" anchorCtr="0" compatLnSpc="1"/>
          <a:lstStyle/>
          <a:p>
            <a:endParaRPr lang="en-US">
              <a:cs typeface="+mn-ea"/>
            </a:endParaRPr>
          </a:p>
        </p:txBody>
      </p:sp>
      <p:sp>
        <p:nvSpPr>
          <p:cNvPr id="35" name="Freeform 18"/>
          <p:cNvSpPr>
            <a:spLocks noEditPoints="1"/>
          </p:cNvSpPr>
          <p:nvPr/>
        </p:nvSpPr>
        <p:spPr bwMode="auto">
          <a:xfrm>
            <a:off x="7718584" y="4061626"/>
            <a:ext cx="963815" cy="900342"/>
          </a:xfrm>
          <a:custGeom>
            <a:avLst/>
            <a:gdLst/>
            <a:ahLst/>
            <a:cxnLst>
              <a:cxn ang="0">
                <a:pos x="136" y="124"/>
              </a:cxn>
              <a:cxn ang="0">
                <a:pos x="139" y="116"/>
              </a:cxn>
              <a:cxn ang="0">
                <a:pos x="55" y="24"/>
              </a:cxn>
              <a:cxn ang="0">
                <a:pos x="44" y="28"/>
              </a:cxn>
              <a:cxn ang="0">
                <a:pos x="37" y="19"/>
              </a:cxn>
              <a:cxn ang="0">
                <a:pos x="25" y="8"/>
              </a:cxn>
              <a:cxn ang="0">
                <a:pos x="3" y="44"/>
              </a:cxn>
              <a:cxn ang="0">
                <a:pos x="20" y="39"/>
              </a:cxn>
              <a:cxn ang="0">
                <a:pos x="24" y="49"/>
              </a:cxn>
              <a:cxn ang="0">
                <a:pos x="108" y="133"/>
              </a:cxn>
              <a:cxn ang="0">
                <a:pos x="133" y="128"/>
              </a:cxn>
              <a:cxn ang="0">
                <a:pos x="176" y="163"/>
              </a:cxn>
              <a:cxn ang="0">
                <a:pos x="133" y="116"/>
              </a:cxn>
              <a:cxn ang="0">
                <a:pos x="112" y="127"/>
              </a:cxn>
              <a:cxn ang="0">
                <a:pos x="34" y="50"/>
              </a:cxn>
              <a:cxn ang="0">
                <a:pos x="19" y="29"/>
              </a:cxn>
              <a:cxn ang="0">
                <a:pos x="8" y="39"/>
              </a:cxn>
              <a:cxn ang="0">
                <a:pos x="30" y="12"/>
              </a:cxn>
              <a:cxn ang="0">
                <a:pos x="32" y="14"/>
              </a:cxn>
              <a:cxn ang="0">
                <a:pos x="40" y="34"/>
              </a:cxn>
              <a:cxn ang="0">
                <a:pos x="51" y="30"/>
              </a:cxn>
              <a:cxn ang="0">
                <a:pos x="63" y="41"/>
              </a:cxn>
              <a:cxn ang="0">
                <a:pos x="50" y="59"/>
              </a:cxn>
              <a:cxn ang="0">
                <a:pos x="66" y="44"/>
              </a:cxn>
              <a:cxn ang="0">
                <a:pos x="70" y="47"/>
              </a:cxn>
              <a:cxn ang="0">
                <a:pos x="60" y="58"/>
              </a:cxn>
              <a:cxn ang="0">
                <a:pos x="63" y="61"/>
              </a:cxn>
              <a:cxn ang="0">
                <a:pos x="73" y="50"/>
              </a:cxn>
              <a:cxn ang="0">
                <a:pos x="76" y="53"/>
              </a:cxn>
              <a:cxn ang="0">
                <a:pos x="64" y="71"/>
              </a:cxn>
              <a:cxn ang="0">
                <a:pos x="80" y="56"/>
              </a:cxn>
              <a:cxn ang="0">
                <a:pos x="83" y="59"/>
              </a:cxn>
              <a:cxn ang="0">
                <a:pos x="79" y="64"/>
              </a:cxn>
              <a:cxn ang="0">
                <a:pos x="68" y="76"/>
              </a:cxn>
              <a:cxn ang="0">
                <a:pos x="106" y="115"/>
              </a:cxn>
              <a:cxn ang="0">
                <a:pos x="107" y="117"/>
              </a:cxn>
              <a:cxn ang="0">
                <a:pos x="115" y="123"/>
              </a:cxn>
              <a:cxn ang="0">
                <a:pos x="130" y="107"/>
              </a:cxn>
              <a:cxn ang="0">
                <a:pos x="122" y="100"/>
              </a:cxn>
              <a:cxn ang="0">
                <a:pos x="84" y="65"/>
              </a:cxn>
              <a:cxn ang="0">
                <a:pos x="87" y="62"/>
              </a:cxn>
              <a:cxn ang="0">
                <a:pos x="133" y="116"/>
              </a:cxn>
              <a:cxn ang="0">
                <a:pos x="116" y="118"/>
              </a:cxn>
              <a:cxn ang="0">
                <a:pos x="114" y="118"/>
              </a:cxn>
              <a:cxn ang="0">
                <a:pos x="77" y="82"/>
              </a:cxn>
              <a:cxn ang="0">
                <a:pos x="116" y="116"/>
              </a:cxn>
              <a:cxn ang="0">
                <a:pos x="116" y="116"/>
              </a:cxn>
            </a:cxnLst>
            <a:rect l="0" t="0" r="r" b="b"/>
            <a:pathLst>
              <a:path w="176" h="164">
                <a:moveTo>
                  <a:pt x="175" y="160"/>
                </a:moveTo>
                <a:cubicBezTo>
                  <a:pt x="136" y="124"/>
                  <a:pt x="136" y="124"/>
                  <a:pt x="136" y="124"/>
                </a:cubicBezTo>
                <a:cubicBezTo>
                  <a:pt x="138" y="122"/>
                  <a:pt x="139" y="119"/>
                  <a:pt x="139" y="117"/>
                </a:cubicBezTo>
                <a:cubicBezTo>
                  <a:pt x="139" y="116"/>
                  <a:pt x="139" y="116"/>
                  <a:pt x="139" y="116"/>
                </a:cubicBezTo>
                <a:cubicBezTo>
                  <a:pt x="141" y="101"/>
                  <a:pt x="140" y="100"/>
                  <a:pt x="138" y="99"/>
                </a:cubicBezTo>
                <a:cubicBezTo>
                  <a:pt x="55" y="24"/>
                  <a:pt x="55" y="24"/>
                  <a:pt x="55" y="24"/>
                </a:cubicBezTo>
                <a:cubicBezTo>
                  <a:pt x="53" y="22"/>
                  <a:pt x="49" y="22"/>
                  <a:pt x="47" y="24"/>
                </a:cubicBezTo>
                <a:cubicBezTo>
                  <a:pt x="44" y="28"/>
                  <a:pt x="44" y="28"/>
                  <a:pt x="44" y="28"/>
                </a:cubicBezTo>
                <a:cubicBezTo>
                  <a:pt x="36" y="21"/>
                  <a:pt x="36" y="21"/>
                  <a:pt x="36" y="21"/>
                </a:cubicBezTo>
                <a:cubicBezTo>
                  <a:pt x="37" y="19"/>
                  <a:pt x="37" y="19"/>
                  <a:pt x="37" y="19"/>
                </a:cubicBezTo>
                <a:cubicBezTo>
                  <a:pt x="43" y="13"/>
                  <a:pt x="44" y="7"/>
                  <a:pt x="40" y="4"/>
                </a:cubicBezTo>
                <a:cubicBezTo>
                  <a:pt x="36" y="0"/>
                  <a:pt x="30" y="2"/>
                  <a:pt x="25" y="8"/>
                </a:cubicBezTo>
                <a:cubicBezTo>
                  <a:pt x="6" y="29"/>
                  <a:pt x="6" y="29"/>
                  <a:pt x="6" y="29"/>
                </a:cubicBezTo>
                <a:cubicBezTo>
                  <a:pt x="1" y="35"/>
                  <a:pt x="0" y="41"/>
                  <a:pt x="3" y="44"/>
                </a:cubicBezTo>
                <a:cubicBezTo>
                  <a:pt x="7" y="48"/>
                  <a:pt x="13" y="46"/>
                  <a:pt x="18" y="40"/>
                </a:cubicBezTo>
                <a:cubicBezTo>
                  <a:pt x="20" y="39"/>
                  <a:pt x="20" y="39"/>
                  <a:pt x="20" y="39"/>
                </a:cubicBezTo>
                <a:cubicBezTo>
                  <a:pt x="27" y="46"/>
                  <a:pt x="27" y="46"/>
                  <a:pt x="27" y="46"/>
                </a:cubicBezTo>
                <a:cubicBezTo>
                  <a:pt x="24" y="49"/>
                  <a:pt x="24" y="49"/>
                  <a:pt x="24" y="49"/>
                </a:cubicBezTo>
                <a:cubicBezTo>
                  <a:pt x="22" y="51"/>
                  <a:pt x="22" y="55"/>
                  <a:pt x="25" y="57"/>
                </a:cubicBezTo>
                <a:cubicBezTo>
                  <a:pt x="108" y="133"/>
                  <a:pt x="108" y="133"/>
                  <a:pt x="108" y="133"/>
                </a:cubicBezTo>
                <a:cubicBezTo>
                  <a:pt x="112" y="136"/>
                  <a:pt x="126" y="132"/>
                  <a:pt x="126" y="132"/>
                </a:cubicBezTo>
                <a:cubicBezTo>
                  <a:pt x="128" y="131"/>
                  <a:pt x="131" y="130"/>
                  <a:pt x="133" y="128"/>
                </a:cubicBezTo>
                <a:cubicBezTo>
                  <a:pt x="172" y="163"/>
                  <a:pt x="172" y="163"/>
                  <a:pt x="172" y="163"/>
                </a:cubicBezTo>
                <a:cubicBezTo>
                  <a:pt x="173" y="164"/>
                  <a:pt x="175" y="164"/>
                  <a:pt x="176" y="163"/>
                </a:cubicBezTo>
                <a:cubicBezTo>
                  <a:pt x="176" y="162"/>
                  <a:pt x="176" y="161"/>
                  <a:pt x="175" y="160"/>
                </a:cubicBezTo>
                <a:close/>
                <a:moveTo>
                  <a:pt x="133" y="116"/>
                </a:moveTo>
                <a:cubicBezTo>
                  <a:pt x="132" y="119"/>
                  <a:pt x="127" y="124"/>
                  <a:pt x="124" y="125"/>
                </a:cubicBezTo>
                <a:cubicBezTo>
                  <a:pt x="120" y="126"/>
                  <a:pt x="114" y="127"/>
                  <a:pt x="112" y="127"/>
                </a:cubicBezTo>
                <a:cubicBezTo>
                  <a:pt x="30" y="53"/>
                  <a:pt x="30" y="53"/>
                  <a:pt x="30" y="53"/>
                </a:cubicBezTo>
                <a:cubicBezTo>
                  <a:pt x="34" y="50"/>
                  <a:pt x="34" y="50"/>
                  <a:pt x="34" y="50"/>
                </a:cubicBezTo>
                <a:cubicBezTo>
                  <a:pt x="36" y="47"/>
                  <a:pt x="36" y="43"/>
                  <a:pt x="33" y="41"/>
                </a:cubicBezTo>
                <a:cubicBezTo>
                  <a:pt x="19" y="29"/>
                  <a:pt x="19" y="29"/>
                  <a:pt x="19" y="29"/>
                </a:cubicBezTo>
                <a:cubicBezTo>
                  <a:pt x="13" y="36"/>
                  <a:pt x="13" y="36"/>
                  <a:pt x="13" y="36"/>
                </a:cubicBezTo>
                <a:cubicBezTo>
                  <a:pt x="11" y="38"/>
                  <a:pt x="9" y="39"/>
                  <a:pt x="8" y="39"/>
                </a:cubicBezTo>
                <a:cubicBezTo>
                  <a:pt x="8" y="38"/>
                  <a:pt x="9" y="36"/>
                  <a:pt x="11" y="34"/>
                </a:cubicBezTo>
                <a:cubicBezTo>
                  <a:pt x="30" y="12"/>
                  <a:pt x="30" y="12"/>
                  <a:pt x="30" y="12"/>
                </a:cubicBezTo>
                <a:cubicBezTo>
                  <a:pt x="32" y="10"/>
                  <a:pt x="34" y="9"/>
                  <a:pt x="35" y="9"/>
                </a:cubicBezTo>
                <a:cubicBezTo>
                  <a:pt x="35" y="10"/>
                  <a:pt x="34" y="12"/>
                  <a:pt x="32" y="14"/>
                </a:cubicBezTo>
                <a:cubicBezTo>
                  <a:pt x="26" y="21"/>
                  <a:pt x="26" y="21"/>
                  <a:pt x="26" y="21"/>
                </a:cubicBezTo>
                <a:cubicBezTo>
                  <a:pt x="40" y="34"/>
                  <a:pt x="40" y="34"/>
                  <a:pt x="40" y="34"/>
                </a:cubicBezTo>
                <a:cubicBezTo>
                  <a:pt x="42" y="36"/>
                  <a:pt x="46" y="36"/>
                  <a:pt x="48" y="33"/>
                </a:cubicBezTo>
                <a:cubicBezTo>
                  <a:pt x="51" y="30"/>
                  <a:pt x="51" y="30"/>
                  <a:pt x="51" y="30"/>
                </a:cubicBezTo>
                <a:cubicBezTo>
                  <a:pt x="63" y="41"/>
                  <a:pt x="63" y="41"/>
                  <a:pt x="63" y="41"/>
                </a:cubicBezTo>
                <a:cubicBezTo>
                  <a:pt x="63" y="41"/>
                  <a:pt x="63" y="41"/>
                  <a:pt x="63" y="41"/>
                </a:cubicBezTo>
                <a:cubicBezTo>
                  <a:pt x="50" y="55"/>
                  <a:pt x="50" y="55"/>
                  <a:pt x="50" y="55"/>
                </a:cubicBezTo>
                <a:cubicBezTo>
                  <a:pt x="49" y="56"/>
                  <a:pt x="49" y="58"/>
                  <a:pt x="50" y="59"/>
                </a:cubicBezTo>
                <a:cubicBezTo>
                  <a:pt x="51" y="59"/>
                  <a:pt x="52" y="59"/>
                  <a:pt x="53" y="58"/>
                </a:cubicBezTo>
                <a:cubicBezTo>
                  <a:pt x="66" y="44"/>
                  <a:pt x="66" y="44"/>
                  <a:pt x="66" y="44"/>
                </a:cubicBezTo>
                <a:cubicBezTo>
                  <a:pt x="66" y="44"/>
                  <a:pt x="66" y="44"/>
                  <a:pt x="67" y="44"/>
                </a:cubicBezTo>
                <a:cubicBezTo>
                  <a:pt x="70" y="47"/>
                  <a:pt x="70" y="47"/>
                  <a:pt x="70" y="47"/>
                </a:cubicBezTo>
                <a:cubicBezTo>
                  <a:pt x="70" y="47"/>
                  <a:pt x="70" y="47"/>
                  <a:pt x="70" y="47"/>
                </a:cubicBezTo>
                <a:cubicBezTo>
                  <a:pt x="60" y="58"/>
                  <a:pt x="60" y="58"/>
                  <a:pt x="60" y="58"/>
                </a:cubicBezTo>
                <a:cubicBezTo>
                  <a:pt x="59" y="59"/>
                  <a:pt x="59" y="60"/>
                  <a:pt x="60" y="61"/>
                </a:cubicBezTo>
                <a:cubicBezTo>
                  <a:pt x="61" y="62"/>
                  <a:pt x="62" y="62"/>
                  <a:pt x="63" y="61"/>
                </a:cubicBezTo>
                <a:cubicBezTo>
                  <a:pt x="73" y="50"/>
                  <a:pt x="73" y="50"/>
                  <a:pt x="73" y="50"/>
                </a:cubicBezTo>
                <a:cubicBezTo>
                  <a:pt x="73" y="50"/>
                  <a:pt x="73" y="50"/>
                  <a:pt x="73" y="50"/>
                </a:cubicBezTo>
                <a:cubicBezTo>
                  <a:pt x="77" y="53"/>
                  <a:pt x="77" y="53"/>
                  <a:pt x="77" y="53"/>
                </a:cubicBezTo>
                <a:cubicBezTo>
                  <a:pt x="77" y="53"/>
                  <a:pt x="76" y="53"/>
                  <a:pt x="76" y="53"/>
                </a:cubicBezTo>
                <a:cubicBezTo>
                  <a:pt x="63" y="67"/>
                  <a:pt x="63" y="67"/>
                  <a:pt x="63" y="67"/>
                </a:cubicBezTo>
                <a:cubicBezTo>
                  <a:pt x="63" y="68"/>
                  <a:pt x="63" y="70"/>
                  <a:pt x="64" y="71"/>
                </a:cubicBezTo>
                <a:cubicBezTo>
                  <a:pt x="65" y="72"/>
                  <a:pt x="66" y="72"/>
                  <a:pt x="67" y="71"/>
                </a:cubicBezTo>
                <a:cubicBezTo>
                  <a:pt x="80" y="56"/>
                  <a:pt x="80" y="56"/>
                  <a:pt x="80" y="56"/>
                </a:cubicBezTo>
                <a:cubicBezTo>
                  <a:pt x="80" y="56"/>
                  <a:pt x="80" y="56"/>
                  <a:pt x="80" y="56"/>
                </a:cubicBezTo>
                <a:cubicBezTo>
                  <a:pt x="83" y="59"/>
                  <a:pt x="83" y="59"/>
                  <a:pt x="83" y="59"/>
                </a:cubicBezTo>
                <a:cubicBezTo>
                  <a:pt x="83" y="59"/>
                  <a:pt x="83" y="59"/>
                  <a:pt x="83" y="59"/>
                </a:cubicBezTo>
                <a:cubicBezTo>
                  <a:pt x="79" y="64"/>
                  <a:pt x="79" y="64"/>
                  <a:pt x="79" y="64"/>
                </a:cubicBezTo>
                <a:cubicBezTo>
                  <a:pt x="79" y="64"/>
                  <a:pt x="79" y="64"/>
                  <a:pt x="78" y="64"/>
                </a:cubicBezTo>
                <a:cubicBezTo>
                  <a:pt x="68" y="76"/>
                  <a:pt x="68" y="76"/>
                  <a:pt x="68" y="76"/>
                </a:cubicBezTo>
                <a:cubicBezTo>
                  <a:pt x="67" y="77"/>
                  <a:pt x="66" y="79"/>
                  <a:pt x="68" y="80"/>
                </a:cubicBezTo>
                <a:cubicBezTo>
                  <a:pt x="106" y="115"/>
                  <a:pt x="106" y="115"/>
                  <a:pt x="106" y="115"/>
                </a:cubicBezTo>
                <a:cubicBezTo>
                  <a:pt x="106" y="115"/>
                  <a:pt x="106" y="115"/>
                  <a:pt x="106" y="115"/>
                </a:cubicBezTo>
                <a:cubicBezTo>
                  <a:pt x="107" y="117"/>
                  <a:pt x="107" y="117"/>
                  <a:pt x="107" y="117"/>
                </a:cubicBezTo>
                <a:cubicBezTo>
                  <a:pt x="107" y="117"/>
                  <a:pt x="107" y="117"/>
                  <a:pt x="107" y="117"/>
                </a:cubicBezTo>
                <a:cubicBezTo>
                  <a:pt x="115" y="123"/>
                  <a:pt x="115" y="123"/>
                  <a:pt x="115" y="123"/>
                </a:cubicBezTo>
                <a:cubicBezTo>
                  <a:pt x="115" y="123"/>
                  <a:pt x="121" y="123"/>
                  <a:pt x="125" y="119"/>
                </a:cubicBezTo>
                <a:cubicBezTo>
                  <a:pt x="130" y="114"/>
                  <a:pt x="130" y="107"/>
                  <a:pt x="130" y="107"/>
                </a:cubicBezTo>
                <a:cubicBezTo>
                  <a:pt x="122" y="100"/>
                  <a:pt x="122" y="100"/>
                  <a:pt x="122" y="100"/>
                </a:cubicBezTo>
                <a:cubicBezTo>
                  <a:pt x="122" y="100"/>
                  <a:pt x="122" y="100"/>
                  <a:pt x="122" y="100"/>
                </a:cubicBezTo>
                <a:cubicBezTo>
                  <a:pt x="121" y="99"/>
                  <a:pt x="121" y="99"/>
                  <a:pt x="121" y="99"/>
                </a:cubicBezTo>
                <a:cubicBezTo>
                  <a:pt x="84" y="65"/>
                  <a:pt x="84" y="65"/>
                  <a:pt x="84" y="65"/>
                </a:cubicBezTo>
                <a:cubicBezTo>
                  <a:pt x="87" y="62"/>
                  <a:pt x="87" y="62"/>
                  <a:pt x="87" y="62"/>
                </a:cubicBezTo>
                <a:cubicBezTo>
                  <a:pt x="87" y="62"/>
                  <a:pt x="87" y="62"/>
                  <a:pt x="87" y="62"/>
                </a:cubicBezTo>
                <a:cubicBezTo>
                  <a:pt x="133" y="104"/>
                  <a:pt x="133" y="104"/>
                  <a:pt x="133" y="104"/>
                </a:cubicBezTo>
                <a:cubicBezTo>
                  <a:pt x="134" y="108"/>
                  <a:pt x="134" y="110"/>
                  <a:pt x="133" y="116"/>
                </a:cubicBezTo>
                <a:close/>
                <a:moveTo>
                  <a:pt x="116" y="116"/>
                </a:moveTo>
                <a:cubicBezTo>
                  <a:pt x="117" y="117"/>
                  <a:pt x="117" y="118"/>
                  <a:pt x="116" y="118"/>
                </a:cubicBezTo>
                <a:cubicBezTo>
                  <a:pt x="116" y="119"/>
                  <a:pt x="116" y="119"/>
                  <a:pt x="115" y="119"/>
                </a:cubicBezTo>
                <a:cubicBezTo>
                  <a:pt x="115" y="119"/>
                  <a:pt x="114" y="119"/>
                  <a:pt x="114" y="118"/>
                </a:cubicBezTo>
                <a:cubicBezTo>
                  <a:pt x="77" y="84"/>
                  <a:pt x="77" y="84"/>
                  <a:pt x="77" y="84"/>
                </a:cubicBezTo>
                <a:cubicBezTo>
                  <a:pt x="77" y="84"/>
                  <a:pt x="77" y="82"/>
                  <a:pt x="77" y="82"/>
                </a:cubicBezTo>
                <a:cubicBezTo>
                  <a:pt x="78" y="81"/>
                  <a:pt x="79" y="81"/>
                  <a:pt x="79" y="82"/>
                </a:cubicBezTo>
                <a:lnTo>
                  <a:pt x="116" y="116"/>
                </a:lnTo>
                <a:close/>
                <a:moveTo>
                  <a:pt x="116" y="116"/>
                </a:moveTo>
                <a:cubicBezTo>
                  <a:pt x="116" y="116"/>
                  <a:pt x="116" y="116"/>
                  <a:pt x="116" y="116"/>
                </a:cubicBezTo>
              </a:path>
            </a:pathLst>
          </a:custGeom>
          <a:solidFill>
            <a:schemeClr val="accent4"/>
          </a:solidFill>
          <a:ln w="9525">
            <a:noFill/>
            <a:round/>
          </a:ln>
        </p:spPr>
        <p:txBody>
          <a:bodyPr vert="horz" wrap="square" lIns="121917" tIns="60958" rIns="121917" bIns="60958" numCol="1" anchor="t" anchorCtr="0" compatLnSpc="1"/>
          <a:lstStyle/>
          <a:p>
            <a:endParaRPr lang="en-US">
              <a:cs typeface="+mn-ea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94606" y="5027185"/>
            <a:ext cx="2224077" cy="126188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 defTabSz="1218565">
              <a:spcBef>
                <a:spcPct val="20000"/>
              </a:spcBef>
              <a:defRPr/>
            </a:pPr>
            <a:r>
              <a:rPr lang="zh-CN" alt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</a:rPr>
              <a:t>文本标题</a:t>
            </a:r>
            <a:endParaRPr lang="en-US" altLang="zh-CN" sz="1800" dirty="0" smtClean="0">
              <a:solidFill>
                <a:schemeClr val="tx1">
                  <a:lumMod val="75000"/>
                  <a:lumOff val="25000"/>
                </a:schemeClr>
              </a:solidFill>
              <a:cs typeface="+mn-ea"/>
            </a:endParaRPr>
          </a:p>
          <a:p>
            <a:pPr lvl="0" algn="ctr"/>
            <a:r>
              <a:rPr lang="zh-CN" altLang="en-US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时尚中黑简体" panose="01010104010101010101" charset="-122"/>
                <a:cs typeface="+mn-ea"/>
              </a:rPr>
              <a:t>单击此处添加文字阐述，添加简短问题说明文字，具体说明文字在此处。单击此处添加文字</a:t>
            </a:r>
            <a:r>
              <a:rPr lang="zh-CN" alt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时尚中黑简体" panose="01010104010101010101" charset="-122"/>
                <a:cs typeface="+mn-ea"/>
              </a:rPr>
              <a:t>阐述</a:t>
            </a:r>
            <a:endParaRPr lang="en-US" altLang="zh-CN" sz="1300" dirty="0">
              <a:solidFill>
                <a:prstClr val="black">
                  <a:lumMod val="75000"/>
                  <a:lumOff val="25000"/>
                </a:prstClr>
              </a:solidFill>
              <a:cs typeface="+mn-ea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838172" y="5027185"/>
            <a:ext cx="2150380" cy="1477323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lvl="0" algn="ctr" defTabSz="1218565">
              <a:spcBef>
                <a:spcPct val="20000"/>
              </a:spcBef>
              <a:defRPr/>
            </a:pPr>
            <a:r>
              <a:rPr lang="zh-CN" altLang="en-US" sz="1800" dirty="0">
                <a:solidFill>
                  <a:prstClr val="black">
                    <a:lumMod val="75000"/>
                    <a:lumOff val="25000"/>
                  </a:prstClr>
                </a:solidFill>
                <a:cs typeface="+mn-ea"/>
              </a:rPr>
              <a:t>文本标题</a:t>
            </a:r>
            <a:endParaRPr lang="en-US" altLang="zh-CN" sz="1800" dirty="0">
              <a:solidFill>
                <a:prstClr val="black">
                  <a:lumMod val="75000"/>
                  <a:lumOff val="25000"/>
                </a:prstClr>
              </a:solidFill>
              <a:cs typeface="+mn-ea"/>
            </a:endParaRPr>
          </a:p>
          <a:p>
            <a:pPr lvl="0" algn="ctr"/>
            <a:r>
              <a:rPr lang="zh-CN" altLang="en-US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时尚中黑简体" panose="01010104010101010101" charset="-122"/>
                <a:cs typeface="+mn-ea"/>
              </a:rPr>
              <a:t>单击此处添加文字阐述，添加简短问题说明文字，具体说明文字在此处。单击此处添加文字</a:t>
            </a:r>
            <a:r>
              <a:rPr lang="zh-CN" alt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时尚中黑简体" panose="01010104010101010101" charset="-122"/>
                <a:cs typeface="+mn-ea"/>
              </a:rPr>
              <a:t>阐述</a:t>
            </a:r>
            <a:endParaRPr lang="en-US" altLang="zh-CN" sz="1300" dirty="0">
              <a:solidFill>
                <a:prstClr val="black">
                  <a:lumMod val="75000"/>
                  <a:lumOff val="25000"/>
                </a:prstClr>
              </a:solidFill>
              <a:cs typeface="+mn-ea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981737" y="5027185"/>
            <a:ext cx="2150380" cy="126188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lvl="0" algn="ctr" defTabSz="1218565">
              <a:spcBef>
                <a:spcPct val="20000"/>
              </a:spcBef>
              <a:defRPr/>
            </a:pPr>
            <a:r>
              <a:rPr lang="zh-CN" altLang="en-US" sz="1800" dirty="0">
                <a:solidFill>
                  <a:prstClr val="black">
                    <a:lumMod val="75000"/>
                    <a:lumOff val="25000"/>
                  </a:prstClr>
                </a:solidFill>
                <a:cs typeface="+mn-ea"/>
              </a:rPr>
              <a:t>文本标题</a:t>
            </a:r>
            <a:endParaRPr lang="en-US" altLang="zh-CN" sz="1800" dirty="0">
              <a:solidFill>
                <a:prstClr val="black">
                  <a:lumMod val="75000"/>
                  <a:lumOff val="25000"/>
                </a:prstClr>
              </a:solidFill>
              <a:cs typeface="+mn-ea"/>
            </a:endParaRPr>
          </a:p>
          <a:p>
            <a:pPr lvl="0" algn="ctr"/>
            <a:r>
              <a:rPr lang="zh-CN" altLang="en-US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时尚中黑简体" panose="01010104010101010101" charset="-122"/>
                <a:cs typeface="+mn-ea"/>
              </a:rPr>
              <a:t>单击此处添加文字阐述，添加简短问题说明文字，具体说明文字在此处。单击此处添加文字</a:t>
            </a:r>
            <a:r>
              <a:rPr lang="zh-CN" alt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时尚中黑简体" panose="01010104010101010101" charset="-122"/>
                <a:cs typeface="+mn-ea"/>
              </a:rPr>
              <a:t>阐述</a:t>
            </a:r>
            <a:endParaRPr lang="en-US" altLang="zh-CN" sz="1300" dirty="0">
              <a:solidFill>
                <a:prstClr val="black">
                  <a:lumMod val="75000"/>
                  <a:lumOff val="25000"/>
                </a:prstClr>
              </a:solidFill>
              <a:cs typeface="+mn-ea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125302" y="5027185"/>
            <a:ext cx="2150380" cy="1477323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lvl="0" algn="ctr" defTabSz="1218565">
              <a:spcBef>
                <a:spcPct val="20000"/>
              </a:spcBef>
              <a:defRPr/>
            </a:pPr>
            <a:r>
              <a:rPr lang="zh-CN" altLang="en-US" sz="1800" dirty="0">
                <a:solidFill>
                  <a:prstClr val="black">
                    <a:lumMod val="75000"/>
                    <a:lumOff val="25000"/>
                  </a:prstClr>
                </a:solidFill>
                <a:cs typeface="+mn-ea"/>
              </a:rPr>
              <a:t>文本标题</a:t>
            </a:r>
            <a:endParaRPr lang="en-US" altLang="zh-CN" sz="1800" dirty="0">
              <a:solidFill>
                <a:prstClr val="black">
                  <a:lumMod val="75000"/>
                  <a:lumOff val="25000"/>
                </a:prstClr>
              </a:solidFill>
              <a:cs typeface="+mn-ea"/>
            </a:endParaRPr>
          </a:p>
          <a:p>
            <a:pPr lvl="0" algn="ctr"/>
            <a:r>
              <a:rPr lang="zh-CN" altLang="en-US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时尚中黑简体" panose="01010104010101010101" charset="-122"/>
                <a:cs typeface="+mn-ea"/>
              </a:rPr>
              <a:t>单击此处添加文字阐述，添加简短问题说明文字，具体说明文字在此处。单击此处添加文字</a:t>
            </a:r>
            <a:r>
              <a:rPr lang="zh-CN" alt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时尚中黑简体" panose="01010104010101010101" charset="-122"/>
                <a:cs typeface="+mn-ea"/>
              </a:rPr>
              <a:t>阐述</a:t>
            </a:r>
            <a:endParaRPr lang="en-US" altLang="zh-CN" sz="1300" dirty="0">
              <a:solidFill>
                <a:prstClr val="black">
                  <a:lumMod val="75000"/>
                  <a:lumOff val="25000"/>
                </a:prstClr>
              </a:solidFill>
              <a:cs typeface="+mn-ea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9268867" y="5048234"/>
            <a:ext cx="2150380" cy="1477323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lvl="0" algn="ctr" defTabSz="1218565">
              <a:spcBef>
                <a:spcPct val="20000"/>
              </a:spcBef>
              <a:defRPr/>
            </a:pPr>
            <a:r>
              <a:rPr lang="zh-CN" altLang="en-US" sz="1800" dirty="0">
                <a:solidFill>
                  <a:prstClr val="black">
                    <a:lumMod val="75000"/>
                    <a:lumOff val="25000"/>
                  </a:prstClr>
                </a:solidFill>
                <a:cs typeface="+mn-ea"/>
              </a:rPr>
              <a:t>文本标题</a:t>
            </a:r>
            <a:endParaRPr lang="en-US" altLang="zh-CN" sz="1800" dirty="0">
              <a:solidFill>
                <a:prstClr val="black">
                  <a:lumMod val="75000"/>
                  <a:lumOff val="25000"/>
                </a:prstClr>
              </a:solidFill>
              <a:cs typeface="+mn-ea"/>
            </a:endParaRPr>
          </a:p>
          <a:p>
            <a:pPr lvl="0" algn="ctr"/>
            <a:r>
              <a:rPr lang="zh-CN" altLang="en-US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时尚中黑简体" panose="01010104010101010101" charset="-122"/>
                <a:cs typeface="+mn-ea"/>
              </a:rPr>
              <a:t>单击此处添加文字阐述，添加简短问题说明文字，具体说明文字在此处。单击此处添加文字</a:t>
            </a:r>
            <a:r>
              <a:rPr lang="zh-CN" alt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时尚中黑简体" panose="01010104010101010101" charset="-122"/>
                <a:cs typeface="+mn-ea"/>
              </a:rPr>
              <a:t>阐述</a:t>
            </a:r>
            <a:endParaRPr lang="en-US" altLang="zh-CN" sz="1300" dirty="0">
              <a:solidFill>
                <a:prstClr val="black">
                  <a:lumMod val="75000"/>
                  <a:lumOff val="25000"/>
                </a:prstClr>
              </a:solidFill>
              <a:cs typeface="+mn-ea"/>
            </a:endParaRPr>
          </a:p>
        </p:txBody>
      </p:sp>
      <p:grpSp>
        <p:nvGrpSpPr>
          <p:cNvPr id="41" name="Group 49"/>
          <p:cNvGrpSpPr/>
          <p:nvPr/>
        </p:nvGrpSpPr>
        <p:grpSpPr>
          <a:xfrm>
            <a:off x="9943273" y="4193697"/>
            <a:ext cx="801565" cy="793186"/>
            <a:chOff x="1504950" y="3868738"/>
            <a:chExt cx="293688" cy="290513"/>
          </a:xfrm>
          <a:solidFill>
            <a:schemeClr val="accent6"/>
          </a:solidFill>
        </p:grpSpPr>
        <p:sp>
          <p:nvSpPr>
            <p:cNvPr id="42" name="Freeform 33"/>
            <p:cNvSpPr/>
            <p:nvPr/>
          </p:nvSpPr>
          <p:spPr bwMode="auto">
            <a:xfrm>
              <a:off x="1504950" y="3868738"/>
              <a:ext cx="138113" cy="134938"/>
            </a:xfrm>
            <a:custGeom>
              <a:avLst/>
              <a:gdLst/>
              <a:ahLst/>
              <a:cxnLst>
                <a:cxn ang="0">
                  <a:pos x="9" y="8"/>
                </a:cxn>
                <a:cxn ang="0">
                  <a:pos x="9" y="37"/>
                </a:cxn>
                <a:cxn ang="0">
                  <a:pos x="17" y="46"/>
                </a:cxn>
                <a:cxn ang="0">
                  <a:pos x="47" y="17"/>
                </a:cxn>
                <a:cxn ang="0">
                  <a:pos x="38" y="8"/>
                </a:cxn>
                <a:cxn ang="0">
                  <a:pos x="9" y="8"/>
                </a:cxn>
              </a:cxnLst>
              <a:rect l="0" t="0" r="r" b="b"/>
              <a:pathLst>
                <a:path w="47" h="46">
                  <a:moveTo>
                    <a:pt x="9" y="8"/>
                  </a:moveTo>
                  <a:cubicBezTo>
                    <a:pt x="1" y="16"/>
                    <a:pt x="0" y="29"/>
                    <a:pt x="9" y="37"/>
                  </a:cubicBezTo>
                  <a:cubicBezTo>
                    <a:pt x="17" y="46"/>
                    <a:pt x="17" y="46"/>
                    <a:pt x="17" y="46"/>
                  </a:cubicBezTo>
                  <a:cubicBezTo>
                    <a:pt x="47" y="17"/>
                    <a:pt x="47" y="17"/>
                    <a:pt x="47" y="17"/>
                  </a:cubicBezTo>
                  <a:cubicBezTo>
                    <a:pt x="38" y="8"/>
                    <a:pt x="38" y="8"/>
                    <a:pt x="38" y="8"/>
                  </a:cubicBezTo>
                  <a:cubicBezTo>
                    <a:pt x="30" y="0"/>
                    <a:pt x="17" y="0"/>
                    <a:pt x="9" y="8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43" name="Freeform 34"/>
            <p:cNvSpPr/>
            <p:nvPr/>
          </p:nvSpPr>
          <p:spPr bwMode="auto">
            <a:xfrm>
              <a:off x="1654175" y="4021138"/>
              <a:ext cx="131763" cy="138113"/>
            </a:xfrm>
            <a:custGeom>
              <a:avLst/>
              <a:gdLst/>
              <a:ahLst/>
              <a:cxnLst>
                <a:cxn ang="0">
                  <a:pos x="30" y="0"/>
                </a:cxn>
                <a:cxn ang="0">
                  <a:pos x="0" y="29"/>
                </a:cxn>
                <a:cxn ang="0">
                  <a:pos x="10" y="38"/>
                </a:cxn>
                <a:cxn ang="0">
                  <a:pos x="39" y="39"/>
                </a:cxn>
                <a:cxn ang="0">
                  <a:pos x="45" y="24"/>
                </a:cxn>
                <a:cxn ang="0">
                  <a:pos x="39" y="9"/>
                </a:cxn>
                <a:cxn ang="0">
                  <a:pos x="30" y="0"/>
                </a:cxn>
              </a:cxnLst>
              <a:rect l="0" t="0" r="r" b="b"/>
              <a:pathLst>
                <a:path w="45" h="47">
                  <a:moveTo>
                    <a:pt x="30" y="0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10" y="38"/>
                    <a:pt x="10" y="38"/>
                    <a:pt x="10" y="38"/>
                  </a:cubicBezTo>
                  <a:cubicBezTo>
                    <a:pt x="18" y="47"/>
                    <a:pt x="31" y="47"/>
                    <a:pt x="39" y="39"/>
                  </a:cubicBezTo>
                  <a:cubicBezTo>
                    <a:pt x="43" y="35"/>
                    <a:pt x="45" y="29"/>
                    <a:pt x="45" y="24"/>
                  </a:cubicBezTo>
                  <a:cubicBezTo>
                    <a:pt x="45" y="19"/>
                    <a:pt x="43" y="13"/>
                    <a:pt x="39" y="9"/>
                  </a:cubicBezTo>
                  <a:lnTo>
                    <a:pt x="30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44" name="Freeform 35"/>
            <p:cNvSpPr>
              <a:spLocks noEditPoints="1"/>
            </p:cNvSpPr>
            <p:nvPr/>
          </p:nvSpPr>
          <p:spPr bwMode="auto">
            <a:xfrm>
              <a:off x="1504950" y="3868738"/>
              <a:ext cx="293688" cy="279400"/>
            </a:xfrm>
            <a:custGeom>
              <a:avLst/>
              <a:gdLst/>
              <a:ahLst/>
              <a:cxnLst>
                <a:cxn ang="0">
                  <a:pos x="9" y="60"/>
                </a:cxn>
                <a:cxn ang="0">
                  <a:pos x="23" y="95"/>
                </a:cxn>
                <a:cxn ang="0">
                  <a:pos x="91" y="37"/>
                </a:cxn>
                <a:cxn ang="0">
                  <a:pos x="62" y="8"/>
                </a:cxn>
                <a:cxn ang="0">
                  <a:pos x="68" y="20"/>
                </a:cxn>
                <a:cxn ang="0">
                  <a:pos x="62" y="20"/>
                </a:cxn>
                <a:cxn ang="0">
                  <a:pos x="14" y="85"/>
                </a:cxn>
                <a:cxn ang="0">
                  <a:pos x="14" y="80"/>
                </a:cxn>
                <a:cxn ang="0">
                  <a:pos x="14" y="85"/>
                </a:cxn>
                <a:cxn ang="0">
                  <a:pos x="15" y="74"/>
                </a:cxn>
                <a:cxn ang="0">
                  <a:pos x="20" y="75"/>
                </a:cxn>
                <a:cxn ang="0">
                  <a:pos x="19" y="68"/>
                </a:cxn>
                <a:cxn ang="0">
                  <a:pos x="19" y="63"/>
                </a:cxn>
                <a:cxn ang="0">
                  <a:pos x="19" y="68"/>
                </a:cxn>
                <a:cxn ang="0">
                  <a:pos x="21" y="82"/>
                </a:cxn>
                <a:cxn ang="0">
                  <a:pos x="27" y="82"/>
                </a:cxn>
                <a:cxn ang="0">
                  <a:pos x="26" y="75"/>
                </a:cxn>
                <a:cxn ang="0">
                  <a:pos x="26" y="70"/>
                </a:cxn>
                <a:cxn ang="0">
                  <a:pos x="26" y="75"/>
                </a:cxn>
                <a:cxn ang="0">
                  <a:pos x="30" y="80"/>
                </a:cxn>
                <a:cxn ang="0">
                  <a:pos x="35" y="80"/>
                </a:cxn>
                <a:cxn ang="0">
                  <a:pos x="65" y="53"/>
                </a:cxn>
                <a:cxn ang="0">
                  <a:pos x="36" y="62"/>
                </a:cxn>
                <a:cxn ang="0">
                  <a:pos x="36" y="43"/>
                </a:cxn>
                <a:cxn ang="0">
                  <a:pos x="64" y="34"/>
                </a:cxn>
                <a:cxn ang="0">
                  <a:pos x="65" y="53"/>
                </a:cxn>
                <a:cxn ang="0">
                  <a:pos x="69" y="27"/>
                </a:cxn>
                <a:cxn ang="0">
                  <a:pos x="74" y="27"/>
                </a:cxn>
                <a:cxn ang="0">
                  <a:pos x="72" y="19"/>
                </a:cxn>
                <a:cxn ang="0">
                  <a:pos x="77" y="19"/>
                </a:cxn>
                <a:cxn ang="0">
                  <a:pos x="72" y="19"/>
                </a:cxn>
                <a:cxn ang="0">
                  <a:pos x="76" y="34"/>
                </a:cxn>
                <a:cxn ang="0">
                  <a:pos x="81" y="34"/>
                </a:cxn>
                <a:cxn ang="0">
                  <a:pos x="81" y="28"/>
                </a:cxn>
                <a:cxn ang="0">
                  <a:pos x="81" y="23"/>
                </a:cxn>
                <a:cxn ang="0">
                  <a:pos x="81" y="28"/>
                </a:cxn>
                <a:cxn ang="0">
                  <a:pos x="80" y="16"/>
                </a:cxn>
                <a:cxn ang="0">
                  <a:pos x="86" y="16"/>
                </a:cxn>
              </a:cxnLst>
              <a:rect l="0" t="0" r="r" b="b"/>
              <a:pathLst>
                <a:path w="100" h="95">
                  <a:moveTo>
                    <a:pt x="62" y="8"/>
                  </a:moveTo>
                  <a:cubicBezTo>
                    <a:pt x="9" y="60"/>
                    <a:pt x="9" y="60"/>
                    <a:pt x="9" y="60"/>
                  </a:cubicBezTo>
                  <a:cubicBezTo>
                    <a:pt x="1" y="68"/>
                    <a:pt x="0" y="81"/>
                    <a:pt x="9" y="89"/>
                  </a:cubicBezTo>
                  <a:cubicBezTo>
                    <a:pt x="13" y="93"/>
                    <a:pt x="18" y="95"/>
                    <a:pt x="23" y="95"/>
                  </a:cubicBezTo>
                  <a:cubicBezTo>
                    <a:pt x="29" y="95"/>
                    <a:pt x="34" y="93"/>
                    <a:pt x="38" y="90"/>
                  </a:cubicBezTo>
                  <a:cubicBezTo>
                    <a:pt x="91" y="37"/>
                    <a:pt x="91" y="37"/>
                    <a:pt x="91" y="37"/>
                  </a:cubicBezTo>
                  <a:cubicBezTo>
                    <a:pt x="100" y="29"/>
                    <a:pt x="100" y="16"/>
                    <a:pt x="92" y="8"/>
                  </a:cubicBezTo>
                  <a:cubicBezTo>
                    <a:pt x="84" y="0"/>
                    <a:pt x="70" y="0"/>
                    <a:pt x="62" y="8"/>
                  </a:cubicBezTo>
                  <a:moveTo>
                    <a:pt x="65" y="17"/>
                  </a:moveTo>
                  <a:cubicBezTo>
                    <a:pt x="66" y="17"/>
                    <a:pt x="68" y="18"/>
                    <a:pt x="68" y="20"/>
                  </a:cubicBezTo>
                  <a:cubicBezTo>
                    <a:pt x="68" y="21"/>
                    <a:pt x="66" y="22"/>
                    <a:pt x="65" y="22"/>
                  </a:cubicBezTo>
                  <a:cubicBezTo>
                    <a:pt x="64" y="22"/>
                    <a:pt x="62" y="21"/>
                    <a:pt x="62" y="20"/>
                  </a:cubicBezTo>
                  <a:cubicBezTo>
                    <a:pt x="62" y="18"/>
                    <a:pt x="64" y="17"/>
                    <a:pt x="65" y="17"/>
                  </a:cubicBezTo>
                  <a:moveTo>
                    <a:pt x="14" y="85"/>
                  </a:moveTo>
                  <a:cubicBezTo>
                    <a:pt x="12" y="85"/>
                    <a:pt x="11" y="84"/>
                    <a:pt x="11" y="82"/>
                  </a:cubicBezTo>
                  <a:cubicBezTo>
                    <a:pt x="12" y="81"/>
                    <a:pt x="13" y="80"/>
                    <a:pt x="14" y="80"/>
                  </a:cubicBezTo>
                  <a:cubicBezTo>
                    <a:pt x="16" y="80"/>
                    <a:pt x="17" y="81"/>
                    <a:pt x="17" y="83"/>
                  </a:cubicBezTo>
                  <a:cubicBezTo>
                    <a:pt x="17" y="84"/>
                    <a:pt x="15" y="85"/>
                    <a:pt x="14" y="85"/>
                  </a:cubicBezTo>
                  <a:moveTo>
                    <a:pt x="17" y="77"/>
                  </a:moveTo>
                  <a:cubicBezTo>
                    <a:pt x="16" y="77"/>
                    <a:pt x="15" y="76"/>
                    <a:pt x="15" y="74"/>
                  </a:cubicBezTo>
                  <a:cubicBezTo>
                    <a:pt x="15" y="73"/>
                    <a:pt x="16" y="72"/>
                    <a:pt x="18" y="72"/>
                  </a:cubicBezTo>
                  <a:cubicBezTo>
                    <a:pt x="19" y="72"/>
                    <a:pt x="20" y="73"/>
                    <a:pt x="20" y="75"/>
                  </a:cubicBezTo>
                  <a:cubicBezTo>
                    <a:pt x="20" y="76"/>
                    <a:pt x="19" y="77"/>
                    <a:pt x="17" y="77"/>
                  </a:cubicBezTo>
                  <a:moveTo>
                    <a:pt x="19" y="68"/>
                  </a:moveTo>
                  <a:cubicBezTo>
                    <a:pt x="18" y="68"/>
                    <a:pt x="16" y="66"/>
                    <a:pt x="17" y="65"/>
                  </a:cubicBezTo>
                  <a:cubicBezTo>
                    <a:pt x="17" y="63"/>
                    <a:pt x="18" y="62"/>
                    <a:pt x="19" y="63"/>
                  </a:cubicBezTo>
                  <a:cubicBezTo>
                    <a:pt x="21" y="63"/>
                    <a:pt x="22" y="64"/>
                    <a:pt x="22" y="65"/>
                  </a:cubicBezTo>
                  <a:cubicBezTo>
                    <a:pt x="22" y="67"/>
                    <a:pt x="20" y="68"/>
                    <a:pt x="19" y="68"/>
                  </a:cubicBezTo>
                  <a:moveTo>
                    <a:pt x="24" y="85"/>
                  </a:moveTo>
                  <a:cubicBezTo>
                    <a:pt x="22" y="84"/>
                    <a:pt x="21" y="83"/>
                    <a:pt x="21" y="82"/>
                  </a:cubicBezTo>
                  <a:cubicBezTo>
                    <a:pt x="22" y="80"/>
                    <a:pt x="23" y="79"/>
                    <a:pt x="24" y="79"/>
                  </a:cubicBezTo>
                  <a:cubicBezTo>
                    <a:pt x="26" y="79"/>
                    <a:pt x="27" y="81"/>
                    <a:pt x="27" y="82"/>
                  </a:cubicBezTo>
                  <a:cubicBezTo>
                    <a:pt x="27" y="84"/>
                    <a:pt x="25" y="85"/>
                    <a:pt x="24" y="85"/>
                  </a:cubicBezTo>
                  <a:moveTo>
                    <a:pt x="26" y="75"/>
                  </a:moveTo>
                  <a:cubicBezTo>
                    <a:pt x="24" y="75"/>
                    <a:pt x="23" y="74"/>
                    <a:pt x="23" y="72"/>
                  </a:cubicBezTo>
                  <a:cubicBezTo>
                    <a:pt x="23" y="71"/>
                    <a:pt x="25" y="70"/>
                    <a:pt x="26" y="70"/>
                  </a:cubicBezTo>
                  <a:cubicBezTo>
                    <a:pt x="28" y="70"/>
                    <a:pt x="29" y="71"/>
                    <a:pt x="28" y="73"/>
                  </a:cubicBezTo>
                  <a:cubicBezTo>
                    <a:pt x="28" y="74"/>
                    <a:pt x="27" y="75"/>
                    <a:pt x="26" y="75"/>
                  </a:cubicBezTo>
                  <a:moveTo>
                    <a:pt x="32" y="83"/>
                  </a:moveTo>
                  <a:cubicBezTo>
                    <a:pt x="31" y="83"/>
                    <a:pt x="30" y="81"/>
                    <a:pt x="30" y="80"/>
                  </a:cubicBezTo>
                  <a:cubicBezTo>
                    <a:pt x="30" y="78"/>
                    <a:pt x="31" y="77"/>
                    <a:pt x="32" y="78"/>
                  </a:cubicBezTo>
                  <a:cubicBezTo>
                    <a:pt x="34" y="78"/>
                    <a:pt x="35" y="79"/>
                    <a:pt x="35" y="80"/>
                  </a:cubicBezTo>
                  <a:cubicBezTo>
                    <a:pt x="35" y="82"/>
                    <a:pt x="33" y="83"/>
                    <a:pt x="32" y="83"/>
                  </a:cubicBezTo>
                  <a:moveTo>
                    <a:pt x="65" y="53"/>
                  </a:moveTo>
                  <a:cubicBezTo>
                    <a:pt x="54" y="63"/>
                    <a:pt x="54" y="63"/>
                    <a:pt x="54" y="63"/>
                  </a:cubicBezTo>
                  <a:cubicBezTo>
                    <a:pt x="49" y="68"/>
                    <a:pt x="41" y="67"/>
                    <a:pt x="36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1" y="56"/>
                    <a:pt x="31" y="48"/>
                    <a:pt x="36" y="43"/>
                  </a:cubicBezTo>
                  <a:cubicBezTo>
                    <a:pt x="47" y="33"/>
                    <a:pt x="47" y="33"/>
                    <a:pt x="47" y="33"/>
                  </a:cubicBezTo>
                  <a:cubicBezTo>
                    <a:pt x="52" y="28"/>
                    <a:pt x="60" y="28"/>
                    <a:pt x="64" y="34"/>
                  </a:cubicBezTo>
                  <a:cubicBezTo>
                    <a:pt x="66" y="35"/>
                    <a:pt x="66" y="35"/>
                    <a:pt x="66" y="35"/>
                  </a:cubicBezTo>
                  <a:cubicBezTo>
                    <a:pt x="70" y="40"/>
                    <a:pt x="70" y="48"/>
                    <a:pt x="65" y="53"/>
                  </a:cubicBezTo>
                  <a:moveTo>
                    <a:pt x="72" y="29"/>
                  </a:moveTo>
                  <a:cubicBezTo>
                    <a:pt x="70" y="29"/>
                    <a:pt x="69" y="28"/>
                    <a:pt x="69" y="27"/>
                  </a:cubicBezTo>
                  <a:cubicBezTo>
                    <a:pt x="69" y="25"/>
                    <a:pt x="70" y="24"/>
                    <a:pt x="72" y="24"/>
                  </a:cubicBezTo>
                  <a:cubicBezTo>
                    <a:pt x="73" y="24"/>
                    <a:pt x="74" y="25"/>
                    <a:pt x="74" y="27"/>
                  </a:cubicBezTo>
                  <a:cubicBezTo>
                    <a:pt x="74" y="28"/>
                    <a:pt x="73" y="29"/>
                    <a:pt x="72" y="29"/>
                  </a:cubicBezTo>
                  <a:moveTo>
                    <a:pt x="72" y="19"/>
                  </a:moveTo>
                  <a:cubicBezTo>
                    <a:pt x="72" y="17"/>
                    <a:pt x="73" y="16"/>
                    <a:pt x="74" y="16"/>
                  </a:cubicBezTo>
                  <a:cubicBezTo>
                    <a:pt x="76" y="16"/>
                    <a:pt x="77" y="17"/>
                    <a:pt x="77" y="19"/>
                  </a:cubicBezTo>
                  <a:cubicBezTo>
                    <a:pt x="77" y="20"/>
                    <a:pt x="76" y="21"/>
                    <a:pt x="74" y="21"/>
                  </a:cubicBezTo>
                  <a:cubicBezTo>
                    <a:pt x="73" y="21"/>
                    <a:pt x="72" y="20"/>
                    <a:pt x="72" y="19"/>
                  </a:cubicBezTo>
                  <a:moveTo>
                    <a:pt x="79" y="36"/>
                  </a:moveTo>
                  <a:cubicBezTo>
                    <a:pt x="77" y="36"/>
                    <a:pt x="76" y="35"/>
                    <a:pt x="76" y="34"/>
                  </a:cubicBezTo>
                  <a:cubicBezTo>
                    <a:pt x="76" y="32"/>
                    <a:pt x="77" y="31"/>
                    <a:pt x="79" y="31"/>
                  </a:cubicBezTo>
                  <a:cubicBezTo>
                    <a:pt x="80" y="31"/>
                    <a:pt x="81" y="32"/>
                    <a:pt x="81" y="34"/>
                  </a:cubicBezTo>
                  <a:cubicBezTo>
                    <a:pt x="81" y="35"/>
                    <a:pt x="80" y="36"/>
                    <a:pt x="79" y="36"/>
                  </a:cubicBezTo>
                  <a:moveTo>
                    <a:pt x="81" y="28"/>
                  </a:moveTo>
                  <a:cubicBezTo>
                    <a:pt x="80" y="28"/>
                    <a:pt x="79" y="27"/>
                    <a:pt x="79" y="26"/>
                  </a:cubicBezTo>
                  <a:cubicBezTo>
                    <a:pt x="79" y="24"/>
                    <a:pt x="80" y="23"/>
                    <a:pt x="81" y="23"/>
                  </a:cubicBezTo>
                  <a:cubicBezTo>
                    <a:pt x="83" y="23"/>
                    <a:pt x="84" y="24"/>
                    <a:pt x="84" y="26"/>
                  </a:cubicBezTo>
                  <a:cubicBezTo>
                    <a:pt x="84" y="27"/>
                    <a:pt x="83" y="28"/>
                    <a:pt x="81" y="28"/>
                  </a:cubicBezTo>
                  <a:moveTo>
                    <a:pt x="83" y="19"/>
                  </a:moveTo>
                  <a:cubicBezTo>
                    <a:pt x="81" y="19"/>
                    <a:pt x="80" y="17"/>
                    <a:pt x="80" y="16"/>
                  </a:cubicBezTo>
                  <a:cubicBezTo>
                    <a:pt x="80" y="14"/>
                    <a:pt x="81" y="13"/>
                    <a:pt x="83" y="13"/>
                  </a:cubicBezTo>
                  <a:cubicBezTo>
                    <a:pt x="84" y="13"/>
                    <a:pt x="86" y="14"/>
                    <a:pt x="86" y="16"/>
                  </a:cubicBezTo>
                  <a:cubicBezTo>
                    <a:pt x="86" y="17"/>
                    <a:pt x="84" y="19"/>
                    <a:pt x="83" y="19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 advTm="0">
        <p14:switch dir="r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" presetClass="entr" presetSubtype="8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2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2" presetClass="entr" presetSubtype="2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500"/>
                            </p:stCondLst>
                            <p:childTnLst>
                              <p:par>
                                <p:cTn id="5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0"/>
                            </p:stCondLst>
                            <p:childTnLst>
                              <p:par>
                                <p:cTn id="6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500"/>
                            </p:stCondLst>
                            <p:childTnLst>
                              <p:par>
                                <p:cTn id="7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6000"/>
                            </p:stCondLst>
                            <p:childTnLst>
                              <p:par>
                                <p:cTn id="8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  <p:bldP spid="21" grpId="0"/>
      <p:bldP spid="22" grpId="0"/>
      <p:bldP spid="34" grpId="0" animBg="1"/>
      <p:bldP spid="35" grpId="0" animBg="1"/>
      <p:bldP spid="36" grpId="0"/>
      <p:bldP spid="37" grpId="0"/>
      <p:bldP spid="38" grpId="0"/>
      <p:bldP spid="39" grpId="0"/>
      <p:bldP spid="4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7864637" y="2015756"/>
            <a:ext cx="1239359" cy="1239359"/>
            <a:chOff x="7864637" y="2015756"/>
            <a:chExt cx="1239359" cy="1239359"/>
          </a:xfrm>
        </p:grpSpPr>
        <p:sp>
          <p:nvSpPr>
            <p:cNvPr id="7" name="圆角矩形 6"/>
            <p:cNvSpPr/>
            <p:nvPr/>
          </p:nvSpPr>
          <p:spPr>
            <a:xfrm>
              <a:off x="7864637" y="2015756"/>
              <a:ext cx="1239359" cy="1239359"/>
            </a:xfrm>
            <a:prstGeom prst="roundRect">
              <a:avLst>
                <a:gd name="adj" fmla="val 8469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</a:endParaRPr>
            </a:p>
          </p:txBody>
        </p:sp>
        <p:sp>
          <p:nvSpPr>
            <p:cNvPr id="8" name="Freeform 74"/>
            <p:cNvSpPr>
              <a:spLocks noEditPoints="1"/>
            </p:cNvSpPr>
            <p:nvPr/>
          </p:nvSpPr>
          <p:spPr bwMode="auto">
            <a:xfrm>
              <a:off x="8203281" y="2279310"/>
              <a:ext cx="628229" cy="561185"/>
            </a:xfrm>
            <a:custGeom>
              <a:avLst/>
              <a:gdLst/>
              <a:ahLst/>
              <a:cxnLst>
                <a:cxn ang="0">
                  <a:pos x="176" y="29"/>
                </a:cxn>
                <a:cxn ang="0">
                  <a:pos x="120" y="29"/>
                </a:cxn>
                <a:cxn ang="0">
                  <a:pos x="120" y="0"/>
                </a:cxn>
                <a:cxn ang="0">
                  <a:pos x="114" y="0"/>
                </a:cxn>
                <a:cxn ang="0">
                  <a:pos x="110" y="0"/>
                </a:cxn>
                <a:cxn ang="0">
                  <a:pos x="81" y="0"/>
                </a:cxn>
                <a:cxn ang="0">
                  <a:pos x="71" y="0"/>
                </a:cxn>
                <a:cxn ang="0">
                  <a:pos x="71" y="10"/>
                </a:cxn>
                <a:cxn ang="0">
                  <a:pos x="71" y="29"/>
                </a:cxn>
                <a:cxn ang="0">
                  <a:pos x="15" y="29"/>
                </a:cxn>
                <a:cxn ang="0">
                  <a:pos x="0" y="44"/>
                </a:cxn>
                <a:cxn ang="0">
                  <a:pos x="0" y="156"/>
                </a:cxn>
                <a:cxn ang="0">
                  <a:pos x="15" y="171"/>
                </a:cxn>
                <a:cxn ang="0">
                  <a:pos x="176" y="171"/>
                </a:cxn>
                <a:cxn ang="0">
                  <a:pos x="192" y="156"/>
                </a:cxn>
                <a:cxn ang="0">
                  <a:pos x="192" y="44"/>
                </a:cxn>
                <a:cxn ang="0">
                  <a:pos x="176" y="29"/>
                </a:cxn>
                <a:cxn ang="0">
                  <a:pos x="81" y="10"/>
                </a:cxn>
                <a:cxn ang="0">
                  <a:pos x="110" y="10"/>
                </a:cxn>
                <a:cxn ang="0">
                  <a:pos x="110" y="29"/>
                </a:cxn>
                <a:cxn ang="0">
                  <a:pos x="81" y="29"/>
                </a:cxn>
                <a:cxn ang="0">
                  <a:pos x="81" y="10"/>
                </a:cxn>
                <a:cxn ang="0">
                  <a:pos x="134" y="107"/>
                </a:cxn>
                <a:cxn ang="0">
                  <a:pos x="127" y="115"/>
                </a:cxn>
                <a:cxn ang="0">
                  <a:pos x="111" y="115"/>
                </a:cxn>
                <a:cxn ang="0">
                  <a:pos x="111" y="130"/>
                </a:cxn>
                <a:cxn ang="0">
                  <a:pos x="103" y="138"/>
                </a:cxn>
                <a:cxn ang="0">
                  <a:pos x="88" y="138"/>
                </a:cxn>
                <a:cxn ang="0">
                  <a:pos x="80" y="130"/>
                </a:cxn>
                <a:cxn ang="0">
                  <a:pos x="80" y="115"/>
                </a:cxn>
                <a:cxn ang="0">
                  <a:pos x="65" y="115"/>
                </a:cxn>
                <a:cxn ang="0">
                  <a:pos x="57" y="107"/>
                </a:cxn>
                <a:cxn ang="0">
                  <a:pos x="57" y="92"/>
                </a:cxn>
                <a:cxn ang="0">
                  <a:pos x="65" y="84"/>
                </a:cxn>
                <a:cxn ang="0">
                  <a:pos x="80" y="84"/>
                </a:cxn>
                <a:cxn ang="0">
                  <a:pos x="80" y="68"/>
                </a:cxn>
                <a:cxn ang="0">
                  <a:pos x="88" y="61"/>
                </a:cxn>
                <a:cxn ang="0">
                  <a:pos x="103" y="61"/>
                </a:cxn>
                <a:cxn ang="0">
                  <a:pos x="111" y="68"/>
                </a:cxn>
                <a:cxn ang="0">
                  <a:pos x="111" y="84"/>
                </a:cxn>
                <a:cxn ang="0">
                  <a:pos x="127" y="84"/>
                </a:cxn>
                <a:cxn ang="0">
                  <a:pos x="134" y="92"/>
                </a:cxn>
                <a:cxn ang="0">
                  <a:pos x="134" y="107"/>
                </a:cxn>
              </a:cxnLst>
              <a:rect l="0" t="0" r="r" b="b"/>
              <a:pathLst>
                <a:path w="192" h="171">
                  <a:moveTo>
                    <a:pt x="176" y="29"/>
                  </a:moveTo>
                  <a:cubicBezTo>
                    <a:pt x="120" y="29"/>
                    <a:pt x="120" y="29"/>
                    <a:pt x="120" y="29"/>
                  </a:cubicBezTo>
                  <a:cubicBezTo>
                    <a:pt x="120" y="0"/>
                    <a:pt x="120" y="0"/>
                    <a:pt x="120" y="0"/>
                  </a:cubicBezTo>
                  <a:cubicBezTo>
                    <a:pt x="114" y="0"/>
                    <a:pt x="114" y="0"/>
                    <a:pt x="114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81" y="0"/>
                    <a:pt x="81" y="0"/>
                    <a:pt x="81" y="0"/>
                  </a:cubicBezTo>
                  <a:cubicBezTo>
                    <a:pt x="71" y="0"/>
                    <a:pt x="71" y="0"/>
                    <a:pt x="71" y="0"/>
                  </a:cubicBezTo>
                  <a:cubicBezTo>
                    <a:pt x="71" y="10"/>
                    <a:pt x="71" y="10"/>
                    <a:pt x="71" y="10"/>
                  </a:cubicBezTo>
                  <a:cubicBezTo>
                    <a:pt x="71" y="29"/>
                    <a:pt x="71" y="29"/>
                    <a:pt x="71" y="29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7" y="29"/>
                    <a:pt x="0" y="36"/>
                    <a:pt x="0" y="44"/>
                  </a:cubicBezTo>
                  <a:cubicBezTo>
                    <a:pt x="0" y="156"/>
                    <a:pt x="0" y="156"/>
                    <a:pt x="0" y="156"/>
                  </a:cubicBezTo>
                  <a:cubicBezTo>
                    <a:pt x="0" y="164"/>
                    <a:pt x="7" y="171"/>
                    <a:pt x="15" y="171"/>
                  </a:cubicBezTo>
                  <a:cubicBezTo>
                    <a:pt x="176" y="171"/>
                    <a:pt x="176" y="171"/>
                    <a:pt x="176" y="171"/>
                  </a:cubicBezTo>
                  <a:cubicBezTo>
                    <a:pt x="185" y="171"/>
                    <a:pt x="192" y="164"/>
                    <a:pt x="192" y="156"/>
                  </a:cubicBezTo>
                  <a:cubicBezTo>
                    <a:pt x="192" y="44"/>
                    <a:pt x="192" y="44"/>
                    <a:pt x="192" y="44"/>
                  </a:cubicBezTo>
                  <a:cubicBezTo>
                    <a:pt x="192" y="36"/>
                    <a:pt x="185" y="29"/>
                    <a:pt x="176" y="29"/>
                  </a:cubicBezTo>
                  <a:moveTo>
                    <a:pt x="81" y="10"/>
                  </a:moveTo>
                  <a:cubicBezTo>
                    <a:pt x="110" y="10"/>
                    <a:pt x="110" y="10"/>
                    <a:pt x="110" y="10"/>
                  </a:cubicBezTo>
                  <a:cubicBezTo>
                    <a:pt x="110" y="29"/>
                    <a:pt x="110" y="29"/>
                    <a:pt x="110" y="29"/>
                  </a:cubicBezTo>
                  <a:cubicBezTo>
                    <a:pt x="81" y="29"/>
                    <a:pt x="81" y="29"/>
                    <a:pt x="81" y="29"/>
                  </a:cubicBezTo>
                  <a:lnTo>
                    <a:pt x="81" y="10"/>
                  </a:lnTo>
                  <a:close/>
                  <a:moveTo>
                    <a:pt x="134" y="107"/>
                  </a:moveTo>
                  <a:cubicBezTo>
                    <a:pt x="134" y="111"/>
                    <a:pt x="131" y="115"/>
                    <a:pt x="127" y="115"/>
                  </a:cubicBezTo>
                  <a:cubicBezTo>
                    <a:pt x="111" y="115"/>
                    <a:pt x="111" y="115"/>
                    <a:pt x="111" y="115"/>
                  </a:cubicBezTo>
                  <a:cubicBezTo>
                    <a:pt x="111" y="130"/>
                    <a:pt x="111" y="130"/>
                    <a:pt x="111" y="130"/>
                  </a:cubicBezTo>
                  <a:cubicBezTo>
                    <a:pt x="111" y="135"/>
                    <a:pt x="108" y="138"/>
                    <a:pt x="103" y="138"/>
                  </a:cubicBezTo>
                  <a:cubicBezTo>
                    <a:pt x="88" y="138"/>
                    <a:pt x="88" y="138"/>
                    <a:pt x="88" y="138"/>
                  </a:cubicBezTo>
                  <a:cubicBezTo>
                    <a:pt x="84" y="138"/>
                    <a:pt x="80" y="135"/>
                    <a:pt x="80" y="130"/>
                  </a:cubicBezTo>
                  <a:cubicBezTo>
                    <a:pt x="80" y="115"/>
                    <a:pt x="80" y="115"/>
                    <a:pt x="80" y="115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0" y="115"/>
                    <a:pt x="57" y="111"/>
                    <a:pt x="57" y="107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7" y="88"/>
                    <a:pt x="60" y="84"/>
                    <a:pt x="65" y="84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80" y="68"/>
                    <a:pt x="80" y="68"/>
                    <a:pt x="80" y="68"/>
                  </a:cubicBezTo>
                  <a:cubicBezTo>
                    <a:pt x="80" y="64"/>
                    <a:pt x="84" y="61"/>
                    <a:pt x="88" y="61"/>
                  </a:cubicBezTo>
                  <a:cubicBezTo>
                    <a:pt x="103" y="61"/>
                    <a:pt x="103" y="61"/>
                    <a:pt x="103" y="61"/>
                  </a:cubicBezTo>
                  <a:cubicBezTo>
                    <a:pt x="108" y="61"/>
                    <a:pt x="111" y="64"/>
                    <a:pt x="111" y="68"/>
                  </a:cubicBezTo>
                  <a:cubicBezTo>
                    <a:pt x="111" y="84"/>
                    <a:pt x="111" y="84"/>
                    <a:pt x="111" y="84"/>
                  </a:cubicBezTo>
                  <a:cubicBezTo>
                    <a:pt x="127" y="84"/>
                    <a:pt x="127" y="84"/>
                    <a:pt x="127" y="84"/>
                  </a:cubicBezTo>
                  <a:cubicBezTo>
                    <a:pt x="131" y="84"/>
                    <a:pt x="134" y="88"/>
                    <a:pt x="134" y="92"/>
                  </a:cubicBezTo>
                  <a:lnTo>
                    <a:pt x="134" y="107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9107240" y="4443618"/>
            <a:ext cx="2825195" cy="1035936"/>
            <a:chOff x="9107240" y="4338185"/>
            <a:chExt cx="2825195" cy="1035936"/>
          </a:xfrm>
        </p:grpSpPr>
        <p:sp>
          <p:nvSpPr>
            <p:cNvPr id="10" name="文本框 5"/>
            <p:cNvSpPr txBox="1"/>
            <p:nvPr/>
          </p:nvSpPr>
          <p:spPr>
            <a:xfrm>
              <a:off x="9107240" y="4673929"/>
              <a:ext cx="2825195" cy="7001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</a:rPr>
                <a:t>请在这里添加相应的文字</a:t>
              </a:r>
              <a:r>
                <a:rPr lang="zh-CN" altLang="en-US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</a:rPr>
                <a:t>内容</a:t>
              </a: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</a:rPr>
                <a:t>请在这里添加相应的文字</a:t>
              </a:r>
              <a:r>
                <a:rPr lang="zh-CN" altLang="en-US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</a:rPr>
                <a:t>内容</a:t>
              </a:r>
              <a:endPara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</a:endParaRPr>
            </a:p>
          </p:txBody>
        </p:sp>
        <p:sp>
          <p:nvSpPr>
            <p:cNvPr id="11" name="文本框 6"/>
            <p:cNvSpPr txBox="1"/>
            <p:nvPr/>
          </p:nvSpPr>
          <p:spPr>
            <a:xfrm>
              <a:off x="9119542" y="4338185"/>
              <a:ext cx="20313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b="1" dirty="0" smtClean="0">
                  <a:solidFill>
                    <a:schemeClr val="accent4"/>
                  </a:solidFill>
                  <a:cs typeface="+mn-ea"/>
                </a:rPr>
                <a:t>请在这里添加标题</a:t>
              </a:r>
              <a:endParaRPr lang="zh-CN" altLang="en-US" b="1" dirty="0">
                <a:solidFill>
                  <a:schemeClr val="accent4"/>
                </a:solidFill>
                <a:cs typeface="+mn-ea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-25474" y="0"/>
            <a:ext cx="7997066" cy="6859588"/>
            <a:chOff x="-25474" y="0"/>
            <a:chExt cx="7997066" cy="6859588"/>
          </a:xfrm>
        </p:grpSpPr>
        <p:sp>
          <p:nvSpPr>
            <p:cNvPr id="13" name="矩形 12"/>
            <p:cNvSpPr/>
            <p:nvPr/>
          </p:nvSpPr>
          <p:spPr>
            <a:xfrm>
              <a:off x="6375326" y="794"/>
              <a:ext cx="1596266" cy="6858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</a:endParaRPr>
            </a:p>
          </p:txBody>
        </p:sp>
        <p:pic>
          <p:nvPicPr>
            <p:cNvPr id="14" name="图片 13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28" r="17988" b="6111"/>
            <a:stretch>
              <a:fillRect/>
            </a:stretch>
          </p:blipFill>
          <p:spPr>
            <a:xfrm>
              <a:off x="-25474" y="794"/>
              <a:ext cx="7861300" cy="6858000"/>
            </a:xfrm>
            <a:prstGeom prst="rect">
              <a:avLst/>
            </a:prstGeom>
          </p:spPr>
        </p:pic>
        <p:sp>
          <p:nvSpPr>
            <p:cNvPr id="15" name="矩形 14"/>
            <p:cNvSpPr/>
            <p:nvPr/>
          </p:nvSpPr>
          <p:spPr>
            <a:xfrm>
              <a:off x="0" y="0"/>
              <a:ext cx="7845504" cy="6859588"/>
            </a:xfrm>
            <a:prstGeom prst="rect">
              <a:avLst/>
            </a:prstGeom>
            <a:blipFill>
              <a:blip r:embed="rId2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</a:endParaRPr>
            </a:p>
          </p:txBody>
        </p:sp>
      </p:grpSp>
      <p:sp>
        <p:nvSpPr>
          <p:cNvPr id="16" name="矩形 15"/>
          <p:cNvSpPr/>
          <p:nvPr/>
        </p:nvSpPr>
        <p:spPr>
          <a:xfrm>
            <a:off x="-25474" y="0"/>
            <a:ext cx="7870978" cy="6858794"/>
          </a:xfrm>
          <a:prstGeom prst="rect">
            <a:avLst/>
          </a:prstGeom>
          <a:solidFill>
            <a:schemeClr val="bg1"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7845504" y="4380104"/>
            <a:ext cx="1239359" cy="1239359"/>
            <a:chOff x="7845504" y="4380104"/>
            <a:chExt cx="1239359" cy="1239359"/>
          </a:xfrm>
        </p:grpSpPr>
        <p:sp>
          <p:nvSpPr>
            <p:cNvPr id="18" name="圆角矩形 17"/>
            <p:cNvSpPr/>
            <p:nvPr/>
          </p:nvSpPr>
          <p:spPr>
            <a:xfrm>
              <a:off x="7845504" y="4380104"/>
              <a:ext cx="1239359" cy="1239359"/>
            </a:xfrm>
            <a:prstGeom prst="roundRect">
              <a:avLst>
                <a:gd name="adj" fmla="val 8469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</a:endParaRPr>
            </a:p>
          </p:txBody>
        </p:sp>
        <p:sp>
          <p:nvSpPr>
            <p:cNvPr id="19" name="Freeform 121"/>
            <p:cNvSpPr>
              <a:spLocks noEditPoints="1"/>
            </p:cNvSpPr>
            <p:nvPr/>
          </p:nvSpPr>
          <p:spPr bwMode="auto">
            <a:xfrm>
              <a:off x="8161087" y="4558376"/>
              <a:ext cx="646457" cy="743626"/>
            </a:xfrm>
            <a:custGeom>
              <a:avLst/>
              <a:gdLst/>
              <a:ahLst/>
              <a:cxnLst>
                <a:cxn ang="0">
                  <a:pos x="227" y="284"/>
                </a:cxn>
                <a:cxn ang="0">
                  <a:pos x="214" y="284"/>
                </a:cxn>
                <a:cxn ang="0">
                  <a:pos x="264" y="189"/>
                </a:cxn>
                <a:cxn ang="0">
                  <a:pos x="179" y="80"/>
                </a:cxn>
                <a:cxn ang="0">
                  <a:pos x="200" y="39"/>
                </a:cxn>
                <a:cxn ang="0">
                  <a:pos x="196" y="26"/>
                </a:cxn>
                <a:cxn ang="0">
                  <a:pos x="145" y="2"/>
                </a:cxn>
                <a:cxn ang="0">
                  <a:pos x="138" y="1"/>
                </a:cxn>
                <a:cxn ang="0">
                  <a:pos x="132" y="7"/>
                </a:cxn>
                <a:cxn ang="0">
                  <a:pos x="72" y="121"/>
                </a:cxn>
                <a:cxn ang="0">
                  <a:pos x="80" y="147"/>
                </a:cxn>
                <a:cxn ang="0">
                  <a:pos x="72" y="164"/>
                </a:cxn>
                <a:cxn ang="0">
                  <a:pos x="106" y="180"/>
                </a:cxn>
                <a:cxn ang="0">
                  <a:pos x="114" y="164"/>
                </a:cxn>
                <a:cxn ang="0">
                  <a:pos x="114" y="164"/>
                </a:cxn>
                <a:cxn ang="0">
                  <a:pos x="140" y="154"/>
                </a:cxn>
                <a:cxn ang="0">
                  <a:pos x="161" y="115"/>
                </a:cxn>
                <a:cxn ang="0">
                  <a:pos x="227" y="189"/>
                </a:cxn>
                <a:cxn ang="0">
                  <a:pos x="151" y="265"/>
                </a:cxn>
                <a:cxn ang="0">
                  <a:pos x="95" y="246"/>
                </a:cxn>
                <a:cxn ang="0">
                  <a:pos x="95" y="237"/>
                </a:cxn>
                <a:cxn ang="0">
                  <a:pos x="104" y="227"/>
                </a:cxn>
                <a:cxn ang="0">
                  <a:pos x="151" y="227"/>
                </a:cxn>
                <a:cxn ang="0">
                  <a:pos x="151" y="208"/>
                </a:cxn>
                <a:cxn ang="0">
                  <a:pos x="79" y="208"/>
                </a:cxn>
                <a:cxn ang="0">
                  <a:pos x="40" y="208"/>
                </a:cxn>
                <a:cxn ang="0">
                  <a:pos x="0" y="208"/>
                </a:cxn>
                <a:cxn ang="0">
                  <a:pos x="0" y="227"/>
                </a:cxn>
                <a:cxn ang="0">
                  <a:pos x="45" y="227"/>
                </a:cxn>
                <a:cxn ang="0">
                  <a:pos x="48" y="227"/>
                </a:cxn>
                <a:cxn ang="0">
                  <a:pos x="57" y="237"/>
                </a:cxn>
                <a:cxn ang="0">
                  <a:pos x="57" y="246"/>
                </a:cxn>
                <a:cxn ang="0">
                  <a:pos x="57" y="284"/>
                </a:cxn>
                <a:cxn ang="0">
                  <a:pos x="19" y="303"/>
                </a:cxn>
                <a:cxn ang="0">
                  <a:pos x="264" y="303"/>
                </a:cxn>
                <a:cxn ang="0">
                  <a:pos x="227" y="284"/>
                </a:cxn>
                <a:cxn ang="0">
                  <a:pos x="161" y="26"/>
                </a:cxn>
                <a:cxn ang="0">
                  <a:pos x="155" y="32"/>
                </a:cxn>
                <a:cxn ang="0">
                  <a:pos x="111" y="114"/>
                </a:cxn>
                <a:cxn ang="0">
                  <a:pos x="95" y="106"/>
                </a:cxn>
                <a:cxn ang="0">
                  <a:pos x="96" y="102"/>
                </a:cxn>
                <a:cxn ang="0">
                  <a:pos x="137" y="25"/>
                </a:cxn>
                <a:cxn ang="0">
                  <a:pos x="143" y="20"/>
                </a:cxn>
                <a:cxn ang="0">
                  <a:pos x="150" y="21"/>
                </a:cxn>
                <a:cxn ang="0">
                  <a:pos x="161" y="26"/>
                </a:cxn>
                <a:cxn ang="0">
                  <a:pos x="161" y="26"/>
                </a:cxn>
              </a:cxnLst>
              <a:rect l="0" t="0" r="r" b="b"/>
              <a:pathLst>
                <a:path w="264" h="303">
                  <a:moveTo>
                    <a:pt x="227" y="284"/>
                  </a:moveTo>
                  <a:cubicBezTo>
                    <a:pt x="214" y="284"/>
                    <a:pt x="214" y="284"/>
                    <a:pt x="214" y="284"/>
                  </a:cubicBezTo>
                  <a:cubicBezTo>
                    <a:pt x="244" y="263"/>
                    <a:pt x="264" y="229"/>
                    <a:pt x="264" y="189"/>
                  </a:cubicBezTo>
                  <a:cubicBezTo>
                    <a:pt x="264" y="136"/>
                    <a:pt x="228" y="92"/>
                    <a:pt x="179" y="80"/>
                  </a:cubicBezTo>
                  <a:cubicBezTo>
                    <a:pt x="200" y="39"/>
                    <a:pt x="200" y="39"/>
                    <a:pt x="200" y="39"/>
                  </a:cubicBezTo>
                  <a:cubicBezTo>
                    <a:pt x="203" y="34"/>
                    <a:pt x="201" y="29"/>
                    <a:pt x="196" y="26"/>
                  </a:cubicBezTo>
                  <a:cubicBezTo>
                    <a:pt x="145" y="2"/>
                    <a:pt x="145" y="2"/>
                    <a:pt x="145" y="2"/>
                  </a:cubicBezTo>
                  <a:cubicBezTo>
                    <a:pt x="143" y="1"/>
                    <a:pt x="140" y="0"/>
                    <a:pt x="138" y="1"/>
                  </a:cubicBezTo>
                  <a:cubicBezTo>
                    <a:pt x="136" y="2"/>
                    <a:pt x="134" y="4"/>
                    <a:pt x="132" y="7"/>
                  </a:cubicBezTo>
                  <a:cubicBezTo>
                    <a:pt x="72" y="121"/>
                    <a:pt x="72" y="121"/>
                    <a:pt x="72" y="121"/>
                  </a:cubicBezTo>
                  <a:cubicBezTo>
                    <a:pt x="67" y="131"/>
                    <a:pt x="71" y="143"/>
                    <a:pt x="80" y="147"/>
                  </a:cubicBezTo>
                  <a:cubicBezTo>
                    <a:pt x="72" y="164"/>
                    <a:pt x="72" y="164"/>
                    <a:pt x="72" y="164"/>
                  </a:cubicBezTo>
                  <a:cubicBezTo>
                    <a:pt x="106" y="180"/>
                    <a:pt x="106" y="180"/>
                    <a:pt x="106" y="180"/>
                  </a:cubicBezTo>
                  <a:cubicBezTo>
                    <a:pt x="114" y="164"/>
                    <a:pt x="114" y="164"/>
                    <a:pt x="114" y="164"/>
                  </a:cubicBezTo>
                  <a:cubicBezTo>
                    <a:pt x="114" y="164"/>
                    <a:pt x="114" y="164"/>
                    <a:pt x="114" y="164"/>
                  </a:cubicBezTo>
                  <a:cubicBezTo>
                    <a:pt x="124" y="168"/>
                    <a:pt x="135" y="164"/>
                    <a:pt x="140" y="154"/>
                  </a:cubicBezTo>
                  <a:cubicBezTo>
                    <a:pt x="161" y="115"/>
                    <a:pt x="161" y="115"/>
                    <a:pt x="161" y="115"/>
                  </a:cubicBezTo>
                  <a:cubicBezTo>
                    <a:pt x="198" y="119"/>
                    <a:pt x="227" y="151"/>
                    <a:pt x="227" y="189"/>
                  </a:cubicBezTo>
                  <a:cubicBezTo>
                    <a:pt x="227" y="231"/>
                    <a:pt x="193" y="265"/>
                    <a:pt x="151" y="265"/>
                  </a:cubicBezTo>
                  <a:cubicBezTo>
                    <a:pt x="132" y="265"/>
                    <a:pt x="108" y="258"/>
                    <a:pt x="95" y="246"/>
                  </a:cubicBezTo>
                  <a:cubicBezTo>
                    <a:pt x="95" y="237"/>
                    <a:pt x="95" y="237"/>
                    <a:pt x="95" y="237"/>
                  </a:cubicBezTo>
                  <a:cubicBezTo>
                    <a:pt x="95" y="231"/>
                    <a:pt x="99" y="227"/>
                    <a:pt x="104" y="227"/>
                  </a:cubicBezTo>
                  <a:cubicBezTo>
                    <a:pt x="151" y="227"/>
                    <a:pt x="151" y="227"/>
                    <a:pt x="151" y="227"/>
                  </a:cubicBezTo>
                  <a:cubicBezTo>
                    <a:pt x="151" y="208"/>
                    <a:pt x="151" y="208"/>
                    <a:pt x="151" y="208"/>
                  </a:cubicBezTo>
                  <a:cubicBezTo>
                    <a:pt x="79" y="208"/>
                    <a:pt x="79" y="208"/>
                    <a:pt x="79" y="208"/>
                  </a:cubicBezTo>
                  <a:cubicBezTo>
                    <a:pt x="40" y="208"/>
                    <a:pt x="40" y="208"/>
                    <a:pt x="40" y="208"/>
                  </a:cubicBezTo>
                  <a:cubicBezTo>
                    <a:pt x="0" y="208"/>
                    <a:pt x="0" y="208"/>
                    <a:pt x="0" y="208"/>
                  </a:cubicBezTo>
                  <a:cubicBezTo>
                    <a:pt x="0" y="227"/>
                    <a:pt x="0" y="227"/>
                    <a:pt x="0" y="227"/>
                  </a:cubicBezTo>
                  <a:cubicBezTo>
                    <a:pt x="45" y="227"/>
                    <a:pt x="45" y="227"/>
                    <a:pt x="45" y="227"/>
                  </a:cubicBezTo>
                  <a:cubicBezTo>
                    <a:pt x="48" y="227"/>
                    <a:pt x="48" y="227"/>
                    <a:pt x="48" y="227"/>
                  </a:cubicBezTo>
                  <a:cubicBezTo>
                    <a:pt x="53" y="227"/>
                    <a:pt x="57" y="231"/>
                    <a:pt x="57" y="237"/>
                  </a:cubicBezTo>
                  <a:cubicBezTo>
                    <a:pt x="57" y="246"/>
                    <a:pt x="57" y="246"/>
                    <a:pt x="57" y="246"/>
                  </a:cubicBezTo>
                  <a:cubicBezTo>
                    <a:pt x="57" y="284"/>
                    <a:pt x="57" y="284"/>
                    <a:pt x="57" y="284"/>
                  </a:cubicBezTo>
                  <a:cubicBezTo>
                    <a:pt x="36" y="284"/>
                    <a:pt x="19" y="282"/>
                    <a:pt x="19" y="303"/>
                  </a:cubicBezTo>
                  <a:cubicBezTo>
                    <a:pt x="264" y="303"/>
                    <a:pt x="264" y="303"/>
                    <a:pt x="264" y="303"/>
                  </a:cubicBezTo>
                  <a:cubicBezTo>
                    <a:pt x="264" y="282"/>
                    <a:pt x="248" y="284"/>
                    <a:pt x="227" y="284"/>
                  </a:cubicBezTo>
                  <a:close/>
                  <a:moveTo>
                    <a:pt x="161" y="26"/>
                  </a:moveTo>
                  <a:cubicBezTo>
                    <a:pt x="158" y="27"/>
                    <a:pt x="156" y="29"/>
                    <a:pt x="155" y="32"/>
                  </a:cubicBezTo>
                  <a:cubicBezTo>
                    <a:pt x="111" y="114"/>
                    <a:pt x="111" y="114"/>
                    <a:pt x="111" y="114"/>
                  </a:cubicBezTo>
                  <a:cubicBezTo>
                    <a:pt x="95" y="106"/>
                    <a:pt x="95" y="106"/>
                    <a:pt x="95" y="106"/>
                  </a:cubicBezTo>
                  <a:cubicBezTo>
                    <a:pt x="95" y="105"/>
                    <a:pt x="95" y="103"/>
                    <a:pt x="96" y="102"/>
                  </a:cubicBezTo>
                  <a:cubicBezTo>
                    <a:pt x="137" y="25"/>
                    <a:pt x="137" y="25"/>
                    <a:pt x="137" y="25"/>
                  </a:cubicBezTo>
                  <a:cubicBezTo>
                    <a:pt x="138" y="23"/>
                    <a:pt x="140" y="21"/>
                    <a:pt x="143" y="20"/>
                  </a:cubicBezTo>
                  <a:cubicBezTo>
                    <a:pt x="145" y="19"/>
                    <a:pt x="148" y="19"/>
                    <a:pt x="150" y="21"/>
                  </a:cubicBezTo>
                  <a:cubicBezTo>
                    <a:pt x="161" y="26"/>
                    <a:pt x="161" y="26"/>
                    <a:pt x="161" y="26"/>
                  </a:cubicBezTo>
                  <a:cubicBezTo>
                    <a:pt x="161" y="26"/>
                    <a:pt x="161" y="26"/>
                    <a:pt x="161" y="26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9084863" y="2079270"/>
            <a:ext cx="2770983" cy="1035936"/>
            <a:chOff x="9084863" y="1973837"/>
            <a:chExt cx="2770983" cy="1035936"/>
          </a:xfrm>
        </p:grpSpPr>
        <p:sp>
          <p:nvSpPr>
            <p:cNvPr id="21" name="文本框 7"/>
            <p:cNvSpPr txBox="1"/>
            <p:nvPr/>
          </p:nvSpPr>
          <p:spPr>
            <a:xfrm>
              <a:off x="9084863" y="2309581"/>
              <a:ext cx="2770983" cy="7001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</a:rPr>
                <a:t>请在这里添加相应的文字</a:t>
              </a:r>
              <a:r>
                <a:rPr lang="zh-CN" altLang="en-US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</a:rPr>
                <a:t>内容</a:t>
              </a: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</a:rPr>
                <a:t>请在这里添加相应的文字</a:t>
              </a:r>
              <a:r>
                <a:rPr lang="zh-CN" altLang="en-US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</a:rPr>
                <a:t>内容</a:t>
              </a:r>
              <a:endPara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</a:endParaRPr>
            </a:p>
          </p:txBody>
        </p:sp>
        <p:sp>
          <p:nvSpPr>
            <p:cNvPr id="22" name="文本框 8"/>
            <p:cNvSpPr txBox="1"/>
            <p:nvPr/>
          </p:nvSpPr>
          <p:spPr>
            <a:xfrm>
              <a:off x="9084863" y="1973837"/>
              <a:ext cx="20313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b="1" dirty="0" smtClean="0">
                  <a:solidFill>
                    <a:schemeClr val="accent1"/>
                  </a:solidFill>
                  <a:cs typeface="+mn-ea"/>
                </a:rPr>
                <a:t>请在这里添加标题</a:t>
              </a:r>
              <a:endParaRPr lang="zh-CN" altLang="en-US" b="1" dirty="0">
                <a:solidFill>
                  <a:schemeClr val="accent1"/>
                </a:solidFill>
                <a:cs typeface="+mn-ea"/>
              </a:endParaRPr>
            </a:p>
          </p:txBody>
        </p:sp>
      </p:grpSp>
      <p:sp>
        <p:nvSpPr>
          <p:cNvPr id="23" name="圆角矩形 22"/>
          <p:cNvSpPr/>
          <p:nvPr/>
        </p:nvSpPr>
        <p:spPr>
          <a:xfrm>
            <a:off x="1564916" y="1944399"/>
            <a:ext cx="4680520" cy="3154165"/>
          </a:xfrm>
          <a:prstGeom prst="roundRect">
            <a:avLst/>
          </a:prstGeom>
          <a:solidFill>
            <a:schemeClr val="bg1"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</a:endParaRPr>
          </a:p>
        </p:txBody>
      </p:sp>
      <p:grpSp>
        <p:nvGrpSpPr>
          <p:cNvPr id="24" name="Group 74"/>
          <p:cNvGrpSpPr/>
          <p:nvPr/>
        </p:nvGrpSpPr>
        <p:grpSpPr>
          <a:xfrm>
            <a:off x="3403450" y="2349674"/>
            <a:ext cx="1003452" cy="829925"/>
            <a:chOff x="7309384" y="1676401"/>
            <a:chExt cx="752687" cy="622300"/>
          </a:xfrm>
          <a:solidFill>
            <a:schemeClr val="accent2"/>
          </a:solidFill>
        </p:grpSpPr>
        <p:sp>
          <p:nvSpPr>
            <p:cNvPr id="25" name="Freeform 32"/>
            <p:cNvSpPr>
              <a:spLocks noEditPoints="1"/>
            </p:cNvSpPr>
            <p:nvPr/>
          </p:nvSpPr>
          <p:spPr bwMode="auto">
            <a:xfrm>
              <a:off x="7309384" y="1834050"/>
              <a:ext cx="361527" cy="464651"/>
            </a:xfrm>
            <a:custGeom>
              <a:avLst/>
              <a:gdLst/>
              <a:ahLst/>
              <a:cxnLst>
                <a:cxn ang="0">
                  <a:pos x="151" y="136"/>
                </a:cxn>
                <a:cxn ang="0">
                  <a:pos x="97" y="122"/>
                </a:cxn>
                <a:cxn ang="0">
                  <a:pos x="91" y="119"/>
                </a:cxn>
                <a:cxn ang="0">
                  <a:pos x="84" y="113"/>
                </a:cxn>
                <a:cxn ang="0">
                  <a:pos x="75" y="103"/>
                </a:cxn>
                <a:cxn ang="0">
                  <a:pos x="35" y="71"/>
                </a:cxn>
                <a:cxn ang="0">
                  <a:pos x="24" y="80"/>
                </a:cxn>
                <a:cxn ang="0">
                  <a:pos x="47" y="112"/>
                </a:cxn>
                <a:cxn ang="0">
                  <a:pos x="55" y="121"/>
                </a:cxn>
                <a:cxn ang="0">
                  <a:pos x="62" y="129"/>
                </a:cxn>
                <a:cxn ang="0">
                  <a:pos x="46" y="117"/>
                </a:cxn>
                <a:cxn ang="0">
                  <a:pos x="42" y="112"/>
                </a:cxn>
                <a:cxn ang="0">
                  <a:pos x="38" y="105"/>
                </a:cxn>
                <a:cxn ang="0">
                  <a:pos x="33" y="98"/>
                </a:cxn>
                <a:cxn ang="0">
                  <a:pos x="25" y="88"/>
                </a:cxn>
                <a:cxn ang="0">
                  <a:pos x="21" y="83"/>
                </a:cxn>
                <a:cxn ang="0">
                  <a:pos x="28" y="66"/>
                </a:cxn>
                <a:cxn ang="0">
                  <a:pos x="24" y="29"/>
                </a:cxn>
                <a:cxn ang="0">
                  <a:pos x="13" y="1"/>
                </a:cxn>
                <a:cxn ang="0">
                  <a:pos x="8" y="2"/>
                </a:cxn>
                <a:cxn ang="0">
                  <a:pos x="4" y="21"/>
                </a:cxn>
                <a:cxn ang="0">
                  <a:pos x="1" y="74"/>
                </a:cxn>
                <a:cxn ang="0">
                  <a:pos x="38" y="155"/>
                </a:cxn>
                <a:cxn ang="0">
                  <a:pos x="108" y="200"/>
                </a:cxn>
                <a:cxn ang="0">
                  <a:pos x="122" y="223"/>
                </a:cxn>
                <a:cxn ang="0">
                  <a:pos x="122" y="248"/>
                </a:cxn>
                <a:cxn ang="0">
                  <a:pos x="190" y="248"/>
                </a:cxn>
                <a:cxn ang="0">
                  <a:pos x="190" y="225"/>
                </a:cxn>
                <a:cxn ang="0">
                  <a:pos x="191" y="212"/>
                </a:cxn>
                <a:cxn ang="0">
                  <a:pos x="191" y="194"/>
                </a:cxn>
                <a:cxn ang="0">
                  <a:pos x="151" y="136"/>
                </a:cxn>
                <a:cxn ang="0">
                  <a:pos x="151" y="136"/>
                </a:cxn>
                <a:cxn ang="0">
                  <a:pos x="151" y="136"/>
                </a:cxn>
              </a:cxnLst>
              <a:rect l="0" t="0" r="r" b="b"/>
              <a:pathLst>
                <a:path w="193" h="248">
                  <a:moveTo>
                    <a:pt x="151" y="136"/>
                  </a:moveTo>
                  <a:cubicBezTo>
                    <a:pt x="149" y="135"/>
                    <a:pt x="135" y="124"/>
                    <a:pt x="97" y="122"/>
                  </a:cubicBezTo>
                  <a:cubicBezTo>
                    <a:pt x="95" y="121"/>
                    <a:pt x="93" y="120"/>
                    <a:pt x="91" y="119"/>
                  </a:cubicBezTo>
                  <a:cubicBezTo>
                    <a:pt x="88" y="117"/>
                    <a:pt x="86" y="115"/>
                    <a:pt x="84" y="113"/>
                  </a:cubicBezTo>
                  <a:cubicBezTo>
                    <a:pt x="81" y="110"/>
                    <a:pt x="78" y="107"/>
                    <a:pt x="75" y="103"/>
                  </a:cubicBezTo>
                  <a:cubicBezTo>
                    <a:pt x="56" y="77"/>
                    <a:pt x="38" y="72"/>
                    <a:pt x="35" y="71"/>
                  </a:cubicBezTo>
                  <a:cubicBezTo>
                    <a:pt x="32" y="69"/>
                    <a:pt x="18" y="71"/>
                    <a:pt x="24" y="80"/>
                  </a:cubicBezTo>
                  <a:cubicBezTo>
                    <a:pt x="25" y="80"/>
                    <a:pt x="46" y="110"/>
                    <a:pt x="47" y="112"/>
                  </a:cubicBezTo>
                  <a:cubicBezTo>
                    <a:pt x="50" y="116"/>
                    <a:pt x="52" y="118"/>
                    <a:pt x="55" y="121"/>
                  </a:cubicBezTo>
                  <a:cubicBezTo>
                    <a:pt x="57" y="124"/>
                    <a:pt x="60" y="126"/>
                    <a:pt x="62" y="129"/>
                  </a:cubicBezTo>
                  <a:cubicBezTo>
                    <a:pt x="62" y="129"/>
                    <a:pt x="49" y="121"/>
                    <a:pt x="46" y="117"/>
                  </a:cubicBezTo>
                  <a:cubicBezTo>
                    <a:pt x="44" y="116"/>
                    <a:pt x="43" y="113"/>
                    <a:pt x="42" y="112"/>
                  </a:cubicBezTo>
                  <a:cubicBezTo>
                    <a:pt x="41" y="109"/>
                    <a:pt x="40" y="107"/>
                    <a:pt x="38" y="105"/>
                  </a:cubicBezTo>
                  <a:cubicBezTo>
                    <a:pt x="36" y="103"/>
                    <a:pt x="35" y="100"/>
                    <a:pt x="33" y="98"/>
                  </a:cubicBezTo>
                  <a:cubicBezTo>
                    <a:pt x="30" y="95"/>
                    <a:pt x="28" y="91"/>
                    <a:pt x="25" y="88"/>
                  </a:cubicBezTo>
                  <a:cubicBezTo>
                    <a:pt x="24" y="86"/>
                    <a:pt x="22" y="85"/>
                    <a:pt x="21" y="83"/>
                  </a:cubicBezTo>
                  <a:cubicBezTo>
                    <a:pt x="14" y="72"/>
                    <a:pt x="21" y="67"/>
                    <a:pt x="28" y="66"/>
                  </a:cubicBezTo>
                  <a:cubicBezTo>
                    <a:pt x="28" y="65"/>
                    <a:pt x="25" y="34"/>
                    <a:pt x="24" y="29"/>
                  </a:cubicBezTo>
                  <a:cubicBezTo>
                    <a:pt x="23" y="15"/>
                    <a:pt x="21" y="4"/>
                    <a:pt x="13" y="1"/>
                  </a:cubicBezTo>
                  <a:cubicBezTo>
                    <a:pt x="11" y="0"/>
                    <a:pt x="9" y="0"/>
                    <a:pt x="8" y="2"/>
                  </a:cubicBezTo>
                  <a:cubicBezTo>
                    <a:pt x="6" y="4"/>
                    <a:pt x="4" y="15"/>
                    <a:pt x="4" y="21"/>
                  </a:cubicBezTo>
                  <a:cubicBezTo>
                    <a:pt x="4" y="21"/>
                    <a:pt x="0" y="57"/>
                    <a:pt x="1" y="74"/>
                  </a:cubicBezTo>
                  <a:cubicBezTo>
                    <a:pt x="2" y="83"/>
                    <a:pt x="30" y="145"/>
                    <a:pt x="38" y="155"/>
                  </a:cubicBezTo>
                  <a:cubicBezTo>
                    <a:pt x="46" y="164"/>
                    <a:pt x="108" y="200"/>
                    <a:pt x="108" y="200"/>
                  </a:cubicBezTo>
                  <a:cubicBezTo>
                    <a:pt x="111" y="202"/>
                    <a:pt x="122" y="211"/>
                    <a:pt x="122" y="223"/>
                  </a:cubicBezTo>
                  <a:cubicBezTo>
                    <a:pt x="122" y="248"/>
                    <a:pt x="122" y="248"/>
                    <a:pt x="122" y="248"/>
                  </a:cubicBezTo>
                  <a:cubicBezTo>
                    <a:pt x="190" y="248"/>
                    <a:pt x="190" y="248"/>
                    <a:pt x="190" y="248"/>
                  </a:cubicBezTo>
                  <a:cubicBezTo>
                    <a:pt x="190" y="225"/>
                    <a:pt x="190" y="225"/>
                    <a:pt x="190" y="225"/>
                  </a:cubicBezTo>
                  <a:cubicBezTo>
                    <a:pt x="190" y="221"/>
                    <a:pt x="191" y="216"/>
                    <a:pt x="191" y="212"/>
                  </a:cubicBezTo>
                  <a:cubicBezTo>
                    <a:pt x="193" y="207"/>
                    <a:pt x="192" y="198"/>
                    <a:pt x="191" y="194"/>
                  </a:cubicBezTo>
                  <a:cubicBezTo>
                    <a:pt x="183" y="159"/>
                    <a:pt x="154" y="138"/>
                    <a:pt x="151" y="136"/>
                  </a:cubicBezTo>
                  <a:close/>
                  <a:moveTo>
                    <a:pt x="151" y="136"/>
                  </a:moveTo>
                  <a:cubicBezTo>
                    <a:pt x="151" y="136"/>
                    <a:pt x="151" y="136"/>
                    <a:pt x="151" y="136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</a:endParaRPr>
            </a:p>
          </p:txBody>
        </p:sp>
        <p:sp>
          <p:nvSpPr>
            <p:cNvPr id="26" name="Freeform 33"/>
            <p:cNvSpPr>
              <a:spLocks noEditPoints="1"/>
            </p:cNvSpPr>
            <p:nvPr/>
          </p:nvSpPr>
          <p:spPr bwMode="auto">
            <a:xfrm>
              <a:off x="7700544" y="1834050"/>
              <a:ext cx="361527" cy="464651"/>
            </a:xfrm>
            <a:custGeom>
              <a:avLst/>
              <a:gdLst/>
              <a:ahLst/>
              <a:cxnLst>
                <a:cxn ang="0">
                  <a:pos x="189" y="21"/>
                </a:cxn>
                <a:cxn ang="0">
                  <a:pos x="186" y="2"/>
                </a:cxn>
                <a:cxn ang="0">
                  <a:pos x="180" y="1"/>
                </a:cxn>
                <a:cxn ang="0">
                  <a:pos x="169" y="29"/>
                </a:cxn>
                <a:cxn ang="0">
                  <a:pos x="165" y="66"/>
                </a:cxn>
                <a:cxn ang="0">
                  <a:pos x="173" y="83"/>
                </a:cxn>
                <a:cxn ang="0">
                  <a:pos x="168" y="88"/>
                </a:cxn>
                <a:cxn ang="0">
                  <a:pos x="161" y="98"/>
                </a:cxn>
                <a:cxn ang="0">
                  <a:pos x="155" y="105"/>
                </a:cxn>
                <a:cxn ang="0">
                  <a:pos x="151" y="112"/>
                </a:cxn>
                <a:cxn ang="0">
                  <a:pos x="148" y="117"/>
                </a:cxn>
                <a:cxn ang="0">
                  <a:pos x="131" y="129"/>
                </a:cxn>
                <a:cxn ang="0">
                  <a:pos x="138" y="121"/>
                </a:cxn>
                <a:cxn ang="0">
                  <a:pos x="146" y="112"/>
                </a:cxn>
                <a:cxn ang="0">
                  <a:pos x="169" y="80"/>
                </a:cxn>
                <a:cxn ang="0">
                  <a:pos x="158" y="71"/>
                </a:cxn>
                <a:cxn ang="0">
                  <a:pos x="118" y="103"/>
                </a:cxn>
                <a:cxn ang="0">
                  <a:pos x="109" y="113"/>
                </a:cxn>
                <a:cxn ang="0">
                  <a:pos x="102" y="119"/>
                </a:cxn>
                <a:cxn ang="0">
                  <a:pos x="96" y="122"/>
                </a:cxn>
                <a:cxn ang="0">
                  <a:pos x="42" y="136"/>
                </a:cxn>
                <a:cxn ang="0">
                  <a:pos x="2" y="194"/>
                </a:cxn>
                <a:cxn ang="0">
                  <a:pos x="2" y="212"/>
                </a:cxn>
                <a:cxn ang="0">
                  <a:pos x="3" y="225"/>
                </a:cxn>
                <a:cxn ang="0">
                  <a:pos x="3" y="248"/>
                </a:cxn>
                <a:cxn ang="0">
                  <a:pos x="71" y="248"/>
                </a:cxn>
                <a:cxn ang="0">
                  <a:pos x="71" y="223"/>
                </a:cxn>
                <a:cxn ang="0">
                  <a:pos x="85" y="200"/>
                </a:cxn>
                <a:cxn ang="0">
                  <a:pos x="156" y="155"/>
                </a:cxn>
                <a:cxn ang="0">
                  <a:pos x="192" y="74"/>
                </a:cxn>
                <a:cxn ang="0">
                  <a:pos x="189" y="21"/>
                </a:cxn>
                <a:cxn ang="0">
                  <a:pos x="189" y="21"/>
                </a:cxn>
                <a:cxn ang="0">
                  <a:pos x="189" y="21"/>
                </a:cxn>
              </a:cxnLst>
              <a:rect l="0" t="0" r="r" b="b"/>
              <a:pathLst>
                <a:path w="193" h="248">
                  <a:moveTo>
                    <a:pt x="189" y="21"/>
                  </a:moveTo>
                  <a:cubicBezTo>
                    <a:pt x="189" y="15"/>
                    <a:pt x="188" y="4"/>
                    <a:pt x="186" y="2"/>
                  </a:cubicBezTo>
                  <a:cubicBezTo>
                    <a:pt x="184" y="0"/>
                    <a:pt x="183" y="0"/>
                    <a:pt x="180" y="1"/>
                  </a:cubicBezTo>
                  <a:cubicBezTo>
                    <a:pt x="172" y="4"/>
                    <a:pt x="170" y="15"/>
                    <a:pt x="169" y="29"/>
                  </a:cubicBezTo>
                  <a:cubicBezTo>
                    <a:pt x="168" y="34"/>
                    <a:pt x="165" y="65"/>
                    <a:pt x="165" y="66"/>
                  </a:cubicBezTo>
                  <a:cubicBezTo>
                    <a:pt x="172" y="67"/>
                    <a:pt x="179" y="72"/>
                    <a:pt x="173" y="83"/>
                  </a:cubicBezTo>
                  <a:cubicBezTo>
                    <a:pt x="171" y="85"/>
                    <a:pt x="170" y="86"/>
                    <a:pt x="168" y="88"/>
                  </a:cubicBezTo>
                  <a:cubicBezTo>
                    <a:pt x="165" y="91"/>
                    <a:pt x="163" y="95"/>
                    <a:pt x="161" y="98"/>
                  </a:cubicBezTo>
                  <a:cubicBezTo>
                    <a:pt x="159" y="100"/>
                    <a:pt x="157" y="103"/>
                    <a:pt x="155" y="105"/>
                  </a:cubicBezTo>
                  <a:cubicBezTo>
                    <a:pt x="154" y="107"/>
                    <a:pt x="152" y="109"/>
                    <a:pt x="151" y="112"/>
                  </a:cubicBezTo>
                  <a:cubicBezTo>
                    <a:pt x="150" y="113"/>
                    <a:pt x="149" y="116"/>
                    <a:pt x="148" y="117"/>
                  </a:cubicBezTo>
                  <a:cubicBezTo>
                    <a:pt x="144" y="121"/>
                    <a:pt x="131" y="129"/>
                    <a:pt x="131" y="129"/>
                  </a:cubicBezTo>
                  <a:cubicBezTo>
                    <a:pt x="133" y="126"/>
                    <a:pt x="136" y="124"/>
                    <a:pt x="138" y="121"/>
                  </a:cubicBezTo>
                  <a:cubicBezTo>
                    <a:pt x="141" y="118"/>
                    <a:pt x="144" y="116"/>
                    <a:pt x="146" y="112"/>
                  </a:cubicBezTo>
                  <a:cubicBezTo>
                    <a:pt x="147" y="110"/>
                    <a:pt x="168" y="80"/>
                    <a:pt x="169" y="80"/>
                  </a:cubicBezTo>
                  <a:cubicBezTo>
                    <a:pt x="175" y="71"/>
                    <a:pt x="162" y="69"/>
                    <a:pt x="158" y="71"/>
                  </a:cubicBezTo>
                  <a:cubicBezTo>
                    <a:pt x="155" y="72"/>
                    <a:pt x="137" y="77"/>
                    <a:pt x="118" y="103"/>
                  </a:cubicBezTo>
                  <a:cubicBezTo>
                    <a:pt x="115" y="107"/>
                    <a:pt x="112" y="110"/>
                    <a:pt x="109" y="113"/>
                  </a:cubicBezTo>
                  <a:cubicBezTo>
                    <a:pt x="107" y="115"/>
                    <a:pt x="105" y="117"/>
                    <a:pt x="102" y="119"/>
                  </a:cubicBezTo>
                  <a:cubicBezTo>
                    <a:pt x="100" y="120"/>
                    <a:pt x="98" y="121"/>
                    <a:pt x="96" y="122"/>
                  </a:cubicBezTo>
                  <a:cubicBezTo>
                    <a:pt x="58" y="124"/>
                    <a:pt x="44" y="135"/>
                    <a:pt x="42" y="136"/>
                  </a:cubicBezTo>
                  <a:cubicBezTo>
                    <a:pt x="39" y="138"/>
                    <a:pt x="10" y="159"/>
                    <a:pt x="2" y="194"/>
                  </a:cubicBezTo>
                  <a:cubicBezTo>
                    <a:pt x="1" y="198"/>
                    <a:pt x="0" y="207"/>
                    <a:pt x="2" y="212"/>
                  </a:cubicBezTo>
                  <a:cubicBezTo>
                    <a:pt x="2" y="216"/>
                    <a:pt x="3" y="221"/>
                    <a:pt x="3" y="225"/>
                  </a:cubicBezTo>
                  <a:cubicBezTo>
                    <a:pt x="3" y="248"/>
                    <a:pt x="3" y="248"/>
                    <a:pt x="3" y="248"/>
                  </a:cubicBezTo>
                  <a:cubicBezTo>
                    <a:pt x="71" y="248"/>
                    <a:pt x="71" y="248"/>
                    <a:pt x="71" y="248"/>
                  </a:cubicBezTo>
                  <a:cubicBezTo>
                    <a:pt x="71" y="223"/>
                    <a:pt x="71" y="223"/>
                    <a:pt x="71" y="223"/>
                  </a:cubicBezTo>
                  <a:cubicBezTo>
                    <a:pt x="71" y="211"/>
                    <a:pt x="83" y="202"/>
                    <a:pt x="85" y="200"/>
                  </a:cubicBezTo>
                  <a:cubicBezTo>
                    <a:pt x="85" y="200"/>
                    <a:pt x="148" y="164"/>
                    <a:pt x="156" y="155"/>
                  </a:cubicBezTo>
                  <a:cubicBezTo>
                    <a:pt x="164" y="145"/>
                    <a:pt x="192" y="83"/>
                    <a:pt x="192" y="74"/>
                  </a:cubicBezTo>
                  <a:cubicBezTo>
                    <a:pt x="193" y="57"/>
                    <a:pt x="189" y="21"/>
                    <a:pt x="189" y="21"/>
                  </a:cubicBezTo>
                  <a:close/>
                  <a:moveTo>
                    <a:pt x="189" y="21"/>
                  </a:moveTo>
                  <a:cubicBezTo>
                    <a:pt x="189" y="21"/>
                    <a:pt x="189" y="21"/>
                    <a:pt x="189" y="21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</a:endParaRPr>
            </a:p>
          </p:txBody>
        </p:sp>
        <p:sp>
          <p:nvSpPr>
            <p:cNvPr id="27" name="Freeform 34"/>
            <p:cNvSpPr>
              <a:spLocks noEditPoints="1"/>
            </p:cNvSpPr>
            <p:nvPr/>
          </p:nvSpPr>
          <p:spPr bwMode="auto">
            <a:xfrm>
              <a:off x="7457551" y="1676401"/>
              <a:ext cx="456354" cy="403013"/>
            </a:xfrm>
            <a:custGeom>
              <a:avLst/>
              <a:gdLst/>
              <a:ahLst/>
              <a:cxnLst>
                <a:cxn ang="0">
                  <a:pos x="163" y="185"/>
                </a:cxn>
                <a:cxn ang="0">
                  <a:pos x="240" y="84"/>
                </a:cxn>
                <a:cxn ang="0">
                  <a:pos x="229" y="26"/>
                </a:cxn>
                <a:cxn ang="0">
                  <a:pos x="176" y="0"/>
                </a:cxn>
                <a:cxn ang="0">
                  <a:pos x="170" y="0"/>
                </a:cxn>
                <a:cxn ang="0">
                  <a:pos x="122" y="17"/>
                </a:cxn>
                <a:cxn ang="0">
                  <a:pos x="74" y="0"/>
                </a:cxn>
                <a:cxn ang="0">
                  <a:pos x="68" y="0"/>
                </a:cxn>
                <a:cxn ang="0">
                  <a:pos x="15" y="26"/>
                </a:cxn>
                <a:cxn ang="0">
                  <a:pos x="4" y="84"/>
                </a:cxn>
                <a:cxn ang="0">
                  <a:pos x="81" y="185"/>
                </a:cxn>
                <a:cxn ang="0">
                  <a:pos x="102" y="206"/>
                </a:cxn>
                <a:cxn ang="0">
                  <a:pos x="122" y="215"/>
                </a:cxn>
                <a:cxn ang="0">
                  <a:pos x="142" y="206"/>
                </a:cxn>
                <a:cxn ang="0">
                  <a:pos x="163" y="185"/>
                </a:cxn>
                <a:cxn ang="0">
                  <a:pos x="81" y="40"/>
                </a:cxn>
                <a:cxn ang="0">
                  <a:pos x="44" y="73"/>
                </a:cxn>
                <a:cxn ang="0">
                  <a:pos x="34" y="83"/>
                </a:cxn>
                <a:cxn ang="0">
                  <a:pos x="24" y="73"/>
                </a:cxn>
                <a:cxn ang="0">
                  <a:pos x="81" y="20"/>
                </a:cxn>
                <a:cxn ang="0">
                  <a:pos x="91" y="30"/>
                </a:cxn>
                <a:cxn ang="0">
                  <a:pos x="81" y="40"/>
                </a:cxn>
                <a:cxn ang="0">
                  <a:pos x="81" y="40"/>
                </a:cxn>
                <a:cxn ang="0">
                  <a:pos x="81" y="40"/>
                </a:cxn>
              </a:cxnLst>
              <a:rect l="0" t="0" r="r" b="b"/>
              <a:pathLst>
                <a:path w="244" h="215">
                  <a:moveTo>
                    <a:pt x="163" y="185"/>
                  </a:moveTo>
                  <a:cubicBezTo>
                    <a:pt x="195" y="155"/>
                    <a:pt x="235" y="118"/>
                    <a:pt x="240" y="84"/>
                  </a:cubicBezTo>
                  <a:cubicBezTo>
                    <a:pt x="244" y="61"/>
                    <a:pt x="240" y="41"/>
                    <a:pt x="229" y="26"/>
                  </a:cubicBezTo>
                  <a:cubicBezTo>
                    <a:pt x="218" y="11"/>
                    <a:pt x="201" y="3"/>
                    <a:pt x="176" y="0"/>
                  </a:cubicBezTo>
                  <a:cubicBezTo>
                    <a:pt x="174" y="0"/>
                    <a:pt x="172" y="0"/>
                    <a:pt x="170" y="0"/>
                  </a:cubicBezTo>
                  <a:cubicBezTo>
                    <a:pt x="153" y="0"/>
                    <a:pt x="135" y="6"/>
                    <a:pt x="122" y="17"/>
                  </a:cubicBezTo>
                  <a:cubicBezTo>
                    <a:pt x="109" y="6"/>
                    <a:pt x="92" y="0"/>
                    <a:pt x="74" y="0"/>
                  </a:cubicBezTo>
                  <a:cubicBezTo>
                    <a:pt x="72" y="0"/>
                    <a:pt x="70" y="0"/>
                    <a:pt x="68" y="0"/>
                  </a:cubicBezTo>
                  <a:cubicBezTo>
                    <a:pt x="44" y="3"/>
                    <a:pt x="26" y="11"/>
                    <a:pt x="15" y="26"/>
                  </a:cubicBezTo>
                  <a:cubicBezTo>
                    <a:pt x="4" y="41"/>
                    <a:pt x="0" y="61"/>
                    <a:pt x="4" y="84"/>
                  </a:cubicBezTo>
                  <a:cubicBezTo>
                    <a:pt x="9" y="118"/>
                    <a:pt x="49" y="155"/>
                    <a:pt x="81" y="185"/>
                  </a:cubicBezTo>
                  <a:cubicBezTo>
                    <a:pt x="81" y="185"/>
                    <a:pt x="97" y="201"/>
                    <a:pt x="102" y="206"/>
                  </a:cubicBezTo>
                  <a:cubicBezTo>
                    <a:pt x="106" y="209"/>
                    <a:pt x="114" y="215"/>
                    <a:pt x="122" y="215"/>
                  </a:cubicBezTo>
                  <a:cubicBezTo>
                    <a:pt x="131" y="215"/>
                    <a:pt x="138" y="209"/>
                    <a:pt x="142" y="206"/>
                  </a:cubicBezTo>
                  <a:cubicBezTo>
                    <a:pt x="147" y="201"/>
                    <a:pt x="163" y="185"/>
                    <a:pt x="163" y="185"/>
                  </a:cubicBezTo>
                  <a:close/>
                  <a:moveTo>
                    <a:pt x="81" y="40"/>
                  </a:moveTo>
                  <a:cubicBezTo>
                    <a:pt x="61" y="40"/>
                    <a:pt x="44" y="55"/>
                    <a:pt x="44" y="73"/>
                  </a:cubicBezTo>
                  <a:cubicBezTo>
                    <a:pt x="44" y="78"/>
                    <a:pt x="40" y="83"/>
                    <a:pt x="34" y="83"/>
                  </a:cubicBezTo>
                  <a:cubicBezTo>
                    <a:pt x="29" y="83"/>
                    <a:pt x="24" y="78"/>
                    <a:pt x="24" y="73"/>
                  </a:cubicBezTo>
                  <a:cubicBezTo>
                    <a:pt x="24" y="44"/>
                    <a:pt x="50" y="20"/>
                    <a:pt x="81" y="20"/>
                  </a:cubicBezTo>
                  <a:cubicBezTo>
                    <a:pt x="87" y="20"/>
                    <a:pt x="91" y="24"/>
                    <a:pt x="91" y="30"/>
                  </a:cubicBezTo>
                  <a:cubicBezTo>
                    <a:pt x="91" y="35"/>
                    <a:pt x="87" y="40"/>
                    <a:pt x="81" y="40"/>
                  </a:cubicBezTo>
                  <a:close/>
                  <a:moveTo>
                    <a:pt x="81" y="40"/>
                  </a:moveTo>
                  <a:cubicBezTo>
                    <a:pt x="81" y="40"/>
                    <a:pt x="81" y="40"/>
                    <a:pt x="81" y="40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</a:endParaRP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2062758" y="3508308"/>
            <a:ext cx="3744416" cy="155119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zh-CN" alt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</a:rPr>
              <a:t>文本标题</a:t>
            </a:r>
            <a:endParaRPr lang="en-US" altLang="zh-CN" sz="2000" b="1" dirty="0">
              <a:solidFill>
                <a:schemeClr val="tx1">
                  <a:lumMod val="75000"/>
                  <a:lumOff val="25000"/>
                </a:schemeClr>
              </a:solidFill>
              <a:cs typeface="+mn-ea"/>
            </a:endParaRPr>
          </a:p>
          <a:p>
            <a:pPr algn="ctr" defTabSz="1218565">
              <a:spcBef>
                <a:spcPct val="20000"/>
              </a:spcBef>
              <a:defRPr/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时尚中黑简体" panose="01010104010101010101" charset="-122"/>
                <a:cs typeface="+mn-ea"/>
              </a:rPr>
              <a:t>单击此处添加文字阐述，添加简短问题说明单击此处添加文字阐述，添加简短问题说明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cs typeface="+mn-ea"/>
            </a:endParaRPr>
          </a:p>
          <a:p>
            <a:pPr algn="ctr" defTabSz="1218565">
              <a:spcBef>
                <a:spcPct val="20000"/>
              </a:spcBef>
              <a:defRPr/>
            </a:pPr>
            <a:endParaRPr lang="en-US" altLang="zh-CN" sz="1800" dirty="0">
              <a:solidFill>
                <a:schemeClr val="tx1">
                  <a:lumMod val="75000"/>
                  <a:lumOff val="25000"/>
                </a:schemeClr>
              </a:solidFill>
              <a:cs typeface="+mn-ea"/>
            </a:endParaRPr>
          </a:p>
        </p:txBody>
      </p:sp>
      <p:pic>
        <p:nvPicPr>
          <p:cNvPr id="2" name="Picture 2" descr="C:\Users\Administrator\各行业\医疗\dsfds.gif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680" t="28181" r="19142" b="19107"/>
          <a:stretch>
            <a:fillRect/>
          </a:stretch>
        </p:blipFill>
        <p:spPr bwMode="auto">
          <a:xfrm>
            <a:off x="190550" y="172672"/>
            <a:ext cx="593194" cy="538357"/>
          </a:xfrm>
          <a:prstGeom prst="rect">
            <a:avLst/>
          </a:prstGeom>
          <a:noFill/>
          <a:effectLst>
            <a:outerShdw blurRad="215900" dist="1016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853346" y="204963"/>
            <a:ext cx="54006" cy="4340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</a:endParaRPr>
          </a:p>
        </p:txBody>
      </p:sp>
      <p:sp>
        <p:nvSpPr>
          <p:cNvPr id="5" name="文本框 25"/>
          <p:cNvSpPr txBox="1"/>
          <p:nvPr/>
        </p:nvSpPr>
        <p:spPr>
          <a:xfrm>
            <a:off x="945570" y="180723"/>
            <a:ext cx="4453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chemeClr val="accent1"/>
                </a:solidFill>
                <a:latin typeface="+mn-ea"/>
                <a:cs typeface="+mn-ea"/>
              </a:rPr>
              <a:t>请</a:t>
            </a:r>
            <a:r>
              <a:rPr lang="zh-CN" altLang="en-US" sz="3200" b="1" dirty="0" smtClean="0">
                <a:solidFill>
                  <a:schemeClr val="accent1"/>
                </a:solidFill>
                <a:latin typeface="+mn-ea"/>
                <a:cs typeface="+mn-ea"/>
              </a:rPr>
              <a:t>在此处添加目录标题</a:t>
            </a:r>
            <a:endParaRPr lang="zh-CN" altLang="en-US" sz="3200" b="1" dirty="0">
              <a:solidFill>
                <a:schemeClr val="accent1"/>
              </a:solidFill>
              <a:latin typeface="+mn-ea"/>
              <a:cs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 advTm="0">
        <p14:switch dir="r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8" grpId="0"/>
      <p:bldP spid="4" grpId="0" animBg="1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istrator\各行业\医疗\dsfds.gif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contrast="4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680" t="28181" r="19142" b="19107"/>
          <a:stretch>
            <a:fillRect/>
          </a:stretch>
        </p:blipFill>
        <p:spPr bwMode="auto">
          <a:xfrm>
            <a:off x="190550" y="172672"/>
            <a:ext cx="593194" cy="538357"/>
          </a:xfrm>
          <a:prstGeom prst="rect">
            <a:avLst/>
          </a:prstGeom>
          <a:noFill/>
          <a:effectLst>
            <a:outerShdw blurRad="215900" dist="1016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853346" y="204963"/>
            <a:ext cx="54006" cy="4340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</a:endParaRPr>
          </a:p>
        </p:txBody>
      </p:sp>
      <p:sp>
        <p:nvSpPr>
          <p:cNvPr id="5" name="文本框 25"/>
          <p:cNvSpPr txBox="1"/>
          <p:nvPr/>
        </p:nvSpPr>
        <p:spPr>
          <a:xfrm>
            <a:off x="945570" y="180723"/>
            <a:ext cx="4453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chemeClr val="accent1"/>
                </a:solidFill>
                <a:latin typeface="+mn-ea"/>
                <a:cs typeface="+mn-ea"/>
              </a:rPr>
              <a:t>请</a:t>
            </a:r>
            <a:r>
              <a:rPr lang="zh-CN" altLang="en-US" sz="3200" b="1" dirty="0" smtClean="0">
                <a:solidFill>
                  <a:schemeClr val="accent1"/>
                </a:solidFill>
                <a:latin typeface="+mn-ea"/>
                <a:cs typeface="+mn-ea"/>
              </a:rPr>
              <a:t>在此处添加目录标题</a:t>
            </a:r>
            <a:endParaRPr lang="zh-CN" altLang="en-US" sz="3200" b="1" dirty="0">
              <a:solidFill>
                <a:schemeClr val="accent1"/>
              </a:solidFill>
              <a:latin typeface="+mn-ea"/>
              <a:cs typeface="+mn-ea"/>
            </a:endParaRPr>
          </a:p>
        </p:txBody>
      </p:sp>
      <p:grpSp>
        <p:nvGrpSpPr>
          <p:cNvPr id="6" name="Group 14"/>
          <p:cNvGrpSpPr/>
          <p:nvPr/>
        </p:nvGrpSpPr>
        <p:grpSpPr>
          <a:xfrm>
            <a:off x="962959" y="1278635"/>
            <a:ext cx="2739471" cy="3793549"/>
            <a:chOff x="580606" y="1131575"/>
            <a:chExt cx="2339350" cy="3238299"/>
          </a:xfrm>
          <a:solidFill>
            <a:schemeClr val="accent1"/>
          </a:solidFill>
        </p:grpSpPr>
        <p:sp>
          <p:nvSpPr>
            <p:cNvPr id="7" name="Freeform 90"/>
            <p:cNvSpPr>
              <a:spLocks noEditPoints="1"/>
            </p:cNvSpPr>
            <p:nvPr/>
          </p:nvSpPr>
          <p:spPr bwMode="auto">
            <a:xfrm flipH="1">
              <a:off x="639484" y="1131575"/>
              <a:ext cx="2280472" cy="3099394"/>
            </a:xfrm>
            <a:custGeom>
              <a:avLst/>
              <a:gdLst/>
              <a:ahLst/>
              <a:cxnLst>
                <a:cxn ang="0">
                  <a:pos x="130" y="294"/>
                </a:cxn>
                <a:cxn ang="0">
                  <a:pos x="109" y="255"/>
                </a:cxn>
                <a:cxn ang="0">
                  <a:pos x="37" y="183"/>
                </a:cxn>
                <a:cxn ang="0">
                  <a:pos x="1" y="138"/>
                </a:cxn>
                <a:cxn ang="0">
                  <a:pos x="14" y="128"/>
                </a:cxn>
                <a:cxn ang="0">
                  <a:pos x="38" y="134"/>
                </a:cxn>
                <a:cxn ang="0">
                  <a:pos x="60" y="153"/>
                </a:cxn>
                <a:cxn ang="0">
                  <a:pos x="79" y="174"/>
                </a:cxn>
                <a:cxn ang="0">
                  <a:pos x="118" y="164"/>
                </a:cxn>
                <a:cxn ang="0">
                  <a:pos x="66" y="114"/>
                </a:cxn>
                <a:cxn ang="0">
                  <a:pos x="47" y="107"/>
                </a:cxn>
                <a:cxn ang="0">
                  <a:pos x="10" y="92"/>
                </a:cxn>
                <a:cxn ang="0">
                  <a:pos x="10" y="86"/>
                </a:cxn>
                <a:cxn ang="0">
                  <a:pos x="10" y="85"/>
                </a:cxn>
                <a:cxn ang="0">
                  <a:pos x="10" y="81"/>
                </a:cxn>
                <a:cxn ang="0">
                  <a:pos x="18" y="80"/>
                </a:cxn>
                <a:cxn ang="0">
                  <a:pos x="34" y="81"/>
                </a:cxn>
                <a:cxn ang="0">
                  <a:pos x="79" y="87"/>
                </a:cxn>
                <a:cxn ang="0">
                  <a:pos x="92" y="90"/>
                </a:cxn>
                <a:cxn ang="0">
                  <a:pos x="77" y="81"/>
                </a:cxn>
                <a:cxn ang="0">
                  <a:pos x="61" y="68"/>
                </a:cxn>
                <a:cxn ang="0">
                  <a:pos x="50" y="65"/>
                </a:cxn>
                <a:cxn ang="0">
                  <a:pos x="24" y="34"/>
                </a:cxn>
                <a:cxn ang="0">
                  <a:pos x="25" y="32"/>
                </a:cxn>
                <a:cxn ang="0">
                  <a:pos x="27" y="28"/>
                </a:cxn>
                <a:cxn ang="0">
                  <a:pos x="83" y="49"/>
                </a:cxn>
                <a:cxn ang="0">
                  <a:pos x="109" y="63"/>
                </a:cxn>
                <a:cxn ang="0">
                  <a:pos x="109" y="63"/>
                </a:cxn>
                <a:cxn ang="0">
                  <a:pos x="98" y="48"/>
                </a:cxn>
                <a:cxn ang="0">
                  <a:pos x="71" y="21"/>
                </a:cxn>
                <a:cxn ang="0">
                  <a:pos x="72" y="6"/>
                </a:cxn>
                <a:cxn ang="0">
                  <a:pos x="79" y="3"/>
                </a:cxn>
                <a:cxn ang="0">
                  <a:pos x="80" y="2"/>
                </a:cxn>
                <a:cxn ang="0">
                  <a:pos x="83" y="1"/>
                </a:cxn>
                <a:cxn ang="0">
                  <a:pos x="144" y="53"/>
                </a:cxn>
                <a:cxn ang="0">
                  <a:pos x="149" y="59"/>
                </a:cxn>
                <a:cxn ang="0">
                  <a:pos x="147" y="56"/>
                </a:cxn>
                <a:cxn ang="0">
                  <a:pos x="139" y="24"/>
                </a:cxn>
                <a:cxn ang="0">
                  <a:pos x="151" y="17"/>
                </a:cxn>
                <a:cxn ang="0">
                  <a:pos x="154" y="18"/>
                </a:cxn>
                <a:cxn ang="0">
                  <a:pos x="160" y="29"/>
                </a:cxn>
                <a:cxn ang="0">
                  <a:pos x="163" y="37"/>
                </a:cxn>
                <a:cxn ang="0">
                  <a:pos x="187" y="76"/>
                </a:cxn>
                <a:cxn ang="0">
                  <a:pos x="197" y="108"/>
                </a:cxn>
                <a:cxn ang="0">
                  <a:pos x="220" y="299"/>
                </a:cxn>
                <a:cxn ang="0">
                  <a:pos x="132" y="299"/>
                </a:cxn>
              </a:cxnLst>
              <a:rect l="0" t="0" r="r" b="b"/>
              <a:pathLst>
                <a:path w="220" h="299">
                  <a:moveTo>
                    <a:pt x="132" y="299"/>
                  </a:moveTo>
                  <a:cubicBezTo>
                    <a:pt x="131" y="297"/>
                    <a:pt x="131" y="295"/>
                    <a:pt x="130" y="294"/>
                  </a:cubicBezTo>
                  <a:cubicBezTo>
                    <a:pt x="130" y="292"/>
                    <a:pt x="129" y="291"/>
                    <a:pt x="128" y="289"/>
                  </a:cubicBezTo>
                  <a:cubicBezTo>
                    <a:pt x="128" y="289"/>
                    <a:pt x="120" y="262"/>
                    <a:pt x="109" y="255"/>
                  </a:cubicBezTo>
                  <a:cubicBezTo>
                    <a:pt x="95" y="247"/>
                    <a:pt x="86" y="239"/>
                    <a:pt x="86" y="239"/>
                  </a:cubicBezTo>
                  <a:cubicBezTo>
                    <a:pt x="86" y="239"/>
                    <a:pt x="46" y="202"/>
                    <a:pt x="37" y="183"/>
                  </a:cubicBezTo>
                  <a:cubicBezTo>
                    <a:pt x="25" y="160"/>
                    <a:pt x="4" y="144"/>
                    <a:pt x="4" y="144"/>
                  </a:cubicBezTo>
                  <a:cubicBezTo>
                    <a:pt x="3" y="142"/>
                    <a:pt x="1" y="139"/>
                    <a:pt x="1" y="138"/>
                  </a:cubicBezTo>
                  <a:cubicBezTo>
                    <a:pt x="0" y="135"/>
                    <a:pt x="3" y="136"/>
                    <a:pt x="5" y="134"/>
                  </a:cubicBezTo>
                  <a:cubicBezTo>
                    <a:pt x="7" y="131"/>
                    <a:pt x="10" y="128"/>
                    <a:pt x="14" y="128"/>
                  </a:cubicBezTo>
                  <a:cubicBezTo>
                    <a:pt x="14" y="128"/>
                    <a:pt x="23" y="127"/>
                    <a:pt x="30" y="130"/>
                  </a:cubicBezTo>
                  <a:cubicBezTo>
                    <a:pt x="33" y="132"/>
                    <a:pt x="35" y="133"/>
                    <a:pt x="38" y="134"/>
                  </a:cubicBezTo>
                  <a:cubicBezTo>
                    <a:pt x="38" y="134"/>
                    <a:pt x="49" y="140"/>
                    <a:pt x="56" y="149"/>
                  </a:cubicBezTo>
                  <a:cubicBezTo>
                    <a:pt x="57" y="150"/>
                    <a:pt x="58" y="152"/>
                    <a:pt x="60" y="153"/>
                  </a:cubicBezTo>
                  <a:cubicBezTo>
                    <a:pt x="60" y="154"/>
                    <a:pt x="60" y="154"/>
                    <a:pt x="61" y="155"/>
                  </a:cubicBezTo>
                  <a:cubicBezTo>
                    <a:pt x="63" y="158"/>
                    <a:pt x="78" y="174"/>
                    <a:pt x="79" y="174"/>
                  </a:cubicBezTo>
                  <a:cubicBezTo>
                    <a:pt x="80" y="176"/>
                    <a:pt x="87" y="182"/>
                    <a:pt x="94" y="182"/>
                  </a:cubicBezTo>
                  <a:cubicBezTo>
                    <a:pt x="118" y="182"/>
                    <a:pt x="120" y="167"/>
                    <a:pt x="118" y="164"/>
                  </a:cubicBezTo>
                  <a:cubicBezTo>
                    <a:pt x="118" y="163"/>
                    <a:pt x="113" y="149"/>
                    <a:pt x="105" y="142"/>
                  </a:cubicBezTo>
                  <a:cubicBezTo>
                    <a:pt x="94" y="131"/>
                    <a:pt x="79" y="118"/>
                    <a:pt x="66" y="114"/>
                  </a:cubicBezTo>
                  <a:cubicBezTo>
                    <a:pt x="61" y="113"/>
                    <a:pt x="56" y="111"/>
                    <a:pt x="53" y="108"/>
                  </a:cubicBezTo>
                  <a:cubicBezTo>
                    <a:pt x="51" y="107"/>
                    <a:pt x="50" y="107"/>
                    <a:pt x="47" y="107"/>
                  </a:cubicBezTo>
                  <a:cubicBezTo>
                    <a:pt x="35" y="106"/>
                    <a:pt x="17" y="98"/>
                    <a:pt x="17" y="98"/>
                  </a:cubicBezTo>
                  <a:cubicBezTo>
                    <a:pt x="14" y="97"/>
                    <a:pt x="11" y="93"/>
                    <a:pt x="10" y="92"/>
                  </a:cubicBezTo>
                  <a:cubicBezTo>
                    <a:pt x="10" y="92"/>
                    <a:pt x="10" y="92"/>
                    <a:pt x="10" y="91"/>
                  </a:cubicBezTo>
                  <a:cubicBezTo>
                    <a:pt x="9" y="90"/>
                    <a:pt x="9" y="88"/>
                    <a:pt x="10" y="86"/>
                  </a:cubicBezTo>
                  <a:cubicBezTo>
                    <a:pt x="10" y="86"/>
                    <a:pt x="10" y="85"/>
                    <a:pt x="10" y="85"/>
                  </a:cubicBezTo>
                  <a:cubicBezTo>
                    <a:pt x="10" y="85"/>
                    <a:pt x="10" y="85"/>
                    <a:pt x="10" y="85"/>
                  </a:cubicBezTo>
                  <a:cubicBezTo>
                    <a:pt x="10" y="84"/>
                    <a:pt x="9" y="84"/>
                    <a:pt x="9" y="83"/>
                  </a:cubicBezTo>
                  <a:cubicBezTo>
                    <a:pt x="9" y="82"/>
                    <a:pt x="10" y="82"/>
                    <a:pt x="10" y="81"/>
                  </a:cubicBezTo>
                  <a:cubicBezTo>
                    <a:pt x="11" y="81"/>
                    <a:pt x="12" y="81"/>
                    <a:pt x="13" y="81"/>
                  </a:cubicBezTo>
                  <a:cubicBezTo>
                    <a:pt x="15" y="80"/>
                    <a:pt x="17" y="80"/>
                    <a:pt x="18" y="80"/>
                  </a:cubicBezTo>
                  <a:cubicBezTo>
                    <a:pt x="22" y="80"/>
                    <a:pt x="26" y="80"/>
                    <a:pt x="29" y="80"/>
                  </a:cubicBezTo>
                  <a:cubicBezTo>
                    <a:pt x="31" y="81"/>
                    <a:pt x="32" y="81"/>
                    <a:pt x="34" y="81"/>
                  </a:cubicBezTo>
                  <a:cubicBezTo>
                    <a:pt x="34" y="81"/>
                    <a:pt x="43" y="80"/>
                    <a:pt x="45" y="80"/>
                  </a:cubicBezTo>
                  <a:cubicBezTo>
                    <a:pt x="45" y="80"/>
                    <a:pt x="77" y="87"/>
                    <a:pt x="79" y="87"/>
                  </a:cubicBezTo>
                  <a:cubicBezTo>
                    <a:pt x="80" y="87"/>
                    <a:pt x="85" y="89"/>
                    <a:pt x="85" y="89"/>
                  </a:cubicBezTo>
                  <a:cubicBezTo>
                    <a:pt x="86" y="89"/>
                    <a:pt x="89" y="90"/>
                    <a:pt x="92" y="90"/>
                  </a:cubicBezTo>
                  <a:cubicBezTo>
                    <a:pt x="92" y="90"/>
                    <a:pt x="92" y="90"/>
                    <a:pt x="92" y="90"/>
                  </a:cubicBezTo>
                  <a:cubicBezTo>
                    <a:pt x="92" y="90"/>
                    <a:pt x="79" y="82"/>
                    <a:pt x="77" y="81"/>
                  </a:cubicBezTo>
                  <a:cubicBezTo>
                    <a:pt x="76" y="80"/>
                    <a:pt x="75" y="80"/>
                    <a:pt x="74" y="79"/>
                  </a:cubicBezTo>
                  <a:cubicBezTo>
                    <a:pt x="72" y="78"/>
                    <a:pt x="62" y="69"/>
                    <a:pt x="61" y="68"/>
                  </a:cubicBezTo>
                  <a:cubicBezTo>
                    <a:pt x="59" y="68"/>
                    <a:pt x="57" y="67"/>
                    <a:pt x="55" y="66"/>
                  </a:cubicBezTo>
                  <a:cubicBezTo>
                    <a:pt x="54" y="66"/>
                    <a:pt x="51" y="65"/>
                    <a:pt x="50" y="65"/>
                  </a:cubicBezTo>
                  <a:cubicBezTo>
                    <a:pt x="50" y="65"/>
                    <a:pt x="43" y="62"/>
                    <a:pt x="43" y="62"/>
                  </a:cubicBezTo>
                  <a:cubicBezTo>
                    <a:pt x="23" y="54"/>
                    <a:pt x="23" y="37"/>
                    <a:pt x="24" y="34"/>
                  </a:cubicBezTo>
                  <a:cubicBezTo>
                    <a:pt x="24" y="33"/>
                    <a:pt x="24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1"/>
                    <a:pt x="25" y="31"/>
                    <a:pt x="25" y="30"/>
                  </a:cubicBezTo>
                  <a:cubicBezTo>
                    <a:pt x="26" y="28"/>
                    <a:pt x="27" y="28"/>
                    <a:pt x="27" y="28"/>
                  </a:cubicBezTo>
                  <a:cubicBezTo>
                    <a:pt x="27" y="28"/>
                    <a:pt x="55" y="37"/>
                    <a:pt x="56" y="37"/>
                  </a:cubicBezTo>
                  <a:cubicBezTo>
                    <a:pt x="83" y="49"/>
                    <a:pt x="83" y="49"/>
                    <a:pt x="83" y="49"/>
                  </a:cubicBezTo>
                  <a:cubicBezTo>
                    <a:pt x="92" y="53"/>
                    <a:pt x="102" y="59"/>
                    <a:pt x="103" y="59"/>
                  </a:cubicBezTo>
                  <a:cubicBezTo>
                    <a:pt x="105" y="61"/>
                    <a:pt x="107" y="62"/>
                    <a:pt x="109" y="63"/>
                  </a:cubicBezTo>
                  <a:cubicBezTo>
                    <a:pt x="109" y="63"/>
                    <a:pt x="109" y="63"/>
                    <a:pt x="109" y="63"/>
                  </a:cubicBezTo>
                  <a:cubicBezTo>
                    <a:pt x="109" y="63"/>
                    <a:pt x="109" y="63"/>
                    <a:pt x="109" y="63"/>
                  </a:cubicBezTo>
                  <a:cubicBezTo>
                    <a:pt x="109" y="63"/>
                    <a:pt x="106" y="54"/>
                    <a:pt x="98" y="48"/>
                  </a:cubicBezTo>
                  <a:cubicBezTo>
                    <a:pt x="98" y="48"/>
                    <a:pt x="98" y="48"/>
                    <a:pt x="98" y="48"/>
                  </a:cubicBezTo>
                  <a:cubicBezTo>
                    <a:pt x="98" y="48"/>
                    <a:pt x="80" y="34"/>
                    <a:pt x="80" y="34"/>
                  </a:cubicBezTo>
                  <a:cubicBezTo>
                    <a:pt x="74" y="28"/>
                    <a:pt x="71" y="22"/>
                    <a:pt x="71" y="21"/>
                  </a:cubicBezTo>
                  <a:cubicBezTo>
                    <a:pt x="71" y="21"/>
                    <a:pt x="71" y="21"/>
                    <a:pt x="71" y="21"/>
                  </a:cubicBezTo>
                  <a:cubicBezTo>
                    <a:pt x="69" y="15"/>
                    <a:pt x="69" y="10"/>
                    <a:pt x="72" y="6"/>
                  </a:cubicBezTo>
                  <a:cubicBezTo>
                    <a:pt x="72" y="6"/>
                    <a:pt x="75" y="2"/>
                    <a:pt x="79" y="3"/>
                  </a:cubicBezTo>
                  <a:cubicBezTo>
                    <a:pt x="79" y="3"/>
                    <a:pt x="79" y="3"/>
                    <a:pt x="79" y="3"/>
                  </a:cubicBezTo>
                  <a:cubicBezTo>
                    <a:pt x="79" y="2"/>
                    <a:pt x="80" y="2"/>
                    <a:pt x="80" y="2"/>
                  </a:cubicBezTo>
                  <a:cubicBezTo>
                    <a:pt x="80" y="2"/>
                    <a:pt x="80" y="2"/>
                    <a:pt x="80" y="2"/>
                  </a:cubicBezTo>
                  <a:cubicBezTo>
                    <a:pt x="80" y="1"/>
                    <a:pt x="81" y="0"/>
                    <a:pt x="82" y="0"/>
                  </a:cubicBezTo>
                  <a:cubicBezTo>
                    <a:pt x="82" y="0"/>
                    <a:pt x="82" y="0"/>
                    <a:pt x="83" y="1"/>
                  </a:cubicBezTo>
                  <a:cubicBezTo>
                    <a:pt x="134" y="43"/>
                    <a:pt x="134" y="43"/>
                    <a:pt x="134" y="43"/>
                  </a:cubicBezTo>
                  <a:cubicBezTo>
                    <a:pt x="137" y="46"/>
                    <a:pt x="141" y="49"/>
                    <a:pt x="144" y="53"/>
                  </a:cubicBezTo>
                  <a:cubicBezTo>
                    <a:pt x="145" y="55"/>
                    <a:pt x="146" y="56"/>
                    <a:pt x="148" y="57"/>
                  </a:cubicBezTo>
                  <a:cubicBezTo>
                    <a:pt x="148" y="58"/>
                    <a:pt x="149" y="58"/>
                    <a:pt x="149" y="59"/>
                  </a:cubicBezTo>
                  <a:cubicBezTo>
                    <a:pt x="149" y="59"/>
                    <a:pt x="149" y="59"/>
                    <a:pt x="149" y="59"/>
                  </a:cubicBezTo>
                  <a:cubicBezTo>
                    <a:pt x="149" y="58"/>
                    <a:pt x="148" y="57"/>
                    <a:pt x="147" y="56"/>
                  </a:cubicBezTo>
                  <a:cubicBezTo>
                    <a:pt x="146" y="54"/>
                    <a:pt x="145" y="53"/>
                    <a:pt x="144" y="51"/>
                  </a:cubicBezTo>
                  <a:cubicBezTo>
                    <a:pt x="138" y="39"/>
                    <a:pt x="137" y="28"/>
                    <a:pt x="139" y="24"/>
                  </a:cubicBezTo>
                  <a:cubicBezTo>
                    <a:pt x="141" y="22"/>
                    <a:pt x="143" y="19"/>
                    <a:pt x="148" y="17"/>
                  </a:cubicBezTo>
                  <a:cubicBezTo>
                    <a:pt x="149" y="17"/>
                    <a:pt x="150" y="17"/>
                    <a:pt x="151" y="17"/>
                  </a:cubicBezTo>
                  <a:cubicBezTo>
                    <a:pt x="151" y="16"/>
                    <a:pt x="152" y="16"/>
                    <a:pt x="152" y="16"/>
                  </a:cubicBezTo>
                  <a:cubicBezTo>
                    <a:pt x="153" y="16"/>
                    <a:pt x="153" y="17"/>
                    <a:pt x="154" y="18"/>
                  </a:cubicBezTo>
                  <a:cubicBezTo>
                    <a:pt x="155" y="20"/>
                    <a:pt x="156" y="22"/>
                    <a:pt x="157" y="24"/>
                  </a:cubicBezTo>
                  <a:cubicBezTo>
                    <a:pt x="158" y="26"/>
                    <a:pt x="159" y="28"/>
                    <a:pt x="160" y="29"/>
                  </a:cubicBezTo>
                  <a:cubicBezTo>
                    <a:pt x="160" y="30"/>
                    <a:pt x="160" y="31"/>
                    <a:pt x="161" y="32"/>
                  </a:cubicBezTo>
                  <a:cubicBezTo>
                    <a:pt x="161" y="34"/>
                    <a:pt x="162" y="36"/>
                    <a:pt x="163" y="37"/>
                  </a:cubicBezTo>
                  <a:cubicBezTo>
                    <a:pt x="163" y="37"/>
                    <a:pt x="176" y="54"/>
                    <a:pt x="182" y="66"/>
                  </a:cubicBezTo>
                  <a:cubicBezTo>
                    <a:pt x="183" y="68"/>
                    <a:pt x="186" y="75"/>
                    <a:pt x="187" y="76"/>
                  </a:cubicBezTo>
                  <a:cubicBezTo>
                    <a:pt x="187" y="77"/>
                    <a:pt x="187" y="77"/>
                    <a:pt x="187" y="77"/>
                  </a:cubicBezTo>
                  <a:cubicBezTo>
                    <a:pt x="196" y="93"/>
                    <a:pt x="197" y="107"/>
                    <a:pt x="197" y="108"/>
                  </a:cubicBezTo>
                  <a:cubicBezTo>
                    <a:pt x="197" y="108"/>
                    <a:pt x="205" y="226"/>
                    <a:pt x="210" y="254"/>
                  </a:cubicBezTo>
                  <a:cubicBezTo>
                    <a:pt x="215" y="282"/>
                    <a:pt x="220" y="297"/>
                    <a:pt x="220" y="299"/>
                  </a:cubicBezTo>
                  <a:cubicBezTo>
                    <a:pt x="132" y="299"/>
                    <a:pt x="132" y="299"/>
                    <a:pt x="132" y="299"/>
                  </a:cubicBezTo>
                  <a:close/>
                  <a:moveTo>
                    <a:pt x="132" y="299"/>
                  </a:moveTo>
                  <a:cubicBezTo>
                    <a:pt x="132" y="299"/>
                    <a:pt x="132" y="299"/>
                    <a:pt x="132" y="299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8" name="Rounded Rectangle 10"/>
            <p:cNvSpPr/>
            <p:nvPr/>
          </p:nvSpPr>
          <p:spPr>
            <a:xfrm>
              <a:off x="580606" y="4081839"/>
              <a:ext cx="1152140" cy="28803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cs typeface="+mn-ea"/>
              </a:endParaRPr>
            </a:p>
          </p:txBody>
        </p:sp>
      </p:grpSp>
      <p:grpSp>
        <p:nvGrpSpPr>
          <p:cNvPr id="9" name="Group 13"/>
          <p:cNvGrpSpPr/>
          <p:nvPr/>
        </p:nvGrpSpPr>
        <p:grpSpPr>
          <a:xfrm rot="1521600">
            <a:off x="3169922" y="2508773"/>
            <a:ext cx="364904" cy="365037"/>
            <a:chOff x="3765502" y="2110894"/>
            <a:chExt cx="403249" cy="403249"/>
          </a:xfrm>
        </p:grpSpPr>
        <p:sp>
          <p:nvSpPr>
            <p:cNvPr id="10" name="Oval 11"/>
            <p:cNvSpPr/>
            <p:nvPr/>
          </p:nvSpPr>
          <p:spPr>
            <a:xfrm>
              <a:off x="3765502" y="2110894"/>
              <a:ext cx="403249" cy="403249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cs typeface="+mn-ea"/>
              </a:endParaRPr>
            </a:p>
          </p:txBody>
        </p:sp>
        <p:sp>
          <p:nvSpPr>
            <p:cNvPr id="11" name="Rounded Rectangle 12"/>
            <p:cNvSpPr/>
            <p:nvPr/>
          </p:nvSpPr>
          <p:spPr>
            <a:xfrm>
              <a:off x="3938323" y="2110894"/>
              <a:ext cx="57607" cy="40324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cs typeface="+mn-ea"/>
              </a:endParaRPr>
            </a:p>
          </p:txBody>
        </p:sp>
      </p:grpSp>
      <p:grpSp>
        <p:nvGrpSpPr>
          <p:cNvPr id="12" name="Group 19"/>
          <p:cNvGrpSpPr/>
          <p:nvPr/>
        </p:nvGrpSpPr>
        <p:grpSpPr>
          <a:xfrm rot="10800000">
            <a:off x="6556003" y="4122412"/>
            <a:ext cx="191040" cy="748976"/>
            <a:chOff x="4514393" y="1036303"/>
            <a:chExt cx="115214" cy="1487365"/>
          </a:xfrm>
        </p:grpSpPr>
        <p:cxnSp>
          <p:nvCxnSpPr>
            <p:cNvPr id="13" name="Straight Connector 20"/>
            <p:cNvCxnSpPr/>
            <p:nvPr/>
          </p:nvCxnSpPr>
          <p:spPr>
            <a:xfrm flipV="1">
              <a:off x="4629607" y="1041066"/>
              <a:ext cx="0" cy="1482602"/>
            </a:xfrm>
            <a:prstGeom prst="line">
              <a:avLst/>
            </a:prstGeom>
            <a:ln w="19050" cap="rnd">
              <a:solidFill>
                <a:schemeClr val="accent3"/>
              </a:solidFill>
              <a:prstDash val="solid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21"/>
            <p:cNvCxnSpPr/>
            <p:nvPr/>
          </p:nvCxnSpPr>
          <p:spPr>
            <a:xfrm flipH="1">
              <a:off x="4514393" y="1036303"/>
              <a:ext cx="115214" cy="0"/>
            </a:xfrm>
            <a:prstGeom prst="line">
              <a:avLst/>
            </a:prstGeom>
            <a:ln w="19050" cap="rnd">
              <a:solidFill>
                <a:schemeClr val="accent3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22"/>
            <p:cNvCxnSpPr/>
            <p:nvPr/>
          </p:nvCxnSpPr>
          <p:spPr>
            <a:xfrm flipH="1">
              <a:off x="4514393" y="2523668"/>
              <a:ext cx="115214" cy="0"/>
            </a:xfrm>
            <a:prstGeom prst="line">
              <a:avLst/>
            </a:prstGeom>
            <a:ln w="19050" cap="rnd">
              <a:solidFill>
                <a:schemeClr val="accent3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23"/>
          <p:cNvGrpSpPr/>
          <p:nvPr/>
        </p:nvGrpSpPr>
        <p:grpSpPr>
          <a:xfrm rot="10800000">
            <a:off x="6556003" y="3057681"/>
            <a:ext cx="191040" cy="748976"/>
            <a:chOff x="4514393" y="1036303"/>
            <a:chExt cx="115214" cy="1487365"/>
          </a:xfrm>
        </p:grpSpPr>
        <p:cxnSp>
          <p:nvCxnSpPr>
            <p:cNvPr id="17" name="Straight Connector 24"/>
            <p:cNvCxnSpPr/>
            <p:nvPr/>
          </p:nvCxnSpPr>
          <p:spPr>
            <a:xfrm flipV="1">
              <a:off x="4629607" y="1041066"/>
              <a:ext cx="0" cy="1482602"/>
            </a:xfrm>
            <a:prstGeom prst="line">
              <a:avLst/>
            </a:prstGeom>
            <a:ln w="19050" cap="rnd">
              <a:solidFill>
                <a:schemeClr val="accent2"/>
              </a:solidFill>
              <a:prstDash val="solid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25"/>
            <p:cNvCxnSpPr/>
            <p:nvPr/>
          </p:nvCxnSpPr>
          <p:spPr>
            <a:xfrm flipH="1">
              <a:off x="4514393" y="1036303"/>
              <a:ext cx="115214" cy="0"/>
            </a:xfrm>
            <a:prstGeom prst="line">
              <a:avLst/>
            </a:prstGeom>
            <a:ln w="19050" cap="rnd">
              <a:solidFill>
                <a:schemeClr val="accent2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26"/>
            <p:cNvCxnSpPr/>
            <p:nvPr/>
          </p:nvCxnSpPr>
          <p:spPr>
            <a:xfrm flipH="1">
              <a:off x="4514393" y="2523668"/>
              <a:ext cx="115214" cy="0"/>
            </a:xfrm>
            <a:prstGeom prst="line">
              <a:avLst/>
            </a:prstGeom>
            <a:ln w="19050" cap="rnd">
              <a:solidFill>
                <a:schemeClr val="accent2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27"/>
          <p:cNvGrpSpPr/>
          <p:nvPr/>
        </p:nvGrpSpPr>
        <p:grpSpPr>
          <a:xfrm rot="10800000">
            <a:off x="6556003" y="1884552"/>
            <a:ext cx="191040" cy="748976"/>
            <a:chOff x="4514393" y="1036303"/>
            <a:chExt cx="115214" cy="1487365"/>
          </a:xfrm>
        </p:grpSpPr>
        <p:cxnSp>
          <p:nvCxnSpPr>
            <p:cNvPr id="21" name="Straight Connector 28"/>
            <p:cNvCxnSpPr/>
            <p:nvPr/>
          </p:nvCxnSpPr>
          <p:spPr>
            <a:xfrm flipV="1">
              <a:off x="4629607" y="1041066"/>
              <a:ext cx="0" cy="1482602"/>
            </a:xfrm>
            <a:prstGeom prst="line">
              <a:avLst/>
            </a:prstGeom>
            <a:ln w="19050" cap="rnd">
              <a:solidFill>
                <a:schemeClr val="accent1"/>
              </a:solidFill>
              <a:prstDash val="solid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30"/>
            <p:cNvCxnSpPr/>
            <p:nvPr/>
          </p:nvCxnSpPr>
          <p:spPr>
            <a:xfrm flipH="1">
              <a:off x="4514393" y="1036303"/>
              <a:ext cx="115214" cy="0"/>
            </a:xfrm>
            <a:prstGeom prst="line">
              <a:avLst/>
            </a:prstGeom>
            <a:ln w="19050" cap="rnd">
              <a:solidFill>
                <a:schemeClr val="accent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31"/>
            <p:cNvCxnSpPr/>
            <p:nvPr/>
          </p:nvCxnSpPr>
          <p:spPr>
            <a:xfrm flipH="1">
              <a:off x="4514393" y="2523668"/>
              <a:ext cx="115214" cy="0"/>
            </a:xfrm>
            <a:prstGeom prst="line">
              <a:avLst/>
            </a:prstGeom>
            <a:ln w="19050" cap="rnd">
              <a:solidFill>
                <a:schemeClr val="accent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4" name="Straight Connector 32"/>
          <p:cNvCxnSpPr/>
          <p:nvPr/>
        </p:nvCxnSpPr>
        <p:spPr>
          <a:xfrm>
            <a:off x="3925609" y="2244152"/>
            <a:ext cx="2630394" cy="0"/>
          </a:xfrm>
          <a:prstGeom prst="line">
            <a:avLst/>
          </a:prstGeom>
          <a:ln w="19050">
            <a:solidFill>
              <a:schemeClr val="accent1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Elbow Connector 33"/>
          <p:cNvCxnSpPr/>
          <p:nvPr/>
        </p:nvCxnSpPr>
        <p:spPr>
          <a:xfrm>
            <a:off x="3925253" y="2588275"/>
            <a:ext cx="2630750" cy="845098"/>
          </a:xfrm>
          <a:prstGeom prst="bentConnector3">
            <a:avLst>
              <a:gd name="adj1" fmla="val 79927"/>
            </a:avLst>
          </a:prstGeom>
          <a:ln w="19050" cmpd="sng">
            <a:solidFill>
              <a:schemeClr val="accent2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Elbow Connector 34"/>
          <p:cNvCxnSpPr/>
          <p:nvPr/>
        </p:nvCxnSpPr>
        <p:spPr>
          <a:xfrm>
            <a:off x="3925609" y="2961560"/>
            <a:ext cx="2630394" cy="1547390"/>
          </a:xfrm>
          <a:prstGeom prst="bentConnector3">
            <a:avLst>
              <a:gd name="adj1" fmla="val 65448"/>
            </a:avLst>
          </a:prstGeom>
          <a:ln w="19050" cmpd="sng">
            <a:solidFill>
              <a:schemeClr val="accent3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roup 179"/>
          <p:cNvGrpSpPr/>
          <p:nvPr/>
        </p:nvGrpSpPr>
        <p:grpSpPr>
          <a:xfrm>
            <a:off x="6942301" y="1893011"/>
            <a:ext cx="266767" cy="682985"/>
            <a:chOff x="5054600" y="1652588"/>
            <a:chExt cx="187325" cy="479424"/>
          </a:xfrm>
          <a:solidFill>
            <a:schemeClr val="accent1"/>
          </a:solidFill>
        </p:grpSpPr>
        <p:sp>
          <p:nvSpPr>
            <p:cNvPr id="28" name="Freeform 96"/>
            <p:cNvSpPr/>
            <p:nvPr/>
          </p:nvSpPr>
          <p:spPr bwMode="auto">
            <a:xfrm>
              <a:off x="5054600" y="1733550"/>
              <a:ext cx="187325" cy="398462"/>
            </a:xfrm>
            <a:custGeom>
              <a:avLst/>
              <a:gdLst/>
              <a:ahLst/>
              <a:cxnLst>
                <a:cxn ang="0">
                  <a:pos x="55" y="1"/>
                </a:cxn>
                <a:cxn ang="0">
                  <a:pos x="19" y="0"/>
                </a:cxn>
                <a:cxn ang="0">
                  <a:pos x="0" y="16"/>
                </a:cxn>
                <a:cxn ang="0">
                  <a:pos x="0" y="16"/>
                </a:cxn>
                <a:cxn ang="0">
                  <a:pos x="0" y="18"/>
                </a:cxn>
                <a:cxn ang="0">
                  <a:pos x="0" y="69"/>
                </a:cxn>
                <a:cxn ang="0">
                  <a:pos x="6" y="75"/>
                </a:cxn>
                <a:cxn ang="0">
                  <a:pos x="12" y="69"/>
                </a:cxn>
                <a:cxn ang="0">
                  <a:pos x="12" y="25"/>
                </a:cxn>
                <a:cxn ang="0">
                  <a:pos x="18" y="25"/>
                </a:cxn>
                <a:cxn ang="0">
                  <a:pos x="18" y="68"/>
                </a:cxn>
                <a:cxn ang="0">
                  <a:pos x="18" y="69"/>
                </a:cxn>
                <a:cxn ang="0">
                  <a:pos x="18" y="145"/>
                </a:cxn>
                <a:cxn ang="0">
                  <a:pos x="26" y="153"/>
                </a:cxn>
                <a:cxn ang="0">
                  <a:pos x="34" y="145"/>
                </a:cxn>
                <a:cxn ang="0">
                  <a:pos x="34" y="78"/>
                </a:cxn>
                <a:cxn ang="0">
                  <a:pos x="39" y="78"/>
                </a:cxn>
                <a:cxn ang="0">
                  <a:pos x="39" y="145"/>
                </a:cxn>
                <a:cxn ang="0">
                  <a:pos x="47" y="153"/>
                </a:cxn>
                <a:cxn ang="0">
                  <a:pos x="55" y="145"/>
                </a:cxn>
                <a:cxn ang="0">
                  <a:pos x="55" y="68"/>
                </a:cxn>
                <a:cxn ang="0">
                  <a:pos x="55" y="67"/>
                </a:cxn>
                <a:cxn ang="0">
                  <a:pos x="55" y="25"/>
                </a:cxn>
                <a:cxn ang="0">
                  <a:pos x="60" y="25"/>
                </a:cxn>
                <a:cxn ang="0">
                  <a:pos x="60" y="69"/>
                </a:cxn>
                <a:cxn ang="0">
                  <a:pos x="66" y="75"/>
                </a:cxn>
                <a:cxn ang="0">
                  <a:pos x="73" y="69"/>
                </a:cxn>
                <a:cxn ang="0">
                  <a:pos x="73" y="18"/>
                </a:cxn>
                <a:cxn ang="0">
                  <a:pos x="73" y="16"/>
                </a:cxn>
                <a:cxn ang="0">
                  <a:pos x="73" y="15"/>
                </a:cxn>
                <a:cxn ang="0">
                  <a:pos x="55" y="1"/>
                </a:cxn>
              </a:cxnLst>
              <a:rect l="0" t="0" r="r" b="b"/>
              <a:pathLst>
                <a:path w="73" h="153">
                  <a:moveTo>
                    <a:pt x="55" y="1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5" y="1"/>
                    <a:pt x="0" y="12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73"/>
                    <a:pt x="3" y="75"/>
                    <a:pt x="6" y="75"/>
                  </a:cubicBezTo>
                  <a:cubicBezTo>
                    <a:pt x="10" y="75"/>
                    <a:pt x="12" y="73"/>
                    <a:pt x="12" y="69"/>
                  </a:cubicBezTo>
                  <a:cubicBezTo>
                    <a:pt x="12" y="25"/>
                    <a:pt x="12" y="25"/>
                    <a:pt x="12" y="25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18" y="68"/>
                    <a:pt x="18" y="68"/>
                    <a:pt x="18" y="68"/>
                  </a:cubicBezTo>
                  <a:cubicBezTo>
                    <a:pt x="18" y="68"/>
                    <a:pt x="18" y="69"/>
                    <a:pt x="18" y="69"/>
                  </a:cubicBezTo>
                  <a:cubicBezTo>
                    <a:pt x="18" y="145"/>
                    <a:pt x="18" y="145"/>
                    <a:pt x="18" y="145"/>
                  </a:cubicBezTo>
                  <a:cubicBezTo>
                    <a:pt x="18" y="150"/>
                    <a:pt x="21" y="153"/>
                    <a:pt x="26" y="153"/>
                  </a:cubicBezTo>
                  <a:cubicBezTo>
                    <a:pt x="31" y="153"/>
                    <a:pt x="34" y="150"/>
                    <a:pt x="34" y="145"/>
                  </a:cubicBezTo>
                  <a:cubicBezTo>
                    <a:pt x="34" y="78"/>
                    <a:pt x="34" y="78"/>
                    <a:pt x="34" y="78"/>
                  </a:cubicBezTo>
                  <a:cubicBezTo>
                    <a:pt x="39" y="78"/>
                    <a:pt x="39" y="78"/>
                    <a:pt x="39" y="78"/>
                  </a:cubicBezTo>
                  <a:cubicBezTo>
                    <a:pt x="39" y="145"/>
                    <a:pt x="39" y="145"/>
                    <a:pt x="39" y="145"/>
                  </a:cubicBezTo>
                  <a:cubicBezTo>
                    <a:pt x="39" y="150"/>
                    <a:pt x="42" y="153"/>
                    <a:pt x="47" y="153"/>
                  </a:cubicBezTo>
                  <a:cubicBezTo>
                    <a:pt x="52" y="153"/>
                    <a:pt x="55" y="150"/>
                    <a:pt x="55" y="145"/>
                  </a:cubicBezTo>
                  <a:cubicBezTo>
                    <a:pt x="55" y="68"/>
                    <a:pt x="55" y="68"/>
                    <a:pt x="55" y="68"/>
                  </a:cubicBezTo>
                  <a:cubicBezTo>
                    <a:pt x="55" y="67"/>
                    <a:pt x="55" y="67"/>
                    <a:pt x="55" y="67"/>
                  </a:cubicBezTo>
                  <a:cubicBezTo>
                    <a:pt x="55" y="25"/>
                    <a:pt x="55" y="25"/>
                    <a:pt x="55" y="25"/>
                  </a:cubicBezTo>
                  <a:cubicBezTo>
                    <a:pt x="60" y="25"/>
                    <a:pt x="60" y="25"/>
                    <a:pt x="60" y="25"/>
                  </a:cubicBezTo>
                  <a:cubicBezTo>
                    <a:pt x="60" y="69"/>
                    <a:pt x="60" y="69"/>
                    <a:pt x="60" y="69"/>
                  </a:cubicBezTo>
                  <a:cubicBezTo>
                    <a:pt x="60" y="73"/>
                    <a:pt x="63" y="75"/>
                    <a:pt x="66" y="75"/>
                  </a:cubicBezTo>
                  <a:cubicBezTo>
                    <a:pt x="70" y="75"/>
                    <a:pt x="73" y="73"/>
                    <a:pt x="73" y="69"/>
                  </a:cubicBezTo>
                  <a:cubicBezTo>
                    <a:pt x="73" y="18"/>
                    <a:pt x="73" y="18"/>
                    <a:pt x="73" y="18"/>
                  </a:cubicBezTo>
                  <a:cubicBezTo>
                    <a:pt x="73" y="16"/>
                    <a:pt x="73" y="16"/>
                    <a:pt x="73" y="16"/>
                  </a:cubicBezTo>
                  <a:cubicBezTo>
                    <a:pt x="73" y="15"/>
                    <a:pt x="73" y="15"/>
                    <a:pt x="73" y="15"/>
                  </a:cubicBezTo>
                  <a:cubicBezTo>
                    <a:pt x="73" y="10"/>
                    <a:pt x="67" y="1"/>
                    <a:pt x="55" y="1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>
                <a:cs typeface="+mn-ea"/>
              </a:endParaRPr>
            </a:p>
          </p:txBody>
        </p:sp>
        <p:sp>
          <p:nvSpPr>
            <p:cNvPr id="29" name="Oval 97"/>
            <p:cNvSpPr>
              <a:spLocks noChangeArrowheads="1"/>
            </p:cNvSpPr>
            <p:nvPr/>
          </p:nvSpPr>
          <p:spPr bwMode="auto">
            <a:xfrm>
              <a:off x="5110163" y="1652588"/>
              <a:ext cx="74613" cy="76200"/>
            </a:xfrm>
            <a:prstGeom prst="ellipse">
              <a:avLst/>
            </a:pr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>
                <a:cs typeface="+mn-ea"/>
              </a:endParaRPr>
            </a:p>
          </p:txBody>
        </p:sp>
      </p:grpSp>
      <p:grpSp>
        <p:nvGrpSpPr>
          <p:cNvPr id="30" name="Group 259"/>
          <p:cNvGrpSpPr/>
          <p:nvPr/>
        </p:nvGrpSpPr>
        <p:grpSpPr>
          <a:xfrm>
            <a:off x="6903259" y="3023258"/>
            <a:ext cx="344848" cy="740602"/>
            <a:chOff x="6913466" y="1930294"/>
            <a:chExt cx="328336" cy="704884"/>
          </a:xfrm>
          <a:solidFill>
            <a:schemeClr val="accent2"/>
          </a:solidFill>
        </p:grpSpPr>
        <p:sp>
          <p:nvSpPr>
            <p:cNvPr id="31" name="Oval 98"/>
            <p:cNvSpPr>
              <a:spLocks noChangeArrowheads="1"/>
            </p:cNvSpPr>
            <p:nvPr/>
          </p:nvSpPr>
          <p:spPr bwMode="auto">
            <a:xfrm>
              <a:off x="7025973" y="1930294"/>
              <a:ext cx="105618" cy="105618"/>
            </a:xfrm>
            <a:prstGeom prst="ellipse">
              <a:avLst/>
            </a:pr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>
                <a:cs typeface="+mn-ea"/>
              </a:endParaRPr>
            </a:p>
          </p:txBody>
        </p:sp>
        <p:sp>
          <p:nvSpPr>
            <p:cNvPr id="32" name="Freeform 99"/>
            <p:cNvSpPr/>
            <p:nvPr/>
          </p:nvSpPr>
          <p:spPr bwMode="auto">
            <a:xfrm>
              <a:off x="6913466" y="2058872"/>
              <a:ext cx="328336" cy="576306"/>
            </a:xfrm>
            <a:custGeom>
              <a:avLst/>
              <a:gdLst/>
              <a:ahLst/>
              <a:cxnLst>
                <a:cxn ang="0">
                  <a:pos x="87" y="56"/>
                </a:cxn>
                <a:cxn ang="0">
                  <a:pos x="71" y="9"/>
                </a:cxn>
                <a:cxn ang="0">
                  <a:pos x="61" y="0"/>
                </a:cxn>
                <a:cxn ang="0">
                  <a:pos x="26" y="0"/>
                </a:cxn>
                <a:cxn ang="0">
                  <a:pos x="18" y="4"/>
                </a:cxn>
                <a:cxn ang="0">
                  <a:pos x="17" y="6"/>
                </a:cxn>
                <a:cxn ang="0">
                  <a:pos x="17" y="6"/>
                </a:cxn>
                <a:cxn ang="0">
                  <a:pos x="16" y="7"/>
                </a:cxn>
                <a:cxn ang="0">
                  <a:pos x="1" y="56"/>
                </a:cxn>
                <a:cxn ang="0">
                  <a:pos x="5" y="64"/>
                </a:cxn>
                <a:cxn ang="0">
                  <a:pos x="13" y="60"/>
                </a:cxn>
                <a:cxn ang="0">
                  <a:pos x="25" y="21"/>
                </a:cxn>
                <a:cxn ang="0">
                  <a:pos x="26" y="21"/>
                </a:cxn>
                <a:cxn ang="0">
                  <a:pos x="27" y="21"/>
                </a:cxn>
                <a:cxn ang="0">
                  <a:pos x="9" y="91"/>
                </a:cxn>
                <a:cxn ang="0">
                  <a:pos x="28" y="91"/>
                </a:cxn>
                <a:cxn ang="0">
                  <a:pos x="28" y="146"/>
                </a:cxn>
                <a:cxn ang="0">
                  <a:pos x="35" y="153"/>
                </a:cxn>
                <a:cxn ang="0">
                  <a:pos x="42" y="146"/>
                </a:cxn>
                <a:cxn ang="0">
                  <a:pos x="42" y="91"/>
                </a:cxn>
                <a:cxn ang="0">
                  <a:pos x="46" y="91"/>
                </a:cxn>
                <a:cxn ang="0">
                  <a:pos x="46" y="146"/>
                </a:cxn>
                <a:cxn ang="0">
                  <a:pos x="54" y="153"/>
                </a:cxn>
                <a:cxn ang="0">
                  <a:pos x="61" y="146"/>
                </a:cxn>
                <a:cxn ang="0">
                  <a:pos x="61" y="91"/>
                </a:cxn>
                <a:cxn ang="0">
                  <a:pos x="80" y="91"/>
                </a:cxn>
                <a:cxn ang="0">
                  <a:pos x="60" y="21"/>
                </a:cxn>
                <a:cxn ang="0">
                  <a:pos x="61" y="21"/>
                </a:cxn>
                <a:cxn ang="0">
                  <a:pos x="62" y="21"/>
                </a:cxn>
                <a:cxn ang="0">
                  <a:pos x="75" y="60"/>
                </a:cxn>
                <a:cxn ang="0">
                  <a:pos x="83" y="64"/>
                </a:cxn>
                <a:cxn ang="0">
                  <a:pos x="87" y="56"/>
                </a:cxn>
              </a:cxnLst>
              <a:rect l="0" t="0" r="r" b="b"/>
              <a:pathLst>
                <a:path w="88" h="153">
                  <a:moveTo>
                    <a:pt x="87" y="56"/>
                  </a:moveTo>
                  <a:cubicBezTo>
                    <a:pt x="71" y="9"/>
                    <a:pt x="71" y="9"/>
                    <a:pt x="71" y="9"/>
                  </a:cubicBezTo>
                  <a:cubicBezTo>
                    <a:pt x="71" y="4"/>
                    <a:pt x="67" y="0"/>
                    <a:pt x="61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3" y="0"/>
                    <a:pt x="19" y="1"/>
                    <a:pt x="18" y="4"/>
                  </a:cubicBezTo>
                  <a:cubicBezTo>
                    <a:pt x="17" y="5"/>
                    <a:pt x="17" y="5"/>
                    <a:pt x="17" y="6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7" y="7"/>
                    <a:pt x="16" y="7"/>
                    <a:pt x="16" y="7"/>
                  </a:cubicBezTo>
                  <a:cubicBezTo>
                    <a:pt x="1" y="56"/>
                    <a:pt x="1" y="56"/>
                    <a:pt x="1" y="56"/>
                  </a:cubicBezTo>
                  <a:cubicBezTo>
                    <a:pt x="0" y="60"/>
                    <a:pt x="2" y="63"/>
                    <a:pt x="5" y="64"/>
                  </a:cubicBezTo>
                  <a:cubicBezTo>
                    <a:pt x="8" y="65"/>
                    <a:pt x="12" y="63"/>
                    <a:pt x="13" y="60"/>
                  </a:cubicBezTo>
                  <a:cubicBezTo>
                    <a:pt x="25" y="21"/>
                    <a:pt x="25" y="21"/>
                    <a:pt x="25" y="21"/>
                  </a:cubicBezTo>
                  <a:cubicBezTo>
                    <a:pt x="25" y="21"/>
                    <a:pt x="26" y="21"/>
                    <a:pt x="26" y="21"/>
                  </a:cubicBezTo>
                  <a:cubicBezTo>
                    <a:pt x="27" y="21"/>
                    <a:pt x="27" y="21"/>
                    <a:pt x="27" y="21"/>
                  </a:cubicBezTo>
                  <a:cubicBezTo>
                    <a:pt x="9" y="91"/>
                    <a:pt x="9" y="91"/>
                    <a:pt x="9" y="91"/>
                  </a:cubicBezTo>
                  <a:cubicBezTo>
                    <a:pt x="28" y="91"/>
                    <a:pt x="28" y="91"/>
                    <a:pt x="28" y="91"/>
                  </a:cubicBezTo>
                  <a:cubicBezTo>
                    <a:pt x="28" y="146"/>
                    <a:pt x="28" y="146"/>
                    <a:pt x="28" y="146"/>
                  </a:cubicBezTo>
                  <a:cubicBezTo>
                    <a:pt x="28" y="150"/>
                    <a:pt x="31" y="153"/>
                    <a:pt x="35" y="153"/>
                  </a:cubicBezTo>
                  <a:cubicBezTo>
                    <a:pt x="39" y="153"/>
                    <a:pt x="42" y="150"/>
                    <a:pt x="42" y="146"/>
                  </a:cubicBezTo>
                  <a:cubicBezTo>
                    <a:pt x="42" y="91"/>
                    <a:pt x="42" y="91"/>
                    <a:pt x="42" y="91"/>
                  </a:cubicBezTo>
                  <a:cubicBezTo>
                    <a:pt x="46" y="91"/>
                    <a:pt x="46" y="91"/>
                    <a:pt x="46" y="91"/>
                  </a:cubicBezTo>
                  <a:cubicBezTo>
                    <a:pt x="46" y="146"/>
                    <a:pt x="46" y="146"/>
                    <a:pt x="46" y="146"/>
                  </a:cubicBezTo>
                  <a:cubicBezTo>
                    <a:pt x="46" y="150"/>
                    <a:pt x="50" y="153"/>
                    <a:pt x="54" y="153"/>
                  </a:cubicBezTo>
                  <a:cubicBezTo>
                    <a:pt x="58" y="153"/>
                    <a:pt x="61" y="150"/>
                    <a:pt x="61" y="146"/>
                  </a:cubicBezTo>
                  <a:cubicBezTo>
                    <a:pt x="61" y="91"/>
                    <a:pt x="61" y="91"/>
                    <a:pt x="61" y="91"/>
                  </a:cubicBezTo>
                  <a:cubicBezTo>
                    <a:pt x="80" y="91"/>
                    <a:pt x="80" y="91"/>
                    <a:pt x="80" y="91"/>
                  </a:cubicBezTo>
                  <a:cubicBezTo>
                    <a:pt x="60" y="21"/>
                    <a:pt x="60" y="21"/>
                    <a:pt x="60" y="21"/>
                  </a:cubicBezTo>
                  <a:cubicBezTo>
                    <a:pt x="61" y="21"/>
                    <a:pt x="61" y="21"/>
                    <a:pt x="61" y="21"/>
                  </a:cubicBezTo>
                  <a:cubicBezTo>
                    <a:pt x="62" y="21"/>
                    <a:pt x="62" y="21"/>
                    <a:pt x="62" y="21"/>
                  </a:cubicBezTo>
                  <a:cubicBezTo>
                    <a:pt x="75" y="60"/>
                    <a:pt x="75" y="60"/>
                    <a:pt x="75" y="60"/>
                  </a:cubicBezTo>
                  <a:cubicBezTo>
                    <a:pt x="77" y="63"/>
                    <a:pt x="80" y="65"/>
                    <a:pt x="83" y="64"/>
                  </a:cubicBezTo>
                  <a:cubicBezTo>
                    <a:pt x="87" y="63"/>
                    <a:pt x="88" y="59"/>
                    <a:pt x="87" y="56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>
                <a:cs typeface="+mn-ea"/>
              </a:endParaRPr>
            </a:p>
          </p:txBody>
        </p:sp>
      </p:grpSp>
      <p:grpSp>
        <p:nvGrpSpPr>
          <p:cNvPr id="33" name="Group 179"/>
          <p:cNvGrpSpPr/>
          <p:nvPr/>
        </p:nvGrpSpPr>
        <p:grpSpPr>
          <a:xfrm>
            <a:off x="6983545" y="4288462"/>
            <a:ext cx="184275" cy="471787"/>
            <a:chOff x="5054600" y="1652588"/>
            <a:chExt cx="187325" cy="479424"/>
          </a:xfrm>
          <a:solidFill>
            <a:schemeClr val="accent3"/>
          </a:solidFill>
        </p:grpSpPr>
        <p:sp>
          <p:nvSpPr>
            <p:cNvPr id="34" name="Freeform 96"/>
            <p:cNvSpPr/>
            <p:nvPr/>
          </p:nvSpPr>
          <p:spPr bwMode="auto">
            <a:xfrm>
              <a:off x="5054600" y="1733550"/>
              <a:ext cx="187325" cy="398462"/>
            </a:xfrm>
            <a:custGeom>
              <a:avLst/>
              <a:gdLst/>
              <a:ahLst/>
              <a:cxnLst>
                <a:cxn ang="0">
                  <a:pos x="55" y="1"/>
                </a:cxn>
                <a:cxn ang="0">
                  <a:pos x="19" y="0"/>
                </a:cxn>
                <a:cxn ang="0">
                  <a:pos x="0" y="16"/>
                </a:cxn>
                <a:cxn ang="0">
                  <a:pos x="0" y="16"/>
                </a:cxn>
                <a:cxn ang="0">
                  <a:pos x="0" y="18"/>
                </a:cxn>
                <a:cxn ang="0">
                  <a:pos x="0" y="69"/>
                </a:cxn>
                <a:cxn ang="0">
                  <a:pos x="6" y="75"/>
                </a:cxn>
                <a:cxn ang="0">
                  <a:pos x="12" y="69"/>
                </a:cxn>
                <a:cxn ang="0">
                  <a:pos x="12" y="25"/>
                </a:cxn>
                <a:cxn ang="0">
                  <a:pos x="18" y="25"/>
                </a:cxn>
                <a:cxn ang="0">
                  <a:pos x="18" y="68"/>
                </a:cxn>
                <a:cxn ang="0">
                  <a:pos x="18" y="69"/>
                </a:cxn>
                <a:cxn ang="0">
                  <a:pos x="18" y="145"/>
                </a:cxn>
                <a:cxn ang="0">
                  <a:pos x="26" y="153"/>
                </a:cxn>
                <a:cxn ang="0">
                  <a:pos x="34" y="145"/>
                </a:cxn>
                <a:cxn ang="0">
                  <a:pos x="34" y="78"/>
                </a:cxn>
                <a:cxn ang="0">
                  <a:pos x="39" y="78"/>
                </a:cxn>
                <a:cxn ang="0">
                  <a:pos x="39" y="145"/>
                </a:cxn>
                <a:cxn ang="0">
                  <a:pos x="47" y="153"/>
                </a:cxn>
                <a:cxn ang="0">
                  <a:pos x="55" y="145"/>
                </a:cxn>
                <a:cxn ang="0">
                  <a:pos x="55" y="68"/>
                </a:cxn>
                <a:cxn ang="0">
                  <a:pos x="55" y="67"/>
                </a:cxn>
                <a:cxn ang="0">
                  <a:pos x="55" y="25"/>
                </a:cxn>
                <a:cxn ang="0">
                  <a:pos x="60" y="25"/>
                </a:cxn>
                <a:cxn ang="0">
                  <a:pos x="60" y="69"/>
                </a:cxn>
                <a:cxn ang="0">
                  <a:pos x="66" y="75"/>
                </a:cxn>
                <a:cxn ang="0">
                  <a:pos x="73" y="69"/>
                </a:cxn>
                <a:cxn ang="0">
                  <a:pos x="73" y="18"/>
                </a:cxn>
                <a:cxn ang="0">
                  <a:pos x="73" y="16"/>
                </a:cxn>
                <a:cxn ang="0">
                  <a:pos x="73" y="15"/>
                </a:cxn>
                <a:cxn ang="0">
                  <a:pos x="55" y="1"/>
                </a:cxn>
              </a:cxnLst>
              <a:rect l="0" t="0" r="r" b="b"/>
              <a:pathLst>
                <a:path w="73" h="153">
                  <a:moveTo>
                    <a:pt x="55" y="1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5" y="1"/>
                    <a:pt x="0" y="12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73"/>
                    <a:pt x="3" y="75"/>
                    <a:pt x="6" y="75"/>
                  </a:cubicBezTo>
                  <a:cubicBezTo>
                    <a:pt x="10" y="75"/>
                    <a:pt x="12" y="73"/>
                    <a:pt x="12" y="69"/>
                  </a:cubicBezTo>
                  <a:cubicBezTo>
                    <a:pt x="12" y="25"/>
                    <a:pt x="12" y="25"/>
                    <a:pt x="12" y="25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18" y="68"/>
                    <a:pt x="18" y="68"/>
                    <a:pt x="18" y="68"/>
                  </a:cubicBezTo>
                  <a:cubicBezTo>
                    <a:pt x="18" y="68"/>
                    <a:pt x="18" y="69"/>
                    <a:pt x="18" y="69"/>
                  </a:cubicBezTo>
                  <a:cubicBezTo>
                    <a:pt x="18" y="145"/>
                    <a:pt x="18" y="145"/>
                    <a:pt x="18" y="145"/>
                  </a:cubicBezTo>
                  <a:cubicBezTo>
                    <a:pt x="18" y="150"/>
                    <a:pt x="21" y="153"/>
                    <a:pt x="26" y="153"/>
                  </a:cubicBezTo>
                  <a:cubicBezTo>
                    <a:pt x="31" y="153"/>
                    <a:pt x="34" y="150"/>
                    <a:pt x="34" y="145"/>
                  </a:cubicBezTo>
                  <a:cubicBezTo>
                    <a:pt x="34" y="78"/>
                    <a:pt x="34" y="78"/>
                    <a:pt x="34" y="78"/>
                  </a:cubicBezTo>
                  <a:cubicBezTo>
                    <a:pt x="39" y="78"/>
                    <a:pt x="39" y="78"/>
                    <a:pt x="39" y="78"/>
                  </a:cubicBezTo>
                  <a:cubicBezTo>
                    <a:pt x="39" y="145"/>
                    <a:pt x="39" y="145"/>
                    <a:pt x="39" y="145"/>
                  </a:cubicBezTo>
                  <a:cubicBezTo>
                    <a:pt x="39" y="150"/>
                    <a:pt x="42" y="153"/>
                    <a:pt x="47" y="153"/>
                  </a:cubicBezTo>
                  <a:cubicBezTo>
                    <a:pt x="52" y="153"/>
                    <a:pt x="55" y="150"/>
                    <a:pt x="55" y="145"/>
                  </a:cubicBezTo>
                  <a:cubicBezTo>
                    <a:pt x="55" y="68"/>
                    <a:pt x="55" y="68"/>
                    <a:pt x="55" y="68"/>
                  </a:cubicBezTo>
                  <a:cubicBezTo>
                    <a:pt x="55" y="67"/>
                    <a:pt x="55" y="67"/>
                    <a:pt x="55" y="67"/>
                  </a:cubicBezTo>
                  <a:cubicBezTo>
                    <a:pt x="55" y="25"/>
                    <a:pt x="55" y="25"/>
                    <a:pt x="55" y="25"/>
                  </a:cubicBezTo>
                  <a:cubicBezTo>
                    <a:pt x="60" y="25"/>
                    <a:pt x="60" y="25"/>
                    <a:pt x="60" y="25"/>
                  </a:cubicBezTo>
                  <a:cubicBezTo>
                    <a:pt x="60" y="69"/>
                    <a:pt x="60" y="69"/>
                    <a:pt x="60" y="69"/>
                  </a:cubicBezTo>
                  <a:cubicBezTo>
                    <a:pt x="60" y="73"/>
                    <a:pt x="63" y="75"/>
                    <a:pt x="66" y="75"/>
                  </a:cubicBezTo>
                  <a:cubicBezTo>
                    <a:pt x="70" y="75"/>
                    <a:pt x="73" y="73"/>
                    <a:pt x="73" y="69"/>
                  </a:cubicBezTo>
                  <a:cubicBezTo>
                    <a:pt x="73" y="18"/>
                    <a:pt x="73" y="18"/>
                    <a:pt x="73" y="18"/>
                  </a:cubicBezTo>
                  <a:cubicBezTo>
                    <a:pt x="73" y="16"/>
                    <a:pt x="73" y="16"/>
                    <a:pt x="73" y="16"/>
                  </a:cubicBezTo>
                  <a:cubicBezTo>
                    <a:pt x="73" y="15"/>
                    <a:pt x="73" y="15"/>
                    <a:pt x="73" y="15"/>
                  </a:cubicBezTo>
                  <a:cubicBezTo>
                    <a:pt x="73" y="10"/>
                    <a:pt x="67" y="1"/>
                    <a:pt x="55" y="1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>
                <a:cs typeface="+mn-ea"/>
              </a:endParaRPr>
            </a:p>
          </p:txBody>
        </p:sp>
        <p:sp>
          <p:nvSpPr>
            <p:cNvPr id="35" name="Oval 97"/>
            <p:cNvSpPr>
              <a:spLocks noChangeArrowheads="1"/>
            </p:cNvSpPr>
            <p:nvPr/>
          </p:nvSpPr>
          <p:spPr bwMode="auto">
            <a:xfrm>
              <a:off x="5110163" y="1652588"/>
              <a:ext cx="74613" cy="76200"/>
            </a:xfrm>
            <a:prstGeom prst="ellipse">
              <a:avLst/>
            </a:pr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>
                <a:cs typeface="+mn-ea"/>
              </a:endParaRPr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8567900" y="4181610"/>
            <a:ext cx="2826463" cy="6463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1218565">
              <a:spcBef>
                <a:spcPct val="20000"/>
              </a:spcBef>
              <a:defRPr/>
            </a:pPr>
            <a:r>
              <a:rPr lang="zh-CN" altLang="en-US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时尚中黑简体" panose="01010104010101010101" charset="-122"/>
                <a:cs typeface="+mn-ea"/>
              </a:rPr>
              <a:t>单击此处添加文字阐述，添加简短问题说明文字，具体说明文字在此处。</a:t>
            </a:r>
            <a:endParaRPr lang="en-US" sz="1300" dirty="0">
              <a:solidFill>
                <a:schemeClr val="tx1">
                  <a:lumMod val="65000"/>
                  <a:lumOff val="35000"/>
                </a:schemeClr>
              </a:solidFill>
              <a:cs typeface="+mn-ea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8530458" y="1893414"/>
            <a:ext cx="2863904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1218565">
              <a:spcBef>
                <a:spcPct val="20000"/>
              </a:spcBef>
              <a:defRPr/>
            </a:pPr>
            <a:r>
              <a:rPr lang="zh-CN" altLang="en-US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时尚中黑简体" panose="01010104010101010101" charset="-122"/>
                <a:cs typeface="+mn-ea"/>
              </a:rPr>
              <a:t>单击此处添加文字阐述，添加简短问题说明文字，具体说明文字在此处。</a:t>
            </a:r>
            <a:endParaRPr lang="en-US" sz="1300" dirty="0">
              <a:solidFill>
                <a:schemeClr val="tx1">
                  <a:lumMod val="65000"/>
                  <a:lumOff val="35000"/>
                </a:schemeClr>
              </a:solidFill>
              <a:cs typeface="+mn-ea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8530457" y="3071386"/>
            <a:ext cx="2863906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1218565">
              <a:spcBef>
                <a:spcPct val="20000"/>
              </a:spcBef>
              <a:defRPr/>
            </a:pPr>
            <a:r>
              <a:rPr lang="zh-CN" altLang="en-US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时尚中黑简体" panose="01010104010101010101" charset="-122"/>
                <a:cs typeface="+mn-ea"/>
              </a:rPr>
              <a:t>单击此处添加文字阐述，添加简短问题说明文字，具体说明文字在此处。</a:t>
            </a:r>
            <a:endParaRPr lang="en-US" sz="1300" dirty="0">
              <a:solidFill>
                <a:schemeClr val="tx1">
                  <a:lumMod val="65000"/>
                  <a:lumOff val="35000"/>
                </a:schemeClr>
              </a:solidFill>
              <a:cs typeface="+mn-ea"/>
            </a:endParaRPr>
          </a:p>
        </p:txBody>
      </p:sp>
      <p:sp>
        <p:nvSpPr>
          <p:cNvPr id="39" name="Text Placeholder 3"/>
          <p:cNvSpPr txBox="1"/>
          <p:nvPr/>
        </p:nvSpPr>
        <p:spPr>
          <a:xfrm>
            <a:off x="7330408" y="1890361"/>
            <a:ext cx="1102866" cy="661720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lvl1pPr marL="0" indent="0" algn="ctr">
              <a:buNone/>
              <a:defRPr sz="2800" b="1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l" defTabSz="1218565">
              <a:spcBef>
                <a:spcPct val="20000"/>
              </a:spcBef>
              <a:defRPr/>
            </a:pPr>
            <a:r>
              <a:rPr lang="en-US" sz="4300" dirty="0">
                <a:solidFill>
                  <a:schemeClr val="accent1"/>
                </a:solidFill>
                <a:cs typeface="+mn-ea"/>
              </a:rPr>
              <a:t>35%</a:t>
            </a:r>
            <a:endParaRPr lang="en-US" sz="4300" dirty="0">
              <a:solidFill>
                <a:schemeClr val="accent1"/>
              </a:solidFill>
              <a:cs typeface="+mn-ea"/>
            </a:endParaRPr>
          </a:p>
        </p:txBody>
      </p:sp>
      <p:sp>
        <p:nvSpPr>
          <p:cNvPr id="40" name="Text Placeholder 3"/>
          <p:cNvSpPr txBox="1"/>
          <p:nvPr/>
        </p:nvSpPr>
        <p:spPr>
          <a:xfrm>
            <a:off x="7362392" y="3033818"/>
            <a:ext cx="1102866" cy="661720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lvl1pPr marL="0" indent="0" algn="ctr">
              <a:buNone/>
              <a:defRPr sz="2800" b="1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l" defTabSz="1218565">
              <a:spcBef>
                <a:spcPct val="20000"/>
              </a:spcBef>
              <a:defRPr/>
            </a:pPr>
            <a:r>
              <a:rPr lang="en-US" sz="4300" dirty="0">
                <a:solidFill>
                  <a:schemeClr val="accent2"/>
                </a:solidFill>
                <a:cs typeface="+mn-ea"/>
              </a:rPr>
              <a:t>50%</a:t>
            </a:r>
            <a:endParaRPr lang="en-US" sz="4300" dirty="0">
              <a:solidFill>
                <a:schemeClr val="accent2"/>
              </a:solidFill>
              <a:cs typeface="+mn-ea"/>
            </a:endParaRPr>
          </a:p>
        </p:txBody>
      </p:sp>
      <p:sp>
        <p:nvSpPr>
          <p:cNvPr id="41" name="Text Placeholder 3"/>
          <p:cNvSpPr txBox="1"/>
          <p:nvPr/>
        </p:nvSpPr>
        <p:spPr>
          <a:xfrm>
            <a:off x="7286202" y="4178622"/>
            <a:ext cx="1102866" cy="661720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lvl1pPr marL="0" indent="0" algn="ctr">
              <a:buNone/>
              <a:defRPr sz="2800" b="1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l" defTabSz="1218565">
              <a:spcBef>
                <a:spcPct val="20000"/>
              </a:spcBef>
              <a:defRPr/>
            </a:pPr>
            <a:r>
              <a:rPr lang="en-US" sz="4300" dirty="0">
                <a:solidFill>
                  <a:schemeClr val="accent3"/>
                </a:solidFill>
                <a:cs typeface="+mn-ea"/>
              </a:rPr>
              <a:t>15%</a:t>
            </a:r>
            <a:endParaRPr lang="en-US" sz="4300" dirty="0">
              <a:solidFill>
                <a:schemeClr val="accent3"/>
              </a:solidFill>
              <a:cs typeface="+mn-ea"/>
            </a:endParaRPr>
          </a:p>
        </p:txBody>
      </p:sp>
      <p:sp>
        <p:nvSpPr>
          <p:cNvPr id="42" name="Text Placeholder 3"/>
          <p:cNvSpPr txBox="1"/>
          <p:nvPr/>
        </p:nvSpPr>
        <p:spPr>
          <a:xfrm>
            <a:off x="1798093" y="5351071"/>
            <a:ext cx="820738" cy="246221"/>
          </a:xfrm>
          <a:prstGeom prst="rect">
            <a:avLst/>
          </a:prstGeom>
        </p:spPr>
        <p:txBody>
          <a:bodyPr wrap="none" lIns="0" tIns="0" rIns="0" bIns="0" anchor="ctr" anchorCtr="0">
            <a:spAutoFit/>
          </a:bodyPr>
          <a:lstStyle>
            <a:lvl1pPr marL="0" indent="0" algn="ctr">
              <a:buNone/>
              <a:defRPr sz="140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l" defTabSz="1218565">
              <a:spcBef>
                <a:spcPct val="20000"/>
              </a:spcBef>
              <a:defRPr/>
            </a:pPr>
            <a:r>
              <a:rPr lang="zh-CN" altLang="en-US" sz="1600" b="1" dirty="0" smtClean="0">
                <a:solidFill>
                  <a:schemeClr val="accent1"/>
                </a:solidFill>
                <a:cs typeface="+mn-ea"/>
              </a:rPr>
              <a:t>文本标题</a:t>
            </a:r>
            <a:endParaRPr lang="en-US" sz="1600" b="1" dirty="0">
              <a:solidFill>
                <a:schemeClr val="accent1"/>
              </a:solidFill>
              <a:cs typeface="+mn-ea"/>
            </a:endParaRPr>
          </a:p>
        </p:txBody>
      </p:sp>
      <p:sp>
        <p:nvSpPr>
          <p:cNvPr id="43" name="Text Placeholder 3"/>
          <p:cNvSpPr txBox="1"/>
          <p:nvPr/>
        </p:nvSpPr>
        <p:spPr>
          <a:xfrm>
            <a:off x="1798093" y="5591775"/>
            <a:ext cx="2485926" cy="646331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buNone/>
              <a:defRPr sz="160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l" defTabSz="1218565">
              <a:spcBef>
                <a:spcPct val="20000"/>
              </a:spcBef>
              <a:defRPr/>
            </a:pPr>
            <a:r>
              <a:rPr lang="zh-CN" altLang="en-US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时尚中黑简体" panose="01010104010101010101" charset="-122"/>
                <a:cs typeface="+mn-ea"/>
              </a:rPr>
              <a:t>单击此处添加文字阐述，添加简短问题说明文字，具体说明文字在此处。</a:t>
            </a:r>
            <a:endParaRPr lang="en-US" sz="1300" dirty="0">
              <a:solidFill>
                <a:schemeClr val="tx1">
                  <a:lumMod val="65000"/>
                  <a:lumOff val="35000"/>
                </a:schemeClr>
              </a:solidFill>
              <a:cs typeface="+mn-ea"/>
            </a:endParaRPr>
          </a:p>
        </p:txBody>
      </p:sp>
      <p:sp>
        <p:nvSpPr>
          <p:cNvPr id="44" name="Text Placeholder 3"/>
          <p:cNvSpPr txBox="1"/>
          <p:nvPr/>
        </p:nvSpPr>
        <p:spPr>
          <a:xfrm>
            <a:off x="766614" y="5188284"/>
            <a:ext cx="933718" cy="984885"/>
          </a:xfrm>
          <a:prstGeom prst="rect">
            <a:avLst/>
          </a:prstGeom>
        </p:spPr>
        <p:txBody>
          <a:bodyPr wrap="none" lIns="0" tIns="0" rIns="0" bIns="0" anchor="b">
            <a:spAutoFit/>
          </a:bodyPr>
          <a:lstStyle>
            <a:lvl1pPr marL="0" indent="0" algn="ctr">
              <a:buNone/>
              <a:defRPr sz="2800" b="1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defTabSz="1218565">
              <a:spcBef>
                <a:spcPct val="20000"/>
              </a:spcBef>
              <a:defRPr/>
            </a:pPr>
            <a:r>
              <a:rPr lang="en-US" sz="6400" dirty="0">
                <a:solidFill>
                  <a:schemeClr val="accent1"/>
                </a:solidFill>
                <a:cs typeface="+mn-ea"/>
              </a:rPr>
              <a:t>01</a:t>
            </a:r>
            <a:endParaRPr lang="en-US" sz="6400" dirty="0">
              <a:solidFill>
                <a:schemeClr val="accent1"/>
              </a:solidFill>
              <a:cs typeface="+mn-ea"/>
            </a:endParaRPr>
          </a:p>
        </p:txBody>
      </p:sp>
      <p:sp>
        <p:nvSpPr>
          <p:cNvPr id="45" name="Text Placeholder 3"/>
          <p:cNvSpPr txBox="1"/>
          <p:nvPr/>
        </p:nvSpPr>
        <p:spPr>
          <a:xfrm>
            <a:off x="5368978" y="5351071"/>
            <a:ext cx="820738" cy="246221"/>
          </a:xfrm>
          <a:prstGeom prst="rect">
            <a:avLst/>
          </a:prstGeom>
        </p:spPr>
        <p:txBody>
          <a:bodyPr wrap="none" lIns="0" tIns="0" rIns="0" bIns="0" anchor="ctr" anchorCtr="0">
            <a:spAutoFit/>
          </a:bodyPr>
          <a:lstStyle>
            <a:lvl1pPr marL="0" indent="0" algn="ctr">
              <a:buNone/>
              <a:defRPr sz="140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l" defTabSz="1218565">
              <a:spcBef>
                <a:spcPct val="20000"/>
              </a:spcBef>
              <a:defRPr/>
            </a:pPr>
            <a:r>
              <a:rPr lang="zh-CN" altLang="en-US" sz="1600" b="1" dirty="0" smtClean="0">
                <a:solidFill>
                  <a:schemeClr val="accent2"/>
                </a:solidFill>
                <a:cs typeface="+mn-ea"/>
              </a:rPr>
              <a:t>文本标题</a:t>
            </a:r>
            <a:endParaRPr lang="en-US" sz="1600" b="1" dirty="0">
              <a:solidFill>
                <a:schemeClr val="accent2"/>
              </a:solidFill>
              <a:cs typeface="+mn-ea"/>
            </a:endParaRPr>
          </a:p>
        </p:txBody>
      </p:sp>
      <p:sp>
        <p:nvSpPr>
          <p:cNvPr id="46" name="Text Placeholder 3"/>
          <p:cNvSpPr txBox="1"/>
          <p:nvPr/>
        </p:nvSpPr>
        <p:spPr>
          <a:xfrm>
            <a:off x="5368979" y="5591775"/>
            <a:ext cx="2485926" cy="646331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buNone/>
              <a:defRPr sz="160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l" defTabSz="1218565">
              <a:spcBef>
                <a:spcPct val="20000"/>
              </a:spcBef>
              <a:defRPr/>
            </a:pPr>
            <a:r>
              <a:rPr lang="zh-CN" altLang="en-US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时尚中黑简体" panose="01010104010101010101" charset="-122"/>
                <a:cs typeface="+mn-ea"/>
              </a:rPr>
              <a:t>单击此处添加文字阐述，添加简短问题说明文字，具体说明文字在此处。</a:t>
            </a:r>
            <a:endParaRPr lang="en-US" sz="1300" dirty="0">
              <a:solidFill>
                <a:schemeClr val="tx1">
                  <a:lumMod val="65000"/>
                  <a:lumOff val="35000"/>
                </a:schemeClr>
              </a:solidFill>
              <a:cs typeface="+mn-ea"/>
            </a:endParaRPr>
          </a:p>
        </p:txBody>
      </p:sp>
      <p:sp>
        <p:nvSpPr>
          <p:cNvPr id="47" name="Text Placeholder 3"/>
          <p:cNvSpPr txBox="1"/>
          <p:nvPr/>
        </p:nvSpPr>
        <p:spPr>
          <a:xfrm>
            <a:off x="4400202" y="5188284"/>
            <a:ext cx="913712" cy="984885"/>
          </a:xfrm>
          <a:prstGeom prst="rect">
            <a:avLst/>
          </a:prstGeom>
        </p:spPr>
        <p:txBody>
          <a:bodyPr wrap="none" lIns="0" tIns="0" rIns="0" bIns="0" anchor="b">
            <a:spAutoFit/>
          </a:bodyPr>
          <a:lstStyle>
            <a:lvl1pPr marL="0" indent="0" algn="ctr">
              <a:buNone/>
              <a:defRPr sz="2800" b="1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defTabSz="1218565">
              <a:spcBef>
                <a:spcPct val="20000"/>
              </a:spcBef>
              <a:defRPr/>
            </a:pPr>
            <a:r>
              <a:rPr lang="en-US" sz="6400" dirty="0">
                <a:solidFill>
                  <a:schemeClr val="accent2"/>
                </a:solidFill>
                <a:cs typeface="+mn-ea"/>
              </a:rPr>
              <a:t>02</a:t>
            </a:r>
            <a:endParaRPr lang="en-US" sz="6400" dirty="0">
              <a:solidFill>
                <a:schemeClr val="accent2"/>
              </a:solidFill>
              <a:cs typeface="+mn-ea"/>
            </a:endParaRPr>
          </a:p>
        </p:txBody>
      </p:sp>
      <p:sp>
        <p:nvSpPr>
          <p:cNvPr id="48" name="Text Placeholder 3"/>
          <p:cNvSpPr txBox="1"/>
          <p:nvPr/>
        </p:nvSpPr>
        <p:spPr>
          <a:xfrm>
            <a:off x="8920744" y="5351071"/>
            <a:ext cx="820738" cy="246221"/>
          </a:xfrm>
          <a:prstGeom prst="rect">
            <a:avLst/>
          </a:prstGeom>
        </p:spPr>
        <p:txBody>
          <a:bodyPr wrap="none" lIns="0" tIns="0" rIns="0" bIns="0" anchor="ctr" anchorCtr="0">
            <a:spAutoFit/>
          </a:bodyPr>
          <a:lstStyle>
            <a:lvl1pPr marL="0" indent="0" algn="ctr">
              <a:buNone/>
              <a:defRPr sz="140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l" defTabSz="1218565">
              <a:spcBef>
                <a:spcPct val="20000"/>
              </a:spcBef>
              <a:defRPr/>
            </a:pPr>
            <a:r>
              <a:rPr lang="zh-CN" altLang="en-US" sz="1600" b="1" dirty="0" smtClean="0">
                <a:solidFill>
                  <a:schemeClr val="accent3"/>
                </a:solidFill>
                <a:cs typeface="+mn-ea"/>
              </a:rPr>
              <a:t>文本标题</a:t>
            </a:r>
            <a:endParaRPr lang="en-US" sz="1600" b="1" dirty="0">
              <a:solidFill>
                <a:schemeClr val="accent3"/>
              </a:solidFill>
              <a:cs typeface="+mn-ea"/>
            </a:endParaRPr>
          </a:p>
        </p:txBody>
      </p:sp>
      <p:sp>
        <p:nvSpPr>
          <p:cNvPr id="49" name="Text Placeholder 3"/>
          <p:cNvSpPr txBox="1"/>
          <p:nvPr/>
        </p:nvSpPr>
        <p:spPr>
          <a:xfrm>
            <a:off x="8920745" y="5591775"/>
            <a:ext cx="2485926" cy="646331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buNone/>
              <a:defRPr sz="160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l" defTabSz="1218565">
              <a:spcBef>
                <a:spcPct val="20000"/>
              </a:spcBef>
              <a:defRPr/>
            </a:pPr>
            <a:r>
              <a:rPr lang="zh-CN" altLang="en-US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时尚中黑简体" panose="01010104010101010101" charset="-122"/>
                <a:cs typeface="+mn-ea"/>
              </a:rPr>
              <a:t>单击此处添加文字阐述，添加简短问题说明文字，具体说明文字在此处。</a:t>
            </a:r>
            <a:endParaRPr lang="en-US" sz="1300" dirty="0">
              <a:solidFill>
                <a:schemeClr val="tx1">
                  <a:lumMod val="65000"/>
                  <a:lumOff val="35000"/>
                </a:schemeClr>
              </a:solidFill>
              <a:cs typeface="+mn-ea"/>
            </a:endParaRPr>
          </a:p>
        </p:txBody>
      </p:sp>
      <p:sp>
        <p:nvSpPr>
          <p:cNvPr id="50" name="Text Placeholder 3"/>
          <p:cNvSpPr txBox="1"/>
          <p:nvPr/>
        </p:nvSpPr>
        <p:spPr>
          <a:xfrm>
            <a:off x="7964666" y="5188284"/>
            <a:ext cx="913712" cy="984885"/>
          </a:xfrm>
          <a:prstGeom prst="rect">
            <a:avLst/>
          </a:prstGeom>
        </p:spPr>
        <p:txBody>
          <a:bodyPr wrap="none" lIns="0" tIns="0" rIns="0" bIns="0" anchor="b">
            <a:spAutoFit/>
          </a:bodyPr>
          <a:lstStyle>
            <a:lvl1pPr marL="0" indent="0" algn="ctr">
              <a:buNone/>
              <a:defRPr sz="2800" b="1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defTabSz="1218565">
              <a:spcBef>
                <a:spcPct val="20000"/>
              </a:spcBef>
              <a:defRPr/>
            </a:pPr>
            <a:r>
              <a:rPr lang="en-US" sz="6400" dirty="0">
                <a:solidFill>
                  <a:schemeClr val="accent3"/>
                </a:solidFill>
                <a:cs typeface="+mn-ea"/>
              </a:rPr>
              <a:t>03</a:t>
            </a:r>
            <a:endParaRPr lang="en-US" sz="6400" dirty="0">
              <a:solidFill>
                <a:schemeClr val="accent3"/>
              </a:solidFill>
              <a:cs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 advTm="0">
        <p14:switch dir="r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" presetClass="entr" presetSubtype="8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" presetClass="entr" presetSubtype="2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2" presetClass="entr" presetSubtype="2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" presetClass="entr" presetSubtype="2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500"/>
                            </p:stCondLst>
                            <p:childTnLst>
                              <p:par>
                                <p:cTn id="56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" presetClass="entr" presetSubtype="2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0"/>
                            </p:stCondLst>
                            <p:childTnLst>
                              <p:par>
                                <p:cTn id="64" presetID="2" presetClass="entr" presetSubtype="2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500"/>
                            </p:stCondLst>
                            <p:childTnLst>
                              <p:par>
                                <p:cTn id="6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" presetClass="entr" presetSubtype="2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000"/>
                            </p:stCondLst>
                            <p:childTnLst>
                              <p:par>
                                <p:cTn id="79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" presetClass="entr" presetSubtype="2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6500"/>
                            </p:stCondLst>
                            <p:childTnLst>
                              <p:par>
                                <p:cTn id="87" presetID="2" presetClass="entr" presetSubtype="2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7000"/>
                            </p:stCondLst>
                            <p:childTnLst>
                              <p:par>
                                <p:cTn id="9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" presetClass="entr" presetSubtype="2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7500"/>
                            </p:stCondLst>
                            <p:childTnLst>
                              <p:par>
                                <p:cTn id="102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8000"/>
                            </p:stCondLst>
                            <p:childTnLst>
                              <p:par>
                                <p:cTn id="107" presetID="2" presetClass="entr" presetSubtype="2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8500"/>
                            </p:stCondLst>
                            <p:childTnLst>
                              <p:par>
                                <p:cTn id="116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9000"/>
                            </p:stCondLst>
                            <p:childTnLst>
                              <p:par>
                                <p:cTn id="121" presetID="2" presetClass="entr" presetSubtype="2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9500"/>
                            </p:stCondLst>
                            <p:childTnLst>
                              <p:par>
                                <p:cTn id="130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5" presetID="2" presetClass="entr" presetSubtype="2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9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istrator\各行业\医疗\dsfds.gif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contrast="4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680" t="28181" r="19142" b="19107"/>
          <a:stretch>
            <a:fillRect/>
          </a:stretch>
        </p:blipFill>
        <p:spPr bwMode="auto">
          <a:xfrm>
            <a:off x="190550" y="172672"/>
            <a:ext cx="593194" cy="538357"/>
          </a:xfrm>
          <a:prstGeom prst="rect">
            <a:avLst/>
          </a:prstGeom>
          <a:noFill/>
          <a:effectLst>
            <a:outerShdw blurRad="215900" dist="1016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853346" y="204963"/>
            <a:ext cx="54006" cy="4340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</a:endParaRPr>
          </a:p>
        </p:txBody>
      </p:sp>
      <p:sp>
        <p:nvSpPr>
          <p:cNvPr id="5" name="文本框 25"/>
          <p:cNvSpPr txBox="1"/>
          <p:nvPr/>
        </p:nvSpPr>
        <p:spPr>
          <a:xfrm>
            <a:off x="945570" y="180723"/>
            <a:ext cx="4453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chemeClr val="accent1"/>
                </a:solidFill>
                <a:latin typeface="+mn-ea"/>
                <a:cs typeface="+mn-ea"/>
              </a:rPr>
              <a:t>请</a:t>
            </a:r>
            <a:r>
              <a:rPr lang="zh-CN" altLang="en-US" sz="3200" b="1" dirty="0" smtClean="0">
                <a:solidFill>
                  <a:schemeClr val="accent1"/>
                </a:solidFill>
                <a:latin typeface="+mn-ea"/>
                <a:cs typeface="+mn-ea"/>
              </a:rPr>
              <a:t>在此处添加目录标题</a:t>
            </a:r>
            <a:endParaRPr lang="zh-CN" altLang="en-US" sz="3200" b="1" dirty="0">
              <a:solidFill>
                <a:schemeClr val="accent1"/>
              </a:solidFill>
              <a:latin typeface="+mn-ea"/>
              <a:cs typeface="+mn-ea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8390935" y="909514"/>
            <a:ext cx="2199916" cy="2182403"/>
            <a:chOff x="8390935" y="767367"/>
            <a:chExt cx="2199916" cy="2182403"/>
          </a:xfrm>
        </p:grpSpPr>
        <p:sp>
          <p:nvSpPr>
            <p:cNvPr id="7" name="Rectangle 2"/>
            <p:cNvSpPr>
              <a:spLocks noChangeArrowheads="1"/>
            </p:cNvSpPr>
            <p:nvPr/>
          </p:nvSpPr>
          <p:spPr bwMode="auto">
            <a:xfrm rot="10800000" flipV="1">
              <a:off x="8390935" y="767367"/>
              <a:ext cx="2199916" cy="2182403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algn="ctr"/>
              <a:r>
                <a:rPr lang="zh-CN" altLang="en-US" dirty="0" smtClean="0">
                  <a:solidFill>
                    <a:schemeClr val="bg1"/>
                  </a:solidFill>
                  <a:cs typeface="+mn-ea"/>
                </a:rPr>
                <a:t>添加</a:t>
              </a:r>
              <a:r>
                <a:rPr lang="zh-CN" altLang="en-US" dirty="0">
                  <a:solidFill>
                    <a:schemeClr val="bg1"/>
                  </a:solidFill>
                  <a:cs typeface="+mn-ea"/>
                </a:rPr>
                <a:t>关键字</a:t>
              </a:r>
              <a:endParaRPr lang="zh-CN" altLang="en-US" dirty="0">
                <a:solidFill>
                  <a:schemeClr val="bg1"/>
                </a:solidFill>
                <a:cs typeface="+mn-ea"/>
              </a:endParaRPr>
            </a:p>
          </p:txBody>
        </p:sp>
        <p:pic>
          <p:nvPicPr>
            <p:cNvPr id="8" name="Picture 2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43478" y="1495159"/>
              <a:ext cx="1872208" cy="1189144"/>
            </a:xfrm>
            <a:prstGeom prst="rect">
              <a:avLst/>
            </a:prstGeom>
            <a:ln w="44450">
              <a:solidFill>
                <a:schemeClr val="bg1"/>
              </a:solidFill>
            </a:ln>
            <a:effectLst>
              <a:outerShdw blurRad="50800" dist="25400" dir="11940000">
                <a:srgbClr val="000000">
                  <a:alpha val="43000"/>
                </a:srgbClr>
              </a:outerShdw>
            </a:effectLst>
          </p:spPr>
        </p:pic>
      </p:grpSp>
      <p:grpSp>
        <p:nvGrpSpPr>
          <p:cNvPr id="9" name="组合 8"/>
          <p:cNvGrpSpPr/>
          <p:nvPr/>
        </p:nvGrpSpPr>
        <p:grpSpPr>
          <a:xfrm>
            <a:off x="8896520" y="3365940"/>
            <a:ext cx="2467463" cy="1406674"/>
            <a:chOff x="8514377" y="1784643"/>
            <a:chExt cx="3125445" cy="1406674"/>
          </a:xfrm>
        </p:grpSpPr>
        <p:sp>
          <p:nvSpPr>
            <p:cNvPr id="10" name="TextBox 57"/>
            <p:cNvSpPr>
              <a:spLocks noChangeArrowheads="1"/>
            </p:cNvSpPr>
            <p:nvPr/>
          </p:nvSpPr>
          <p:spPr bwMode="auto">
            <a:xfrm>
              <a:off x="8514377" y="2216691"/>
              <a:ext cx="3125445" cy="9746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lvl="0" algn="ctr">
                <a:lnSpc>
                  <a:spcPts val="1865"/>
                </a:lnSpc>
              </a:pPr>
              <a:r>
                <a:rPr lang="zh-CN" altLang="en-US" sz="1400" dirty="0" smtClean="0">
                  <a:solidFill>
                    <a:prstClr val="black">
                      <a:lumMod val="75000"/>
                    </a:prstClr>
                  </a:solidFill>
                  <a:latin typeface="+mn-ea"/>
                  <a:cs typeface="+mn-ea"/>
                </a:rPr>
                <a:t>单击此处添加文字阐述，添加简短问题说明文字，具体说明文字在此处。</a:t>
              </a:r>
              <a:r>
                <a:rPr lang="zh-CN" altLang="en-US" sz="1400" dirty="0" smtClean="0">
                  <a:solidFill>
                    <a:prstClr val="black">
                      <a:lumMod val="75000"/>
                    </a:prstClr>
                  </a:solidFill>
                  <a:latin typeface="时尚中黑简体" panose="01010104010101010101" charset="-122"/>
                  <a:cs typeface="+mn-ea"/>
                </a:rPr>
                <a:t>单击</a:t>
              </a:r>
              <a:r>
                <a:rPr lang="zh-CN" altLang="en-US" sz="1400" dirty="0">
                  <a:solidFill>
                    <a:prstClr val="black">
                      <a:lumMod val="75000"/>
                    </a:prstClr>
                  </a:solidFill>
                  <a:latin typeface="时尚中黑简体" panose="01010104010101010101" charset="-122"/>
                  <a:cs typeface="+mn-ea"/>
                </a:rPr>
                <a:t>此处添加文字</a:t>
              </a:r>
              <a:r>
                <a:rPr lang="zh-CN" altLang="en-US" sz="1400" dirty="0" smtClean="0">
                  <a:solidFill>
                    <a:prstClr val="black">
                      <a:lumMod val="75000"/>
                    </a:prstClr>
                  </a:solidFill>
                  <a:latin typeface="时尚中黑简体" panose="01010104010101010101" charset="-122"/>
                  <a:cs typeface="+mn-ea"/>
                </a:rPr>
                <a:t>阐述</a:t>
              </a:r>
              <a:endPara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  <a:sym typeface="微软雅黑" panose="020B0503020204020204" pitchFamily="34" charset="-122"/>
              </a:endParaRPr>
            </a:p>
          </p:txBody>
        </p:sp>
        <p:sp>
          <p:nvSpPr>
            <p:cNvPr id="11" name="TextBox 58"/>
            <p:cNvSpPr>
              <a:spLocks noChangeArrowheads="1"/>
            </p:cNvSpPr>
            <p:nvPr/>
          </p:nvSpPr>
          <p:spPr bwMode="auto">
            <a:xfrm>
              <a:off x="8958921" y="1784643"/>
              <a:ext cx="2329607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zh-CN" altLang="en-US" sz="2000" b="1" dirty="0" smtClean="0">
                  <a:solidFill>
                    <a:schemeClr val="tx1">
                      <a:lumMod val="50000"/>
                    </a:schemeClr>
                  </a:solidFill>
                  <a:latin typeface="+mn-ea"/>
                  <a:cs typeface="+mn-ea"/>
                  <a:sym typeface="微软雅黑" panose="020B0503020204020204" pitchFamily="34" charset="-122"/>
                </a:rPr>
                <a:t>添加</a:t>
              </a:r>
              <a:r>
                <a:rPr lang="zh-CN" altLang="en-US" sz="2000" b="1" dirty="0">
                  <a:solidFill>
                    <a:schemeClr val="tx1">
                      <a:lumMod val="50000"/>
                    </a:schemeClr>
                  </a:solidFill>
                  <a:latin typeface="+mn-ea"/>
                  <a:cs typeface="+mn-ea"/>
                  <a:sym typeface="微软雅黑" panose="020B0503020204020204" pitchFamily="34" charset="-122"/>
                </a:rPr>
                <a:t>标题</a:t>
              </a:r>
              <a:r>
                <a:rPr lang="zh-CN" altLang="en-US" sz="2000" b="1" dirty="0" smtClean="0">
                  <a:solidFill>
                    <a:schemeClr val="tx1">
                      <a:lumMod val="50000"/>
                    </a:schemeClr>
                  </a:solidFill>
                  <a:latin typeface="+mn-ea"/>
                  <a:cs typeface="+mn-ea"/>
                  <a:sym typeface="微软雅黑" panose="020B0503020204020204" pitchFamily="34" charset="-122"/>
                </a:rPr>
                <a:t>内容四</a:t>
              </a:r>
              <a:endParaRPr lang="zh-CN" altLang="en-US" sz="2000" b="1" dirty="0">
                <a:solidFill>
                  <a:schemeClr val="tx1">
                    <a:lumMod val="50000"/>
                  </a:schemeClr>
                </a:solidFill>
                <a:latin typeface="+mn-ea"/>
                <a:cs typeface="+mn-ea"/>
                <a:sym typeface="微软雅黑" panose="020B0503020204020204" pitchFamily="34" charset="-122"/>
              </a:endParaRPr>
            </a:p>
          </p:txBody>
        </p:sp>
        <p:cxnSp>
          <p:nvCxnSpPr>
            <p:cNvPr id="12" name="直接连接符 11"/>
            <p:cNvCxnSpPr/>
            <p:nvPr/>
          </p:nvCxnSpPr>
          <p:spPr>
            <a:xfrm>
              <a:off x="8990492" y="2133650"/>
              <a:ext cx="2217282" cy="0"/>
            </a:xfrm>
            <a:prstGeom prst="line">
              <a:avLst/>
            </a:prstGeom>
            <a:ln>
              <a:solidFill>
                <a:schemeClr val="tx1">
                  <a:lumMod val="85000"/>
                  <a:lumOff val="1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组合 12"/>
          <p:cNvGrpSpPr/>
          <p:nvPr/>
        </p:nvGrpSpPr>
        <p:grpSpPr>
          <a:xfrm>
            <a:off x="6158185" y="1656865"/>
            <a:ext cx="2442891" cy="2421001"/>
            <a:chOff x="6158185" y="1673601"/>
            <a:chExt cx="2442891" cy="2421001"/>
          </a:xfrm>
        </p:grpSpPr>
        <p:sp>
          <p:nvSpPr>
            <p:cNvPr id="14" name="Rectangle 4"/>
            <p:cNvSpPr>
              <a:spLocks noChangeArrowheads="1"/>
            </p:cNvSpPr>
            <p:nvPr/>
          </p:nvSpPr>
          <p:spPr bwMode="auto">
            <a:xfrm rot="10800000" flipV="1">
              <a:off x="6158185" y="1673601"/>
              <a:ext cx="2442891" cy="2421001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algn="ctr"/>
              <a:r>
                <a:rPr lang="zh-CN" altLang="en-US" dirty="0">
                  <a:solidFill>
                    <a:schemeClr val="bg1"/>
                  </a:solidFill>
                  <a:cs typeface="+mn-ea"/>
                </a:rPr>
                <a:t>添加关键字</a:t>
              </a:r>
              <a:endParaRPr lang="zh-CN" altLang="en-US" dirty="0">
                <a:solidFill>
                  <a:schemeClr val="bg1"/>
                </a:solidFill>
                <a:cs typeface="+mn-ea"/>
              </a:endParaRPr>
            </a:p>
          </p:txBody>
        </p:sp>
        <p:pic>
          <p:nvPicPr>
            <p:cNvPr id="15" name="Picture 2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3127" y="2597926"/>
              <a:ext cx="1849240" cy="1216798"/>
            </a:xfrm>
            <a:prstGeom prst="rect">
              <a:avLst/>
            </a:prstGeom>
            <a:ln w="44450">
              <a:solidFill>
                <a:schemeClr val="bg1"/>
              </a:solidFill>
            </a:ln>
            <a:effectLst>
              <a:outerShdw blurRad="50800" dist="25400" dir="11940000">
                <a:srgbClr val="000000">
                  <a:alpha val="43000"/>
                </a:srgbClr>
              </a:outerShdw>
            </a:effectLst>
          </p:spPr>
        </p:pic>
      </p:grpSp>
      <p:grpSp>
        <p:nvGrpSpPr>
          <p:cNvPr id="16" name="组合 15"/>
          <p:cNvGrpSpPr/>
          <p:nvPr/>
        </p:nvGrpSpPr>
        <p:grpSpPr>
          <a:xfrm>
            <a:off x="6671270" y="4425176"/>
            <a:ext cx="2467463" cy="1406674"/>
            <a:chOff x="8514377" y="1784643"/>
            <a:chExt cx="3125445" cy="1406674"/>
          </a:xfrm>
        </p:grpSpPr>
        <p:sp>
          <p:nvSpPr>
            <p:cNvPr id="17" name="TextBox 57"/>
            <p:cNvSpPr>
              <a:spLocks noChangeArrowheads="1"/>
            </p:cNvSpPr>
            <p:nvPr/>
          </p:nvSpPr>
          <p:spPr bwMode="auto">
            <a:xfrm>
              <a:off x="8514377" y="2216691"/>
              <a:ext cx="3125445" cy="9746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lvl="0" algn="ctr">
                <a:lnSpc>
                  <a:spcPts val="1865"/>
                </a:lnSpc>
              </a:pPr>
              <a:r>
                <a:rPr lang="zh-CN" altLang="en-US" sz="1400" dirty="0" smtClean="0">
                  <a:solidFill>
                    <a:prstClr val="black">
                      <a:lumMod val="75000"/>
                    </a:prstClr>
                  </a:solidFill>
                  <a:latin typeface="+mn-ea"/>
                  <a:cs typeface="+mn-ea"/>
                </a:rPr>
                <a:t>单击此处添加文字阐述，添加简短问题说明文字，具体说明文字在此处。</a:t>
              </a:r>
              <a:r>
                <a:rPr lang="zh-CN" altLang="en-US" sz="1400" dirty="0" smtClean="0">
                  <a:solidFill>
                    <a:prstClr val="black">
                      <a:lumMod val="75000"/>
                    </a:prstClr>
                  </a:solidFill>
                  <a:latin typeface="时尚中黑简体" panose="01010104010101010101" charset="-122"/>
                  <a:cs typeface="+mn-ea"/>
                </a:rPr>
                <a:t>单击</a:t>
              </a:r>
              <a:r>
                <a:rPr lang="zh-CN" altLang="en-US" sz="1400" dirty="0">
                  <a:solidFill>
                    <a:prstClr val="black">
                      <a:lumMod val="75000"/>
                    </a:prstClr>
                  </a:solidFill>
                  <a:latin typeface="时尚中黑简体" panose="01010104010101010101" charset="-122"/>
                  <a:cs typeface="+mn-ea"/>
                </a:rPr>
                <a:t>此处添加文字</a:t>
              </a:r>
              <a:r>
                <a:rPr lang="zh-CN" altLang="en-US" sz="1400" dirty="0" smtClean="0">
                  <a:solidFill>
                    <a:prstClr val="black">
                      <a:lumMod val="75000"/>
                    </a:prstClr>
                  </a:solidFill>
                  <a:latin typeface="时尚中黑简体" panose="01010104010101010101" charset="-122"/>
                  <a:cs typeface="+mn-ea"/>
                </a:rPr>
                <a:t>阐述</a:t>
              </a:r>
              <a:endPara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  <a:sym typeface="微软雅黑" panose="020B0503020204020204" pitchFamily="34" charset="-122"/>
              </a:endParaRPr>
            </a:p>
          </p:txBody>
        </p:sp>
        <p:sp>
          <p:nvSpPr>
            <p:cNvPr id="18" name="TextBox 58"/>
            <p:cNvSpPr>
              <a:spLocks noChangeArrowheads="1"/>
            </p:cNvSpPr>
            <p:nvPr/>
          </p:nvSpPr>
          <p:spPr bwMode="auto">
            <a:xfrm>
              <a:off x="8958921" y="1784643"/>
              <a:ext cx="2329607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zh-CN" altLang="en-US" sz="2000" b="1" dirty="0" smtClean="0">
                  <a:solidFill>
                    <a:schemeClr val="tx1">
                      <a:lumMod val="50000"/>
                    </a:schemeClr>
                  </a:solidFill>
                  <a:latin typeface="+mn-ea"/>
                  <a:cs typeface="+mn-ea"/>
                  <a:sym typeface="微软雅黑" panose="020B0503020204020204" pitchFamily="34" charset="-122"/>
                </a:rPr>
                <a:t>添加</a:t>
              </a:r>
              <a:r>
                <a:rPr lang="zh-CN" altLang="en-US" sz="2000" b="1" dirty="0">
                  <a:solidFill>
                    <a:schemeClr val="tx1">
                      <a:lumMod val="50000"/>
                    </a:schemeClr>
                  </a:solidFill>
                  <a:latin typeface="+mn-ea"/>
                  <a:cs typeface="+mn-ea"/>
                  <a:sym typeface="微软雅黑" panose="020B0503020204020204" pitchFamily="34" charset="-122"/>
                </a:rPr>
                <a:t>标题</a:t>
              </a:r>
              <a:r>
                <a:rPr lang="zh-CN" altLang="en-US" sz="2000" b="1" dirty="0" smtClean="0">
                  <a:solidFill>
                    <a:schemeClr val="tx1">
                      <a:lumMod val="50000"/>
                    </a:schemeClr>
                  </a:solidFill>
                  <a:latin typeface="+mn-ea"/>
                  <a:cs typeface="+mn-ea"/>
                  <a:sym typeface="微软雅黑" panose="020B0503020204020204" pitchFamily="34" charset="-122"/>
                </a:rPr>
                <a:t>内容三</a:t>
              </a:r>
              <a:endParaRPr lang="zh-CN" altLang="en-US" sz="2000" b="1" dirty="0">
                <a:solidFill>
                  <a:schemeClr val="tx1">
                    <a:lumMod val="50000"/>
                  </a:schemeClr>
                </a:solidFill>
                <a:latin typeface="+mn-ea"/>
                <a:cs typeface="+mn-ea"/>
                <a:sym typeface="微软雅黑" panose="020B0503020204020204" pitchFamily="34" charset="-122"/>
              </a:endParaRPr>
            </a:p>
          </p:txBody>
        </p:sp>
        <p:cxnSp>
          <p:nvCxnSpPr>
            <p:cNvPr id="19" name="直接连接符 18"/>
            <p:cNvCxnSpPr/>
            <p:nvPr/>
          </p:nvCxnSpPr>
          <p:spPr>
            <a:xfrm>
              <a:off x="8990492" y="2133650"/>
              <a:ext cx="2217282" cy="0"/>
            </a:xfrm>
            <a:prstGeom prst="line">
              <a:avLst/>
            </a:prstGeom>
            <a:ln>
              <a:solidFill>
                <a:schemeClr val="tx1">
                  <a:lumMod val="85000"/>
                  <a:lumOff val="1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组合 19"/>
          <p:cNvGrpSpPr/>
          <p:nvPr/>
        </p:nvGrpSpPr>
        <p:grpSpPr>
          <a:xfrm>
            <a:off x="1414687" y="1430807"/>
            <a:ext cx="2318119" cy="2302797"/>
            <a:chOff x="1414687" y="1384657"/>
            <a:chExt cx="2318119" cy="2302797"/>
          </a:xfrm>
        </p:grpSpPr>
        <p:sp>
          <p:nvSpPr>
            <p:cNvPr id="21" name="Rectangle 8"/>
            <p:cNvSpPr>
              <a:spLocks noChangeArrowheads="1"/>
            </p:cNvSpPr>
            <p:nvPr/>
          </p:nvSpPr>
          <p:spPr bwMode="auto">
            <a:xfrm rot="10800000" flipV="1">
              <a:off x="1414687" y="1384657"/>
              <a:ext cx="2318119" cy="230279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algn="ctr"/>
              <a:r>
                <a:rPr lang="zh-CN" altLang="en-US" dirty="0">
                  <a:solidFill>
                    <a:schemeClr val="bg1"/>
                  </a:solidFill>
                  <a:cs typeface="+mn-ea"/>
                </a:rPr>
                <a:t>添加关键字</a:t>
              </a:r>
              <a:endParaRPr lang="zh-CN" altLang="en-US" dirty="0">
                <a:solidFill>
                  <a:schemeClr val="bg1"/>
                </a:solidFill>
                <a:cs typeface="+mn-ea"/>
              </a:endParaRPr>
            </a:p>
          </p:txBody>
        </p:sp>
        <p:pic>
          <p:nvPicPr>
            <p:cNvPr id="22" name="Picture 2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4830" y="2181216"/>
              <a:ext cx="1797831" cy="1198169"/>
            </a:xfrm>
            <a:prstGeom prst="rect">
              <a:avLst/>
            </a:prstGeom>
            <a:ln w="44450">
              <a:solidFill>
                <a:schemeClr val="bg1"/>
              </a:solidFill>
            </a:ln>
            <a:effectLst>
              <a:outerShdw blurRad="50800" dist="25400" dir="11940000">
                <a:srgbClr val="000000">
                  <a:alpha val="43000"/>
                </a:srgbClr>
              </a:outerShdw>
            </a:effectLst>
          </p:spPr>
        </p:pic>
      </p:grpSp>
      <p:grpSp>
        <p:nvGrpSpPr>
          <p:cNvPr id="23" name="组合 22"/>
          <p:cNvGrpSpPr/>
          <p:nvPr/>
        </p:nvGrpSpPr>
        <p:grpSpPr>
          <a:xfrm>
            <a:off x="634953" y="4013782"/>
            <a:ext cx="2467463" cy="1406674"/>
            <a:chOff x="8514377" y="1784643"/>
            <a:chExt cx="3125445" cy="1406674"/>
          </a:xfrm>
        </p:grpSpPr>
        <p:sp>
          <p:nvSpPr>
            <p:cNvPr id="24" name="TextBox 57"/>
            <p:cNvSpPr>
              <a:spLocks noChangeArrowheads="1"/>
            </p:cNvSpPr>
            <p:nvPr/>
          </p:nvSpPr>
          <p:spPr bwMode="auto">
            <a:xfrm>
              <a:off x="8514377" y="2216691"/>
              <a:ext cx="3125445" cy="9746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lvl="0" algn="ctr">
                <a:lnSpc>
                  <a:spcPts val="1865"/>
                </a:lnSpc>
              </a:pPr>
              <a:r>
                <a:rPr lang="zh-CN" altLang="en-US" sz="1400" dirty="0" smtClean="0">
                  <a:solidFill>
                    <a:prstClr val="black">
                      <a:lumMod val="75000"/>
                    </a:prstClr>
                  </a:solidFill>
                  <a:latin typeface="+mn-ea"/>
                  <a:cs typeface="+mn-ea"/>
                </a:rPr>
                <a:t>单击此处添加文字阐述，添加简短问题说明文字，具体说明文字在此处。</a:t>
              </a:r>
              <a:r>
                <a:rPr lang="zh-CN" altLang="en-US" sz="1400" dirty="0" smtClean="0">
                  <a:solidFill>
                    <a:prstClr val="black">
                      <a:lumMod val="75000"/>
                    </a:prstClr>
                  </a:solidFill>
                  <a:latin typeface="时尚中黑简体" panose="01010104010101010101" charset="-122"/>
                  <a:cs typeface="+mn-ea"/>
                </a:rPr>
                <a:t>单击</a:t>
              </a:r>
              <a:r>
                <a:rPr lang="zh-CN" altLang="en-US" sz="1400" dirty="0">
                  <a:solidFill>
                    <a:prstClr val="black">
                      <a:lumMod val="75000"/>
                    </a:prstClr>
                  </a:solidFill>
                  <a:latin typeface="时尚中黑简体" panose="01010104010101010101" charset="-122"/>
                  <a:cs typeface="+mn-ea"/>
                </a:rPr>
                <a:t>此处添加文字</a:t>
              </a:r>
              <a:r>
                <a:rPr lang="zh-CN" altLang="en-US" sz="1400" dirty="0" smtClean="0">
                  <a:solidFill>
                    <a:prstClr val="black">
                      <a:lumMod val="75000"/>
                    </a:prstClr>
                  </a:solidFill>
                  <a:latin typeface="时尚中黑简体" panose="01010104010101010101" charset="-122"/>
                  <a:cs typeface="+mn-ea"/>
                </a:rPr>
                <a:t>阐述</a:t>
              </a:r>
              <a:endPara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  <a:sym typeface="微软雅黑" panose="020B0503020204020204" pitchFamily="34" charset="-122"/>
              </a:endParaRPr>
            </a:p>
          </p:txBody>
        </p:sp>
        <p:sp>
          <p:nvSpPr>
            <p:cNvPr id="25" name="TextBox 58"/>
            <p:cNvSpPr>
              <a:spLocks noChangeArrowheads="1"/>
            </p:cNvSpPr>
            <p:nvPr/>
          </p:nvSpPr>
          <p:spPr bwMode="auto">
            <a:xfrm>
              <a:off x="8958921" y="1784643"/>
              <a:ext cx="2329607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zh-CN" altLang="en-US" sz="2000" b="1" dirty="0" smtClean="0">
                  <a:solidFill>
                    <a:schemeClr val="tx1">
                      <a:lumMod val="50000"/>
                    </a:schemeClr>
                  </a:solidFill>
                  <a:latin typeface="+mn-ea"/>
                  <a:cs typeface="+mn-ea"/>
                  <a:sym typeface="微软雅黑" panose="020B0503020204020204" pitchFamily="34" charset="-122"/>
                </a:rPr>
                <a:t>添加</a:t>
              </a:r>
              <a:r>
                <a:rPr lang="zh-CN" altLang="en-US" sz="2000" b="1" dirty="0">
                  <a:solidFill>
                    <a:schemeClr val="tx1">
                      <a:lumMod val="50000"/>
                    </a:schemeClr>
                  </a:solidFill>
                  <a:latin typeface="+mn-ea"/>
                  <a:cs typeface="+mn-ea"/>
                  <a:sym typeface="微软雅黑" panose="020B0503020204020204" pitchFamily="34" charset="-122"/>
                </a:rPr>
                <a:t>标题</a:t>
              </a:r>
              <a:r>
                <a:rPr lang="zh-CN" altLang="en-US" sz="2000" b="1" dirty="0" smtClean="0">
                  <a:solidFill>
                    <a:schemeClr val="tx1">
                      <a:lumMod val="50000"/>
                    </a:schemeClr>
                  </a:solidFill>
                  <a:latin typeface="+mn-ea"/>
                  <a:cs typeface="+mn-ea"/>
                  <a:sym typeface="微软雅黑" panose="020B0503020204020204" pitchFamily="34" charset="-122"/>
                </a:rPr>
                <a:t>内容一</a:t>
              </a:r>
              <a:endParaRPr lang="zh-CN" altLang="en-US" sz="2000" b="1" dirty="0">
                <a:solidFill>
                  <a:schemeClr val="tx1">
                    <a:lumMod val="50000"/>
                  </a:schemeClr>
                </a:solidFill>
                <a:latin typeface="+mn-ea"/>
                <a:cs typeface="+mn-ea"/>
                <a:sym typeface="微软雅黑" panose="020B0503020204020204" pitchFamily="34" charset="-122"/>
              </a:endParaRPr>
            </a:p>
          </p:txBody>
        </p:sp>
        <p:cxnSp>
          <p:nvCxnSpPr>
            <p:cNvPr id="26" name="直接连接符 25"/>
            <p:cNvCxnSpPr/>
            <p:nvPr/>
          </p:nvCxnSpPr>
          <p:spPr>
            <a:xfrm>
              <a:off x="8990492" y="2133650"/>
              <a:ext cx="2217282" cy="0"/>
            </a:xfrm>
            <a:prstGeom prst="line">
              <a:avLst/>
            </a:prstGeom>
            <a:ln>
              <a:solidFill>
                <a:schemeClr val="tx1">
                  <a:lumMod val="85000"/>
                  <a:lumOff val="1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组合 26"/>
          <p:cNvGrpSpPr/>
          <p:nvPr/>
        </p:nvGrpSpPr>
        <p:grpSpPr>
          <a:xfrm>
            <a:off x="3459185" y="1984435"/>
            <a:ext cx="3057991" cy="3029535"/>
            <a:chOff x="3459185" y="1984434"/>
            <a:chExt cx="3057991" cy="3029535"/>
          </a:xfrm>
        </p:grpSpPr>
        <p:sp>
          <p:nvSpPr>
            <p:cNvPr id="28" name="Rectangle 10"/>
            <p:cNvSpPr>
              <a:spLocks noChangeArrowheads="1"/>
            </p:cNvSpPr>
            <p:nvPr/>
          </p:nvSpPr>
          <p:spPr bwMode="auto">
            <a:xfrm rot="10800000" flipV="1">
              <a:off x="3459185" y="1984434"/>
              <a:ext cx="3057991" cy="302953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algn="ctr"/>
              <a:r>
                <a:rPr lang="zh-CN" altLang="en-US" dirty="0">
                  <a:solidFill>
                    <a:schemeClr val="bg1"/>
                  </a:solidFill>
                  <a:cs typeface="+mn-ea"/>
                </a:rPr>
                <a:t>添加关键字</a:t>
              </a:r>
              <a:endParaRPr lang="zh-CN" altLang="en-US" dirty="0">
                <a:solidFill>
                  <a:schemeClr val="bg1"/>
                </a:solidFill>
                <a:cs typeface="+mn-ea"/>
              </a:endParaRPr>
            </a:p>
          </p:txBody>
        </p:sp>
        <p:pic>
          <p:nvPicPr>
            <p:cNvPr id="29" name="Picture 2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16656" y="3077128"/>
              <a:ext cx="2578423" cy="1664997"/>
            </a:xfrm>
            <a:prstGeom prst="rect">
              <a:avLst/>
            </a:prstGeom>
            <a:ln w="44450">
              <a:solidFill>
                <a:schemeClr val="bg1"/>
              </a:solidFill>
            </a:ln>
            <a:effectLst>
              <a:outerShdw blurRad="50800" dist="25400" dir="11940000">
                <a:srgbClr val="000000">
                  <a:alpha val="43000"/>
                </a:srgbClr>
              </a:outerShdw>
            </a:effectLst>
          </p:spPr>
        </p:pic>
      </p:grpSp>
      <p:grpSp>
        <p:nvGrpSpPr>
          <p:cNvPr id="30" name="组合 29"/>
          <p:cNvGrpSpPr/>
          <p:nvPr/>
        </p:nvGrpSpPr>
        <p:grpSpPr>
          <a:xfrm>
            <a:off x="3716656" y="5157986"/>
            <a:ext cx="2467463" cy="1406674"/>
            <a:chOff x="8514377" y="1784643"/>
            <a:chExt cx="3125445" cy="1406674"/>
          </a:xfrm>
        </p:grpSpPr>
        <p:sp>
          <p:nvSpPr>
            <p:cNvPr id="31" name="TextBox 57"/>
            <p:cNvSpPr>
              <a:spLocks noChangeArrowheads="1"/>
            </p:cNvSpPr>
            <p:nvPr/>
          </p:nvSpPr>
          <p:spPr bwMode="auto">
            <a:xfrm>
              <a:off x="8514377" y="2216691"/>
              <a:ext cx="3125445" cy="9746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lvl="0" algn="ctr">
                <a:lnSpc>
                  <a:spcPts val="1865"/>
                </a:lnSpc>
              </a:pPr>
              <a:r>
                <a:rPr lang="zh-CN" altLang="en-US" sz="1400" dirty="0" smtClean="0">
                  <a:solidFill>
                    <a:prstClr val="black">
                      <a:lumMod val="75000"/>
                    </a:prstClr>
                  </a:solidFill>
                  <a:latin typeface="+mn-ea"/>
                  <a:cs typeface="+mn-ea"/>
                </a:rPr>
                <a:t>单击此处添加文字阐述，添加简短问题说明文字，具体说明文字在此处。</a:t>
              </a:r>
              <a:r>
                <a:rPr lang="zh-CN" altLang="en-US" sz="1400" dirty="0" smtClean="0">
                  <a:solidFill>
                    <a:prstClr val="black">
                      <a:lumMod val="75000"/>
                    </a:prstClr>
                  </a:solidFill>
                  <a:latin typeface="时尚中黑简体" panose="01010104010101010101" charset="-122"/>
                  <a:cs typeface="+mn-ea"/>
                </a:rPr>
                <a:t>单击</a:t>
              </a:r>
              <a:r>
                <a:rPr lang="zh-CN" altLang="en-US" sz="1400" dirty="0">
                  <a:solidFill>
                    <a:prstClr val="black">
                      <a:lumMod val="75000"/>
                    </a:prstClr>
                  </a:solidFill>
                  <a:latin typeface="时尚中黑简体" panose="01010104010101010101" charset="-122"/>
                  <a:cs typeface="+mn-ea"/>
                </a:rPr>
                <a:t>此处添加文字</a:t>
              </a:r>
              <a:r>
                <a:rPr lang="zh-CN" altLang="en-US" sz="1400" dirty="0" smtClean="0">
                  <a:solidFill>
                    <a:prstClr val="black">
                      <a:lumMod val="75000"/>
                    </a:prstClr>
                  </a:solidFill>
                  <a:latin typeface="时尚中黑简体" panose="01010104010101010101" charset="-122"/>
                  <a:cs typeface="+mn-ea"/>
                </a:rPr>
                <a:t>阐述</a:t>
              </a:r>
              <a:endPara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  <a:sym typeface="微软雅黑" panose="020B0503020204020204" pitchFamily="34" charset="-122"/>
              </a:endParaRPr>
            </a:p>
          </p:txBody>
        </p:sp>
        <p:sp>
          <p:nvSpPr>
            <p:cNvPr id="32" name="TextBox 58"/>
            <p:cNvSpPr>
              <a:spLocks noChangeArrowheads="1"/>
            </p:cNvSpPr>
            <p:nvPr/>
          </p:nvSpPr>
          <p:spPr bwMode="auto">
            <a:xfrm>
              <a:off x="8958921" y="1784643"/>
              <a:ext cx="2329607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zh-CN" altLang="en-US" sz="2000" b="1" dirty="0" smtClean="0">
                  <a:solidFill>
                    <a:schemeClr val="tx1">
                      <a:lumMod val="50000"/>
                    </a:schemeClr>
                  </a:solidFill>
                  <a:latin typeface="+mn-ea"/>
                  <a:cs typeface="+mn-ea"/>
                  <a:sym typeface="微软雅黑" panose="020B0503020204020204" pitchFamily="34" charset="-122"/>
                </a:rPr>
                <a:t>添加</a:t>
              </a:r>
              <a:r>
                <a:rPr lang="zh-CN" altLang="en-US" sz="2000" b="1" dirty="0">
                  <a:solidFill>
                    <a:schemeClr val="tx1">
                      <a:lumMod val="50000"/>
                    </a:schemeClr>
                  </a:solidFill>
                  <a:latin typeface="+mn-ea"/>
                  <a:cs typeface="+mn-ea"/>
                  <a:sym typeface="微软雅黑" panose="020B0503020204020204" pitchFamily="34" charset="-122"/>
                </a:rPr>
                <a:t>标题</a:t>
              </a:r>
              <a:r>
                <a:rPr lang="zh-CN" altLang="en-US" sz="2000" b="1" dirty="0" smtClean="0">
                  <a:solidFill>
                    <a:schemeClr val="tx1">
                      <a:lumMod val="50000"/>
                    </a:schemeClr>
                  </a:solidFill>
                  <a:latin typeface="+mn-ea"/>
                  <a:cs typeface="+mn-ea"/>
                  <a:sym typeface="微软雅黑" panose="020B0503020204020204" pitchFamily="34" charset="-122"/>
                </a:rPr>
                <a:t>内容</a:t>
              </a:r>
              <a:r>
                <a:rPr lang="zh-CN" altLang="en-US" sz="2000" b="1" dirty="0">
                  <a:solidFill>
                    <a:schemeClr val="tx1">
                      <a:lumMod val="50000"/>
                    </a:schemeClr>
                  </a:solidFill>
                  <a:latin typeface="+mn-ea"/>
                  <a:cs typeface="+mn-ea"/>
                  <a:sym typeface="微软雅黑" panose="020B0503020204020204" pitchFamily="34" charset="-122"/>
                </a:rPr>
                <a:t>二</a:t>
              </a:r>
              <a:endParaRPr lang="zh-CN" altLang="en-US" sz="2000" b="1" dirty="0">
                <a:solidFill>
                  <a:schemeClr val="tx1">
                    <a:lumMod val="50000"/>
                  </a:schemeClr>
                </a:solidFill>
                <a:latin typeface="+mn-ea"/>
                <a:cs typeface="+mn-ea"/>
                <a:sym typeface="微软雅黑" panose="020B0503020204020204" pitchFamily="34" charset="-122"/>
              </a:endParaRPr>
            </a:p>
          </p:txBody>
        </p:sp>
        <p:cxnSp>
          <p:nvCxnSpPr>
            <p:cNvPr id="33" name="直接连接符 32"/>
            <p:cNvCxnSpPr/>
            <p:nvPr/>
          </p:nvCxnSpPr>
          <p:spPr>
            <a:xfrm>
              <a:off x="8990492" y="2133650"/>
              <a:ext cx="2217282" cy="0"/>
            </a:xfrm>
            <a:prstGeom prst="line">
              <a:avLst/>
            </a:prstGeom>
            <a:ln>
              <a:solidFill>
                <a:schemeClr val="tx1">
                  <a:lumMod val="85000"/>
                  <a:lumOff val="1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 advTm="0">
        <p14:switch dir="r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5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0"/>
                            </p:stCondLst>
                            <p:childTnLst>
                              <p:par>
                                <p:cTn id="5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500"/>
                            </p:stCondLst>
                            <p:childTnLst>
                              <p:par>
                                <p:cTn id="6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theme/theme1.xml><?xml version="1.0" encoding="utf-8"?>
<a:theme xmlns:a="http://schemas.openxmlformats.org/drawingml/2006/main" name="更多模板请关注：亮亮图文旗舰店https://liangliangtuwen.tmall.com">
  <a:themeElements>
    <a:clrScheme name="自定义 21">
      <a:dk1>
        <a:sysClr val="windowText" lastClr="000000"/>
      </a:dk1>
      <a:lt1>
        <a:sysClr val="window" lastClr="FFFFFF"/>
      </a:lt1>
      <a:dk2>
        <a:srgbClr val="242852"/>
      </a:dk2>
      <a:lt2>
        <a:srgbClr val="629DD1"/>
      </a:lt2>
      <a:accent1>
        <a:srgbClr val="297FD5"/>
      </a:accent1>
      <a:accent2>
        <a:srgbClr val="00B0F0"/>
      </a:accent2>
      <a:accent3>
        <a:srgbClr val="297FD5"/>
      </a:accent3>
      <a:accent4>
        <a:srgbClr val="00B0F0"/>
      </a:accent4>
      <a:accent5>
        <a:srgbClr val="297FD5"/>
      </a:accent5>
      <a:accent6>
        <a:srgbClr val="00B0F0"/>
      </a:accent6>
      <a:hlink>
        <a:srgbClr val="9454C3"/>
      </a:hlink>
      <a:folHlink>
        <a:srgbClr val="3EBBF0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7663</Words>
  <Application>WPS 演示</Application>
  <PresentationFormat>自定义</PresentationFormat>
  <Paragraphs>750</Paragraphs>
  <Slides>39</Slides>
  <Notes>39</Notes>
  <HiddenSlides>0</HiddenSlides>
  <MMClips>1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39</vt:i4>
      </vt:variant>
    </vt:vector>
  </HeadingPairs>
  <TitlesOfParts>
    <vt:vector size="53" baseType="lpstr">
      <vt:lpstr>Arial</vt:lpstr>
      <vt:lpstr>宋体</vt:lpstr>
      <vt:lpstr>Wingdings</vt:lpstr>
      <vt:lpstr>华文细黑</vt:lpstr>
      <vt:lpstr>微软雅黑</vt:lpstr>
      <vt:lpstr>Lao UI</vt:lpstr>
      <vt:lpstr>时尚中黑简体</vt:lpstr>
      <vt:lpstr>Arial Unicode MS</vt:lpstr>
      <vt:lpstr>Calibri</vt:lpstr>
      <vt:lpstr>FontAwesome</vt:lpstr>
      <vt:lpstr>Impact</vt:lpstr>
      <vt:lpstr>黑体</vt:lpstr>
      <vt:lpstr>Segoe Print</vt:lpstr>
      <vt:lpstr>更多模板请关注：亮亮图文旗舰店https://liangliangtuwen.tmall.com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>更多模版：亮亮图文旗舰店https://liangliangtuwen.tmall.com</dc:subject>
  <dc:creator/>
  <cp:keywords>更多模版：亮亮图文旗舰店https:/liangliangtuwen.tmall.com</cp:keywords>
  <dc:description>更多模版：亮亮图文旗舰店https://liangliangtuwen.tmall.com</dc:description>
  <dcterms:created xsi:type="dcterms:W3CDTF">2016-04-02T23:55:00Z</dcterms:created>
  <dcterms:modified xsi:type="dcterms:W3CDTF">2017-12-08T05:16:10Z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2052-10.1.0.7023</vt:lpwstr>
  </property>
</Properties>
</file>