
<file path=[Content_Types].xml><?xml version="1.0" encoding="utf-8"?>
<Types xmlns="http://schemas.openxmlformats.org/package/2006/content-types">
  <Default Extension="jpeg" ContentType="image/jpeg"/>
  <Default Extension="wdp" ContentType="image/vnd.ms-photo"/>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5"/>
  </p:notesMasterIdLst>
  <p:handoutMasterIdLst>
    <p:handoutMasterId r:id="rId45"/>
  </p:handoutMasterIdLst>
  <p:sldIdLst>
    <p:sldId id="256" r:id="rId4"/>
    <p:sldId id="259" r:id="rId6"/>
    <p:sldId id="257" r:id="rId7"/>
    <p:sldId id="258"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9" r:id="rId37"/>
    <p:sldId id="288" r:id="rId38"/>
    <p:sldId id="290" r:id="rId39"/>
    <p:sldId id="291" r:id="rId40"/>
    <p:sldId id="292" r:id="rId41"/>
    <p:sldId id="293" r:id="rId42"/>
    <p:sldId id="294" r:id="rId43"/>
    <p:sldId id="295" r:id="rId44"/>
  </p:sldIdLst>
  <p:sldSz cx="9144000" cy="5143500" type="screen16x9"/>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18" autoAdjust="0"/>
    <p:restoredTop sz="94660"/>
  </p:normalViewPr>
  <p:slideViewPr>
    <p:cSldViewPr>
      <p:cViewPr>
        <p:scale>
          <a:sx n="100" d="100"/>
          <a:sy n="100" d="100"/>
        </p:scale>
        <p:origin x="-2034" y="-804"/>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8" Type="http://schemas.openxmlformats.org/officeDocument/2006/relationships/tableStyles" Target="tableStyles.xml"/><Relationship Id="rId47" Type="http://schemas.openxmlformats.org/officeDocument/2006/relationships/viewProps" Target="viewProps.xml"/><Relationship Id="rId46" Type="http://schemas.openxmlformats.org/officeDocument/2006/relationships/presProps" Target="presProps.xml"/><Relationship Id="rId45" Type="http://schemas.openxmlformats.org/officeDocument/2006/relationships/handoutMaster" Target="handoutMasters/handoutMaster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更多模板请关注：亮亮图文旗舰店https://liangliangtuwen.tmall.com</a:t>
            </a:r>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a:prstGeom prst="rect">
            <a:avLst/>
          </a:prstGeo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a:xfrm>
            <a:off x="457200" y="4767263"/>
            <a:ext cx="2133600" cy="273844"/>
          </a:xfrm>
          <a:prstGeom prst="rect">
            <a:avLst/>
          </a:prstGeom>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4767263"/>
            <a:ext cx="2133600" cy="273844"/>
          </a:xfrm>
          <a:prstGeom prst="rect">
            <a:avLst/>
          </a:prstGeom>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split orient="vert"/>
      </p:transition>
    </mc:Choice>
    <mc:Fallback>
      <p:transition spd="slow" advTm="0">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200151"/>
            <a:ext cx="8229600" cy="3394472"/>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a:xfrm>
            <a:off x="457200" y="4767263"/>
            <a:ext cx="2133600" cy="273844"/>
          </a:xfrm>
          <a:prstGeom prst="rect">
            <a:avLst/>
          </a:prstGeom>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4767263"/>
            <a:ext cx="2133600" cy="273844"/>
          </a:xfrm>
          <a:prstGeom prst="rect">
            <a:avLst/>
          </a:prstGeom>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split orient="vert"/>
      </p:transition>
    </mc:Choice>
    <mc:Fallback>
      <p:transition spd="slow" advTm="0">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79"/>
            <a:ext cx="2057400" cy="4388644"/>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05979"/>
            <a:ext cx="6019800" cy="4388644"/>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a:xfrm>
            <a:off x="457200" y="4767263"/>
            <a:ext cx="2133600" cy="273844"/>
          </a:xfrm>
          <a:prstGeom prst="rect">
            <a:avLst/>
          </a:prstGeom>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4767263"/>
            <a:ext cx="2133600" cy="273844"/>
          </a:xfrm>
          <a:prstGeom prst="rect">
            <a:avLst/>
          </a:prstGeom>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split orient="vert"/>
      </p:transition>
    </mc:Choice>
    <mc:Fallback>
      <p:transition spd="slow" advTm="0">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a:prstGeom prst="rect">
            <a:avLst/>
          </a:prstGeo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a:xfrm>
            <a:off x="457200" y="4767263"/>
            <a:ext cx="2133600" cy="273844"/>
          </a:xfrm>
          <a:prstGeom prst="rect">
            <a:avLst/>
          </a:prstGeom>
        </p:spPr>
        <p:txBody>
          <a:bodyPr/>
          <a:lstStyle/>
          <a:p>
            <a:fld id="{530820CF-B880-4189-942D-D702A7CBA730}" type="datetimeFigureOut">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a:xfrm>
            <a:off x="3124200" y="4767263"/>
            <a:ext cx="2895600" cy="273844"/>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553200" y="4767263"/>
            <a:ext cx="2133600" cy="273844"/>
          </a:xfrm>
          <a:prstGeom prst="rect">
            <a:avLst/>
          </a:prstGeom>
        </p:spPr>
        <p:txBody>
          <a:bodyPr/>
          <a:lstStyle/>
          <a:p>
            <a:fld id="{0C913308-F349-4B6D-A68A-DD1791B4A57B}" type="slidenum">
              <a:rPr lang="zh-CN" altLang="en-US" smtClean="0">
                <a:solidFill>
                  <a:prstClr val="black"/>
                </a:solidFill>
              </a:rPr>
            </a:fld>
            <a:endParaRPr lang="zh-CN" altLang="en-US">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split orient="vert"/>
      </p:transition>
    </mc:Choice>
    <mc:Fallback>
      <p:transition spd="slow" advTm="0">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457200" y="1200151"/>
            <a:ext cx="8229600" cy="3394472"/>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a:xfrm>
            <a:off x="457200" y="4767263"/>
            <a:ext cx="2133600" cy="273844"/>
          </a:xfrm>
          <a:prstGeom prst="rect">
            <a:avLst/>
          </a:prstGeom>
        </p:spPr>
        <p:txBody>
          <a:bodyPr/>
          <a:lstStyle/>
          <a:p>
            <a:fld id="{530820CF-B880-4189-942D-D702A7CBA730}" type="datetimeFigureOut">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a:xfrm>
            <a:off x="3124200" y="4767263"/>
            <a:ext cx="2895600" cy="273844"/>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553200" y="4767263"/>
            <a:ext cx="2133600" cy="273844"/>
          </a:xfrm>
          <a:prstGeom prst="rect">
            <a:avLst/>
          </a:prstGeom>
        </p:spPr>
        <p:txBody>
          <a:bodyPr/>
          <a:lstStyle/>
          <a:p>
            <a:fld id="{0C913308-F349-4B6D-A68A-DD1791B4A57B}" type="slidenum">
              <a:rPr lang="zh-CN" altLang="en-US" smtClean="0">
                <a:solidFill>
                  <a:prstClr val="black"/>
                </a:solidFill>
              </a:rPr>
            </a:fld>
            <a:endParaRPr lang="zh-CN" altLang="en-US">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split orient="vert"/>
      </p:transition>
    </mc:Choice>
    <mc:Fallback>
      <p:transition spd="slow" advTm="0">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0035"/>
            <a:ext cx="7772400" cy="112514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a:xfrm>
            <a:off x="457200" y="4767263"/>
            <a:ext cx="2133600" cy="273844"/>
          </a:xfrm>
          <a:prstGeom prst="rect">
            <a:avLst/>
          </a:prstGeom>
        </p:spPr>
        <p:txBody>
          <a:bodyPr/>
          <a:lstStyle/>
          <a:p>
            <a:fld id="{530820CF-B880-4189-942D-D702A7CBA730}" type="datetimeFigureOut">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a:xfrm>
            <a:off x="3124200" y="4767263"/>
            <a:ext cx="2895600" cy="273844"/>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553200" y="4767263"/>
            <a:ext cx="2133600" cy="273844"/>
          </a:xfrm>
          <a:prstGeom prst="rect">
            <a:avLst/>
          </a:prstGeom>
        </p:spPr>
        <p:txBody>
          <a:bodyPr/>
          <a:lstStyle/>
          <a:p>
            <a:fld id="{0C913308-F349-4B6D-A68A-DD1791B4A57B}" type="slidenum">
              <a:rPr lang="zh-CN" altLang="en-US" smtClean="0">
                <a:solidFill>
                  <a:prstClr val="black"/>
                </a:solidFill>
              </a:rPr>
            </a:fld>
            <a:endParaRPr lang="zh-CN" altLang="en-US">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split orient="vert"/>
      </p:transition>
    </mc:Choice>
    <mc:Fallback>
      <p:transition spd="slow" advTm="0">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a:xfrm>
            <a:off x="457200" y="4767263"/>
            <a:ext cx="2133600" cy="273844"/>
          </a:xfrm>
          <a:prstGeom prst="rect">
            <a:avLst/>
          </a:prstGeom>
        </p:spPr>
        <p:txBody>
          <a:bodyPr/>
          <a:lstStyle/>
          <a:p>
            <a:fld id="{530820CF-B880-4189-942D-D702A7CBA730}" type="datetimeFigureOut">
              <a:rPr lang="zh-CN" altLang="en-US" smtClean="0">
                <a:solidFill>
                  <a:prstClr val="black"/>
                </a:solidFill>
              </a:rPr>
            </a:fld>
            <a:endParaRPr lang="zh-CN" altLang="en-US">
              <a:solidFill>
                <a:prstClr val="black"/>
              </a:solidFill>
            </a:endParaRPr>
          </a:p>
        </p:txBody>
      </p:sp>
      <p:sp>
        <p:nvSpPr>
          <p:cNvPr id="6" name="页脚占位符 5"/>
          <p:cNvSpPr>
            <a:spLocks noGrp="1"/>
          </p:cNvSpPr>
          <p:nvPr>
            <p:ph type="ftr" sz="quarter" idx="11"/>
          </p:nvPr>
        </p:nvSpPr>
        <p:spPr>
          <a:xfrm>
            <a:off x="3124200" y="4767263"/>
            <a:ext cx="2895600" cy="273844"/>
          </a:xfrm>
          <a:prstGeom prst="rect">
            <a:avLst/>
          </a:prstGeom>
        </p:spPr>
        <p:txBody>
          <a:bodyPr/>
          <a:lstStyle/>
          <a:p>
            <a:endParaRPr lang="zh-CN" altLang="en-US">
              <a:solidFill>
                <a:prstClr val="black"/>
              </a:solidFill>
            </a:endParaRPr>
          </a:p>
        </p:txBody>
      </p:sp>
      <p:sp>
        <p:nvSpPr>
          <p:cNvPr id="7" name="灯片编号占位符 6"/>
          <p:cNvSpPr>
            <a:spLocks noGrp="1"/>
          </p:cNvSpPr>
          <p:nvPr>
            <p:ph type="sldNum" sz="quarter" idx="12"/>
          </p:nvPr>
        </p:nvSpPr>
        <p:spPr>
          <a:xfrm>
            <a:off x="6553200" y="4767263"/>
            <a:ext cx="2133600" cy="273844"/>
          </a:xfrm>
          <a:prstGeom prst="rect">
            <a:avLst/>
          </a:prstGeom>
        </p:spPr>
        <p:txBody>
          <a:bodyPr/>
          <a:lstStyle/>
          <a:p>
            <a:fld id="{0C913308-F349-4B6D-A68A-DD1791B4A57B}" type="slidenum">
              <a:rPr lang="zh-CN" altLang="en-US" smtClean="0">
                <a:solidFill>
                  <a:prstClr val="black"/>
                </a:solidFill>
              </a:rPr>
            </a:fld>
            <a:endParaRPr lang="zh-CN" altLang="en-US">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split orient="vert"/>
      </p:transition>
    </mc:Choice>
    <mc:Fallback>
      <p:transition spd="slow" advTm="0">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a:prstGeom prst="rect">
            <a:avLst/>
          </a:prstGeo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a:xfrm>
            <a:off x="457200" y="4767263"/>
            <a:ext cx="2133600" cy="273844"/>
          </a:xfrm>
          <a:prstGeom prst="rect">
            <a:avLst/>
          </a:prstGeom>
        </p:spPr>
        <p:txBody>
          <a:bodyPr/>
          <a:lstStyle/>
          <a:p>
            <a:fld id="{530820CF-B880-4189-942D-D702A7CBA730}" type="datetimeFigureOut">
              <a:rPr lang="zh-CN" altLang="en-US" smtClean="0">
                <a:solidFill>
                  <a:prstClr val="black"/>
                </a:solidFill>
              </a:rPr>
            </a:fld>
            <a:endParaRPr lang="zh-CN" altLang="en-US">
              <a:solidFill>
                <a:prstClr val="black"/>
              </a:solidFill>
            </a:endParaRPr>
          </a:p>
        </p:txBody>
      </p:sp>
      <p:sp>
        <p:nvSpPr>
          <p:cNvPr id="8" name="页脚占位符 7"/>
          <p:cNvSpPr>
            <a:spLocks noGrp="1"/>
          </p:cNvSpPr>
          <p:nvPr>
            <p:ph type="ftr" sz="quarter" idx="11"/>
          </p:nvPr>
        </p:nvSpPr>
        <p:spPr>
          <a:xfrm>
            <a:off x="3124200" y="4767263"/>
            <a:ext cx="2895600" cy="273844"/>
          </a:xfrm>
          <a:prstGeom prst="rect">
            <a:avLst/>
          </a:prstGeom>
        </p:spPr>
        <p:txBody>
          <a:bodyPr/>
          <a:lstStyle/>
          <a:p>
            <a:endParaRPr lang="zh-CN" altLang="en-US">
              <a:solidFill>
                <a:prstClr val="black"/>
              </a:solidFill>
            </a:endParaRPr>
          </a:p>
        </p:txBody>
      </p:sp>
      <p:sp>
        <p:nvSpPr>
          <p:cNvPr id="9" name="灯片编号占位符 8"/>
          <p:cNvSpPr>
            <a:spLocks noGrp="1"/>
          </p:cNvSpPr>
          <p:nvPr>
            <p:ph type="sldNum" sz="quarter" idx="12"/>
          </p:nvPr>
        </p:nvSpPr>
        <p:spPr>
          <a:xfrm>
            <a:off x="6553200" y="4767263"/>
            <a:ext cx="2133600" cy="273844"/>
          </a:xfrm>
          <a:prstGeom prst="rect">
            <a:avLst/>
          </a:prstGeom>
        </p:spPr>
        <p:txBody>
          <a:bodyPr/>
          <a:lstStyle/>
          <a:p>
            <a:fld id="{0C913308-F349-4B6D-A68A-DD1791B4A57B}" type="slidenum">
              <a:rPr lang="zh-CN" altLang="en-US" smtClean="0">
                <a:solidFill>
                  <a:prstClr val="black"/>
                </a:solidFill>
              </a:rPr>
            </a:fld>
            <a:endParaRPr lang="zh-CN" altLang="en-US">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split orient="vert"/>
      </p:transition>
    </mc:Choice>
    <mc:Fallback>
      <p:transition spd="slow" advTm="0">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a:prstGeom prst="rect">
            <a:avLst/>
          </a:prstGeo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457200" y="4767263"/>
            <a:ext cx="2133600" cy="273844"/>
          </a:xfrm>
          <a:prstGeom prst="rect">
            <a:avLst/>
          </a:prstGeom>
        </p:spPr>
        <p:txBody>
          <a:bodyPr/>
          <a:lstStyle/>
          <a:p>
            <a:fld id="{530820CF-B880-4189-942D-D702A7CBA730}" type="datetimeFigureOut">
              <a:rPr lang="zh-CN" altLang="en-US" smtClean="0">
                <a:solidFill>
                  <a:prstClr val="black"/>
                </a:solidFill>
              </a:rPr>
            </a:fld>
            <a:endParaRPr lang="zh-CN" altLang="en-US">
              <a:solidFill>
                <a:prstClr val="black"/>
              </a:solidFill>
            </a:endParaRPr>
          </a:p>
        </p:txBody>
      </p:sp>
      <p:sp>
        <p:nvSpPr>
          <p:cNvPr id="4" name="页脚占位符 3"/>
          <p:cNvSpPr>
            <a:spLocks noGrp="1"/>
          </p:cNvSpPr>
          <p:nvPr>
            <p:ph type="ftr" sz="quarter" idx="11"/>
          </p:nvPr>
        </p:nvSpPr>
        <p:spPr>
          <a:xfrm>
            <a:off x="3124200" y="4767263"/>
            <a:ext cx="2895600" cy="273844"/>
          </a:xfrm>
          <a:prstGeom prst="rect">
            <a:avLst/>
          </a:prstGeom>
        </p:spPr>
        <p:txBody>
          <a:bodyPr/>
          <a:lstStyle/>
          <a:p>
            <a:endParaRPr lang="zh-CN" altLang="en-US">
              <a:solidFill>
                <a:prstClr val="black"/>
              </a:solidFill>
            </a:endParaRPr>
          </a:p>
        </p:txBody>
      </p:sp>
      <p:sp>
        <p:nvSpPr>
          <p:cNvPr id="5" name="灯片编号占位符 4"/>
          <p:cNvSpPr>
            <a:spLocks noGrp="1"/>
          </p:cNvSpPr>
          <p:nvPr>
            <p:ph type="sldNum" sz="quarter" idx="12"/>
          </p:nvPr>
        </p:nvSpPr>
        <p:spPr>
          <a:xfrm>
            <a:off x="6553200" y="4767263"/>
            <a:ext cx="2133600" cy="273844"/>
          </a:xfrm>
          <a:prstGeom prst="rect">
            <a:avLst/>
          </a:prstGeom>
        </p:spPr>
        <p:txBody>
          <a:bodyPr/>
          <a:lstStyle/>
          <a:p>
            <a:fld id="{0C913308-F349-4B6D-A68A-DD1791B4A57B}" type="slidenum">
              <a:rPr lang="zh-CN" altLang="en-US" smtClean="0">
                <a:solidFill>
                  <a:prstClr val="black"/>
                </a:solidFill>
              </a:rPr>
            </a:fld>
            <a:endParaRPr lang="zh-CN" altLang="en-US">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split orient="vert"/>
      </p:transition>
    </mc:Choice>
    <mc:Fallback>
      <p:transition spd="slow" advTm="0">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4767263"/>
            <a:ext cx="2133600" cy="273844"/>
          </a:xfrm>
          <a:prstGeom prst="rect">
            <a:avLst/>
          </a:prstGeom>
        </p:spPr>
        <p:txBody>
          <a:bodyPr/>
          <a:lstStyle/>
          <a:p>
            <a:fld id="{530820CF-B880-4189-942D-D702A7CBA730}" type="datetimeFigureOut">
              <a:rPr lang="zh-CN" altLang="en-US" smtClean="0">
                <a:solidFill>
                  <a:prstClr val="black"/>
                </a:solidFill>
              </a:rPr>
            </a:fld>
            <a:endParaRPr lang="zh-CN" altLang="en-US">
              <a:solidFill>
                <a:prstClr val="black"/>
              </a:solidFill>
            </a:endParaRPr>
          </a:p>
        </p:txBody>
      </p:sp>
      <p:sp>
        <p:nvSpPr>
          <p:cNvPr id="3" name="页脚占位符 2"/>
          <p:cNvSpPr>
            <a:spLocks noGrp="1"/>
          </p:cNvSpPr>
          <p:nvPr>
            <p:ph type="ftr" sz="quarter" idx="11"/>
          </p:nvPr>
        </p:nvSpPr>
        <p:spPr>
          <a:xfrm>
            <a:off x="3124200" y="4767263"/>
            <a:ext cx="2895600" cy="273844"/>
          </a:xfrm>
          <a:prstGeom prst="rect">
            <a:avLst/>
          </a:prstGeom>
        </p:spPr>
        <p:txBody>
          <a:bodyPr/>
          <a:lstStyle/>
          <a:p>
            <a:endParaRPr lang="zh-CN" altLang="en-US">
              <a:solidFill>
                <a:prstClr val="black"/>
              </a:solidFill>
            </a:endParaRPr>
          </a:p>
        </p:txBody>
      </p:sp>
      <p:sp>
        <p:nvSpPr>
          <p:cNvPr id="4" name="灯片编号占位符 3"/>
          <p:cNvSpPr>
            <a:spLocks noGrp="1"/>
          </p:cNvSpPr>
          <p:nvPr>
            <p:ph type="sldNum" sz="quarter" idx="12"/>
          </p:nvPr>
        </p:nvSpPr>
        <p:spPr>
          <a:xfrm>
            <a:off x="6553200" y="4767263"/>
            <a:ext cx="2133600" cy="273844"/>
          </a:xfrm>
          <a:prstGeom prst="rect">
            <a:avLst/>
          </a:prstGeom>
        </p:spPr>
        <p:txBody>
          <a:bodyPr/>
          <a:lstStyle/>
          <a:p>
            <a:fld id="{0C913308-F349-4B6D-A68A-DD1791B4A57B}" type="slidenum">
              <a:rPr lang="zh-CN" altLang="en-US" smtClean="0">
                <a:solidFill>
                  <a:prstClr val="black"/>
                </a:solidFill>
              </a:rPr>
            </a:fld>
            <a:endParaRPr lang="zh-CN" altLang="en-US">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split orient="vert"/>
      </p:transition>
    </mc:Choice>
    <mc:Fallback>
      <p:transition spd="slow" advTm="0">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a:xfrm>
            <a:off x="457200" y="4767263"/>
            <a:ext cx="2133600" cy="273844"/>
          </a:xfrm>
          <a:prstGeom prst="rect">
            <a:avLst/>
          </a:prstGeom>
        </p:spPr>
        <p:txBody>
          <a:bodyPr/>
          <a:lstStyle/>
          <a:p>
            <a:fld id="{530820CF-B880-4189-942D-D702A7CBA730}" type="datetimeFigureOut">
              <a:rPr lang="zh-CN" altLang="en-US" smtClean="0">
                <a:solidFill>
                  <a:prstClr val="black"/>
                </a:solidFill>
              </a:rPr>
            </a:fld>
            <a:endParaRPr lang="zh-CN" altLang="en-US">
              <a:solidFill>
                <a:prstClr val="black"/>
              </a:solidFill>
            </a:endParaRPr>
          </a:p>
        </p:txBody>
      </p:sp>
      <p:sp>
        <p:nvSpPr>
          <p:cNvPr id="6" name="页脚占位符 5"/>
          <p:cNvSpPr>
            <a:spLocks noGrp="1"/>
          </p:cNvSpPr>
          <p:nvPr>
            <p:ph type="ftr" sz="quarter" idx="11"/>
          </p:nvPr>
        </p:nvSpPr>
        <p:spPr>
          <a:xfrm>
            <a:off x="3124200" y="4767263"/>
            <a:ext cx="2895600" cy="273844"/>
          </a:xfrm>
          <a:prstGeom prst="rect">
            <a:avLst/>
          </a:prstGeom>
        </p:spPr>
        <p:txBody>
          <a:bodyPr/>
          <a:lstStyle/>
          <a:p>
            <a:endParaRPr lang="zh-CN" altLang="en-US">
              <a:solidFill>
                <a:prstClr val="black"/>
              </a:solidFill>
            </a:endParaRPr>
          </a:p>
        </p:txBody>
      </p:sp>
      <p:sp>
        <p:nvSpPr>
          <p:cNvPr id="7" name="灯片编号占位符 6"/>
          <p:cNvSpPr>
            <a:spLocks noGrp="1"/>
          </p:cNvSpPr>
          <p:nvPr>
            <p:ph type="sldNum" sz="quarter" idx="12"/>
          </p:nvPr>
        </p:nvSpPr>
        <p:spPr>
          <a:xfrm>
            <a:off x="6553200" y="4767263"/>
            <a:ext cx="2133600" cy="273844"/>
          </a:xfrm>
          <a:prstGeom prst="rect">
            <a:avLst/>
          </a:prstGeom>
        </p:spPr>
        <p:txBody>
          <a:bodyPr/>
          <a:lstStyle/>
          <a:p>
            <a:fld id="{0C913308-F349-4B6D-A68A-DD1791B4A57B}" type="slidenum">
              <a:rPr lang="zh-CN" altLang="en-US" smtClean="0">
                <a:solidFill>
                  <a:prstClr val="black"/>
                </a:solidFill>
              </a:rPr>
            </a:fld>
            <a:endParaRPr lang="zh-CN" altLang="en-US">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split orient="vert"/>
      </p:transition>
    </mc:Choice>
    <mc:Fallback>
      <p:transition spd="slow" advTm="0">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457200" y="1200151"/>
            <a:ext cx="8229600" cy="3394472"/>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a:xfrm>
            <a:off x="457200" y="4767263"/>
            <a:ext cx="2133600" cy="273844"/>
          </a:xfrm>
          <a:prstGeom prst="rect">
            <a:avLst/>
          </a:prstGeom>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4767263"/>
            <a:ext cx="2133600" cy="273844"/>
          </a:xfrm>
          <a:prstGeom prst="rect">
            <a:avLst/>
          </a:prstGeom>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split orient="vert"/>
      </p:transition>
    </mc:Choice>
    <mc:Fallback>
      <p:transition spd="slow" advTm="0">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a:xfrm>
            <a:off x="457200" y="4767263"/>
            <a:ext cx="2133600" cy="273844"/>
          </a:xfrm>
          <a:prstGeom prst="rect">
            <a:avLst/>
          </a:prstGeom>
        </p:spPr>
        <p:txBody>
          <a:bodyPr/>
          <a:lstStyle/>
          <a:p>
            <a:fld id="{530820CF-B880-4189-942D-D702A7CBA730}" type="datetimeFigureOut">
              <a:rPr lang="zh-CN" altLang="en-US" smtClean="0">
                <a:solidFill>
                  <a:prstClr val="black"/>
                </a:solidFill>
              </a:rPr>
            </a:fld>
            <a:endParaRPr lang="zh-CN" altLang="en-US">
              <a:solidFill>
                <a:prstClr val="black"/>
              </a:solidFill>
            </a:endParaRPr>
          </a:p>
        </p:txBody>
      </p:sp>
      <p:sp>
        <p:nvSpPr>
          <p:cNvPr id="6" name="页脚占位符 5"/>
          <p:cNvSpPr>
            <a:spLocks noGrp="1"/>
          </p:cNvSpPr>
          <p:nvPr>
            <p:ph type="ftr" sz="quarter" idx="11"/>
          </p:nvPr>
        </p:nvSpPr>
        <p:spPr>
          <a:xfrm>
            <a:off x="3124200" y="4767263"/>
            <a:ext cx="2895600" cy="273844"/>
          </a:xfrm>
          <a:prstGeom prst="rect">
            <a:avLst/>
          </a:prstGeom>
        </p:spPr>
        <p:txBody>
          <a:bodyPr/>
          <a:lstStyle/>
          <a:p>
            <a:endParaRPr lang="zh-CN" altLang="en-US">
              <a:solidFill>
                <a:prstClr val="black"/>
              </a:solidFill>
            </a:endParaRPr>
          </a:p>
        </p:txBody>
      </p:sp>
      <p:sp>
        <p:nvSpPr>
          <p:cNvPr id="7" name="灯片编号占位符 6"/>
          <p:cNvSpPr>
            <a:spLocks noGrp="1"/>
          </p:cNvSpPr>
          <p:nvPr>
            <p:ph type="sldNum" sz="quarter" idx="12"/>
          </p:nvPr>
        </p:nvSpPr>
        <p:spPr>
          <a:xfrm>
            <a:off x="6553200" y="4767263"/>
            <a:ext cx="2133600" cy="273844"/>
          </a:xfrm>
          <a:prstGeom prst="rect">
            <a:avLst/>
          </a:prstGeom>
        </p:spPr>
        <p:txBody>
          <a:bodyPr/>
          <a:lstStyle/>
          <a:p>
            <a:fld id="{0C913308-F349-4B6D-A68A-DD1791B4A57B}" type="slidenum">
              <a:rPr lang="zh-CN" altLang="en-US" smtClean="0">
                <a:solidFill>
                  <a:prstClr val="black"/>
                </a:solidFill>
              </a:rPr>
            </a:fld>
            <a:endParaRPr lang="zh-CN" altLang="en-US">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split orient="vert"/>
      </p:transition>
    </mc:Choice>
    <mc:Fallback>
      <p:transition spd="slow" advTm="0">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200151"/>
            <a:ext cx="8229600" cy="3394472"/>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a:xfrm>
            <a:off x="457200" y="4767263"/>
            <a:ext cx="2133600" cy="273844"/>
          </a:xfrm>
          <a:prstGeom prst="rect">
            <a:avLst/>
          </a:prstGeom>
        </p:spPr>
        <p:txBody>
          <a:bodyPr/>
          <a:lstStyle/>
          <a:p>
            <a:fld id="{530820CF-B880-4189-942D-D702A7CBA730}" type="datetimeFigureOut">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a:xfrm>
            <a:off x="3124200" y="4767263"/>
            <a:ext cx="2895600" cy="273844"/>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553200" y="4767263"/>
            <a:ext cx="2133600" cy="273844"/>
          </a:xfrm>
          <a:prstGeom prst="rect">
            <a:avLst/>
          </a:prstGeom>
        </p:spPr>
        <p:txBody>
          <a:bodyPr/>
          <a:lstStyle/>
          <a:p>
            <a:fld id="{0C913308-F349-4B6D-A68A-DD1791B4A57B}" type="slidenum">
              <a:rPr lang="zh-CN" altLang="en-US" smtClean="0">
                <a:solidFill>
                  <a:prstClr val="black"/>
                </a:solidFill>
              </a:rPr>
            </a:fld>
            <a:endParaRPr lang="zh-CN" altLang="en-US">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split orient="vert"/>
      </p:transition>
    </mc:Choice>
    <mc:Fallback>
      <p:transition spd="slow" advTm="0">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79"/>
            <a:ext cx="2057400" cy="4388644"/>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05979"/>
            <a:ext cx="6019800" cy="4388644"/>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a:xfrm>
            <a:off x="457200" y="4767263"/>
            <a:ext cx="2133600" cy="273844"/>
          </a:xfrm>
          <a:prstGeom prst="rect">
            <a:avLst/>
          </a:prstGeom>
        </p:spPr>
        <p:txBody>
          <a:bodyPr/>
          <a:lstStyle/>
          <a:p>
            <a:fld id="{530820CF-B880-4189-942D-D702A7CBA730}" type="datetimeFigureOut">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a:xfrm>
            <a:off x="3124200" y="4767263"/>
            <a:ext cx="2895600" cy="273844"/>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553200" y="4767263"/>
            <a:ext cx="2133600" cy="273844"/>
          </a:xfrm>
          <a:prstGeom prst="rect">
            <a:avLst/>
          </a:prstGeom>
        </p:spPr>
        <p:txBody>
          <a:bodyPr/>
          <a:lstStyle/>
          <a:p>
            <a:fld id="{0C913308-F349-4B6D-A68A-DD1791B4A57B}" type="slidenum">
              <a:rPr lang="zh-CN" altLang="en-US" smtClean="0">
                <a:solidFill>
                  <a:prstClr val="black"/>
                </a:solidFill>
              </a:rPr>
            </a:fld>
            <a:endParaRPr lang="zh-CN" altLang="en-US">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split orient="vert"/>
      </p:transition>
    </mc:Choice>
    <mc:Fallback>
      <p:transition spd="slow" advTm="0">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0035"/>
            <a:ext cx="7772400" cy="112514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a:xfrm>
            <a:off x="457200" y="4767263"/>
            <a:ext cx="2133600" cy="273844"/>
          </a:xfrm>
          <a:prstGeom prst="rect">
            <a:avLst/>
          </a:prstGeom>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4767263"/>
            <a:ext cx="2133600" cy="273844"/>
          </a:xfrm>
          <a:prstGeom prst="rect">
            <a:avLst/>
          </a:prstGeom>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split orient="vert"/>
      </p:transition>
    </mc:Choice>
    <mc:Fallback>
      <p:transition spd="slow" advTm="0">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a:xfrm>
            <a:off x="457200" y="4767263"/>
            <a:ext cx="2133600" cy="273844"/>
          </a:xfrm>
          <a:prstGeom prst="rect">
            <a:avLst/>
          </a:prstGeom>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6553200" y="4767263"/>
            <a:ext cx="2133600" cy="273844"/>
          </a:xfrm>
          <a:prstGeom prst="rect">
            <a:avLst/>
          </a:prstGeom>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split orient="vert"/>
      </p:transition>
    </mc:Choice>
    <mc:Fallback>
      <p:transition spd="slow" advTm="0">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a:prstGeom prst="rect">
            <a:avLst/>
          </a:prstGeo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a:xfrm>
            <a:off x="457200" y="4767263"/>
            <a:ext cx="2133600" cy="273844"/>
          </a:xfrm>
          <a:prstGeom prst="rect">
            <a:avLst/>
          </a:prstGeom>
        </p:spPr>
        <p:txBody>
          <a:bodyPr/>
          <a:lstStyle/>
          <a:p>
            <a:fld id="{530820CF-B880-4189-942D-D702A7CBA730}" type="datetimeFigureOut">
              <a:rPr lang="zh-CN" altLang="en-US" smtClean="0"/>
            </a:fld>
            <a:endParaRPr lang="zh-CN" altLang="en-US"/>
          </a:p>
        </p:txBody>
      </p:sp>
      <p:sp>
        <p:nvSpPr>
          <p:cNvPr id="8" name="页脚占位符 7"/>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6553200" y="4767263"/>
            <a:ext cx="2133600" cy="273844"/>
          </a:xfrm>
          <a:prstGeom prst="rect">
            <a:avLst/>
          </a:prstGeom>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split orient="vert"/>
      </p:transition>
    </mc:Choice>
    <mc:Fallback>
      <p:transition spd="slow" advTm="0">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a:prstGeom prst="rect">
            <a:avLst/>
          </a:prstGeo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457200" y="4767263"/>
            <a:ext cx="2133600" cy="273844"/>
          </a:xfrm>
          <a:prstGeom prst="rect">
            <a:avLst/>
          </a:prstGeom>
        </p:spPr>
        <p:txBody>
          <a:bodyPr/>
          <a:lstStyle/>
          <a:p>
            <a:fld id="{530820CF-B880-4189-942D-D702A7CBA730}" type="datetimeFigureOut">
              <a:rPr lang="zh-CN" altLang="en-US" smtClean="0"/>
            </a:fld>
            <a:endParaRPr lang="zh-CN" altLang="en-US"/>
          </a:p>
        </p:txBody>
      </p:sp>
      <p:sp>
        <p:nvSpPr>
          <p:cNvPr id="4" name="页脚占位符 3"/>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6553200" y="4767263"/>
            <a:ext cx="2133600" cy="273844"/>
          </a:xfrm>
          <a:prstGeom prst="rect">
            <a:avLst/>
          </a:prstGeom>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split orient="vert"/>
      </p:transition>
    </mc:Choice>
    <mc:Fallback>
      <p:transition spd="slow" advTm="0">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4767263"/>
            <a:ext cx="2133600" cy="273844"/>
          </a:xfrm>
          <a:prstGeom prst="rect">
            <a:avLst/>
          </a:prstGeom>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6553200" y="4767263"/>
            <a:ext cx="2133600" cy="273844"/>
          </a:xfrm>
          <a:prstGeom prst="rect">
            <a:avLst/>
          </a:prstGeom>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split orient="vert"/>
      </p:transition>
    </mc:Choice>
    <mc:Fallback>
      <p:transition spd="slow" advTm="0">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a:xfrm>
            <a:off x="457200" y="4767263"/>
            <a:ext cx="2133600" cy="273844"/>
          </a:xfrm>
          <a:prstGeom prst="rect">
            <a:avLst/>
          </a:prstGeom>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6553200" y="4767263"/>
            <a:ext cx="2133600" cy="273844"/>
          </a:xfrm>
          <a:prstGeom prst="rect">
            <a:avLst/>
          </a:prstGeom>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split orient="vert"/>
      </p:transition>
    </mc:Choice>
    <mc:Fallback>
      <p:transition spd="slow" advTm="0">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a:xfrm>
            <a:off x="457200" y="4767263"/>
            <a:ext cx="2133600" cy="273844"/>
          </a:xfrm>
          <a:prstGeom prst="rect">
            <a:avLst/>
          </a:prstGeom>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6553200" y="4767263"/>
            <a:ext cx="2133600" cy="273844"/>
          </a:xfrm>
          <a:prstGeom prst="rect">
            <a:avLst/>
          </a:prstGeom>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split orient="vert"/>
      </p:transition>
    </mc:Choice>
    <mc:Fallback>
      <p:transition spd="slow" advTm="0">
        <p:split orient="vert"/>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microsoft.com/office/2007/relationships/hdphoto" Target="../media/hdphoto1.wdp"/><Relationship Id="rId13" Type="http://schemas.openxmlformats.org/officeDocument/2006/relationships/image" Target="../media/image2.png"/><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5" Type="http://schemas.openxmlformats.org/officeDocument/2006/relationships/theme" Target="../theme/theme2.xml"/><Relationship Id="rId14" Type="http://schemas.microsoft.com/office/2007/relationships/hdphoto" Target="../media/hdphoto1.wdp"/><Relationship Id="rId13" Type="http://schemas.openxmlformats.org/officeDocument/2006/relationships/image" Target="../media/image2.png"/><Relationship Id="rId12" Type="http://schemas.openxmlformats.org/officeDocument/2006/relationships/image" Target="../media/image1.jpeg"/><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3" cstate="print">
            <a:extLst>
              <a:ext uri="{BEBA8EAE-BF5A-486C-A8C5-ECC9F3942E4B}">
                <a14:imgProps xmlns:a14="http://schemas.microsoft.com/office/drawing/2010/main">
                  <a14:imgLayer r:embed="rId14">
                    <a14:imgEffect>
                      <a14:sharpenSoften amount="-10000"/>
                    </a14:imgEffect>
                  </a14:imgLayer>
                </a14:imgProps>
              </a:ext>
              <a:ext uri="{28A0092B-C50C-407E-A947-70E740481C1C}">
                <a14:useLocalDpi xmlns:a14="http://schemas.microsoft.com/office/drawing/2010/main" val="0"/>
              </a:ext>
            </a:extLst>
          </a:blip>
          <a:stretch>
            <a:fillRect/>
          </a:stretch>
        </p:blipFill>
        <p:spPr>
          <a:xfrm>
            <a:off x="3918388" y="1923678"/>
            <a:ext cx="5225611" cy="33433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500" advTm="0">
        <p:split orient="vert"/>
      </p:transition>
    </mc:Choice>
    <mc:Fallback>
      <p:transition spd="slow" advTm="0">
        <p:split orient="vert"/>
      </p:transition>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3" cstate="print">
            <a:extLst>
              <a:ext uri="{BEBA8EAE-BF5A-486C-A8C5-ECC9F3942E4B}">
                <a14:imgProps xmlns:a14="http://schemas.microsoft.com/office/drawing/2010/main">
                  <a14:imgLayer r:embed="rId14">
                    <a14:imgEffect>
                      <a14:sharpenSoften amount="-10000"/>
                    </a14:imgEffect>
                  </a14:imgLayer>
                </a14:imgProps>
              </a:ext>
              <a:ext uri="{28A0092B-C50C-407E-A947-70E740481C1C}">
                <a14:useLocalDpi xmlns:a14="http://schemas.microsoft.com/office/drawing/2010/main" val="0"/>
              </a:ext>
            </a:extLst>
          </a:blip>
          <a:stretch>
            <a:fillRect/>
          </a:stretch>
        </p:blipFill>
        <p:spPr>
          <a:xfrm>
            <a:off x="3918388" y="1923678"/>
            <a:ext cx="5225611" cy="3343300"/>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slow" p14:dur="1500" advTm="0">
        <p:split orient="vert"/>
      </p:transition>
    </mc:Choice>
    <mc:Fallback>
      <p:transition spd="slow" advTm="0">
        <p:split orient="vert"/>
      </p:transition>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notesSlide" Target="../notesSlides/notesSlide1.xml"/><Relationship Id="rId8" Type="http://schemas.openxmlformats.org/officeDocument/2006/relationships/slideLayout" Target="../slideLayouts/slideLayout1.xml"/><Relationship Id="rId7" Type="http://schemas.openxmlformats.org/officeDocument/2006/relationships/image" Target="../media/image7.png"/><Relationship Id="rId6" Type="http://schemas.microsoft.com/office/2007/relationships/media" Target="../media/media1.mp3"/><Relationship Id="rId5" Type="http://schemas.openxmlformats.org/officeDocument/2006/relationships/audio" Target="../media/media1.mp3"/><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 Id="rId3" Type="http://schemas.openxmlformats.org/officeDocument/2006/relationships/image" Target="../media/image30.png"/><Relationship Id="rId2" Type="http://schemas.openxmlformats.org/officeDocument/2006/relationships/image" Target="../media/image21.png"/><Relationship Id="rId1" Type="http://schemas.openxmlformats.org/officeDocument/2006/relationships/image" Target="../media/image18.pn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34.png"/><Relationship Id="rId3" Type="http://schemas.openxmlformats.org/officeDocument/2006/relationships/image" Target="../media/image33.png"/><Relationship Id="rId2" Type="http://schemas.openxmlformats.org/officeDocument/2006/relationships/image" Target="../media/image21.png"/><Relationship Id="rId1" Type="http://schemas.openxmlformats.org/officeDocument/2006/relationships/image" Target="../media/image18.pn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36.png"/><Relationship Id="rId3" Type="http://schemas.openxmlformats.org/officeDocument/2006/relationships/image" Target="../media/image35.png"/><Relationship Id="rId2" Type="http://schemas.openxmlformats.org/officeDocument/2006/relationships/image" Target="../media/image21.png"/><Relationship Id="rId1"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7.png"/><Relationship Id="rId1" Type="http://schemas.openxmlformats.org/officeDocument/2006/relationships/image" Target="../media/image16.png"/></Relationships>
</file>

<file path=ppt/slides/_rels/slide14.xml.rels><?xml version="1.0" encoding="UTF-8" standalone="yes"?>
<Relationships xmlns="http://schemas.openxmlformats.org/package/2006/relationships"><Relationship Id="rId9" Type="http://schemas.openxmlformats.org/officeDocument/2006/relationships/image" Target="../media/image42.png"/><Relationship Id="rId8" Type="http://schemas.openxmlformats.org/officeDocument/2006/relationships/image" Target="../media/image41.png"/><Relationship Id="rId7" Type="http://schemas.openxmlformats.org/officeDocument/2006/relationships/image" Target="../media/image40.png"/><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3" Type="http://schemas.openxmlformats.org/officeDocument/2006/relationships/image" Target="../media/image24.png"/><Relationship Id="rId2" Type="http://schemas.openxmlformats.org/officeDocument/2006/relationships/image" Target="../media/image21.png"/><Relationship Id="rId10" Type="http://schemas.openxmlformats.org/officeDocument/2006/relationships/slideLayout" Target="../slideLayouts/slideLayout2.xml"/><Relationship Id="rId1" Type="http://schemas.openxmlformats.org/officeDocument/2006/relationships/image" Target="../media/image18.png"/></Relationships>
</file>

<file path=ppt/slides/_rels/slide1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 Id="rId3" Type="http://schemas.openxmlformats.org/officeDocument/2006/relationships/image" Target="../media/image43.png"/><Relationship Id="rId2" Type="http://schemas.openxmlformats.org/officeDocument/2006/relationships/image" Target="../media/image21.png"/><Relationship Id="rId1" Type="http://schemas.openxmlformats.org/officeDocument/2006/relationships/image" Target="../media/image18.png"/></Relationships>
</file>

<file path=ppt/slides/_rels/slide1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47.png"/><Relationship Id="rId3" Type="http://schemas.openxmlformats.org/officeDocument/2006/relationships/image" Target="../media/image46.png"/><Relationship Id="rId2" Type="http://schemas.openxmlformats.org/officeDocument/2006/relationships/image" Target="../media/image21.png"/><Relationship Id="rId1" Type="http://schemas.openxmlformats.org/officeDocument/2006/relationships/image" Target="../media/image18.png"/></Relationships>
</file>

<file path=ppt/slides/_rels/slide1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 Id="rId3" Type="http://schemas.openxmlformats.org/officeDocument/2006/relationships/image" Target="../media/image48.jpeg"/><Relationship Id="rId2" Type="http://schemas.openxmlformats.org/officeDocument/2006/relationships/image" Target="../media/image21.png"/><Relationship Id="rId1" Type="http://schemas.openxmlformats.org/officeDocument/2006/relationships/image" Target="../media/image18.png"/></Relationships>
</file>

<file path=ppt/slides/_rels/slide18.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55.png"/><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3" Type="http://schemas.openxmlformats.org/officeDocument/2006/relationships/image" Target="../media/image51.png"/><Relationship Id="rId2" Type="http://schemas.openxmlformats.org/officeDocument/2006/relationships/image" Target="../media/image21.png"/><Relationship Id="rId1" Type="http://schemas.openxmlformats.org/officeDocument/2006/relationships/image" Target="../media/image18.png"/></Relationships>
</file>

<file path=ppt/slides/_rels/slide19.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 Id="rId3" Type="http://schemas.openxmlformats.org/officeDocument/2006/relationships/image" Target="../media/image56.png"/><Relationship Id="rId2" Type="http://schemas.openxmlformats.org/officeDocument/2006/relationships/image" Target="../media/image21.png"/><Relationship Id="rId1" Type="http://schemas.openxmlformats.org/officeDocument/2006/relationships/image" Target="../media/image18.png"/></Relationships>
</file>

<file path=ppt/slides/_rels/slide2.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60.png"/><Relationship Id="rId3" Type="http://schemas.openxmlformats.org/officeDocument/2006/relationships/image" Target="../media/image59.png"/><Relationship Id="rId2" Type="http://schemas.openxmlformats.org/officeDocument/2006/relationships/image" Target="../media/image21.png"/><Relationship Id="rId1" Type="http://schemas.openxmlformats.org/officeDocument/2006/relationships/image" Target="../media/image18.pn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6.png"/><Relationship Id="rId2" Type="http://schemas.openxmlformats.org/officeDocument/2006/relationships/image" Target="../media/image21.png"/><Relationship Id="rId1"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7.png"/><Relationship Id="rId1" Type="http://schemas.openxmlformats.org/officeDocument/2006/relationships/image" Target="../media/image16.png"/></Relationships>
</file>

<file path=ppt/slides/_rels/slide23.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 Id="rId3" Type="http://schemas.openxmlformats.org/officeDocument/2006/relationships/image" Target="../media/image61.png"/><Relationship Id="rId2" Type="http://schemas.openxmlformats.org/officeDocument/2006/relationships/image" Target="../media/image21.png"/><Relationship Id="rId1" Type="http://schemas.openxmlformats.org/officeDocument/2006/relationships/image" Target="../media/image18.png"/></Relationships>
</file>

<file path=ppt/slides/_rels/slide24.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68.png"/><Relationship Id="rId7" Type="http://schemas.microsoft.com/office/2007/relationships/hdphoto" Target="../media/hdphoto4.wdp"/><Relationship Id="rId6" Type="http://schemas.openxmlformats.org/officeDocument/2006/relationships/image" Target="../media/image67.png"/><Relationship Id="rId5" Type="http://schemas.openxmlformats.org/officeDocument/2006/relationships/image" Target="../media/image66.png"/><Relationship Id="rId4" Type="http://schemas.microsoft.com/office/2007/relationships/hdphoto" Target="../media/hdphoto3.wdp"/><Relationship Id="rId3" Type="http://schemas.openxmlformats.org/officeDocument/2006/relationships/image" Target="../media/image65.png"/><Relationship Id="rId2" Type="http://schemas.openxmlformats.org/officeDocument/2006/relationships/image" Target="../media/image21.png"/><Relationship Id="rId1" Type="http://schemas.openxmlformats.org/officeDocument/2006/relationships/image" Target="../media/image18.png"/></Relationships>
</file>

<file path=ppt/slides/_rels/slide25.xml.rels><?xml version="1.0" encoding="UTF-8" standalone="yes"?>
<Relationships xmlns="http://schemas.openxmlformats.org/package/2006/relationships"><Relationship Id="rId9" Type="http://schemas.openxmlformats.org/officeDocument/2006/relationships/image" Target="../media/image75.png"/><Relationship Id="rId8" Type="http://schemas.openxmlformats.org/officeDocument/2006/relationships/image" Target="../media/image74.png"/><Relationship Id="rId7" Type="http://schemas.openxmlformats.org/officeDocument/2006/relationships/image" Target="../media/image73.png"/><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 Id="rId3" Type="http://schemas.openxmlformats.org/officeDocument/2006/relationships/image" Target="../media/image69.png"/><Relationship Id="rId2" Type="http://schemas.openxmlformats.org/officeDocument/2006/relationships/image" Target="../media/image21.png"/><Relationship Id="rId10" Type="http://schemas.openxmlformats.org/officeDocument/2006/relationships/slideLayout" Target="../slideLayouts/slideLayout2.xml"/><Relationship Id="rId1" Type="http://schemas.openxmlformats.org/officeDocument/2006/relationships/image" Target="../media/image18.png"/></Relationships>
</file>

<file path=ppt/slides/_rels/slide26.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80.png"/><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 Id="rId3" Type="http://schemas.openxmlformats.org/officeDocument/2006/relationships/image" Target="../media/image76.png"/><Relationship Id="rId2" Type="http://schemas.openxmlformats.org/officeDocument/2006/relationships/image" Target="../media/image21.png"/><Relationship Id="rId1" Type="http://schemas.openxmlformats.org/officeDocument/2006/relationships/image" Target="../media/image18.png"/></Relationships>
</file>

<file path=ppt/slides/_rels/slide27.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 Id="rId3" Type="http://schemas.openxmlformats.org/officeDocument/2006/relationships/image" Target="../media/image81.png"/><Relationship Id="rId2" Type="http://schemas.openxmlformats.org/officeDocument/2006/relationships/image" Target="../media/image21.png"/><Relationship Id="rId1" Type="http://schemas.openxmlformats.org/officeDocument/2006/relationships/image" Target="../media/image18.png"/></Relationships>
</file>

<file path=ppt/slides/_rels/slide28.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86.png"/><Relationship Id="rId3" Type="http://schemas.openxmlformats.org/officeDocument/2006/relationships/image" Target="../media/image85.png"/><Relationship Id="rId2" Type="http://schemas.openxmlformats.org/officeDocument/2006/relationships/image" Target="../media/image21.png"/><Relationship Id="rId1" Type="http://schemas.openxmlformats.org/officeDocument/2006/relationships/image" Target="../media/image18.png"/></Relationships>
</file>

<file path=ppt/slides/_rels/slide2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8.jpeg"/><Relationship Id="rId2" Type="http://schemas.openxmlformats.org/officeDocument/2006/relationships/image" Target="../media/image21.png"/><Relationship Id="rId1" Type="http://schemas.openxmlformats.org/officeDocument/2006/relationships/image" Target="../media/image18.pn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jpeg"/></Relationships>
</file>

<file path=ppt/slides/_rels/slide30.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microsoft.com/office/2007/relationships/hdphoto" Target="../media/hdphoto7.wdp"/><Relationship Id="rId7" Type="http://schemas.openxmlformats.org/officeDocument/2006/relationships/image" Target="../media/image90.png"/><Relationship Id="rId6" Type="http://schemas.microsoft.com/office/2007/relationships/hdphoto" Target="../media/hdphoto6.wdp"/><Relationship Id="rId5" Type="http://schemas.openxmlformats.org/officeDocument/2006/relationships/image" Target="../media/image89.png"/><Relationship Id="rId4" Type="http://schemas.microsoft.com/office/2007/relationships/hdphoto" Target="../media/hdphoto5.wdp"/><Relationship Id="rId3" Type="http://schemas.openxmlformats.org/officeDocument/2006/relationships/image" Target="../media/image88.png"/><Relationship Id="rId2" Type="http://schemas.openxmlformats.org/officeDocument/2006/relationships/image" Target="../media/image21.png"/><Relationship Id="rId1" Type="http://schemas.openxmlformats.org/officeDocument/2006/relationships/image" Target="../media/image18.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7.png"/><Relationship Id="rId1" Type="http://schemas.openxmlformats.org/officeDocument/2006/relationships/image" Target="../media/image16.png"/></Relationships>
</file>

<file path=ppt/slides/_rels/slide32.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 Id="rId3" Type="http://schemas.openxmlformats.org/officeDocument/2006/relationships/image" Target="../media/image35.png"/><Relationship Id="rId2" Type="http://schemas.openxmlformats.org/officeDocument/2006/relationships/image" Target="../media/image21.png"/><Relationship Id="rId1" Type="http://schemas.openxmlformats.org/officeDocument/2006/relationships/image" Target="../media/image18.png"/></Relationships>
</file>

<file path=ppt/slides/_rels/slide3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96.png"/><Relationship Id="rId4" Type="http://schemas.openxmlformats.org/officeDocument/2006/relationships/image" Target="../media/image95.png"/><Relationship Id="rId3" Type="http://schemas.openxmlformats.org/officeDocument/2006/relationships/image" Target="../media/image94.png"/><Relationship Id="rId2" Type="http://schemas.openxmlformats.org/officeDocument/2006/relationships/image" Target="../media/image21.png"/><Relationship Id="rId1" Type="http://schemas.openxmlformats.org/officeDocument/2006/relationships/image" Target="../media/image18.png"/></Relationships>
</file>

<file path=ppt/slides/_rels/slide3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8.png"/><Relationship Id="rId3" Type="http://schemas.openxmlformats.org/officeDocument/2006/relationships/image" Target="../media/image97.png"/><Relationship Id="rId2" Type="http://schemas.openxmlformats.org/officeDocument/2006/relationships/image" Target="../media/image21.png"/><Relationship Id="rId1" Type="http://schemas.openxmlformats.org/officeDocument/2006/relationships/image" Target="../media/image18.png"/></Relationships>
</file>

<file path=ppt/slides/_rels/slide35.xml.rels><?xml version="1.0" encoding="UTF-8" standalone="yes"?>
<Relationships xmlns="http://schemas.openxmlformats.org/package/2006/relationships"><Relationship Id="rId9" Type="http://schemas.openxmlformats.org/officeDocument/2006/relationships/image" Target="../media/image105.png"/><Relationship Id="rId8" Type="http://schemas.openxmlformats.org/officeDocument/2006/relationships/image" Target="../media/image104.png"/><Relationship Id="rId7" Type="http://schemas.openxmlformats.org/officeDocument/2006/relationships/image" Target="../media/image103.png"/><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 Id="rId3" Type="http://schemas.openxmlformats.org/officeDocument/2006/relationships/image" Target="../media/image99.png"/><Relationship Id="rId2" Type="http://schemas.openxmlformats.org/officeDocument/2006/relationships/image" Target="../media/image21.png"/><Relationship Id="rId10" Type="http://schemas.openxmlformats.org/officeDocument/2006/relationships/slideLayout" Target="../slideLayouts/slideLayout2.xml"/><Relationship Id="rId1" Type="http://schemas.openxmlformats.org/officeDocument/2006/relationships/image" Target="../media/image18.png"/></Relationships>
</file>

<file path=ppt/slides/_rels/slide3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07.png"/><Relationship Id="rId3" Type="http://schemas.openxmlformats.org/officeDocument/2006/relationships/image" Target="../media/image106.png"/><Relationship Id="rId2" Type="http://schemas.openxmlformats.org/officeDocument/2006/relationships/image" Target="../media/image21.png"/><Relationship Id="rId1" Type="http://schemas.openxmlformats.org/officeDocument/2006/relationships/image" Target="../media/image18.png"/></Relationships>
</file>

<file path=ppt/slides/_rels/slide3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08.png"/><Relationship Id="rId2" Type="http://schemas.openxmlformats.org/officeDocument/2006/relationships/image" Target="../media/image21.png"/><Relationship Id="rId1" Type="http://schemas.openxmlformats.org/officeDocument/2006/relationships/image" Target="../media/image18.png"/></Relationships>
</file>

<file path=ppt/slides/_rels/slide3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09.png"/><Relationship Id="rId2" Type="http://schemas.openxmlformats.org/officeDocument/2006/relationships/image" Target="../media/image21.png"/><Relationship Id="rId1" Type="http://schemas.openxmlformats.org/officeDocument/2006/relationships/image" Target="../media/image18.png"/></Relationships>
</file>

<file path=ppt/slides/_rels/slide39.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12.png"/><Relationship Id="rId4" Type="http://schemas.openxmlformats.org/officeDocument/2006/relationships/image" Target="../media/image111.png"/><Relationship Id="rId3" Type="http://schemas.openxmlformats.org/officeDocument/2006/relationships/image" Target="../media/image110.png"/><Relationship Id="rId2" Type="http://schemas.openxmlformats.org/officeDocument/2006/relationships/image" Target="../media/image21.png"/><Relationship Id="rId1"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7.png"/><Relationship Id="rId1" Type="http://schemas.openxmlformats.org/officeDocument/2006/relationships/image" Target="../media/image16.png"/></Relationships>
</file>

<file path=ppt/slides/_rels/slide40.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jpe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1.png"/><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18.pn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6.png"/><Relationship Id="rId3"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image" Target="../media/image18.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7.png"/><Relationship Id="rId2" Type="http://schemas.openxmlformats.org/officeDocument/2006/relationships/image" Target="../media/image21.png"/><Relationship Id="rId1" Type="http://schemas.openxmlformats.org/officeDocument/2006/relationships/image" Target="../media/image18.png"/></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9.png"/><Relationship Id="rId3" Type="http://schemas.openxmlformats.org/officeDocument/2006/relationships/image" Target="../media/image28.png"/><Relationship Id="rId2" Type="http://schemas.openxmlformats.org/officeDocument/2006/relationships/image" Target="../media/image21.png"/><Relationship Id="rId1"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576" y="1851670"/>
            <a:ext cx="4405077" cy="2808313"/>
          </a:xfrm>
          <a:prstGeom prst="rect">
            <a:avLst/>
          </a:prstGeom>
        </p:spPr>
      </p:pic>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36484" y="2139702"/>
            <a:ext cx="4807516" cy="3075806"/>
          </a:xfrm>
          <a:prstGeom prst="rect">
            <a:avLst/>
          </a:prstGeom>
        </p:spPr>
      </p:pic>
      <p:sp>
        <p:nvSpPr>
          <p:cNvPr id="7" name="TextBox 6"/>
          <p:cNvSpPr txBox="1"/>
          <p:nvPr/>
        </p:nvSpPr>
        <p:spPr>
          <a:xfrm>
            <a:off x="7452320" y="483518"/>
            <a:ext cx="1044116" cy="1323439"/>
          </a:xfrm>
          <a:prstGeom prst="rect">
            <a:avLst/>
          </a:prstGeom>
          <a:noFill/>
        </p:spPr>
        <p:txBody>
          <a:bodyPr wrap="square" rtlCol="0">
            <a:spAutoFit/>
          </a:bodyPr>
          <a:lstStyle/>
          <a:p>
            <a:r>
              <a:rPr lang="zh-CN" altLang="en-US" sz="8000" smtClean="0">
                <a:solidFill>
                  <a:srgbClr val="C00000"/>
                </a:solidFill>
                <a:latin typeface="汉仪雪君体繁" panose="02010604000101010101" pitchFamily="2" charset="-122"/>
                <a:ea typeface="汉仪雪君体繁" panose="02010604000101010101" pitchFamily="2" charset="-122"/>
              </a:rPr>
              <a:t>中</a:t>
            </a:r>
            <a:endParaRPr lang="zh-CN" altLang="en-US" sz="8000">
              <a:solidFill>
                <a:srgbClr val="C00000"/>
              </a:solidFill>
              <a:latin typeface="汉仪雪君体繁" panose="02010604000101010101" pitchFamily="2" charset="-122"/>
              <a:ea typeface="汉仪雪君体繁" panose="02010604000101010101" pitchFamily="2" charset="-122"/>
            </a:endParaRPr>
          </a:p>
        </p:txBody>
      </p:sp>
      <p:sp>
        <p:nvSpPr>
          <p:cNvPr id="8" name="TextBox 7"/>
          <p:cNvSpPr txBox="1"/>
          <p:nvPr/>
        </p:nvSpPr>
        <p:spPr>
          <a:xfrm>
            <a:off x="8057217" y="915566"/>
            <a:ext cx="1044116" cy="1323439"/>
          </a:xfrm>
          <a:prstGeom prst="rect">
            <a:avLst/>
          </a:prstGeom>
          <a:noFill/>
        </p:spPr>
        <p:txBody>
          <a:bodyPr wrap="square" rtlCol="0">
            <a:spAutoFit/>
          </a:bodyPr>
          <a:lstStyle/>
          <a:p>
            <a:r>
              <a:rPr lang="zh-CN" altLang="en-US" sz="8000" smtClean="0">
                <a:solidFill>
                  <a:srgbClr val="C00000"/>
                </a:solidFill>
                <a:latin typeface="汉仪雪君体繁" panose="02010604000101010101" pitchFamily="2" charset="-122"/>
                <a:ea typeface="汉仪雪君体繁" panose="02010604000101010101" pitchFamily="2" charset="-122"/>
              </a:rPr>
              <a:t>医</a:t>
            </a:r>
            <a:endParaRPr lang="zh-CN" altLang="en-US" sz="8000">
              <a:solidFill>
                <a:srgbClr val="C00000"/>
              </a:solidFill>
              <a:latin typeface="汉仪雪君体繁" panose="02010604000101010101" pitchFamily="2" charset="-122"/>
              <a:ea typeface="汉仪雪君体繁" panose="02010604000101010101" pitchFamily="2" charset="-122"/>
            </a:endParaRPr>
          </a:p>
        </p:txBody>
      </p:sp>
      <p:sp>
        <p:nvSpPr>
          <p:cNvPr id="9" name="TextBox 8"/>
          <p:cNvSpPr txBox="1"/>
          <p:nvPr/>
        </p:nvSpPr>
        <p:spPr>
          <a:xfrm>
            <a:off x="7740352" y="1851670"/>
            <a:ext cx="1015663" cy="1584176"/>
          </a:xfrm>
          <a:prstGeom prst="rect">
            <a:avLst/>
          </a:prstGeom>
          <a:noFill/>
        </p:spPr>
        <p:txBody>
          <a:bodyPr vert="eaVert" wrap="square" rtlCol="0">
            <a:spAutoFit/>
          </a:bodyPr>
          <a:lstStyle/>
          <a:p>
            <a:r>
              <a:rPr lang="zh-CN" altLang="en-US" sz="5400" spc="-100" smtClean="0">
                <a:latin typeface="叶根友毛笔行书2.0版" panose="02010601030101010101" pitchFamily="2" charset="-122"/>
                <a:ea typeface="叶根友毛笔行书2.0版" panose="02010601030101010101" pitchFamily="2" charset="-122"/>
              </a:rPr>
              <a:t>养生</a:t>
            </a:r>
            <a:endParaRPr lang="zh-CN" altLang="en-US" sz="5400" spc="-100">
              <a:latin typeface="叶根友毛笔行书2.0版" panose="02010601030101010101" pitchFamily="2" charset="-122"/>
              <a:ea typeface="叶根友毛笔行书2.0版" panose="02010601030101010101" pitchFamily="2" charset="-122"/>
            </a:endParaRPr>
          </a:p>
        </p:txBody>
      </p:sp>
      <p:grpSp>
        <p:nvGrpSpPr>
          <p:cNvPr id="11" name="组合 10"/>
          <p:cNvGrpSpPr/>
          <p:nvPr/>
        </p:nvGrpSpPr>
        <p:grpSpPr>
          <a:xfrm>
            <a:off x="8544847" y="2283717"/>
            <a:ext cx="489497" cy="796105"/>
            <a:chOff x="8544847" y="2283717"/>
            <a:chExt cx="489497" cy="796105"/>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544847" y="2283717"/>
              <a:ext cx="489497" cy="796105"/>
            </a:xfrm>
            <a:prstGeom prst="rect">
              <a:avLst/>
            </a:prstGeom>
          </p:spPr>
        </p:pic>
        <p:sp>
          <p:nvSpPr>
            <p:cNvPr id="10" name="TextBox 9"/>
            <p:cNvSpPr txBox="1"/>
            <p:nvPr/>
          </p:nvSpPr>
          <p:spPr>
            <a:xfrm>
              <a:off x="8611999" y="2347015"/>
              <a:ext cx="288032" cy="584775"/>
            </a:xfrm>
            <a:prstGeom prst="rect">
              <a:avLst/>
            </a:prstGeom>
            <a:noFill/>
          </p:spPr>
          <p:txBody>
            <a:bodyPr wrap="square" rtlCol="0">
              <a:spAutoFit/>
            </a:bodyPr>
            <a:lstStyle/>
            <a:p>
              <a:r>
                <a:rPr lang="zh-CN" altLang="en-US" sz="1600" smtClean="0">
                  <a:solidFill>
                    <a:schemeClr val="bg1"/>
                  </a:solidFill>
                  <a:latin typeface="方正准圆简体" panose="02010601030101010101" pitchFamily="65" charset="-122"/>
                  <a:ea typeface="方正准圆简体" panose="02010601030101010101" pitchFamily="65" charset="-122"/>
                </a:rPr>
                <a:t>夏季</a:t>
              </a:r>
              <a:endParaRPr lang="zh-CN" altLang="en-US" sz="1600">
                <a:solidFill>
                  <a:schemeClr val="bg1"/>
                </a:solidFill>
                <a:latin typeface="方正准圆简体" panose="02010601030101010101" pitchFamily="65" charset="-122"/>
                <a:ea typeface="方正准圆简体" panose="02010601030101010101" pitchFamily="65" charset="-122"/>
              </a:endParaRPr>
            </a:p>
          </p:txBody>
        </p:sp>
      </p:grpSp>
      <p:sp>
        <p:nvSpPr>
          <p:cNvPr id="12" name="TextBox 11"/>
          <p:cNvSpPr txBox="1"/>
          <p:nvPr/>
        </p:nvSpPr>
        <p:spPr>
          <a:xfrm>
            <a:off x="3347864" y="1334352"/>
            <a:ext cx="4464496" cy="584775"/>
          </a:xfrm>
          <a:prstGeom prst="rect">
            <a:avLst/>
          </a:prstGeom>
          <a:noFill/>
        </p:spPr>
        <p:txBody>
          <a:bodyPr wrap="square" rtlCol="0">
            <a:spAutoFit/>
          </a:bodyPr>
          <a:lstStyle/>
          <a:p>
            <a:r>
              <a:rPr lang="zh-CN" altLang="en-US" sz="3200" smtClean="0">
                <a:latin typeface="方正大标宋繁体" panose="02010601030101010101" pitchFamily="2" charset="-122"/>
                <a:ea typeface="方正大标宋繁体" panose="02010601030101010101" pitchFamily="2" charset="-122"/>
              </a:rPr>
              <a:t>传统中医养生文化</a:t>
            </a:r>
            <a:r>
              <a:rPr lang="en-US" altLang="zh-CN" sz="3200" smtClean="0">
                <a:latin typeface="方正大标宋繁体" panose="02010601030101010101" pitchFamily="2" charset="-122"/>
                <a:ea typeface="方正大标宋繁体" panose="02010601030101010101" pitchFamily="2" charset="-122"/>
              </a:rPr>
              <a:t>PPT</a:t>
            </a:r>
            <a:endParaRPr lang="zh-CN" altLang="en-US" sz="3200">
              <a:latin typeface="方正大标宋繁体" panose="02010601030101010101" pitchFamily="2" charset="-122"/>
              <a:ea typeface="方正大标宋繁体" panose="02010601030101010101" pitchFamily="2" charset="-122"/>
            </a:endParaRPr>
          </a:p>
        </p:txBody>
      </p:sp>
      <p:sp>
        <p:nvSpPr>
          <p:cNvPr id="13" name="TextBox 12"/>
          <p:cNvSpPr txBox="1"/>
          <p:nvPr/>
        </p:nvSpPr>
        <p:spPr>
          <a:xfrm>
            <a:off x="3445808" y="1809357"/>
            <a:ext cx="4032448" cy="246221"/>
          </a:xfrm>
          <a:prstGeom prst="rect">
            <a:avLst/>
          </a:prstGeom>
          <a:noFill/>
        </p:spPr>
        <p:txBody>
          <a:bodyPr wrap="square" rtlCol="0">
            <a:spAutoFit/>
          </a:bodyPr>
          <a:lstStyle/>
          <a:p>
            <a:r>
              <a:rPr lang="en-US" altLang="zh-CN" sz="1000" smtClean="0"/>
              <a:t>-----------------------------------------------------------------------------------------------------</a:t>
            </a:r>
            <a:endParaRPr lang="zh-CN" altLang="en-US" sz="1000"/>
          </a:p>
        </p:txBody>
      </p:sp>
      <p:sp>
        <p:nvSpPr>
          <p:cNvPr id="14" name="TextBox 13"/>
          <p:cNvSpPr txBox="1"/>
          <p:nvPr/>
        </p:nvSpPr>
        <p:spPr>
          <a:xfrm>
            <a:off x="3887103" y="1923678"/>
            <a:ext cx="3565217" cy="369332"/>
          </a:xfrm>
          <a:prstGeom prst="rect">
            <a:avLst/>
          </a:prstGeom>
          <a:noFill/>
        </p:spPr>
        <p:txBody>
          <a:bodyPr wrap="square" rtlCol="0">
            <a:spAutoFit/>
          </a:bodyPr>
          <a:lstStyle/>
          <a:p>
            <a:r>
              <a:rPr lang="zh-CN" altLang="en-US" smtClean="0">
                <a:latin typeface="方正楷体繁体" panose="03000509000000000000" pitchFamily="2" charset="-122"/>
                <a:ea typeface="方正楷体繁体" panose="03000509000000000000" pitchFamily="2" charset="-122"/>
              </a:rPr>
              <a:t>中医中药材保健养生说课演讲</a:t>
            </a:r>
            <a:r>
              <a:rPr lang="en-US" altLang="zh-CN" smtClean="0">
                <a:latin typeface="方正楷体繁体" panose="03000509000000000000" pitchFamily="2" charset="-122"/>
                <a:ea typeface="方正楷体繁体" panose="03000509000000000000" pitchFamily="2" charset="-122"/>
              </a:rPr>
              <a:t>PPT</a:t>
            </a:r>
            <a:endParaRPr lang="zh-CN" altLang="en-US">
              <a:latin typeface="方正楷体繁体" panose="03000509000000000000" pitchFamily="2" charset="-122"/>
              <a:ea typeface="方正楷体繁体" panose="03000509000000000000" pitchFamily="2" charset="-122"/>
            </a:endParaRPr>
          </a:p>
        </p:txBody>
      </p:sp>
      <p:pic>
        <p:nvPicPr>
          <p:cNvPr id="15" name="轻音乐、轻音乐 - 望江南 - 欢快版 伴奏.mp3">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1044624" y="1640278"/>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0">
        <p:split orient="vert"/>
      </p:transition>
    </mc:Choice>
    <mc:Fallback>
      <p:transition spd="slow"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2" presetClass="entr" presetSubtype="9"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2000" fill="hold"/>
                                        <p:tgtEl>
                                          <p:spTgt spid="7"/>
                                        </p:tgtEl>
                                        <p:attrNameLst>
                                          <p:attrName>ppt_x</p:attrName>
                                        </p:attrNameLst>
                                      </p:cBhvr>
                                      <p:tavLst>
                                        <p:tav tm="0">
                                          <p:val>
                                            <p:strVal val="0-#ppt_w/2"/>
                                          </p:val>
                                        </p:tav>
                                        <p:tav tm="100000">
                                          <p:val>
                                            <p:strVal val="#ppt_x"/>
                                          </p:val>
                                        </p:tav>
                                      </p:tavLst>
                                    </p:anim>
                                    <p:anim calcmode="lin" valueType="num">
                                      <p:cBhvr additive="base">
                                        <p:cTn id="20" dur="2000" fill="hold"/>
                                        <p:tgtEl>
                                          <p:spTgt spid="7"/>
                                        </p:tgtEl>
                                        <p:attrNameLst>
                                          <p:attrName>ppt_y</p:attrName>
                                        </p:attrNameLst>
                                      </p:cBhvr>
                                      <p:tavLst>
                                        <p:tav tm="0">
                                          <p:val>
                                            <p:strVal val="0-#ppt_h/2"/>
                                          </p:val>
                                        </p:tav>
                                        <p:tav tm="100000">
                                          <p:val>
                                            <p:strVal val="#ppt_y"/>
                                          </p:val>
                                        </p:tav>
                                      </p:tavLst>
                                    </p:anim>
                                  </p:childTnLst>
                                </p:cTn>
                              </p:par>
                              <p:par>
                                <p:cTn id="21" presetID="8" presetClass="emph" presetSubtype="0" fill="hold" grpId="1" nodeType="withEffect">
                                  <p:stCondLst>
                                    <p:cond delay="0"/>
                                  </p:stCondLst>
                                  <p:childTnLst>
                                    <p:animRot by="21600000">
                                      <p:cBhvr>
                                        <p:cTn id="22" dur="2000" fill="hold"/>
                                        <p:tgtEl>
                                          <p:spTgt spid="7"/>
                                        </p:tgtEl>
                                        <p:attrNameLst>
                                          <p:attrName>r</p:attrName>
                                        </p:attrNameLst>
                                      </p:cBhvr>
                                    </p:animRot>
                                  </p:childTnLst>
                                </p:cTn>
                              </p:par>
                              <p:par>
                                <p:cTn id="23" presetID="2" presetClass="entr" presetSubtype="4" fill="hold" grpId="0" nodeType="withEffect">
                                  <p:stCondLst>
                                    <p:cond delay="70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2000" fill="hold"/>
                                        <p:tgtEl>
                                          <p:spTgt spid="8"/>
                                        </p:tgtEl>
                                        <p:attrNameLst>
                                          <p:attrName>ppt_x</p:attrName>
                                        </p:attrNameLst>
                                      </p:cBhvr>
                                      <p:tavLst>
                                        <p:tav tm="0">
                                          <p:val>
                                            <p:strVal val="#ppt_x"/>
                                          </p:val>
                                        </p:tav>
                                        <p:tav tm="100000">
                                          <p:val>
                                            <p:strVal val="#ppt_x"/>
                                          </p:val>
                                        </p:tav>
                                      </p:tavLst>
                                    </p:anim>
                                    <p:anim calcmode="lin" valueType="num">
                                      <p:cBhvr additive="base">
                                        <p:cTn id="26" dur="2000" fill="hold"/>
                                        <p:tgtEl>
                                          <p:spTgt spid="8"/>
                                        </p:tgtEl>
                                        <p:attrNameLst>
                                          <p:attrName>ppt_y</p:attrName>
                                        </p:attrNameLst>
                                      </p:cBhvr>
                                      <p:tavLst>
                                        <p:tav tm="0">
                                          <p:val>
                                            <p:strVal val="1+#ppt_h/2"/>
                                          </p:val>
                                        </p:tav>
                                        <p:tav tm="100000">
                                          <p:val>
                                            <p:strVal val="#ppt_y"/>
                                          </p:val>
                                        </p:tav>
                                      </p:tavLst>
                                    </p:anim>
                                  </p:childTnLst>
                                </p:cTn>
                              </p:par>
                              <p:par>
                                <p:cTn id="27" presetID="8" presetClass="emph" presetSubtype="0" fill="hold" grpId="1" nodeType="withEffect">
                                  <p:stCondLst>
                                    <p:cond delay="700"/>
                                  </p:stCondLst>
                                  <p:childTnLst>
                                    <p:animRot by="21600000">
                                      <p:cBhvr>
                                        <p:cTn id="28" dur="2000" fill="hold"/>
                                        <p:tgtEl>
                                          <p:spTgt spid="8"/>
                                        </p:tgtEl>
                                        <p:attrNameLst>
                                          <p:attrName>r</p:attrName>
                                        </p:attrNameLst>
                                      </p:cBhvr>
                                    </p:animRot>
                                  </p:childTnLst>
                                </p:cTn>
                              </p:par>
                            </p:childTnLst>
                          </p:cTn>
                        </p:par>
                        <p:par>
                          <p:cTn id="29" fill="hold">
                            <p:stCondLst>
                              <p:cond delay="1500"/>
                            </p:stCondLst>
                            <p:childTnLst>
                              <p:par>
                                <p:cTn id="30" presetID="22" presetClass="entr" presetSubtype="1"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up)">
                                      <p:cBhvr>
                                        <p:cTn id="32" dur="500"/>
                                        <p:tgtEl>
                                          <p:spTgt spid="9"/>
                                        </p:tgtEl>
                                      </p:cBhvr>
                                    </p:animEffect>
                                  </p:childTnLst>
                                </p:cTn>
                              </p:par>
                            </p:childTnLst>
                          </p:cTn>
                        </p:par>
                        <p:par>
                          <p:cTn id="33" fill="hold">
                            <p:stCondLst>
                              <p:cond delay="2000"/>
                            </p:stCondLst>
                            <p:childTnLst>
                              <p:par>
                                <p:cTn id="34" presetID="53" presetClass="entr" presetSubtype="16" fill="hold" nodeType="after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500" fill="hold"/>
                                        <p:tgtEl>
                                          <p:spTgt spid="11"/>
                                        </p:tgtEl>
                                        <p:attrNameLst>
                                          <p:attrName>ppt_w</p:attrName>
                                        </p:attrNameLst>
                                      </p:cBhvr>
                                      <p:tavLst>
                                        <p:tav tm="0">
                                          <p:val>
                                            <p:fltVal val="0"/>
                                          </p:val>
                                        </p:tav>
                                        <p:tav tm="100000">
                                          <p:val>
                                            <p:strVal val="#ppt_w"/>
                                          </p:val>
                                        </p:tav>
                                      </p:tavLst>
                                    </p:anim>
                                    <p:anim calcmode="lin" valueType="num">
                                      <p:cBhvr>
                                        <p:cTn id="37" dur="500" fill="hold"/>
                                        <p:tgtEl>
                                          <p:spTgt spid="11"/>
                                        </p:tgtEl>
                                        <p:attrNameLst>
                                          <p:attrName>ppt_h</p:attrName>
                                        </p:attrNameLst>
                                      </p:cBhvr>
                                      <p:tavLst>
                                        <p:tav tm="0">
                                          <p:val>
                                            <p:fltVal val="0"/>
                                          </p:val>
                                        </p:tav>
                                        <p:tav tm="100000">
                                          <p:val>
                                            <p:strVal val="#ppt_h"/>
                                          </p:val>
                                        </p:tav>
                                      </p:tavLst>
                                    </p:anim>
                                    <p:animEffect transition="in" filter="fade">
                                      <p:cBhvr>
                                        <p:cTn id="38" dur="500"/>
                                        <p:tgtEl>
                                          <p:spTgt spid="11"/>
                                        </p:tgtEl>
                                      </p:cBhvr>
                                    </p:animEffect>
                                  </p:childTnLst>
                                </p:cTn>
                              </p:par>
                            </p:childTnLst>
                          </p:cTn>
                        </p:par>
                        <p:par>
                          <p:cTn id="39" fill="hold">
                            <p:stCondLst>
                              <p:cond delay="2500"/>
                            </p:stCondLst>
                            <p:childTnLst>
                              <p:par>
                                <p:cTn id="40" presetID="2" presetClass="entr" presetSubtype="6" fill="hold" grpId="0" nodeType="afterEffect">
                                  <p:stCondLst>
                                    <p:cond delay="0"/>
                                  </p:stCondLst>
                                  <p:iterate type="lt">
                                    <p:tmPct val="10000"/>
                                  </p:iterate>
                                  <p:childTnLst>
                                    <p:set>
                                      <p:cBhvr>
                                        <p:cTn id="41" dur="1" fill="hold">
                                          <p:stCondLst>
                                            <p:cond delay="0"/>
                                          </p:stCondLst>
                                        </p:cTn>
                                        <p:tgtEl>
                                          <p:spTgt spid="12"/>
                                        </p:tgtEl>
                                        <p:attrNameLst>
                                          <p:attrName>style.visibility</p:attrName>
                                        </p:attrNameLst>
                                      </p:cBhvr>
                                      <p:to>
                                        <p:strVal val="visible"/>
                                      </p:to>
                                    </p:set>
                                    <p:anim calcmode="lin" valueType="num">
                                      <p:cBhvr additive="base">
                                        <p:cTn id="42" dur="500" fill="hold"/>
                                        <p:tgtEl>
                                          <p:spTgt spid="12"/>
                                        </p:tgtEl>
                                        <p:attrNameLst>
                                          <p:attrName>ppt_x</p:attrName>
                                        </p:attrNameLst>
                                      </p:cBhvr>
                                      <p:tavLst>
                                        <p:tav tm="0">
                                          <p:val>
                                            <p:strVal val="1+#ppt_w/2"/>
                                          </p:val>
                                        </p:tav>
                                        <p:tav tm="100000">
                                          <p:val>
                                            <p:strVal val="#ppt_x"/>
                                          </p:val>
                                        </p:tav>
                                      </p:tavLst>
                                    </p:anim>
                                    <p:anim calcmode="lin" valueType="num">
                                      <p:cBhvr additive="base">
                                        <p:cTn id="43" dur="500" fill="hold"/>
                                        <p:tgtEl>
                                          <p:spTgt spid="12"/>
                                        </p:tgtEl>
                                        <p:attrNameLst>
                                          <p:attrName>ppt_y</p:attrName>
                                        </p:attrNameLst>
                                      </p:cBhvr>
                                      <p:tavLst>
                                        <p:tav tm="0">
                                          <p:val>
                                            <p:strVal val="1+#ppt_h/2"/>
                                          </p:val>
                                        </p:tav>
                                        <p:tav tm="100000">
                                          <p:val>
                                            <p:strVal val="#ppt_y"/>
                                          </p:val>
                                        </p:tav>
                                      </p:tavLst>
                                    </p:anim>
                                  </p:childTnLst>
                                </p:cTn>
                              </p:par>
                            </p:childTnLst>
                          </p:cTn>
                        </p:par>
                        <p:par>
                          <p:cTn id="44" fill="hold">
                            <p:stCondLst>
                              <p:cond delay="5700"/>
                            </p:stCondLst>
                            <p:childTnLst>
                              <p:par>
                                <p:cTn id="45" presetID="22" presetClass="entr" presetSubtype="8" fill="hold" grpId="0" nodeType="after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left)">
                                      <p:cBhvr>
                                        <p:cTn id="47" dur="500"/>
                                        <p:tgtEl>
                                          <p:spTgt spid="13"/>
                                        </p:tgtEl>
                                      </p:cBhvr>
                                    </p:animEffect>
                                  </p:childTnLst>
                                </p:cTn>
                              </p:par>
                            </p:childTnLst>
                          </p:cTn>
                        </p:par>
                        <p:par>
                          <p:cTn id="48" fill="hold">
                            <p:stCondLst>
                              <p:cond delay="6200"/>
                            </p:stCondLst>
                            <p:childTnLst>
                              <p:par>
                                <p:cTn id="49" presetID="41" presetClass="entr" presetSubtype="0" fill="hold" grpId="0" nodeType="afterEffect">
                                  <p:stCondLst>
                                    <p:cond delay="0"/>
                                  </p:stCondLst>
                                  <p:iterate type="lt">
                                    <p:tmPct val="10000"/>
                                  </p:iterate>
                                  <p:childTnLst>
                                    <p:set>
                                      <p:cBhvr>
                                        <p:cTn id="50" dur="1" fill="hold">
                                          <p:stCondLst>
                                            <p:cond delay="0"/>
                                          </p:stCondLst>
                                        </p:cTn>
                                        <p:tgtEl>
                                          <p:spTgt spid="14"/>
                                        </p:tgtEl>
                                        <p:attrNameLst>
                                          <p:attrName>style.visibility</p:attrName>
                                        </p:attrNameLst>
                                      </p:cBhvr>
                                      <p:to>
                                        <p:strVal val="visible"/>
                                      </p:to>
                                    </p:set>
                                    <p:anim calcmode="lin" valueType="num">
                                      <p:cBhvr>
                                        <p:cTn id="51"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52" dur="500" fill="hold"/>
                                        <p:tgtEl>
                                          <p:spTgt spid="14"/>
                                        </p:tgtEl>
                                        <p:attrNameLst>
                                          <p:attrName>ppt_y</p:attrName>
                                        </p:attrNameLst>
                                      </p:cBhvr>
                                      <p:tavLst>
                                        <p:tav tm="0">
                                          <p:val>
                                            <p:strVal val="#ppt_y"/>
                                          </p:val>
                                        </p:tav>
                                        <p:tav tm="100000">
                                          <p:val>
                                            <p:strVal val="#ppt_y"/>
                                          </p:val>
                                        </p:tav>
                                      </p:tavLst>
                                    </p:anim>
                                    <p:anim calcmode="lin" valueType="num">
                                      <p:cBhvr>
                                        <p:cTn id="53"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54"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55" dur="500" tmFilter="0,0; .5, 1; 1, 1"/>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6" repeatCount="indefinite" fill="hold" display="0">
                  <p:stCondLst>
                    <p:cond delay="indefinite"/>
                  </p:stCondLst>
                  <p:endCondLst>
                    <p:cond evt="onStopAudio" delay="0">
                      <p:tgtEl>
                        <p:sldTgt/>
                      </p:tgtEl>
                    </p:cond>
                  </p:endCondLst>
                </p:cTn>
                <p:tgtEl>
                  <p:spTgt spid="15"/>
                </p:tgtEl>
              </p:cMediaNode>
            </p:audio>
          </p:childTnLst>
        </p:cTn>
      </p:par>
    </p:tnLst>
    <p:bldLst>
      <p:bldP spid="7" grpId="0"/>
      <p:bldP spid="7" grpId="1"/>
      <p:bldP spid="8" grpId="0"/>
      <p:bldP spid="8" grpId="1"/>
      <p:bldP spid="9" grpId="0"/>
      <p:bldP spid="12" grpId="0"/>
      <p:bldP spid="13" grpId="0"/>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683568" y="339501"/>
            <a:ext cx="530690" cy="499419"/>
            <a:chOff x="795693" y="377252"/>
            <a:chExt cx="530690" cy="499419"/>
          </a:xfrm>
        </p:grpSpPr>
        <p:pic>
          <p:nvPicPr>
            <p:cNvPr id="5" name="Picture 2" descr="C:\Users\Administrator\Desktop\11519219_230238617143_2副本.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95693" y="377252"/>
              <a:ext cx="530690" cy="4994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bwMode="auto">
            <a:xfrm>
              <a:off x="871907" y="377253"/>
              <a:ext cx="432048" cy="461665"/>
            </a:xfrm>
            <a:prstGeom prst="rect">
              <a:avLst/>
            </a:prstGeom>
            <a:noFill/>
          </p:spPr>
          <p:txBody>
            <a:bodyPr wrap="square">
              <a:spAutoFit/>
            </a:bodyPr>
            <a:lstStyle/>
            <a:p>
              <a:pPr>
                <a:defRPr/>
              </a:pPr>
              <a:r>
                <a:rPr lang="en-US" altLang="zh-CN" sz="2400" b="1" smtClean="0">
                  <a:solidFill>
                    <a:prstClr val="black"/>
                  </a:solidFill>
                  <a:latin typeface="微软雅黑" panose="020B0503020204020204" pitchFamily="34" charset="-122"/>
                  <a:ea typeface="微软雅黑" panose="020B0503020204020204" pitchFamily="34" charset="-122"/>
                </a:rPr>
                <a:t>1</a:t>
              </a:r>
              <a:endParaRPr lang="zh-CN" altLang="en-US" sz="2400" b="1" dirty="0">
                <a:solidFill>
                  <a:prstClr val="black"/>
                </a:solidFill>
                <a:latin typeface="微软雅黑" panose="020B0503020204020204" pitchFamily="34" charset="-122"/>
                <a:ea typeface="微软雅黑" panose="020B0503020204020204" pitchFamily="34" charset="-122"/>
              </a:endParaRPr>
            </a:p>
          </p:txBody>
        </p:sp>
      </p:grpSp>
      <p:sp>
        <p:nvSpPr>
          <p:cNvPr id="7" name="矩形 24"/>
          <p:cNvSpPr>
            <a:spLocks noChangeArrowheads="1"/>
          </p:cNvSpPr>
          <p:nvPr/>
        </p:nvSpPr>
        <p:spPr bwMode="auto">
          <a:xfrm>
            <a:off x="1242417" y="325776"/>
            <a:ext cx="32624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buFont typeface="Arial" panose="020B0604020202020204" pitchFamily="34" charset="0"/>
              <a:buNone/>
            </a:pPr>
            <a:r>
              <a:rPr lang="zh-CN" altLang="en-US" sz="2400">
                <a:solidFill>
                  <a:srgbClr val="262626"/>
                </a:solidFill>
                <a:latin typeface="方正大标宋繁体" panose="02010601030101010101" pitchFamily="2" charset="-122"/>
                <a:ea typeface="方正大标宋繁体" panose="02010601030101010101" pitchFamily="2" charset="-122"/>
                <a:sym typeface="微软雅黑" panose="020B0503020204020204" pitchFamily="34" charset="-122"/>
              </a:rPr>
              <a:t>请在此处输入您的标题</a:t>
            </a:r>
            <a:endParaRPr lang="zh-CN" altLang="en-US" sz="2400">
              <a:latin typeface="方正大标宋繁体" panose="02010601030101010101" pitchFamily="2" charset="-122"/>
              <a:ea typeface="方正大标宋繁体" panose="02010601030101010101" pitchFamily="2" charset="-122"/>
            </a:endParaRPr>
          </a:p>
        </p:txBody>
      </p:sp>
      <p:pic>
        <p:nvPicPr>
          <p:cNvPr id="27" name="图片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5420" y="-127343"/>
            <a:ext cx="1798580" cy="1451866"/>
          </a:xfrm>
          <a:prstGeom prst="rect">
            <a:avLst/>
          </a:prstGeom>
        </p:spPr>
      </p:pic>
      <p:pic>
        <p:nvPicPr>
          <p:cNvPr id="8" name="Picture 2" descr="C:\Users\Thinkpad\Desktop\PNG\1_0003_图层-9.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398"/>
          <a:stretch>
            <a:fillRect/>
          </a:stretch>
        </p:blipFill>
        <p:spPr bwMode="auto">
          <a:xfrm>
            <a:off x="2287321" y="2071109"/>
            <a:ext cx="6173111" cy="1281211"/>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8"/>
          <p:cNvSpPr/>
          <p:nvPr/>
        </p:nvSpPr>
        <p:spPr>
          <a:xfrm>
            <a:off x="3384494" y="2460796"/>
            <a:ext cx="793807" cy="529312"/>
          </a:xfrm>
          <a:prstGeom prst="rect">
            <a:avLst/>
          </a:prstGeom>
        </p:spPr>
        <p:txBody>
          <a:bodyPr wrap="none">
            <a:spAutoFit/>
          </a:bodyPr>
          <a:lstStyle/>
          <a:p>
            <a:pPr>
              <a:lnSpc>
                <a:spcPct val="125000"/>
              </a:lnSpc>
            </a:pPr>
            <a:r>
              <a:rPr lang="en-US" altLang="zh-CN" sz="2400" b="1" smtClean="0">
                <a:solidFill>
                  <a:schemeClr val="bg1"/>
                </a:solidFill>
                <a:latin typeface="方正古隶简体" panose="03000509000000000000" pitchFamily="65" charset="-122"/>
                <a:ea typeface="方正古隶简体" panose="03000509000000000000" pitchFamily="65" charset="-122"/>
              </a:rPr>
              <a:t>2016</a:t>
            </a:r>
            <a:endParaRPr lang="zh-CN" altLang="en-US" sz="2400" b="1" dirty="0">
              <a:solidFill>
                <a:schemeClr val="bg1"/>
              </a:solidFill>
              <a:latin typeface="方正古隶简体" panose="03000509000000000000" pitchFamily="65" charset="-122"/>
              <a:ea typeface="方正古隶简体" panose="03000509000000000000" pitchFamily="65" charset="-122"/>
            </a:endParaRPr>
          </a:p>
        </p:txBody>
      </p:sp>
      <p:sp>
        <p:nvSpPr>
          <p:cNvPr id="10" name="矩形 9"/>
          <p:cNvSpPr/>
          <p:nvPr/>
        </p:nvSpPr>
        <p:spPr>
          <a:xfrm>
            <a:off x="4694566" y="2420307"/>
            <a:ext cx="793807" cy="529312"/>
          </a:xfrm>
          <a:prstGeom prst="rect">
            <a:avLst/>
          </a:prstGeom>
        </p:spPr>
        <p:txBody>
          <a:bodyPr wrap="none">
            <a:spAutoFit/>
          </a:bodyPr>
          <a:lstStyle/>
          <a:p>
            <a:pPr>
              <a:lnSpc>
                <a:spcPct val="125000"/>
              </a:lnSpc>
            </a:pPr>
            <a:r>
              <a:rPr lang="en-US" altLang="zh-CN" sz="2400" b="1" smtClean="0">
                <a:solidFill>
                  <a:schemeClr val="bg1"/>
                </a:solidFill>
                <a:latin typeface="方正古隶简体" panose="03000509000000000000" pitchFamily="65" charset="-122"/>
                <a:ea typeface="方正古隶简体" panose="03000509000000000000" pitchFamily="65" charset="-122"/>
              </a:rPr>
              <a:t>2015</a:t>
            </a:r>
            <a:endParaRPr lang="zh-CN" altLang="en-US" sz="2400" b="1" dirty="0">
              <a:solidFill>
                <a:schemeClr val="bg1"/>
              </a:solidFill>
              <a:latin typeface="方正古隶简体" panose="03000509000000000000" pitchFamily="65" charset="-122"/>
              <a:ea typeface="方正古隶简体" panose="03000509000000000000" pitchFamily="65" charset="-122"/>
            </a:endParaRPr>
          </a:p>
        </p:txBody>
      </p:sp>
      <p:sp>
        <p:nvSpPr>
          <p:cNvPr id="11" name="矩形 10"/>
          <p:cNvSpPr/>
          <p:nvPr/>
        </p:nvSpPr>
        <p:spPr>
          <a:xfrm>
            <a:off x="6138091" y="2420307"/>
            <a:ext cx="793807" cy="529312"/>
          </a:xfrm>
          <a:prstGeom prst="rect">
            <a:avLst/>
          </a:prstGeom>
        </p:spPr>
        <p:txBody>
          <a:bodyPr wrap="none">
            <a:spAutoFit/>
          </a:bodyPr>
          <a:lstStyle/>
          <a:p>
            <a:pPr>
              <a:lnSpc>
                <a:spcPct val="125000"/>
              </a:lnSpc>
            </a:pPr>
            <a:r>
              <a:rPr lang="en-US" altLang="zh-CN" sz="2400" b="1" smtClean="0">
                <a:solidFill>
                  <a:schemeClr val="bg1"/>
                </a:solidFill>
                <a:latin typeface="方正古隶简体" panose="03000509000000000000" pitchFamily="65" charset="-122"/>
                <a:ea typeface="方正古隶简体" panose="03000509000000000000" pitchFamily="65" charset="-122"/>
              </a:rPr>
              <a:t>2014</a:t>
            </a:r>
            <a:endParaRPr lang="zh-CN" altLang="en-US" sz="2400" b="1" dirty="0">
              <a:solidFill>
                <a:schemeClr val="bg1"/>
              </a:solidFill>
              <a:latin typeface="方正古隶简体" panose="03000509000000000000" pitchFamily="65" charset="-122"/>
              <a:ea typeface="方正古隶简体" panose="03000509000000000000" pitchFamily="65" charset="-122"/>
            </a:endParaRPr>
          </a:p>
        </p:txBody>
      </p:sp>
      <p:cxnSp>
        <p:nvCxnSpPr>
          <p:cNvPr id="12" name="直接连接符 11"/>
          <p:cNvCxnSpPr/>
          <p:nvPr/>
        </p:nvCxnSpPr>
        <p:spPr>
          <a:xfrm>
            <a:off x="3383243" y="1448453"/>
            <a:ext cx="0" cy="1060724"/>
          </a:xfrm>
          <a:prstGeom prst="line">
            <a:avLst/>
          </a:prstGeom>
          <a:noFill/>
          <a:ln w="9525" cap="flat" cmpd="sng" algn="ctr">
            <a:solidFill>
              <a:srgbClr val="888888"/>
            </a:solidFill>
            <a:prstDash val="dash"/>
            <a:headEnd type="oval" w="med" len="med"/>
            <a:tailEnd type="oval" w="med" len="med"/>
          </a:ln>
          <a:effectLst/>
        </p:spPr>
      </p:cxnSp>
      <p:sp>
        <p:nvSpPr>
          <p:cNvPr id="13" name="TextBox 12"/>
          <p:cNvSpPr txBox="1"/>
          <p:nvPr/>
        </p:nvSpPr>
        <p:spPr>
          <a:xfrm>
            <a:off x="3383243" y="1336008"/>
            <a:ext cx="1490583" cy="877538"/>
          </a:xfrm>
          <a:prstGeom prst="rect">
            <a:avLst/>
          </a:prstGeom>
          <a:noFill/>
        </p:spPr>
        <p:txBody>
          <a:bodyPr wrap="square" rtlCol="0">
            <a:spAutoFit/>
          </a:bodyPr>
          <a:lstStyle>
            <a:defPPr>
              <a:defRPr lang="zh-CN"/>
            </a:defPPr>
            <a:lvl1pPr>
              <a:lnSpc>
                <a:spcPct val="130000"/>
              </a:lnSpc>
              <a:defRPr sz="1400" kern="0" spc="-150">
                <a:solidFill>
                  <a:schemeClr val="tx1">
                    <a:lumMod val="95000"/>
                    <a:lumOff val="5000"/>
                  </a:schemeClr>
                </a:solidFill>
                <a:latin typeface="楷体" panose="02010609060101010101" pitchFamily="49" charset="-122"/>
                <a:ea typeface="楷体" panose="02010609060101010101" pitchFamily="49" charset="-122"/>
              </a:defRPr>
            </a:lvl1pPr>
          </a:lstStyle>
          <a:p>
            <a:r>
              <a:rPr lang="zh-CN" altLang="en-US" b="1" dirty="0"/>
              <a:t>此处添加标题</a:t>
            </a:r>
            <a:endParaRPr lang="en-US" altLang="zh-CN" b="1" dirty="0"/>
          </a:p>
          <a:p>
            <a:r>
              <a:rPr lang="zh-CN" altLang="en-US" dirty="0"/>
              <a:t>点击此处</a:t>
            </a:r>
            <a:r>
              <a:rPr lang="zh-CN" altLang="en-US" dirty="0" smtClean="0"/>
              <a:t>添加文本</a:t>
            </a:r>
            <a:endParaRPr lang="zh-CN" altLang="en-US" dirty="0"/>
          </a:p>
          <a:p>
            <a:r>
              <a:rPr lang="zh-CN" altLang="en-US" dirty="0"/>
              <a:t>点击此处</a:t>
            </a:r>
            <a:r>
              <a:rPr lang="zh-CN" altLang="en-US" dirty="0" smtClean="0"/>
              <a:t>添加文本</a:t>
            </a:r>
            <a:endParaRPr lang="zh-CN" altLang="en-US" dirty="0"/>
          </a:p>
        </p:txBody>
      </p:sp>
      <p:cxnSp>
        <p:nvCxnSpPr>
          <p:cNvPr id="14" name="直接连接符 13"/>
          <p:cNvCxnSpPr/>
          <p:nvPr/>
        </p:nvCxnSpPr>
        <p:spPr>
          <a:xfrm>
            <a:off x="6095483" y="1386932"/>
            <a:ext cx="0" cy="1060724"/>
          </a:xfrm>
          <a:prstGeom prst="line">
            <a:avLst/>
          </a:prstGeom>
          <a:noFill/>
          <a:ln w="9525" cap="flat" cmpd="sng" algn="ctr">
            <a:solidFill>
              <a:srgbClr val="888888"/>
            </a:solidFill>
            <a:prstDash val="dash"/>
            <a:headEnd type="oval" w="med" len="med"/>
            <a:tailEnd type="oval" w="med" len="med"/>
          </a:ln>
          <a:effectLst/>
        </p:spPr>
      </p:cxnSp>
      <p:sp>
        <p:nvSpPr>
          <p:cNvPr id="15" name="TextBox 14"/>
          <p:cNvSpPr txBox="1"/>
          <p:nvPr/>
        </p:nvSpPr>
        <p:spPr>
          <a:xfrm>
            <a:off x="6095483" y="1274487"/>
            <a:ext cx="1490583" cy="877538"/>
          </a:xfrm>
          <a:prstGeom prst="rect">
            <a:avLst/>
          </a:prstGeom>
          <a:noFill/>
        </p:spPr>
        <p:txBody>
          <a:bodyPr wrap="square" rtlCol="0">
            <a:spAutoFit/>
          </a:bodyPr>
          <a:lstStyle>
            <a:defPPr>
              <a:defRPr lang="zh-CN"/>
            </a:defPPr>
            <a:lvl1pPr>
              <a:lnSpc>
                <a:spcPct val="130000"/>
              </a:lnSpc>
              <a:defRPr sz="1400" kern="0" spc="-150">
                <a:solidFill>
                  <a:schemeClr val="tx1">
                    <a:lumMod val="95000"/>
                    <a:lumOff val="5000"/>
                  </a:schemeClr>
                </a:solidFill>
                <a:latin typeface="楷体" panose="02010609060101010101" pitchFamily="49" charset="-122"/>
                <a:ea typeface="楷体" panose="02010609060101010101" pitchFamily="49" charset="-122"/>
              </a:defRPr>
            </a:lvl1pPr>
          </a:lstStyle>
          <a:p>
            <a:r>
              <a:rPr lang="zh-CN" altLang="en-US" b="1" dirty="0"/>
              <a:t>此处添加标题</a:t>
            </a:r>
            <a:endParaRPr lang="en-US" altLang="zh-CN" b="1" dirty="0"/>
          </a:p>
          <a:p>
            <a:r>
              <a:rPr lang="zh-CN" altLang="en-US" dirty="0"/>
              <a:t>点击此处</a:t>
            </a:r>
            <a:r>
              <a:rPr lang="zh-CN" altLang="en-US" dirty="0" smtClean="0"/>
              <a:t>添加文本</a:t>
            </a:r>
            <a:endParaRPr lang="zh-CN" altLang="en-US" dirty="0"/>
          </a:p>
          <a:p>
            <a:r>
              <a:rPr lang="zh-CN" altLang="en-US" dirty="0"/>
              <a:t>点击此处</a:t>
            </a:r>
            <a:r>
              <a:rPr lang="zh-CN" altLang="en-US" dirty="0" smtClean="0"/>
              <a:t>添加文本</a:t>
            </a:r>
            <a:endParaRPr lang="zh-CN" altLang="en-US" dirty="0"/>
          </a:p>
        </p:txBody>
      </p:sp>
      <p:cxnSp>
        <p:nvCxnSpPr>
          <p:cNvPr id="16" name="直接连接符 15"/>
          <p:cNvCxnSpPr/>
          <p:nvPr/>
        </p:nvCxnSpPr>
        <p:spPr>
          <a:xfrm>
            <a:off x="4679387" y="3046716"/>
            <a:ext cx="0" cy="1060724"/>
          </a:xfrm>
          <a:prstGeom prst="line">
            <a:avLst/>
          </a:prstGeom>
          <a:noFill/>
          <a:ln w="9525" cap="flat" cmpd="sng" algn="ctr">
            <a:solidFill>
              <a:srgbClr val="888888"/>
            </a:solidFill>
            <a:prstDash val="dash"/>
            <a:headEnd type="oval" w="med" len="med"/>
            <a:tailEnd type="oval" w="med" len="med"/>
          </a:ln>
          <a:effectLst/>
        </p:spPr>
      </p:cxnSp>
      <p:sp>
        <p:nvSpPr>
          <p:cNvPr id="17" name="TextBox 16"/>
          <p:cNvSpPr txBox="1"/>
          <p:nvPr/>
        </p:nvSpPr>
        <p:spPr>
          <a:xfrm>
            <a:off x="4679387" y="3278390"/>
            <a:ext cx="1490583" cy="877537"/>
          </a:xfrm>
          <a:prstGeom prst="rect">
            <a:avLst/>
          </a:prstGeom>
          <a:noFill/>
        </p:spPr>
        <p:txBody>
          <a:bodyPr wrap="square" rtlCol="0">
            <a:spAutoFit/>
          </a:bodyPr>
          <a:lstStyle>
            <a:defPPr>
              <a:defRPr lang="zh-CN"/>
            </a:defPPr>
            <a:lvl1pPr>
              <a:lnSpc>
                <a:spcPct val="130000"/>
              </a:lnSpc>
              <a:defRPr sz="1400" kern="0" spc="-150">
                <a:solidFill>
                  <a:schemeClr val="tx1">
                    <a:lumMod val="95000"/>
                    <a:lumOff val="5000"/>
                  </a:schemeClr>
                </a:solidFill>
                <a:latin typeface="楷体" panose="02010609060101010101" pitchFamily="49" charset="-122"/>
                <a:ea typeface="楷体" panose="02010609060101010101" pitchFamily="49" charset="-122"/>
              </a:defRPr>
            </a:lvl1pPr>
          </a:lstStyle>
          <a:p>
            <a:r>
              <a:rPr lang="zh-CN" altLang="en-US" b="1" dirty="0"/>
              <a:t>此处添加标题</a:t>
            </a:r>
            <a:endParaRPr lang="en-US" altLang="zh-CN" b="1" dirty="0"/>
          </a:p>
          <a:p>
            <a:r>
              <a:rPr lang="zh-CN" altLang="en-US" dirty="0"/>
              <a:t>点击此处</a:t>
            </a:r>
            <a:r>
              <a:rPr lang="zh-CN" altLang="en-US" dirty="0" smtClean="0"/>
              <a:t>添加文本</a:t>
            </a:r>
            <a:endParaRPr lang="zh-CN" altLang="en-US" dirty="0"/>
          </a:p>
          <a:p>
            <a:r>
              <a:rPr lang="zh-CN" altLang="en-US" dirty="0"/>
              <a:t>点击此处</a:t>
            </a:r>
            <a:r>
              <a:rPr lang="zh-CN" altLang="en-US" dirty="0" smtClean="0"/>
              <a:t>添加文本</a:t>
            </a:r>
            <a:endParaRPr lang="zh-CN" altLang="en-US" dirty="0"/>
          </a:p>
        </p:txBody>
      </p:sp>
      <p:grpSp>
        <p:nvGrpSpPr>
          <p:cNvPr id="18" name="组合 17"/>
          <p:cNvGrpSpPr/>
          <p:nvPr/>
        </p:nvGrpSpPr>
        <p:grpSpPr>
          <a:xfrm>
            <a:off x="514955" y="1975897"/>
            <a:ext cx="1880669" cy="1672036"/>
            <a:chOff x="467544" y="1975897"/>
            <a:chExt cx="1880669" cy="1672036"/>
          </a:xfrm>
        </p:grpSpPr>
        <p:pic>
          <p:nvPicPr>
            <p:cNvPr id="19" name="Picture 3" descr="C:\Users\Thinkpad\Desktop\PNG\1_0010_imag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544" y="1975897"/>
              <a:ext cx="1880669" cy="1672036"/>
            </a:xfrm>
            <a:prstGeom prst="rect">
              <a:avLst/>
            </a:prstGeom>
            <a:noFill/>
            <a:extLst>
              <a:ext uri="{909E8E84-426E-40DD-AFC4-6F175D3DCCD1}">
                <a14:hiddenFill xmlns:a14="http://schemas.microsoft.com/office/drawing/2010/main">
                  <a:solidFill>
                    <a:srgbClr val="FFFFFF"/>
                  </a:solidFill>
                </a14:hiddenFill>
              </a:ext>
            </a:extLst>
          </p:spPr>
        </p:pic>
        <p:sp>
          <p:nvSpPr>
            <p:cNvPr id="20" name="矩形 19"/>
            <p:cNvSpPr/>
            <p:nvPr/>
          </p:nvSpPr>
          <p:spPr>
            <a:xfrm>
              <a:off x="964536" y="2292896"/>
              <a:ext cx="901700" cy="629920"/>
            </a:xfrm>
            <a:prstGeom prst="rect">
              <a:avLst/>
            </a:prstGeom>
          </p:spPr>
          <p:txBody>
            <a:bodyPr wrap="none">
              <a:spAutoFit/>
            </a:bodyPr>
            <a:lstStyle/>
            <a:p>
              <a:pPr>
                <a:lnSpc>
                  <a:spcPct val="125000"/>
                </a:lnSpc>
              </a:pPr>
              <a:r>
                <a:rPr lang="en-US" altLang="zh-CN" sz="2800" b="1" smtClean="0">
                  <a:solidFill>
                    <a:schemeClr val="bg1"/>
                  </a:solidFill>
                  <a:latin typeface="方正古隶简体" panose="03000509000000000000" pitchFamily="65" charset="-122"/>
                  <a:ea typeface="方正古隶简体" panose="03000509000000000000" pitchFamily="65" charset="-122"/>
                </a:rPr>
                <a:t>20xx</a:t>
              </a:r>
              <a:endParaRPr lang="zh-CN" altLang="en-US" sz="2800" b="1" dirty="0">
                <a:solidFill>
                  <a:schemeClr val="bg1"/>
                </a:solidFill>
                <a:latin typeface="方正古隶简体" panose="03000509000000000000" pitchFamily="65" charset="-122"/>
                <a:ea typeface="方正古隶简体" panose="03000509000000000000" pitchFamily="65" charset="-122"/>
              </a:endParaRPr>
            </a:p>
          </p:txBody>
        </p:sp>
        <p:pic>
          <p:nvPicPr>
            <p:cNvPr id="21" name="Picture 4" descr="F:\360安全浏览器下载\水墨\1402\1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43801" y="2833665"/>
              <a:ext cx="833815" cy="444724"/>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1250"/>
                                        <p:tgtEl>
                                          <p:spTgt spid="8"/>
                                        </p:tgtEl>
                                      </p:cBhvr>
                                    </p:animEffect>
                                  </p:childTnLst>
                                </p:cTn>
                              </p:par>
                            </p:childTnLst>
                          </p:cTn>
                        </p:par>
                        <p:par>
                          <p:cTn id="12" fill="hold">
                            <p:stCondLst>
                              <p:cond delay="2000"/>
                            </p:stCondLst>
                            <p:childTnLst>
                              <p:par>
                                <p:cTn id="13" presetID="49" presetClass="entr" presetSubtype="0" decel="10000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anim calcmode="lin" valueType="num">
                                      <p:cBhvr>
                                        <p:cTn id="17" dur="500" fill="hold"/>
                                        <p:tgtEl>
                                          <p:spTgt spid="9"/>
                                        </p:tgtEl>
                                        <p:attrNameLst>
                                          <p:attrName>style.rotation</p:attrName>
                                        </p:attrNameLst>
                                      </p:cBhvr>
                                      <p:tavLst>
                                        <p:tav tm="0">
                                          <p:val>
                                            <p:fltVal val="360"/>
                                          </p:val>
                                        </p:tav>
                                        <p:tav tm="100000">
                                          <p:val>
                                            <p:fltVal val="0"/>
                                          </p:val>
                                        </p:tav>
                                      </p:tavLst>
                                    </p:anim>
                                    <p:animEffect transition="in" filter="fade">
                                      <p:cBhvr>
                                        <p:cTn id="18" dur="500"/>
                                        <p:tgtEl>
                                          <p:spTgt spid="9"/>
                                        </p:tgtEl>
                                      </p:cBhvr>
                                    </p:animEffect>
                                  </p:childTnLst>
                                </p:cTn>
                              </p:par>
                              <p:par>
                                <p:cTn id="19" presetID="49" presetClass="entr" presetSubtype="0" decel="10000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 calcmode="lin" valueType="num">
                                      <p:cBhvr>
                                        <p:cTn id="23" dur="500" fill="hold"/>
                                        <p:tgtEl>
                                          <p:spTgt spid="10"/>
                                        </p:tgtEl>
                                        <p:attrNameLst>
                                          <p:attrName>style.rotation</p:attrName>
                                        </p:attrNameLst>
                                      </p:cBhvr>
                                      <p:tavLst>
                                        <p:tav tm="0">
                                          <p:val>
                                            <p:fltVal val="360"/>
                                          </p:val>
                                        </p:tav>
                                        <p:tav tm="100000">
                                          <p:val>
                                            <p:fltVal val="0"/>
                                          </p:val>
                                        </p:tav>
                                      </p:tavLst>
                                    </p:anim>
                                    <p:animEffect transition="in" filter="fade">
                                      <p:cBhvr>
                                        <p:cTn id="24" dur="500"/>
                                        <p:tgtEl>
                                          <p:spTgt spid="10"/>
                                        </p:tgtEl>
                                      </p:cBhvr>
                                    </p:animEffect>
                                  </p:childTnLst>
                                </p:cTn>
                              </p:par>
                              <p:par>
                                <p:cTn id="25" presetID="49" presetClass="entr" presetSubtype="0" decel="10000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 calcmode="lin" valueType="num">
                                      <p:cBhvr>
                                        <p:cTn id="29" dur="500" fill="hold"/>
                                        <p:tgtEl>
                                          <p:spTgt spid="11"/>
                                        </p:tgtEl>
                                        <p:attrNameLst>
                                          <p:attrName>style.rotation</p:attrName>
                                        </p:attrNameLst>
                                      </p:cBhvr>
                                      <p:tavLst>
                                        <p:tav tm="0">
                                          <p:val>
                                            <p:fltVal val="360"/>
                                          </p:val>
                                        </p:tav>
                                        <p:tav tm="100000">
                                          <p:val>
                                            <p:fltVal val="0"/>
                                          </p:val>
                                        </p:tav>
                                      </p:tavLst>
                                    </p:anim>
                                    <p:animEffect transition="in" filter="fade">
                                      <p:cBhvr>
                                        <p:cTn id="30" dur="500"/>
                                        <p:tgtEl>
                                          <p:spTgt spid="11"/>
                                        </p:tgtEl>
                                      </p:cBhvr>
                                    </p:animEffect>
                                  </p:childTnLst>
                                </p:cTn>
                              </p:par>
                            </p:childTnLst>
                          </p:cTn>
                        </p:par>
                        <p:par>
                          <p:cTn id="31" fill="hold">
                            <p:stCondLst>
                              <p:cond delay="2500"/>
                            </p:stCondLst>
                            <p:childTnLst>
                              <p:par>
                                <p:cTn id="32" presetID="22" presetClass="entr" presetSubtype="4" fill="hold" nodeType="after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childTnLst>
                          </p:cTn>
                        </p:par>
                        <p:par>
                          <p:cTn id="35" fill="hold">
                            <p:stCondLst>
                              <p:cond delay="3000"/>
                            </p:stCondLst>
                            <p:childTnLst>
                              <p:par>
                                <p:cTn id="36" presetID="21" presetClass="entr" presetSubtype="1" fill="hold" grpId="0" nodeType="after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heel(1)">
                                      <p:cBhvr>
                                        <p:cTn id="38" dur="2000"/>
                                        <p:tgtEl>
                                          <p:spTgt spid="13"/>
                                        </p:tgtEl>
                                      </p:cBhvr>
                                    </p:animEffect>
                                  </p:childTnLst>
                                </p:cTn>
                              </p:par>
                            </p:childTnLst>
                          </p:cTn>
                        </p:par>
                        <p:par>
                          <p:cTn id="39" fill="hold">
                            <p:stCondLst>
                              <p:cond delay="5000"/>
                            </p:stCondLst>
                            <p:childTnLst>
                              <p:par>
                                <p:cTn id="40" presetID="22" presetClass="entr" presetSubtype="1" fill="hold" nodeType="after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up)">
                                      <p:cBhvr>
                                        <p:cTn id="42" dur="500"/>
                                        <p:tgtEl>
                                          <p:spTgt spid="16"/>
                                        </p:tgtEl>
                                      </p:cBhvr>
                                    </p:animEffect>
                                  </p:childTnLst>
                                </p:cTn>
                              </p:par>
                            </p:childTnLst>
                          </p:cTn>
                        </p:par>
                        <p:par>
                          <p:cTn id="43" fill="hold">
                            <p:stCondLst>
                              <p:cond delay="5500"/>
                            </p:stCondLst>
                            <p:childTnLst>
                              <p:par>
                                <p:cTn id="44" presetID="21" presetClass="entr" presetSubtype="1" fill="hold" grpId="0" nodeType="after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wheel(1)">
                                      <p:cBhvr>
                                        <p:cTn id="46" dur="2000"/>
                                        <p:tgtEl>
                                          <p:spTgt spid="17"/>
                                        </p:tgtEl>
                                      </p:cBhvr>
                                    </p:animEffect>
                                  </p:childTnLst>
                                </p:cTn>
                              </p:par>
                            </p:childTnLst>
                          </p:cTn>
                        </p:par>
                        <p:par>
                          <p:cTn id="47" fill="hold">
                            <p:stCondLst>
                              <p:cond delay="7500"/>
                            </p:stCondLst>
                            <p:childTnLst>
                              <p:par>
                                <p:cTn id="48" presetID="22" presetClass="entr" presetSubtype="4" fill="hold" nodeType="after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wipe(down)">
                                      <p:cBhvr>
                                        <p:cTn id="50" dur="500"/>
                                        <p:tgtEl>
                                          <p:spTgt spid="14"/>
                                        </p:tgtEl>
                                      </p:cBhvr>
                                    </p:animEffect>
                                  </p:childTnLst>
                                </p:cTn>
                              </p:par>
                            </p:childTnLst>
                          </p:cTn>
                        </p:par>
                        <p:par>
                          <p:cTn id="51" fill="hold">
                            <p:stCondLst>
                              <p:cond delay="8000"/>
                            </p:stCondLst>
                            <p:childTnLst>
                              <p:par>
                                <p:cTn id="52" presetID="21" presetClass="entr" presetSubtype="1" fill="hold" grpId="0" nodeType="after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wheel(1)">
                                      <p:cBhvr>
                                        <p:cTn id="54"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p:bldP spid="15"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683568" y="339501"/>
            <a:ext cx="530690" cy="499419"/>
            <a:chOff x="795693" y="377252"/>
            <a:chExt cx="530690" cy="499419"/>
          </a:xfrm>
        </p:grpSpPr>
        <p:pic>
          <p:nvPicPr>
            <p:cNvPr id="5" name="Picture 2" descr="C:\Users\Administrator\Desktop\11519219_230238617143_2副本.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95693" y="377252"/>
              <a:ext cx="530690" cy="4994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bwMode="auto">
            <a:xfrm>
              <a:off x="871907" y="377253"/>
              <a:ext cx="432048" cy="461665"/>
            </a:xfrm>
            <a:prstGeom prst="rect">
              <a:avLst/>
            </a:prstGeom>
            <a:noFill/>
          </p:spPr>
          <p:txBody>
            <a:bodyPr wrap="square">
              <a:spAutoFit/>
            </a:bodyPr>
            <a:lstStyle/>
            <a:p>
              <a:pPr>
                <a:defRPr/>
              </a:pPr>
              <a:r>
                <a:rPr lang="en-US" altLang="zh-CN" sz="2400" b="1" smtClean="0">
                  <a:solidFill>
                    <a:prstClr val="black"/>
                  </a:solidFill>
                  <a:latin typeface="微软雅黑" panose="020B0503020204020204" pitchFamily="34" charset="-122"/>
                  <a:ea typeface="微软雅黑" panose="020B0503020204020204" pitchFamily="34" charset="-122"/>
                </a:rPr>
                <a:t>1</a:t>
              </a:r>
              <a:endParaRPr lang="zh-CN" altLang="en-US" sz="2400" b="1" dirty="0">
                <a:solidFill>
                  <a:prstClr val="black"/>
                </a:solidFill>
                <a:latin typeface="微软雅黑" panose="020B0503020204020204" pitchFamily="34" charset="-122"/>
                <a:ea typeface="微软雅黑" panose="020B0503020204020204" pitchFamily="34" charset="-122"/>
              </a:endParaRPr>
            </a:p>
          </p:txBody>
        </p:sp>
      </p:grpSp>
      <p:sp>
        <p:nvSpPr>
          <p:cNvPr id="7" name="矩形 24"/>
          <p:cNvSpPr>
            <a:spLocks noChangeArrowheads="1"/>
          </p:cNvSpPr>
          <p:nvPr/>
        </p:nvSpPr>
        <p:spPr bwMode="auto">
          <a:xfrm>
            <a:off x="1242417" y="325776"/>
            <a:ext cx="32624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buFont typeface="Arial" panose="020B0604020202020204" pitchFamily="34" charset="0"/>
              <a:buNone/>
            </a:pPr>
            <a:r>
              <a:rPr lang="zh-CN" altLang="en-US" sz="2400">
                <a:solidFill>
                  <a:srgbClr val="262626"/>
                </a:solidFill>
                <a:latin typeface="方正大标宋繁体" panose="02010601030101010101" pitchFamily="2" charset="-122"/>
                <a:ea typeface="方正大标宋繁体" panose="02010601030101010101" pitchFamily="2" charset="-122"/>
                <a:sym typeface="微软雅黑" panose="020B0503020204020204" pitchFamily="34" charset="-122"/>
              </a:rPr>
              <a:t>请在此处输入您的标题</a:t>
            </a:r>
            <a:endParaRPr lang="zh-CN" altLang="en-US" sz="2400">
              <a:latin typeface="方正大标宋繁体" panose="02010601030101010101" pitchFamily="2" charset="-122"/>
              <a:ea typeface="方正大标宋繁体" panose="02010601030101010101" pitchFamily="2" charset="-122"/>
            </a:endParaRPr>
          </a:p>
        </p:txBody>
      </p:sp>
      <p:pic>
        <p:nvPicPr>
          <p:cNvPr id="27" name="图片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5420" y="-127343"/>
            <a:ext cx="1798580" cy="1451866"/>
          </a:xfrm>
          <a:prstGeom prst="rect">
            <a:avLst/>
          </a:prstGeom>
        </p:spPr>
      </p:pic>
      <p:pic>
        <p:nvPicPr>
          <p:cNvPr id="8" name="Picture 2" descr="C:\Users\Thinkpad\Desktop\PNG\1_0008_图层-16-副本.png"/>
          <p:cNvPicPr>
            <a:picLocks noChangeAspect="1" noChangeArrowheads="1"/>
          </p:cNvPicPr>
          <p:nvPr/>
        </p:nvPicPr>
        <p:blipFill>
          <a:blip r:embed="rId3" cstate="print">
            <a:biLevel thresh="25000"/>
            <a:extLst>
              <a:ext uri="{28A0092B-C50C-407E-A947-70E740481C1C}">
                <a14:useLocalDpi xmlns:a14="http://schemas.microsoft.com/office/drawing/2010/main" val="0"/>
              </a:ext>
            </a:extLst>
          </a:blip>
          <a:srcRect/>
          <a:stretch>
            <a:fillRect/>
          </a:stretch>
        </p:blipFill>
        <p:spPr bwMode="auto">
          <a:xfrm rot="18498978">
            <a:off x="4241513" y="2400252"/>
            <a:ext cx="365260" cy="80294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Thinkpad\Desktop\PNG\1_0008_图层-16-副本.png"/>
          <p:cNvPicPr>
            <a:picLocks noChangeAspect="1" noChangeArrowheads="1"/>
          </p:cNvPicPr>
          <p:nvPr/>
        </p:nvPicPr>
        <p:blipFill>
          <a:blip r:embed="rId3" cstate="print">
            <a:biLevel thresh="25000"/>
            <a:extLst>
              <a:ext uri="{28A0092B-C50C-407E-A947-70E740481C1C}">
                <a14:useLocalDpi xmlns:a14="http://schemas.microsoft.com/office/drawing/2010/main" val="0"/>
              </a:ext>
            </a:extLst>
          </a:blip>
          <a:srcRect/>
          <a:stretch>
            <a:fillRect/>
          </a:stretch>
        </p:blipFill>
        <p:spPr bwMode="auto">
          <a:xfrm rot="3997089">
            <a:off x="4117240" y="1264120"/>
            <a:ext cx="365260" cy="80294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Thinkpad\Desktop\PNG\1_0008_图层-16-副本.png"/>
          <p:cNvPicPr>
            <a:picLocks noChangeAspect="1" noChangeArrowheads="1"/>
          </p:cNvPicPr>
          <p:nvPr/>
        </p:nvPicPr>
        <p:blipFill>
          <a:blip r:embed="rId3" cstate="print">
            <a:biLevel thresh="25000"/>
            <a:extLst>
              <a:ext uri="{28A0092B-C50C-407E-A947-70E740481C1C}">
                <a14:useLocalDpi xmlns:a14="http://schemas.microsoft.com/office/drawing/2010/main" val="0"/>
              </a:ext>
            </a:extLst>
          </a:blip>
          <a:srcRect/>
          <a:stretch>
            <a:fillRect/>
          </a:stretch>
        </p:blipFill>
        <p:spPr bwMode="auto">
          <a:xfrm rot="3847485">
            <a:off x="3645230" y="3287798"/>
            <a:ext cx="365260" cy="80294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组合 10"/>
          <p:cNvGrpSpPr/>
          <p:nvPr/>
        </p:nvGrpSpPr>
        <p:grpSpPr>
          <a:xfrm>
            <a:off x="2435499" y="3373963"/>
            <a:ext cx="1423393" cy="1261429"/>
            <a:chOff x="611560" y="1599515"/>
            <a:chExt cx="864096" cy="765774"/>
          </a:xfrm>
        </p:grpSpPr>
        <p:pic>
          <p:nvPicPr>
            <p:cNvPr id="12" name="Picture 4" descr="C:\Users\Thinkpad\Desktop\PNG\1_0000_渐变映射-2-副本-9.png"/>
            <p:cNvPicPr>
              <a:picLocks noChangeAspect="1" noChangeArrowheads="1"/>
            </p:cNvPicPr>
            <p:nvPr/>
          </p:nvPicPr>
          <p:blipFill>
            <a:blip r:embed="rId4" cstate="print">
              <a:biLevel thresh="75000"/>
              <a:extLst>
                <a:ext uri="{28A0092B-C50C-407E-A947-70E740481C1C}">
                  <a14:useLocalDpi xmlns:a14="http://schemas.microsoft.com/office/drawing/2010/main" val="0"/>
                </a:ext>
              </a:extLst>
            </a:blip>
            <a:srcRect/>
            <a:stretch>
              <a:fillRect/>
            </a:stretch>
          </p:blipFill>
          <p:spPr bwMode="auto">
            <a:xfrm>
              <a:off x="611560" y="1599515"/>
              <a:ext cx="864096" cy="765774"/>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53"/>
            <p:cNvSpPr txBox="1">
              <a:spLocks noChangeArrowheads="1"/>
            </p:cNvSpPr>
            <p:nvPr/>
          </p:nvSpPr>
          <p:spPr bwMode="auto">
            <a:xfrm>
              <a:off x="739746" y="1774732"/>
              <a:ext cx="645582" cy="37430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25000"/>
                </a:lnSpc>
                <a:defRPr sz="2800" b="1">
                  <a:solidFill>
                    <a:schemeClr val="bg1"/>
                  </a:solidFill>
                  <a:latin typeface="方正古隶简体" panose="03000509000000000000" pitchFamily="65" charset="-122"/>
                  <a:ea typeface="方正古隶简体" panose="03000509000000000000" pitchFamily="65" charset="-122"/>
                </a:defRPr>
              </a:lvl1pPr>
            </a:lstStyle>
            <a:p>
              <a:r>
                <a:rPr lang="zh-CN" altLang="en-US" sz="1400" dirty="0"/>
                <a:t>您的标题写在这里</a:t>
              </a:r>
              <a:endParaRPr lang="en-US" altLang="zh-CN" sz="1400" dirty="0"/>
            </a:p>
          </p:txBody>
        </p:sp>
      </p:grpSp>
      <p:grpSp>
        <p:nvGrpSpPr>
          <p:cNvPr id="14" name="组合 13"/>
          <p:cNvGrpSpPr/>
          <p:nvPr/>
        </p:nvGrpSpPr>
        <p:grpSpPr>
          <a:xfrm>
            <a:off x="4405438" y="2526900"/>
            <a:ext cx="1423393" cy="1261429"/>
            <a:chOff x="611560" y="1599515"/>
            <a:chExt cx="864096" cy="765774"/>
          </a:xfrm>
        </p:grpSpPr>
        <p:pic>
          <p:nvPicPr>
            <p:cNvPr id="15" name="Picture 4" descr="C:\Users\Thinkpad\Desktop\PNG\1_0000_渐变映射-2-副本-9.png"/>
            <p:cNvPicPr>
              <a:picLocks noChangeAspect="1" noChangeArrowheads="1"/>
            </p:cNvPicPr>
            <p:nvPr/>
          </p:nvPicPr>
          <p:blipFill>
            <a:blip r:embed="rId4" cstate="print">
              <a:biLevel thresh="75000"/>
              <a:extLst>
                <a:ext uri="{28A0092B-C50C-407E-A947-70E740481C1C}">
                  <a14:useLocalDpi xmlns:a14="http://schemas.microsoft.com/office/drawing/2010/main" val="0"/>
                </a:ext>
              </a:extLst>
            </a:blip>
            <a:srcRect/>
            <a:stretch>
              <a:fillRect/>
            </a:stretch>
          </p:blipFill>
          <p:spPr bwMode="auto">
            <a:xfrm>
              <a:off x="611560" y="1599515"/>
              <a:ext cx="864096" cy="765774"/>
            </a:xfrm>
            <a:prstGeom prst="rect">
              <a:avLst/>
            </a:prstGeom>
            <a:noFill/>
            <a:extLst>
              <a:ext uri="{909E8E84-426E-40DD-AFC4-6F175D3DCCD1}">
                <a14:hiddenFill xmlns:a14="http://schemas.microsoft.com/office/drawing/2010/main">
                  <a:solidFill>
                    <a:srgbClr val="FFFFFF"/>
                  </a:solidFill>
                </a14:hiddenFill>
              </a:ext>
            </a:extLst>
          </p:spPr>
        </p:pic>
        <p:sp>
          <p:nvSpPr>
            <p:cNvPr id="16" name="Text Box 53"/>
            <p:cNvSpPr txBox="1">
              <a:spLocks noChangeArrowheads="1"/>
            </p:cNvSpPr>
            <p:nvPr/>
          </p:nvSpPr>
          <p:spPr bwMode="auto">
            <a:xfrm>
              <a:off x="739746" y="1774732"/>
              <a:ext cx="645582" cy="37430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25000"/>
                </a:lnSpc>
                <a:defRPr sz="2800" b="1">
                  <a:solidFill>
                    <a:schemeClr val="bg1"/>
                  </a:solidFill>
                  <a:latin typeface="方正古隶简体" panose="03000509000000000000" pitchFamily="65" charset="-122"/>
                  <a:ea typeface="方正古隶简体" panose="03000509000000000000" pitchFamily="65" charset="-122"/>
                </a:defRPr>
              </a:lvl1pPr>
            </a:lstStyle>
            <a:p>
              <a:r>
                <a:rPr lang="zh-CN" altLang="en-US" sz="1400" dirty="0"/>
                <a:t>您的标题写在这里</a:t>
              </a:r>
              <a:endParaRPr lang="en-US" altLang="zh-CN" sz="1400" dirty="0"/>
            </a:p>
          </p:txBody>
        </p:sp>
      </p:grpSp>
      <p:grpSp>
        <p:nvGrpSpPr>
          <p:cNvPr id="17" name="组合 16"/>
          <p:cNvGrpSpPr/>
          <p:nvPr/>
        </p:nvGrpSpPr>
        <p:grpSpPr>
          <a:xfrm>
            <a:off x="2960738" y="1453505"/>
            <a:ext cx="1423393" cy="1261429"/>
            <a:chOff x="611560" y="1599515"/>
            <a:chExt cx="864096" cy="765774"/>
          </a:xfrm>
        </p:grpSpPr>
        <p:pic>
          <p:nvPicPr>
            <p:cNvPr id="18" name="Picture 4" descr="C:\Users\Thinkpad\Desktop\PNG\1_0000_渐变映射-2-副本-9.png"/>
            <p:cNvPicPr>
              <a:picLocks noChangeAspect="1" noChangeArrowheads="1"/>
            </p:cNvPicPr>
            <p:nvPr/>
          </p:nvPicPr>
          <p:blipFill>
            <a:blip r:embed="rId4" cstate="print">
              <a:biLevel thresh="75000"/>
              <a:extLst>
                <a:ext uri="{28A0092B-C50C-407E-A947-70E740481C1C}">
                  <a14:useLocalDpi xmlns:a14="http://schemas.microsoft.com/office/drawing/2010/main" val="0"/>
                </a:ext>
              </a:extLst>
            </a:blip>
            <a:srcRect/>
            <a:stretch>
              <a:fillRect/>
            </a:stretch>
          </p:blipFill>
          <p:spPr bwMode="auto">
            <a:xfrm>
              <a:off x="611560" y="1599515"/>
              <a:ext cx="864096" cy="765774"/>
            </a:xfrm>
            <a:prstGeom prst="rect">
              <a:avLst/>
            </a:prstGeom>
            <a:noFill/>
            <a:extLst>
              <a:ext uri="{909E8E84-426E-40DD-AFC4-6F175D3DCCD1}">
                <a14:hiddenFill xmlns:a14="http://schemas.microsoft.com/office/drawing/2010/main">
                  <a:solidFill>
                    <a:srgbClr val="FFFFFF"/>
                  </a:solidFill>
                </a14:hiddenFill>
              </a:ext>
            </a:extLst>
          </p:spPr>
        </p:pic>
        <p:sp>
          <p:nvSpPr>
            <p:cNvPr id="19" name="Text Box 53"/>
            <p:cNvSpPr txBox="1">
              <a:spLocks noChangeArrowheads="1"/>
            </p:cNvSpPr>
            <p:nvPr/>
          </p:nvSpPr>
          <p:spPr bwMode="auto">
            <a:xfrm>
              <a:off x="739746" y="1774732"/>
              <a:ext cx="645582" cy="37430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25000"/>
                </a:lnSpc>
                <a:defRPr sz="2800" b="1">
                  <a:solidFill>
                    <a:schemeClr val="bg1"/>
                  </a:solidFill>
                  <a:latin typeface="方正古隶简体" panose="03000509000000000000" pitchFamily="65" charset="-122"/>
                  <a:ea typeface="方正古隶简体" panose="03000509000000000000" pitchFamily="65" charset="-122"/>
                </a:defRPr>
              </a:lvl1pPr>
            </a:lstStyle>
            <a:p>
              <a:r>
                <a:rPr lang="zh-CN" altLang="en-US" sz="1400" dirty="0"/>
                <a:t>您的标题写在这里</a:t>
              </a:r>
              <a:endParaRPr lang="en-US" altLang="zh-CN" sz="1400" dirty="0"/>
            </a:p>
          </p:txBody>
        </p:sp>
      </p:grpSp>
      <p:grpSp>
        <p:nvGrpSpPr>
          <p:cNvPr id="20" name="组合 19"/>
          <p:cNvGrpSpPr/>
          <p:nvPr/>
        </p:nvGrpSpPr>
        <p:grpSpPr>
          <a:xfrm>
            <a:off x="4700586" y="627534"/>
            <a:ext cx="1423393" cy="1261429"/>
            <a:chOff x="611560" y="1599515"/>
            <a:chExt cx="864096" cy="765774"/>
          </a:xfrm>
        </p:grpSpPr>
        <p:pic>
          <p:nvPicPr>
            <p:cNvPr id="21" name="Picture 4" descr="C:\Users\Thinkpad\Desktop\PNG\1_0000_渐变映射-2-副本-9.png"/>
            <p:cNvPicPr>
              <a:picLocks noChangeAspect="1" noChangeArrowheads="1"/>
            </p:cNvPicPr>
            <p:nvPr/>
          </p:nvPicPr>
          <p:blipFill>
            <a:blip r:embed="rId4" cstate="print">
              <a:biLevel thresh="75000"/>
              <a:extLst>
                <a:ext uri="{28A0092B-C50C-407E-A947-70E740481C1C}">
                  <a14:useLocalDpi xmlns:a14="http://schemas.microsoft.com/office/drawing/2010/main" val="0"/>
                </a:ext>
              </a:extLst>
            </a:blip>
            <a:srcRect/>
            <a:stretch>
              <a:fillRect/>
            </a:stretch>
          </p:blipFill>
          <p:spPr bwMode="auto">
            <a:xfrm>
              <a:off x="611560" y="1599515"/>
              <a:ext cx="864096" cy="765774"/>
            </a:xfrm>
            <a:prstGeom prst="rect">
              <a:avLst/>
            </a:prstGeom>
            <a:noFill/>
            <a:extLst>
              <a:ext uri="{909E8E84-426E-40DD-AFC4-6F175D3DCCD1}">
                <a14:hiddenFill xmlns:a14="http://schemas.microsoft.com/office/drawing/2010/main">
                  <a:solidFill>
                    <a:srgbClr val="FFFFFF"/>
                  </a:solidFill>
                </a14:hiddenFill>
              </a:ext>
            </a:extLst>
          </p:spPr>
        </p:pic>
        <p:sp>
          <p:nvSpPr>
            <p:cNvPr id="22" name="Text Box 53"/>
            <p:cNvSpPr txBox="1">
              <a:spLocks noChangeArrowheads="1"/>
            </p:cNvSpPr>
            <p:nvPr/>
          </p:nvSpPr>
          <p:spPr bwMode="auto">
            <a:xfrm>
              <a:off x="739746" y="1774732"/>
              <a:ext cx="645582" cy="37430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25000"/>
                </a:lnSpc>
                <a:defRPr sz="2800" b="1">
                  <a:solidFill>
                    <a:schemeClr val="bg1"/>
                  </a:solidFill>
                  <a:latin typeface="方正古隶简体" panose="03000509000000000000" pitchFamily="65" charset="-122"/>
                  <a:ea typeface="方正古隶简体" panose="03000509000000000000" pitchFamily="65" charset="-122"/>
                </a:defRPr>
              </a:lvl1pPr>
            </a:lstStyle>
            <a:p>
              <a:r>
                <a:rPr lang="zh-CN" altLang="en-US" sz="1400" dirty="0"/>
                <a:t>您的标题写在这里</a:t>
              </a:r>
              <a:endParaRPr lang="en-US" altLang="zh-CN" sz="1400" dirty="0"/>
            </a:p>
          </p:txBody>
        </p:sp>
      </p:grpSp>
      <p:sp>
        <p:nvSpPr>
          <p:cNvPr id="23" name="TextBox 53"/>
          <p:cNvSpPr txBox="1">
            <a:spLocks noChangeArrowheads="1"/>
          </p:cNvSpPr>
          <p:nvPr/>
        </p:nvSpPr>
        <p:spPr bwMode="auto">
          <a:xfrm>
            <a:off x="5684394" y="3116212"/>
            <a:ext cx="1709858" cy="5847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defPPr>
              <a:defRPr lang="zh-CN"/>
            </a:defPPr>
            <a:lvl1pPr>
              <a:lnSpc>
                <a:spcPct val="100000"/>
              </a:lnSpc>
              <a:defRPr sz="1600" b="0" kern="0" spc="-150">
                <a:solidFill>
                  <a:schemeClr val="tx1">
                    <a:lumMod val="95000"/>
                    <a:lumOff val="5000"/>
                  </a:schemeClr>
                </a:solidFill>
                <a:latin typeface="楷体" panose="02010609060101010101" pitchFamily="49" charset="-122"/>
                <a:ea typeface="楷体" panose="02010609060101010101" pitchFamily="49" charset="-122"/>
              </a:defRPr>
            </a:lvl1pPr>
          </a:lstStyle>
          <a:p>
            <a:r>
              <a:rPr lang="zh-CN" altLang="en-US" dirty="0"/>
              <a:t>在此插入内容</a:t>
            </a:r>
            <a:endParaRPr lang="en-US" altLang="zh-CN" dirty="0"/>
          </a:p>
          <a:p>
            <a:r>
              <a:rPr lang="zh-CN" altLang="en-US" dirty="0"/>
              <a:t>在此插入内容</a:t>
            </a:r>
            <a:endParaRPr lang="en-US" altLang="zh-CN" dirty="0"/>
          </a:p>
        </p:txBody>
      </p:sp>
      <p:sp>
        <p:nvSpPr>
          <p:cNvPr id="24" name="TextBox 53"/>
          <p:cNvSpPr txBox="1">
            <a:spLocks noChangeArrowheads="1"/>
          </p:cNvSpPr>
          <p:nvPr/>
        </p:nvSpPr>
        <p:spPr bwMode="auto">
          <a:xfrm>
            <a:off x="985040" y="3838029"/>
            <a:ext cx="1364062" cy="5847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defPPr>
              <a:defRPr lang="zh-CN"/>
            </a:defPPr>
            <a:lvl1pPr>
              <a:lnSpc>
                <a:spcPct val="100000"/>
              </a:lnSpc>
              <a:defRPr sz="1600" b="0" kern="0" spc="-150">
                <a:solidFill>
                  <a:schemeClr val="tx1">
                    <a:lumMod val="95000"/>
                    <a:lumOff val="5000"/>
                  </a:schemeClr>
                </a:solidFill>
                <a:latin typeface="楷体" panose="02010609060101010101" pitchFamily="49" charset="-122"/>
                <a:ea typeface="楷体" panose="02010609060101010101" pitchFamily="49" charset="-122"/>
              </a:defRPr>
            </a:lvl1pPr>
          </a:lstStyle>
          <a:p>
            <a:r>
              <a:rPr lang="zh-CN" altLang="en-US" dirty="0"/>
              <a:t>在此插入内容</a:t>
            </a:r>
            <a:endParaRPr lang="en-US" altLang="zh-CN" dirty="0"/>
          </a:p>
          <a:p>
            <a:r>
              <a:rPr lang="zh-CN" altLang="en-US" dirty="0"/>
              <a:t>在此插入内容</a:t>
            </a:r>
            <a:endParaRPr lang="en-US" altLang="zh-CN" dirty="0"/>
          </a:p>
        </p:txBody>
      </p:sp>
      <p:sp>
        <p:nvSpPr>
          <p:cNvPr id="25" name="TextBox 53"/>
          <p:cNvSpPr txBox="1">
            <a:spLocks noChangeArrowheads="1"/>
          </p:cNvSpPr>
          <p:nvPr/>
        </p:nvSpPr>
        <p:spPr bwMode="auto">
          <a:xfrm>
            <a:off x="1596676" y="1793952"/>
            <a:ext cx="1364062" cy="5847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defPPr>
              <a:defRPr lang="zh-CN"/>
            </a:defPPr>
            <a:lvl1pPr>
              <a:lnSpc>
                <a:spcPct val="100000"/>
              </a:lnSpc>
              <a:defRPr sz="1600" b="0" kern="0" spc="-150">
                <a:solidFill>
                  <a:schemeClr val="tx1">
                    <a:lumMod val="95000"/>
                    <a:lumOff val="5000"/>
                  </a:schemeClr>
                </a:solidFill>
                <a:latin typeface="楷体" panose="02010609060101010101" pitchFamily="49" charset="-122"/>
                <a:ea typeface="楷体" panose="02010609060101010101" pitchFamily="49" charset="-122"/>
              </a:defRPr>
            </a:lvl1pPr>
          </a:lstStyle>
          <a:p>
            <a:r>
              <a:rPr lang="zh-CN" altLang="en-US" dirty="0"/>
              <a:t>在此插入内容</a:t>
            </a:r>
            <a:endParaRPr lang="en-US" altLang="zh-CN" dirty="0"/>
          </a:p>
          <a:p>
            <a:r>
              <a:rPr lang="zh-CN" altLang="en-US" dirty="0"/>
              <a:t>在此插入内容</a:t>
            </a:r>
            <a:endParaRPr lang="en-US" altLang="zh-CN" dirty="0"/>
          </a:p>
        </p:txBody>
      </p:sp>
      <p:sp>
        <p:nvSpPr>
          <p:cNvPr id="26" name="TextBox 53"/>
          <p:cNvSpPr txBox="1">
            <a:spLocks noChangeArrowheads="1"/>
          </p:cNvSpPr>
          <p:nvPr/>
        </p:nvSpPr>
        <p:spPr bwMode="auto">
          <a:xfrm>
            <a:off x="6206668" y="1018154"/>
            <a:ext cx="1452578" cy="5847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defPPr>
              <a:defRPr lang="zh-CN"/>
            </a:defPPr>
            <a:lvl1pPr>
              <a:lnSpc>
                <a:spcPct val="100000"/>
              </a:lnSpc>
              <a:defRPr sz="1600" b="0" kern="0" spc="-150">
                <a:solidFill>
                  <a:schemeClr val="tx1">
                    <a:lumMod val="95000"/>
                    <a:lumOff val="5000"/>
                  </a:schemeClr>
                </a:solidFill>
                <a:latin typeface="楷体" panose="02010609060101010101" pitchFamily="49" charset="-122"/>
                <a:ea typeface="楷体" panose="02010609060101010101" pitchFamily="49" charset="-122"/>
              </a:defRPr>
            </a:lvl1pPr>
          </a:lstStyle>
          <a:p>
            <a:r>
              <a:rPr lang="zh-CN" altLang="en-US" dirty="0"/>
              <a:t>在此插入内容</a:t>
            </a:r>
            <a:endParaRPr lang="en-US" altLang="zh-CN" dirty="0"/>
          </a:p>
          <a:p>
            <a:r>
              <a:rPr lang="zh-CN" altLang="en-US" dirty="0"/>
              <a:t>在此插入内容</a:t>
            </a:r>
            <a:endParaRPr lang="en-US" altLang="zh-CN" dirty="0"/>
          </a:p>
        </p:txBody>
      </p:sp>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250" fill="hold"/>
                                        <p:tgtEl>
                                          <p:spTgt spid="24"/>
                                        </p:tgtEl>
                                        <p:attrNameLst>
                                          <p:attrName>ppt_x</p:attrName>
                                        </p:attrNameLst>
                                      </p:cBhvr>
                                      <p:tavLst>
                                        <p:tav tm="0">
                                          <p:val>
                                            <p:strVal val="1+#ppt_w/2"/>
                                          </p:val>
                                        </p:tav>
                                        <p:tav tm="100000">
                                          <p:val>
                                            <p:strVal val="#ppt_x"/>
                                          </p:val>
                                        </p:tav>
                                      </p:tavLst>
                                    </p:anim>
                                    <p:anim calcmode="lin" valueType="num">
                                      <p:cBhvr additive="base">
                                        <p:cTn id="12" dur="250" fill="hold"/>
                                        <p:tgtEl>
                                          <p:spTgt spid="24"/>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par>
                          <p:cTn id="21" fill="hold">
                            <p:stCondLst>
                              <p:cond delay="2000"/>
                            </p:stCondLst>
                            <p:childTnLst>
                              <p:par>
                                <p:cTn id="22" presetID="2" presetClass="entr" presetSubtype="2"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250" fill="hold"/>
                                        <p:tgtEl>
                                          <p:spTgt spid="23"/>
                                        </p:tgtEl>
                                        <p:attrNameLst>
                                          <p:attrName>ppt_x</p:attrName>
                                        </p:attrNameLst>
                                      </p:cBhvr>
                                      <p:tavLst>
                                        <p:tav tm="0">
                                          <p:val>
                                            <p:strVal val="1+#ppt_w/2"/>
                                          </p:val>
                                        </p:tav>
                                        <p:tav tm="100000">
                                          <p:val>
                                            <p:strVal val="#ppt_x"/>
                                          </p:val>
                                        </p:tav>
                                      </p:tavLst>
                                    </p:anim>
                                    <p:anim calcmode="lin" valueType="num">
                                      <p:cBhvr additive="base">
                                        <p:cTn id="25" dur="250" fill="hold"/>
                                        <p:tgtEl>
                                          <p:spTgt spid="23"/>
                                        </p:tgtEl>
                                        <p:attrNameLst>
                                          <p:attrName>ppt_y</p:attrName>
                                        </p:attrNameLst>
                                      </p:cBhvr>
                                      <p:tavLst>
                                        <p:tav tm="0">
                                          <p:val>
                                            <p:strVal val="#ppt_y"/>
                                          </p:val>
                                        </p:tav>
                                        <p:tav tm="100000">
                                          <p:val>
                                            <p:strVal val="#ppt_y"/>
                                          </p:val>
                                        </p:tav>
                                      </p:tavLst>
                                    </p:anim>
                                  </p:childTnLst>
                                </p:cTn>
                              </p:par>
                            </p:childTnLst>
                          </p:cTn>
                        </p:par>
                        <p:par>
                          <p:cTn id="26" fill="hold">
                            <p:stCondLst>
                              <p:cond delay="2500"/>
                            </p:stCondLst>
                            <p:childTnLst>
                              <p:par>
                                <p:cTn id="27" presetID="10" presetClass="entr" presetSubtype="0"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par>
                          <p:cTn id="30" fill="hold">
                            <p:stCondLst>
                              <p:cond delay="3000"/>
                            </p:stCondLst>
                            <p:childTnLst>
                              <p:par>
                                <p:cTn id="31" presetID="10" presetClass="entr" presetSubtype="0" fill="hold"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childTnLst>
                          </p:cTn>
                        </p:par>
                        <p:par>
                          <p:cTn id="34" fill="hold">
                            <p:stCondLst>
                              <p:cond delay="3500"/>
                            </p:stCondLst>
                            <p:childTnLst>
                              <p:par>
                                <p:cTn id="35" presetID="2" presetClass="entr" presetSubtype="2" fill="hold" grpId="0" nodeType="after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additive="base">
                                        <p:cTn id="37" dur="250" fill="hold"/>
                                        <p:tgtEl>
                                          <p:spTgt spid="25"/>
                                        </p:tgtEl>
                                        <p:attrNameLst>
                                          <p:attrName>ppt_x</p:attrName>
                                        </p:attrNameLst>
                                      </p:cBhvr>
                                      <p:tavLst>
                                        <p:tav tm="0">
                                          <p:val>
                                            <p:strVal val="1+#ppt_w/2"/>
                                          </p:val>
                                        </p:tav>
                                        <p:tav tm="100000">
                                          <p:val>
                                            <p:strVal val="#ppt_x"/>
                                          </p:val>
                                        </p:tav>
                                      </p:tavLst>
                                    </p:anim>
                                    <p:anim calcmode="lin" valueType="num">
                                      <p:cBhvr additive="base">
                                        <p:cTn id="38" dur="250" fill="hold"/>
                                        <p:tgtEl>
                                          <p:spTgt spid="25"/>
                                        </p:tgtEl>
                                        <p:attrNameLst>
                                          <p:attrName>ppt_y</p:attrName>
                                        </p:attrNameLst>
                                      </p:cBhvr>
                                      <p:tavLst>
                                        <p:tav tm="0">
                                          <p:val>
                                            <p:strVal val="#ppt_y"/>
                                          </p:val>
                                        </p:tav>
                                        <p:tav tm="100000">
                                          <p:val>
                                            <p:strVal val="#ppt_y"/>
                                          </p:val>
                                        </p:tav>
                                      </p:tavLst>
                                    </p:anim>
                                  </p:childTnLst>
                                </p:cTn>
                              </p:par>
                            </p:childTnLst>
                          </p:cTn>
                        </p:par>
                        <p:par>
                          <p:cTn id="39" fill="hold">
                            <p:stCondLst>
                              <p:cond delay="4000"/>
                            </p:stCondLst>
                            <p:childTnLst>
                              <p:par>
                                <p:cTn id="40" presetID="10" presetClass="entr" presetSubtype="0" fill="hold" nodeType="after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par>
                          <p:cTn id="43" fill="hold">
                            <p:stCondLst>
                              <p:cond delay="4500"/>
                            </p:stCondLst>
                            <p:childTnLst>
                              <p:par>
                                <p:cTn id="44" presetID="10" presetClass="entr" presetSubtype="0" fill="hold" nodeType="after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500"/>
                                        <p:tgtEl>
                                          <p:spTgt spid="20"/>
                                        </p:tgtEl>
                                      </p:cBhvr>
                                    </p:animEffect>
                                  </p:childTnLst>
                                </p:cTn>
                              </p:par>
                            </p:childTnLst>
                          </p:cTn>
                        </p:par>
                        <p:par>
                          <p:cTn id="47" fill="hold">
                            <p:stCondLst>
                              <p:cond delay="5000"/>
                            </p:stCondLst>
                            <p:childTnLst>
                              <p:par>
                                <p:cTn id="48" presetID="2" presetClass="entr" presetSubtype="2" fill="hold" grpId="0" nodeType="afterEffect">
                                  <p:stCondLst>
                                    <p:cond delay="0"/>
                                  </p:stCondLst>
                                  <p:childTnLst>
                                    <p:set>
                                      <p:cBhvr>
                                        <p:cTn id="49" dur="1" fill="hold">
                                          <p:stCondLst>
                                            <p:cond delay="0"/>
                                          </p:stCondLst>
                                        </p:cTn>
                                        <p:tgtEl>
                                          <p:spTgt spid="26"/>
                                        </p:tgtEl>
                                        <p:attrNameLst>
                                          <p:attrName>style.visibility</p:attrName>
                                        </p:attrNameLst>
                                      </p:cBhvr>
                                      <p:to>
                                        <p:strVal val="visible"/>
                                      </p:to>
                                    </p:set>
                                    <p:anim calcmode="lin" valueType="num">
                                      <p:cBhvr additive="base">
                                        <p:cTn id="50" dur="250" fill="hold"/>
                                        <p:tgtEl>
                                          <p:spTgt spid="26"/>
                                        </p:tgtEl>
                                        <p:attrNameLst>
                                          <p:attrName>ppt_x</p:attrName>
                                        </p:attrNameLst>
                                      </p:cBhvr>
                                      <p:tavLst>
                                        <p:tav tm="0">
                                          <p:val>
                                            <p:strVal val="1+#ppt_w/2"/>
                                          </p:val>
                                        </p:tav>
                                        <p:tav tm="100000">
                                          <p:val>
                                            <p:strVal val="#ppt_x"/>
                                          </p:val>
                                        </p:tav>
                                      </p:tavLst>
                                    </p:anim>
                                    <p:anim calcmode="lin" valueType="num">
                                      <p:cBhvr additive="base">
                                        <p:cTn id="51" dur="25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683568" y="339501"/>
            <a:ext cx="530690" cy="499419"/>
            <a:chOff x="795693" y="377252"/>
            <a:chExt cx="530690" cy="499419"/>
          </a:xfrm>
        </p:grpSpPr>
        <p:pic>
          <p:nvPicPr>
            <p:cNvPr id="5" name="Picture 2" descr="C:\Users\Administrator\Desktop\11519219_230238617143_2副本.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95693" y="377252"/>
              <a:ext cx="530690" cy="4994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bwMode="auto">
            <a:xfrm>
              <a:off x="871907" y="377253"/>
              <a:ext cx="432048" cy="461665"/>
            </a:xfrm>
            <a:prstGeom prst="rect">
              <a:avLst/>
            </a:prstGeom>
            <a:noFill/>
          </p:spPr>
          <p:txBody>
            <a:bodyPr wrap="square">
              <a:spAutoFit/>
            </a:bodyPr>
            <a:lstStyle/>
            <a:p>
              <a:pPr>
                <a:defRPr/>
              </a:pPr>
              <a:r>
                <a:rPr lang="en-US" altLang="zh-CN" sz="2400" b="1" smtClean="0">
                  <a:solidFill>
                    <a:prstClr val="black"/>
                  </a:solidFill>
                  <a:latin typeface="微软雅黑" panose="020B0503020204020204" pitchFamily="34" charset="-122"/>
                  <a:ea typeface="微软雅黑" panose="020B0503020204020204" pitchFamily="34" charset="-122"/>
                </a:rPr>
                <a:t>1</a:t>
              </a:r>
              <a:endParaRPr lang="zh-CN" altLang="en-US" sz="2400" b="1" dirty="0">
                <a:solidFill>
                  <a:prstClr val="black"/>
                </a:solidFill>
                <a:latin typeface="微软雅黑" panose="020B0503020204020204" pitchFamily="34" charset="-122"/>
                <a:ea typeface="微软雅黑" panose="020B0503020204020204" pitchFamily="34" charset="-122"/>
              </a:endParaRPr>
            </a:p>
          </p:txBody>
        </p:sp>
      </p:grpSp>
      <p:sp>
        <p:nvSpPr>
          <p:cNvPr id="7" name="矩形 24"/>
          <p:cNvSpPr>
            <a:spLocks noChangeArrowheads="1"/>
          </p:cNvSpPr>
          <p:nvPr/>
        </p:nvSpPr>
        <p:spPr bwMode="auto">
          <a:xfrm>
            <a:off x="1242417" y="325776"/>
            <a:ext cx="32624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buFont typeface="Arial" panose="020B0604020202020204" pitchFamily="34" charset="0"/>
              <a:buNone/>
            </a:pPr>
            <a:r>
              <a:rPr lang="zh-CN" altLang="en-US" sz="2400">
                <a:solidFill>
                  <a:srgbClr val="262626"/>
                </a:solidFill>
                <a:latin typeface="方正大标宋繁体" panose="02010601030101010101" pitchFamily="2" charset="-122"/>
                <a:ea typeface="方正大标宋繁体" panose="02010601030101010101" pitchFamily="2" charset="-122"/>
                <a:sym typeface="微软雅黑" panose="020B0503020204020204" pitchFamily="34" charset="-122"/>
              </a:rPr>
              <a:t>请在此处输入您的标题</a:t>
            </a:r>
            <a:endParaRPr lang="zh-CN" altLang="en-US" sz="2400">
              <a:latin typeface="方正大标宋繁体" panose="02010601030101010101" pitchFamily="2" charset="-122"/>
              <a:ea typeface="方正大标宋繁体" panose="02010601030101010101" pitchFamily="2" charset="-122"/>
            </a:endParaRPr>
          </a:p>
        </p:txBody>
      </p:sp>
      <p:pic>
        <p:nvPicPr>
          <p:cNvPr id="27" name="图片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5420" y="-127343"/>
            <a:ext cx="1798580" cy="1451866"/>
          </a:xfrm>
          <a:prstGeom prst="rect">
            <a:avLst/>
          </a:prstGeom>
        </p:spPr>
      </p:pic>
      <p:pic>
        <p:nvPicPr>
          <p:cNvPr id="14" name="Picture 2" descr="L:\png\2015sdfsfs01_0008_1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781153">
            <a:off x="284158" y="1055412"/>
            <a:ext cx="2738832" cy="247113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D:\png\2015010_0023_图层-8.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7419038" flipH="1">
            <a:off x="2702658" y="1912064"/>
            <a:ext cx="638689" cy="75783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942827" y="1859937"/>
            <a:ext cx="1210588" cy="707886"/>
          </a:xfrm>
          <a:prstGeom prst="rect">
            <a:avLst/>
          </a:prstGeom>
          <a:noFill/>
        </p:spPr>
        <p:txBody>
          <a:bodyPr wrap="none" rtlCol="0">
            <a:spAutoFit/>
          </a:bodyPr>
          <a:lstStyle/>
          <a:p>
            <a:r>
              <a:rPr lang="zh-CN" altLang="en-US" sz="2000" dirty="0">
                <a:solidFill>
                  <a:prstClr val="white"/>
                </a:solidFill>
                <a:latin typeface="方正黑体简体" panose="03000509000000000000" pitchFamily="65" charset="-122"/>
                <a:ea typeface="方正黑体简体" panose="03000509000000000000" pitchFamily="65" charset="-122"/>
              </a:rPr>
              <a:t>单击</a:t>
            </a:r>
            <a:r>
              <a:rPr lang="zh-CN" altLang="en-US" sz="2000" dirty="0" smtClean="0">
                <a:solidFill>
                  <a:prstClr val="white"/>
                </a:solidFill>
                <a:latin typeface="方正黑体简体" panose="03000509000000000000" pitchFamily="65" charset="-122"/>
                <a:ea typeface="方正黑体简体" panose="03000509000000000000" pitchFamily="65" charset="-122"/>
              </a:rPr>
              <a:t>此处</a:t>
            </a:r>
            <a:endParaRPr lang="en-US" altLang="zh-CN" sz="2000" dirty="0" smtClean="0">
              <a:solidFill>
                <a:prstClr val="white"/>
              </a:solidFill>
              <a:latin typeface="方正黑体简体" panose="03000509000000000000" pitchFamily="65" charset="-122"/>
              <a:ea typeface="方正黑体简体" panose="03000509000000000000" pitchFamily="65" charset="-122"/>
            </a:endParaRPr>
          </a:p>
          <a:p>
            <a:r>
              <a:rPr lang="zh-CN" altLang="en-US" sz="2000" dirty="0" smtClean="0">
                <a:solidFill>
                  <a:prstClr val="white"/>
                </a:solidFill>
                <a:latin typeface="方正黑体简体" panose="03000509000000000000" pitchFamily="65" charset="-122"/>
                <a:ea typeface="方正黑体简体" panose="03000509000000000000" pitchFamily="65" charset="-122"/>
              </a:rPr>
              <a:t>添加文本</a:t>
            </a:r>
            <a:endParaRPr lang="zh-CN" altLang="en-US" sz="2000" dirty="0">
              <a:solidFill>
                <a:prstClr val="white"/>
              </a:solidFill>
              <a:latin typeface="方正黑体简体" panose="03000509000000000000" pitchFamily="65" charset="-122"/>
              <a:ea typeface="方正黑体简体" panose="03000509000000000000" pitchFamily="65" charset="-122"/>
            </a:endParaRPr>
          </a:p>
        </p:txBody>
      </p:sp>
      <p:sp>
        <p:nvSpPr>
          <p:cNvPr id="17" name="TextBox 16"/>
          <p:cNvSpPr txBox="1"/>
          <p:nvPr/>
        </p:nvSpPr>
        <p:spPr>
          <a:xfrm>
            <a:off x="3739469" y="4038376"/>
            <a:ext cx="3393252" cy="738664"/>
          </a:xfrm>
          <a:prstGeom prst="rect">
            <a:avLst/>
          </a:prstGeom>
          <a:noFill/>
        </p:spPr>
        <p:txBody>
          <a:bodyPr wrap="square" rtlCol="0">
            <a:spAutoFit/>
          </a:bodyPr>
          <a:lstStyle/>
          <a:p>
            <a:r>
              <a:rPr lang="zh-CN" altLang="en-US" sz="1400" dirty="0" smtClean="0">
                <a:solidFill>
                  <a:prstClr val="black"/>
                </a:solidFill>
                <a:latin typeface="方正黑体简体" panose="03000509000000000000" pitchFamily="65" charset="-122"/>
                <a:ea typeface="方正黑体简体" panose="03000509000000000000" pitchFamily="65" charset="-122"/>
              </a:rPr>
              <a:t>在此输入您的文字内容</a:t>
            </a:r>
            <a:r>
              <a:rPr lang="zh-CN" altLang="en-US" sz="1400" dirty="0">
                <a:solidFill>
                  <a:prstClr val="black"/>
                </a:solidFill>
                <a:latin typeface="方正黑体简体" panose="03000509000000000000" pitchFamily="65" charset="-122"/>
                <a:ea typeface="方正黑体简体" panose="03000509000000000000" pitchFamily="65" charset="-122"/>
              </a:rPr>
              <a:t>在此输入您的文字</a:t>
            </a:r>
            <a:r>
              <a:rPr lang="zh-CN" altLang="en-US" sz="1400" dirty="0" smtClean="0">
                <a:solidFill>
                  <a:prstClr val="black"/>
                </a:solidFill>
                <a:latin typeface="方正黑体简体" panose="03000509000000000000" pitchFamily="65" charset="-122"/>
                <a:ea typeface="方正黑体简体" panose="03000509000000000000" pitchFamily="65" charset="-122"/>
              </a:rPr>
              <a:t>内容在此</a:t>
            </a:r>
            <a:r>
              <a:rPr lang="zh-CN" altLang="en-US" sz="1400" dirty="0">
                <a:solidFill>
                  <a:prstClr val="black"/>
                </a:solidFill>
                <a:latin typeface="方正黑体简体" panose="03000509000000000000" pitchFamily="65" charset="-122"/>
                <a:ea typeface="方正黑体简体" panose="03000509000000000000" pitchFamily="65" charset="-122"/>
              </a:rPr>
              <a:t>输入您的文字</a:t>
            </a:r>
            <a:r>
              <a:rPr lang="zh-CN" altLang="en-US" sz="1400" dirty="0" smtClean="0">
                <a:solidFill>
                  <a:prstClr val="black"/>
                </a:solidFill>
                <a:latin typeface="方正黑体简体" panose="03000509000000000000" pitchFamily="65" charset="-122"/>
                <a:ea typeface="方正黑体简体" panose="03000509000000000000" pitchFamily="65" charset="-122"/>
              </a:rPr>
              <a:t>内容</a:t>
            </a:r>
            <a:r>
              <a:rPr lang="zh-CN" altLang="en-US" sz="1400" dirty="0">
                <a:solidFill>
                  <a:prstClr val="black"/>
                </a:solidFill>
                <a:latin typeface="方正黑体简体" panose="03000509000000000000" pitchFamily="65" charset="-122"/>
                <a:ea typeface="方正黑体简体" panose="03000509000000000000" pitchFamily="65" charset="-122"/>
              </a:rPr>
              <a:t>在此输入您的文字</a:t>
            </a:r>
            <a:r>
              <a:rPr lang="zh-CN" altLang="en-US" sz="1400" dirty="0" smtClean="0">
                <a:solidFill>
                  <a:prstClr val="black"/>
                </a:solidFill>
                <a:latin typeface="方正黑体简体" panose="03000509000000000000" pitchFamily="65" charset="-122"/>
                <a:ea typeface="方正黑体简体" panose="03000509000000000000" pitchFamily="65" charset="-122"/>
              </a:rPr>
              <a:t>内容</a:t>
            </a:r>
            <a:r>
              <a:rPr lang="zh-CN" altLang="en-US" sz="1400" dirty="0">
                <a:solidFill>
                  <a:prstClr val="black"/>
                </a:solidFill>
                <a:latin typeface="方正黑体简体" panose="03000509000000000000" pitchFamily="65" charset="-122"/>
                <a:ea typeface="方正黑体简体" panose="03000509000000000000" pitchFamily="65" charset="-122"/>
              </a:rPr>
              <a:t>在此输入您的文字</a:t>
            </a:r>
            <a:r>
              <a:rPr lang="zh-CN" altLang="en-US" sz="1400" dirty="0" smtClean="0">
                <a:solidFill>
                  <a:prstClr val="black"/>
                </a:solidFill>
                <a:latin typeface="方正黑体简体" panose="03000509000000000000" pitchFamily="65" charset="-122"/>
                <a:ea typeface="方正黑体简体" panose="03000509000000000000" pitchFamily="65" charset="-122"/>
              </a:rPr>
              <a:t>内容</a:t>
            </a:r>
            <a:endParaRPr lang="zh-CN" altLang="en-US" dirty="0">
              <a:solidFill>
                <a:prstClr val="black"/>
              </a:solidFill>
              <a:latin typeface="方正黑体简体" panose="03000509000000000000" pitchFamily="65" charset="-122"/>
              <a:ea typeface="方正黑体简体" panose="03000509000000000000" pitchFamily="65" charset="-122"/>
            </a:endParaRPr>
          </a:p>
        </p:txBody>
      </p:sp>
      <p:pic>
        <p:nvPicPr>
          <p:cNvPr id="18" name="Picture 2" descr="L:\png\2015sdfsfs01_0008_1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781153">
            <a:off x="3096671" y="1055412"/>
            <a:ext cx="2738832" cy="247113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png\2015010_0023_图层-8.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7419038" flipH="1">
            <a:off x="5515171" y="1912064"/>
            <a:ext cx="638689" cy="75783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3755340" y="1859937"/>
            <a:ext cx="1210588" cy="707886"/>
          </a:xfrm>
          <a:prstGeom prst="rect">
            <a:avLst/>
          </a:prstGeom>
          <a:noFill/>
        </p:spPr>
        <p:txBody>
          <a:bodyPr wrap="none" rtlCol="0">
            <a:spAutoFit/>
          </a:bodyPr>
          <a:lstStyle/>
          <a:p>
            <a:r>
              <a:rPr lang="zh-CN" altLang="en-US" sz="2000" dirty="0">
                <a:solidFill>
                  <a:prstClr val="white"/>
                </a:solidFill>
                <a:latin typeface="方正黑体简体" panose="03000509000000000000" pitchFamily="65" charset="-122"/>
                <a:ea typeface="方正黑体简体" panose="03000509000000000000" pitchFamily="65" charset="-122"/>
              </a:rPr>
              <a:t>单击</a:t>
            </a:r>
            <a:r>
              <a:rPr lang="zh-CN" altLang="en-US" sz="2000" dirty="0" smtClean="0">
                <a:solidFill>
                  <a:prstClr val="white"/>
                </a:solidFill>
                <a:latin typeface="方正黑体简体" panose="03000509000000000000" pitchFamily="65" charset="-122"/>
                <a:ea typeface="方正黑体简体" panose="03000509000000000000" pitchFamily="65" charset="-122"/>
              </a:rPr>
              <a:t>此处</a:t>
            </a:r>
            <a:endParaRPr lang="en-US" altLang="zh-CN" sz="2000" dirty="0" smtClean="0">
              <a:solidFill>
                <a:prstClr val="white"/>
              </a:solidFill>
              <a:latin typeface="方正黑体简体" panose="03000509000000000000" pitchFamily="65" charset="-122"/>
              <a:ea typeface="方正黑体简体" panose="03000509000000000000" pitchFamily="65" charset="-122"/>
            </a:endParaRPr>
          </a:p>
          <a:p>
            <a:r>
              <a:rPr lang="zh-CN" altLang="en-US" sz="2000" dirty="0" smtClean="0">
                <a:solidFill>
                  <a:prstClr val="white"/>
                </a:solidFill>
                <a:latin typeface="方正黑体简体" panose="03000509000000000000" pitchFamily="65" charset="-122"/>
                <a:ea typeface="方正黑体简体" panose="03000509000000000000" pitchFamily="65" charset="-122"/>
              </a:rPr>
              <a:t>添加文本</a:t>
            </a:r>
            <a:endParaRPr lang="zh-CN" altLang="en-US" sz="2000" dirty="0">
              <a:solidFill>
                <a:prstClr val="white"/>
              </a:solidFill>
              <a:latin typeface="方正黑体简体" panose="03000509000000000000" pitchFamily="65" charset="-122"/>
              <a:ea typeface="方正黑体简体" panose="03000509000000000000" pitchFamily="65" charset="-122"/>
            </a:endParaRPr>
          </a:p>
        </p:txBody>
      </p:sp>
      <p:pic>
        <p:nvPicPr>
          <p:cNvPr id="21" name="Picture 2" descr="L:\png\2015sdfsfs01_0008_1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781153">
            <a:off x="5832977" y="1055413"/>
            <a:ext cx="2738832" cy="2471135"/>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6491646" y="1859938"/>
            <a:ext cx="1210588" cy="707886"/>
          </a:xfrm>
          <a:prstGeom prst="rect">
            <a:avLst/>
          </a:prstGeom>
          <a:noFill/>
        </p:spPr>
        <p:txBody>
          <a:bodyPr wrap="none" rtlCol="0">
            <a:spAutoFit/>
          </a:bodyPr>
          <a:lstStyle/>
          <a:p>
            <a:r>
              <a:rPr lang="zh-CN" altLang="en-US" sz="2000" dirty="0">
                <a:solidFill>
                  <a:prstClr val="white"/>
                </a:solidFill>
                <a:latin typeface="方正黑体简体" panose="03000509000000000000" pitchFamily="65" charset="-122"/>
                <a:ea typeface="方正黑体简体" panose="03000509000000000000" pitchFamily="65" charset="-122"/>
              </a:rPr>
              <a:t>单击</a:t>
            </a:r>
            <a:r>
              <a:rPr lang="zh-CN" altLang="en-US" sz="2000" dirty="0" smtClean="0">
                <a:solidFill>
                  <a:prstClr val="white"/>
                </a:solidFill>
                <a:latin typeface="方正黑体简体" panose="03000509000000000000" pitchFamily="65" charset="-122"/>
                <a:ea typeface="方正黑体简体" panose="03000509000000000000" pitchFamily="65" charset="-122"/>
              </a:rPr>
              <a:t>此处</a:t>
            </a:r>
            <a:endParaRPr lang="en-US" altLang="zh-CN" sz="2000" dirty="0" smtClean="0">
              <a:solidFill>
                <a:prstClr val="white"/>
              </a:solidFill>
              <a:latin typeface="方正黑体简体" panose="03000509000000000000" pitchFamily="65" charset="-122"/>
              <a:ea typeface="方正黑体简体" panose="03000509000000000000" pitchFamily="65" charset="-122"/>
            </a:endParaRPr>
          </a:p>
          <a:p>
            <a:r>
              <a:rPr lang="zh-CN" altLang="en-US" sz="2000" dirty="0" smtClean="0">
                <a:solidFill>
                  <a:prstClr val="white"/>
                </a:solidFill>
                <a:latin typeface="方正黑体简体" panose="03000509000000000000" pitchFamily="65" charset="-122"/>
                <a:ea typeface="方正黑体简体" panose="03000509000000000000" pitchFamily="65" charset="-122"/>
              </a:rPr>
              <a:t>添加文本</a:t>
            </a:r>
            <a:endParaRPr lang="zh-CN" altLang="en-US" sz="2000" dirty="0">
              <a:solidFill>
                <a:prstClr val="white"/>
              </a:solidFill>
              <a:latin typeface="方正黑体简体" panose="03000509000000000000" pitchFamily="65" charset="-122"/>
              <a:ea typeface="方正黑体简体" panose="03000509000000000000" pitchFamily="65" charset="-122"/>
            </a:endParaRPr>
          </a:p>
        </p:txBody>
      </p:sp>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ppt_w</p:attrName>
                                        </p:attrNameLst>
                                      </p:cBhvr>
                                      <p:tavLst>
                                        <p:tav tm="0">
                                          <p:val>
                                            <p:fltVal val="0"/>
                                          </p:val>
                                        </p:tav>
                                        <p:tav tm="100000">
                                          <p:val>
                                            <p:strVal val="#ppt_w"/>
                                          </p:val>
                                        </p:tav>
                                      </p:tavLst>
                                    </p:anim>
                                    <p:anim calcmode="lin" valueType="num">
                                      <p:cBhvr>
                                        <p:cTn id="12" dur="500" fill="hold"/>
                                        <p:tgtEl>
                                          <p:spTgt spid="16"/>
                                        </p:tgtEl>
                                        <p:attrNameLst>
                                          <p:attrName>ppt_h</p:attrName>
                                        </p:attrNameLst>
                                      </p:cBhvr>
                                      <p:tavLst>
                                        <p:tav tm="0">
                                          <p:val>
                                            <p:fltVal val="0"/>
                                          </p:val>
                                        </p:tav>
                                        <p:tav tm="100000">
                                          <p:val>
                                            <p:strVal val="#ppt_h"/>
                                          </p:val>
                                        </p:tav>
                                      </p:tavLst>
                                    </p:anim>
                                    <p:animEffect transition="in" filter="fade">
                                      <p:cBhvr>
                                        <p:cTn id="13" dur="500"/>
                                        <p:tgtEl>
                                          <p:spTgt spid="16"/>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par>
                          <p:cTn id="22" fill="hold">
                            <p:stCondLst>
                              <p:cond delay="2000"/>
                            </p:stCondLst>
                            <p:childTnLst>
                              <p:par>
                                <p:cTn id="23" presetID="53" presetClass="entr" presetSubtype="16"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p:cTn id="25" dur="500" fill="hold"/>
                                        <p:tgtEl>
                                          <p:spTgt spid="20"/>
                                        </p:tgtEl>
                                        <p:attrNameLst>
                                          <p:attrName>ppt_w</p:attrName>
                                        </p:attrNameLst>
                                      </p:cBhvr>
                                      <p:tavLst>
                                        <p:tav tm="0">
                                          <p:val>
                                            <p:fltVal val="0"/>
                                          </p:val>
                                        </p:tav>
                                        <p:tav tm="100000">
                                          <p:val>
                                            <p:strVal val="#ppt_w"/>
                                          </p:val>
                                        </p:tav>
                                      </p:tavLst>
                                    </p:anim>
                                    <p:anim calcmode="lin" valueType="num">
                                      <p:cBhvr>
                                        <p:cTn id="26" dur="500" fill="hold"/>
                                        <p:tgtEl>
                                          <p:spTgt spid="20"/>
                                        </p:tgtEl>
                                        <p:attrNameLst>
                                          <p:attrName>ppt_h</p:attrName>
                                        </p:attrNameLst>
                                      </p:cBhvr>
                                      <p:tavLst>
                                        <p:tav tm="0">
                                          <p:val>
                                            <p:fltVal val="0"/>
                                          </p:val>
                                        </p:tav>
                                        <p:tav tm="100000">
                                          <p:val>
                                            <p:strVal val="#ppt_h"/>
                                          </p:val>
                                        </p:tav>
                                      </p:tavLst>
                                    </p:anim>
                                    <p:animEffect transition="in" filter="fade">
                                      <p:cBhvr>
                                        <p:cTn id="27" dur="500"/>
                                        <p:tgtEl>
                                          <p:spTgt spid="20"/>
                                        </p:tgtEl>
                                      </p:cBhvr>
                                    </p:animEffect>
                                  </p:childTnLst>
                                </p:cTn>
                              </p:par>
                            </p:childTnLst>
                          </p:cTn>
                        </p:par>
                        <p:par>
                          <p:cTn id="28" fill="hold">
                            <p:stCondLst>
                              <p:cond delay="2500"/>
                            </p:stCondLst>
                            <p:childTnLst>
                              <p:par>
                                <p:cTn id="29" presetID="22" presetClass="entr" presetSubtype="8"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left)">
                                      <p:cBhvr>
                                        <p:cTn id="31" dur="500"/>
                                        <p:tgtEl>
                                          <p:spTgt spid="19"/>
                                        </p:tgtEl>
                                      </p:cBhvr>
                                    </p:animEffect>
                                  </p:childTnLst>
                                </p:cTn>
                              </p:par>
                            </p:childTnLst>
                          </p:cTn>
                        </p:par>
                        <p:par>
                          <p:cTn id="32" fill="hold">
                            <p:stCondLst>
                              <p:cond delay="3000"/>
                            </p:stCondLst>
                            <p:childTnLst>
                              <p:par>
                                <p:cTn id="33" presetID="10" presetClass="entr" presetSubtype="0" fill="hold" nodeType="after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childTnLst>
                          </p:cTn>
                        </p:par>
                        <p:par>
                          <p:cTn id="36" fill="hold">
                            <p:stCondLst>
                              <p:cond delay="3500"/>
                            </p:stCondLst>
                            <p:childTnLst>
                              <p:par>
                                <p:cTn id="37" presetID="53" presetClass="entr" presetSubtype="16" fill="hold" grpId="0" nodeType="after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p:cTn id="39" dur="500" fill="hold"/>
                                        <p:tgtEl>
                                          <p:spTgt spid="22"/>
                                        </p:tgtEl>
                                        <p:attrNameLst>
                                          <p:attrName>ppt_w</p:attrName>
                                        </p:attrNameLst>
                                      </p:cBhvr>
                                      <p:tavLst>
                                        <p:tav tm="0">
                                          <p:val>
                                            <p:fltVal val="0"/>
                                          </p:val>
                                        </p:tav>
                                        <p:tav tm="100000">
                                          <p:val>
                                            <p:strVal val="#ppt_w"/>
                                          </p:val>
                                        </p:tav>
                                      </p:tavLst>
                                    </p:anim>
                                    <p:anim calcmode="lin" valueType="num">
                                      <p:cBhvr>
                                        <p:cTn id="40" dur="500" fill="hold"/>
                                        <p:tgtEl>
                                          <p:spTgt spid="22"/>
                                        </p:tgtEl>
                                        <p:attrNameLst>
                                          <p:attrName>ppt_h</p:attrName>
                                        </p:attrNameLst>
                                      </p:cBhvr>
                                      <p:tavLst>
                                        <p:tav tm="0">
                                          <p:val>
                                            <p:fltVal val="0"/>
                                          </p:val>
                                        </p:tav>
                                        <p:tav tm="100000">
                                          <p:val>
                                            <p:strVal val="#ppt_h"/>
                                          </p:val>
                                        </p:tav>
                                      </p:tavLst>
                                    </p:anim>
                                    <p:animEffect transition="in" filter="fade">
                                      <p:cBhvr>
                                        <p:cTn id="41" dur="500"/>
                                        <p:tgtEl>
                                          <p:spTgt spid="22"/>
                                        </p:tgtEl>
                                      </p:cBhvr>
                                    </p:animEffect>
                                  </p:childTnLst>
                                </p:cTn>
                              </p:par>
                            </p:childTnLst>
                          </p:cTn>
                        </p:par>
                        <p:par>
                          <p:cTn id="42" fill="hold">
                            <p:stCondLst>
                              <p:cond delay="4000"/>
                            </p:stCondLst>
                            <p:childTnLst>
                              <p:par>
                                <p:cTn id="43" presetID="14" presetClass="entr" presetSubtype="10" fill="hold" grpId="0" nodeType="after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randombar(horizontal)">
                                      <p:cBhvr>
                                        <p:cTn id="4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0" grpId="0"/>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1" cstate="print">
            <a:extLst>
              <a:ext uri="{28A0092B-C50C-407E-A947-70E740481C1C}">
                <a14:useLocalDpi xmlns:a14="http://schemas.microsoft.com/office/drawing/2010/main" val="0"/>
              </a:ext>
            </a:extLst>
          </a:blip>
          <a:srcRect b="2773"/>
          <a:stretch>
            <a:fillRect/>
          </a:stretch>
        </p:blipFill>
        <p:spPr>
          <a:xfrm>
            <a:off x="971600" y="771550"/>
            <a:ext cx="7308304" cy="3552800"/>
          </a:xfrm>
          <a:prstGeom prst="rect">
            <a:avLst/>
          </a:prstGeom>
          <a:ln>
            <a:noFill/>
          </a:ln>
          <a:effectLst>
            <a:outerShdw blurRad="190500" algn="tl" rotWithShape="0">
              <a:srgbClr val="000000">
                <a:alpha val="70000"/>
              </a:srgbClr>
            </a:outerShdw>
          </a:effectLst>
        </p:spPr>
      </p:pic>
      <p:sp>
        <p:nvSpPr>
          <p:cNvPr id="9" name="TextBox 8"/>
          <p:cNvSpPr txBox="1"/>
          <p:nvPr/>
        </p:nvSpPr>
        <p:spPr>
          <a:xfrm>
            <a:off x="3519003" y="1770644"/>
            <a:ext cx="3262432" cy="1015663"/>
          </a:xfrm>
          <a:prstGeom prst="rect">
            <a:avLst/>
          </a:prstGeom>
          <a:noFill/>
        </p:spPr>
        <p:txBody>
          <a:bodyPr vert="horz" wrap="none" rtlCol="0">
            <a:spAutoFit/>
          </a:bodyPr>
          <a:lstStyle/>
          <a:p>
            <a:r>
              <a:rPr lang="zh-CN" altLang="en-US" sz="6000" smtClean="0">
                <a:latin typeface="叶根友特色简体升级版" panose="02010601030101010101" pitchFamily="2" charset="-122"/>
                <a:ea typeface="叶根友特色简体升级版" panose="02010601030101010101" pitchFamily="2" charset="-122"/>
              </a:rPr>
              <a:t>第二部分</a:t>
            </a:r>
            <a:endParaRPr lang="zh-CN" altLang="en-US" sz="6000" dirty="0">
              <a:latin typeface="叶根友特色简体升级版" panose="02010601030101010101" pitchFamily="2" charset="-122"/>
              <a:ea typeface="叶根友特色简体升级版" panose="02010601030101010101" pitchFamily="2" charset="-122"/>
            </a:endParaRPr>
          </a:p>
        </p:txBody>
      </p:sp>
      <p:sp>
        <p:nvSpPr>
          <p:cNvPr id="10" name="TextBox 9"/>
          <p:cNvSpPr txBox="1"/>
          <p:nvPr/>
        </p:nvSpPr>
        <p:spPr>
          <a:xfrm>
            <a:off x="3738317" y="2716907"/>
            <a:ext cx="2724417" cy="338554"/>
          </a:xfrm>
          <a:prstGeom prst="rect">
            <a:avLst/>
          </a:prstGeom>
          <a:noFill/>
        </p:spPr>
        <p:txBody>
          <a:bodyPr wrap="square" rtlCol="0">
            <a:spAutoFit/>
          </a:bodyPr>
          <a:lstStyle/>
          <a:p>
            <a:r>
              <a:rPr lang="en-US" altLang="zh-CN" sz="1600" dirty="0" smtClean="0">
                <a:solidFill>
                  <a:sysClr val="windowText" lastClr="000000"/>
                </a:solidFill>
                <a:effectLst/>
                <a:latin typeface="方正黑体简体" panose="03000509000000000000" pitchFamily="65" charset="-122"/>
                <a:ea typeface="方正黑体简体" panose="03000509000000000000" pitchFamily="65" charset="-122"/>
              </a:rPr>
              <a:t>【</a:t>
            </a:r>
            <a:r>
              <a:rPr lang="zh-CN" altLang="en-US" sz="1600" dirty="0" smtClean="0">
                <a:solidFill>
                  <a:sysClr val="windowText" lastClr="000000"/>
                </a:solidFill>
                <a:effectLst/>
                <a:latin typeface="方正黑体简体" panose="03000509000000000000" pitchFamily="65" charset="-122"/>
                <a:ea typeface="方正黑体简体" panose="03000509000000000000" pitchFamily="65" charset="-122"/>
              </a:rPr>
              <a:t>输入您的小标题文字内容</a:t>
            </a:r>
            <a:r>
              <a:rPr lang="en-US" altLang="zh-CN" sz="1600" dirty="0" smtClean="0">
                <a:solidFill>
                  <a:sysClr val="windowText" lastClr="000000"/>
                </a:solidFill>
                <a:effectLst/>
                <a:latin typeface="方正黑体简体" panose="03000509000000000000" pitchFamily="65" charset="-122"/>
                <a:ea typeface="方正黑体简体" panose="03000509000000000000" pitchFamily="65" charset="-122"/>
              </a:rPr>
              <a:t>】</a:t>
            </a:r>
            <a:endParaRPr lang="zh-CN" altLang="en-US" sz="1600" dirty="0">
              <a:solidFill>
                <a:sysClr val="windowText" lastClr="000000"/>
              </a:solidFill>
              <a:effectLst/>
              <a:latin typeface="方正黑体简体" panose="03000509000000000000" pitchFamily="65" charset="-122"/>
              <a:ea typeface="方正黑体简体" panose="03000509000000000000" pitchFamily="65" charset="-122"/>
            </a:endParaRPr>
          </a:p>
        </p:txBody>
      </p:sp>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0867"/>
            <a:ext cx="2603042" cy="2787774"/>
          </a:xfrm>
          <a:prstGeom prst="rect">
            <a:avLst/>
          </a:prstGeom>
        </p:spPr>
      </p:pic>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37"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outVertical)">
                                      <p:cBhvr>
                                        <p:cTn id="13" dur="1000"/>
                                        <p:tgtEl>
                                          <p:spTgt spid="8"/>
                                        </p:tgtEl>
                                      </p:cBhvr>
                                    </p:animEffect>
                                  </p:childTnLst>
                                </p:cTn>
                              </p:par>
                            </p:childTnLst>
                          </p:cTn>
                        </p:par>
                        <p:par>
                          <p:cTn id="14" fill="hold">
                            <p:stCondLst>
                              <p:cond delay="2000"/>
                            </p:stCondLst>
                            <p:childTnLst>
                              <p:par>
                                <p:cTn id="15" presetID="16" presetClass="entr" presetSubtype="21"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par>
                          <p:cTn id="18" fill="hold">
                            <p:stCondLst>
                              <p:cond delay="2500"/>
                            </p:stCondLst>
                            <p:childTnLst>
                              <p:par>
                                <p:cTn id="19" presetID="16" presetClass="entr" presetSubtype="37"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outVertic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683568" y="339501"/>
            <a:ext cx="530690" cy="499419"/>
            <a:chOff x="795693" y="377252"/>
            <a:chExt cx="530690" cy="499419"/>
          </a:xfrm>
        </p:grpSpPr>
        <p:pic>
          <p:nvPicPr>
            <p:cNvPr id="5" name="Picture 2" descr="C:\Users\Administrator\Desktop\11519219_230238617143_2副本.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95693" y="377252"/>
              <a:ext cx="530690" cy="4994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bwMode="auto">
            <a:xfrm>
              <a:off x="871907" y="377253"/>
              <a:ext cx="432048" cy="461665"/>
            </a:xfrm>
            <a:prstGeom prst="rect">
              <a:avLst/>
            </a:prstGeom>
            <a:noFill/>
          </p:spPr>
          <p:txBody>
            <a:bodyPr wrap="square">
              <a:spAutoFit/>
            </a:bodyPr>
            <a:lstStyle/>
            <a:p>
              <a:pPr>
                <a:defRPr/>
              </a:pPr>
              <a:r>
                <a:rPr lang="en-US" altLang="zh-CN" sz="2400" b="1" smtClean="0">
                  <a:solidFill>
                    <a:prstClr val="black"/>
                  </a:solidFill>
                  <a:latin typeface="微软雅黑" panose="020B0503020204020204" pitchFamily="34" charset="-122"/>
                  <a:ea typeface="微软雅黑" panose="020B0503020204020204" pitchFamily="34" charset="-122"/>
                </a:rPr>
                <a:t>2</a:t>
              </a:r>
              <a:endParaRPr lang="zh-CN" altLang="en-US" sz="2400" b="1" dirty="0">
                <a:solidFill>
                  <a:prstClr val="black"/>
                </a:solidFill>
                <a:latin typeface="微软雅黑" panose="020B0503020204020204" pitchFamily="34" charset="-122"/>
                <a:ea typeface="微软雅黑" panose="020B0503020204020204" pitchFamily="34" charset="-122"/>
              </a:endParaRPr>
            </a:p>
          </p:txBody>
        </p:sp>
      </p:grpSp>
      <p:sp>
        <p:nvSpPr>
          <p:cNvPr id="7" name="矩形 24"/>
          <p:cNvSpPr>
            <a:spLocks noChangeArrowheads="1"/>
          </p:cNvSpPr>
          <p:nvPr/>
        </p:nvSpPr>
        <p:spPr bwMode="auto">
          <a:xfrm>
            <a:off x="1242417" y="325776"/>
            <a:ext cx="32624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buFont typeface="Arial" panose="020B0604020202020204" pitchFamily="34" charset="0"/>
              <a:buNone/>
            </a:pPr>
            <a:r>
              <a:rPr lang="zh-CN" altLang="en-US" sz="2400">
                <a:solidFill>
                  <a:srgbClr val="262626"/>
                </a:solidFill>
                <a:latin typeface="方正大标宋繁体" panose="02010601030101010101" pitchFamily="2" charset="-122"/>
                <a:ea typeface="方正大标宋繁体" panose="02010601030101010101" pitchFamily="2" charset="-122"/>
                <a:sym typeface="微软雅黑" panose="020B0503020204020204" pitchFamily="34" charset="-122"/>
              </a:rPr>
              <a:t>请在此处输入您的标题</a:t>
            </a:r>
            <a:endParaRPr lang="zh-CN" altLang="en-US" sz="2400">
              <a:latin typeface="方正大标宋繁体" panose="02010601030101010101" pitchFamily="2" charset="-122"/>
              <a:ea typeface="方正大标宋繁体" panose="02010601030101010101" pitchFamily="2" charset="-122"/>
            </a:endParaRPr>
          </a:p>
        </p:txBody>
      </p:sp>
      <p:pic>
        <p:nvPicPr>
          <p:cNvPr id="27" name="图片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5420" y="-127343"/>
            <a:ext cx="1798580" cy="1451866"/>
          </a:xfrm>
          <a:prstGeom prst="rect">
            <a:avLst/>
          </a:prstGeom>
        </p:spPr>
      </p:pic>
      <p:pic>
        <p:nvPicPr>
          <p:cNvPr id="8" name="Picture 2" descr="D:\png\0101000028865661_0007_图层-2-副本-7.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1570091" y="2322712"/>
            <a:ext cx="1061769" cy="60035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png\0101000028865661_0007_图层-2-副本-7.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6213502" y="2322712"/>
            <a:ext cx="1061769" cy="60035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D:\png\0101000028865661_0007_图层-2-副本-7.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3705512" y="1980739"/>
            <a:ext cx="1273511" cy="720080"/>
          </a:xfrm>
          <a:prstGeom prst="rect">
            <a:avLst/>
          </a:prstGeom>
          <a:noFill/>
          <a:extLst>
            <a:ext uri="{909E8E84-426E-40DD-AFC4-6F175D3DCCD1}">
              <a14:hiddenFill xmlns:a14="http://schemas.microsoft.com/office/drawing/2010/main">
                <a:solidFill>
                  <a:srgbClr val="FFFFFF"/>
                </a:solidFill>
              </a14:hiddenFill>
            </a:ext>
          </a:extLst>
        </p:spPr>
      </p:pic>
      <p:sp>
        <p:nvSpPr>
          <p:cNvPr id="11" name="矩形 10"/>
          <p:cNvSpPr/>
          <p:nvPr/>
        </p:nvSpPr>
        <p:spPr>
          <a:xfrm>
            <a:off x="1187624" y="1347616"/>
            <a:ext cx="2213992" cy="646331"/>
          </a:xfrm>
          <a:prstGeom prst="rect">
            <a:avLst/>
          </a:prstGeom>
        </p:spPr>
        <p:txBody>
          <a:bodyPr wrap="square">
            <a:spAutoFit/>
          </a:bodyPr>
          <a:lstStyle/>
          <a:p>
            <a:r>
              <a:rPr lang="zh-CN" altLang="en-US" dirty="0">
                <a:solidFill>
                  <a:prstClr val="black"/>
                </a:solidFill>
                <a:latin typeface="方正黑体简体" panose="03000509000000000000" pitchFamily="65" charset="-122"/>
                <a:ea typeface="方正黑体简体" panose="03000509000000000000" pitchFamily="65" charset="-122"/>
              </a:rPr>
              <a:t>此处添加文本内容</a:t>
            </a:r>
            <a:endParaRPr lang="zh-CN" altLang="en-US" dirty="0">
              <a:solidFill>
                <a:prstClr val="black"/>
              </a:solidFill>
              <a:latin typeface="方正黑体简体" panose="03000509000000000000" pitchFamily="65" charset="-122"/>
              <a:ea typeface="方正黑体简体" panose="03000509000000000000" pitchFamily="65" charset="-122"/>
            </a:endParaRPr>
          </a:p>
          <a:p>
            <a:r>
              <a:rPr lang="zh-CN" altLang="en-US" dirty="0">
                <a:solidFill>
                  <a:prstClr val="black"/>
                </a:solidFill>
                <a:latin typeface="方正黑体简体" panose="03000509000000000000" pitchFamily="65" charset="-122"/>
                <a:ea typeface="方正黑体简体" panose="03000509000000000000" pitchFamily="65" charset="-122"/>
              </a:rPr>
              <a:t>此处添加文本内容</a:t>
            </a:r>
            <a:endParaRPr lang="zh-CN" altLang="en-US" dirty="0">
              <a:solidFill>
                <a:prstClr val="black"/>
              </a:solidFill>
              <a:latin typeface="方正黑体简体" panose="03000509000000000000" pitchFamily="65" charset="-122"/>
              <a:ea typeface="方正黑体简体" panose="03000509000000000000" pitchFamily="65" charset="-122"/>
            </a:endParaRPr>
          </a:p>
        </p:txBody>
      </p:sp>
      <p:sp>
        <p:nvSpPr>
          <p:cNvPr id="12" name="矩形 11"/>
          <p:cNvSpPr/>
          <p:nvPr/>
        </p:nvSpPr>
        <p:spPr>
          <a:xfrm>
            <a:off x="3347864" y="987576"/>
            <a:ext cx="2213992" cy="646331"/>
          </a:xfrm>
          <a:prstGeom prst="rect">
            <a:avLst/>
          </a:prstGeom>
        </p:spPr>
        <p:txBody>
          <a:bodyPr wrap="square">
            <a:spAutoFit/>
          </a:bodyPr>
          <a:lstStyle/>
          <a:p>
            <a:r>
              <a:rPr lang="zh-CN" altLang="en-US" dirty="0">
                <a:solidFill>
                  <a:prstClr val="black"/>
                </a:solidFill>
                <a:latin typeface="方正黑体简体" panose="03000509000000000000" pitchFamily="65" charset="-122"/>
                <a:ea typeface="方正黑体简体" panose="03000509000000000000" pitchFamily="65" charset="-122"/>
              </a:rPr>
              <a:t>此处添加文本内容</a:t>
            </a:r>
            <a:endParaRPr lang="zh-CN" altLang="en-US" dirty="0">
              <a:solidFill>
                <a:prstClr val="black"/>
              </a:solidFill>
              <a:latin typeface="方正黑体简体" panose="03000509000000000000" pitchFamily="65" charset="-122"/>
              <a:ea typeface="方正黑体简体" panose="03000509000000000000" pitchFamily="65" charset="-122"/>
            </a:endParaRPr>
          </a:p>
          <a:p>
            <a:r>
              <a:rPr lang="zh-CN" altLang="en-US" dirty="0">
                <a:solidFill>
                  <a:prstClr val="black"/>
                </a:solidFill>
                <a:latin typeface="方正黑体简体" panose="03000509000000000000" pitchFamily="65" charset="-122"/>
                <a:ea typeface="方正黑体简体" panose="03000509000000000000" pitchFamily="65" charset="-122"/>
              </a:rPr>
              <a:t>此处添加文本内容</a:t>
            </a:r>
            <a:endParaRPr lang="zh-CN" altLang="en-US" dirty="0">
              <a:solidFill>
                <a:prstClr val="black"/>
              </a:solidFill>
              <a:latin typeface="方正黑体简体" panose="03000509000000000000" pitchFamily="65" charset="-122"/>
              <a:ea typeface="方正黑体简体" panose="03000509000000000000" pitchFamily="65" charset="-122"/>
            </a:endParaRPr>
          </a:p>
        </p:txBody>
      </p:sp>
      <p:sp>
        <p:nvSpPr>
          <p:cNvPr id="13" name="矩形 12"/>
          <p:cNvSpPr/>
          <p:nvPr/>
        </p:nvSpPr>
        <p:spPr>
          <a:xfrm>
            <a:off x="5746504" y="1347616"/>
            <a:ext cx="2213992" cy="646331"/>
          </a:xfrm>
          <a:prstGeom prst="rect">
            <a:avLst/>
          </a:prstGeom>
        </p:spPr>
        <p:txBody>
          <a:bodyPr wrap="square">
            <a:spAutoFit/>
          </a:bodyPr>
          <a:lstStyle/>
          <a:p>
            <a:r>
              <a:rPr lang="zh-CN" altLang="en-US" dirty="0">
                <a:solidFill>
                  <a:prstClr val="black"/>
                </a:solidFill>
                <a:latin typeface="方正黑体简体" panose="03000509000000000000" pitchFamily="65" charset="-122"/>
                <a:ea typeface="方正黑体简体" panose="03000509000000000000" pitchFamily="65" charset="-122"/>
              </a:rPr>
              <a:t>此处添加文本内容</a:t>
            </a:r>
            <a:endParaRPr lang="zh-CN" altLang="en-US" dirty="0">
              <a:solidFill>
                <a:prstClr val="black"/>
              </a:solidFill>
              <a:latin typeface="方正黑体简体" panose="03000509000000000000" pitchFamily="65" charset="-122"/>
              <a:ea typeface="方正黑体简体" panose="03000509000000000000" pitchFamily="65" charset="-122"/>
            </a:endParaRPr>
          </a:p>
          <a:p>
            <a:r>
              <a:rPr lang="zh-CN" altLang="en-US" dirty="0">
                <a:solidFill>
                  <a:prstClr val="black"/>
                </a:solidFill>
                <a:latin typeface="方正黑体简体" panose="03000509000000000000" pitchFamily="65" charset="-122"/>
                <a:ea typeface="方正黑体简体" panose="03000509000000000000" pitchFamily="65" charset="-122"/>
              </a:rPr>
              <a:t>此处添加文本内容</a:t>
            </a:r>
            <a:endParaRPr lang="zh-CN" altLang="en-US" dirty="0">
              <a:solidFill>
                <a:prstClr val="black"/>
              </a:solidFill>
              <a:latin typeface="方正黑体简体" panose="03000509000000000000" pitchFamily="65" charset="-122"/>
              <a:ea typeface="方正黑体简体" panose="03000509000000000000" pitchFamily="65" charset="-122"/>
            </a:endParaRPr>
          </a:p>
        </p:txBody>
      </p:sp>
      <p:grpSp>
        <p:nvGrpSpPr>
          <p:cNvPr id="14" name="组合 13"/>
          <p:cNvGrpSpPr/>
          <p:nvPr/>
        </p:nvGrpSpPr>
        <p:grpSpPr>
          <a:xfrm>
            <a:off x="1115616" y="2844484"/>
            <a:ext cx="1970712" cy="1669743"/>
            <a:chOff x="1115616" y="2844482"/>
            <a:chExt cx="1970712" cy="1669743"/>
          </a:xfrm>
        </p:grpSpPr>
        <p:pic>
          <p:nvPicPr>
            <p:cNvPr id="15" name="Picture 5" descr="D:\png\画面与情绪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5616" y="2844482"/>
              <a:ext cx="1970712" cy="166974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1484125" y="3518534"/>
              <a:ext cx="1107996" cy="461665"/>
            </a:xfrm>
            <a:prstGeom prst="rect">
              <a:avLst/>
            </a:prstGeom>
            <a:noFill/>
          </p:spPr>
          <p:txBody>
            <a:bodyPr wrap="none" rtlCol="0">
              <a:spAutoFit/>
            </a:bodyPr>
            <a:lstStyle/>
            <a:p>
              <a:r>
                <a:rPr lang="zh-CN" altLang="en-US" sz="2400" dirty="0" smtClean="0">
                  <a:solidFill>
                    <a:prstClr val="white"/>
                  </a:solidFill>
                  <a:latin typeface="方正黑体简体" panose="03000509000000000000" pitchFamily="65" charset="-122"/>
                  <a:ea typeface="方正黑体简体" panose="03000509000000000000" pitchFamily="65" charset="-122"/>
                </a:rPr>
                <a:t>标题一</a:t>
              </a:r>
              <a:endParaRPr lang="zh-CN" altLang="en-US" sz="2400" dirty="0">
                <a:solidFill>
                  <a:prstClr val="white"/>
                </a:solidFill>
                <a:latin typeface="方正黑体简体" panose="03000509000000000000" pitchFamily="65" charset="-122"/>
                <a:ea typeface="方正黑体简体" panose="03000509000000000000" pitchFamily="65" charset="-122"/>
              </a:endParaRPr>
            </a:p>
          </p:txBody>
        </p:sp>
      </p:grpSp>
      <p:grpSp>
        <p:nvGrpSpPr>
          <p:cNvPr id="17" name="组合 16"/>
          <p:cNvGrpSpPr/>
          <p:nvPr/>
        </p:nvGrpSpPr>
        <p:grpSpPr>
          <a:xfrm>
            <a:off x="3275856" y="2570011"/>
            <a:ext cx="2232248" cy="1891337"/>
            <a:chOff x="3275856" y="2570009"/>
            <a:chExt cx="2232248" cy="1891337"/>
          </a:xfrm>
        </p:grpSpPr>
        <p:pic>
          <p:nvPicPr>
            <p:cNvPr id="18" name="Picture 5" descr="D:\png\画面与情绪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75856" y="2570009"/>
              <a:ext cx="2232248" cy="1891337"/>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3707904" y="3363838"/>
              <a:ext cx="1107996" cy="461665"/>
            </a:xfrm>
            <a:prstGeom prst="rect">
              <a:avLst/>
            </a:prstGeom>
            <a:noFill/>
          </p:spPr>
          <p:txBody>
            <a:bodyPr wrap="none" rtlCol="0">
              <a:spAutoFit/>
            </a:bodyPr>
            <a:lstStyle/>
            <a:p>
              <a:r>
                <a:rPr lang="zh-CN" altLang="en-US" sz="2400" dirty="0" smtClean="0">
                  <a:solidFill>
                    <a:prstClr val="white"/>
                  </a:solidFill>
                  <a:latin typeface="方正黑体简体" panose="03000509000000000000" pitchFamily="65" charset="-122"/>
                  <a:ea typeface="方正黑体简体" panose="03000509000000000000" pitchFamily="65" charset="-122"/>
                </a:rPr>
                <a:t>标题二</a:t>
              </a:r>
              <a:endParaRPr lang="zh-CN" altLang="en-US" sz="2400" dirty="0">
                <a:solidFill>
                  <a:prstClr val="white"/>
                </a:solidFill>
                <a:latin typeface="方正黑体简体" panose="03000509000000000000" pitchFamily="65" charset="-122"/>
                <a:ea typeface="方正黑体简体" panose="03000509000000000000" pitchFamily="65" charset="-122"/>
              </a:endParaRPr>
            </a:p>
          </p:txBody>
        </p:sp>
      </p:grpSp>
      <p:grpSp>
        <p:nvGrpSpPr>
          <p:cNvPr id="20" name="组合 19"/>
          <p:cNvGrpSpPr/>
          <p:nvPr/>
        </p:nvGrpSpPr>
        <p:grpSpPr>
          <a:xfrm>
            <a:off x="5868144" y="2844484"/>
            <a:ext cx="1970712" cy="1669743"/>
            <a:chOff x="5868144" y="2844482"/>
            <a:chExt cx="1970712" cy="1669743"/>
          </a:xfrm>
        </p:grpSpPr>
        <p:pic>
          <p:nvPicPr>
            <p:cNvPr id="21" name="Picture 5" descr="D:\png\画面与情绪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8144" y="2844482"/>
              <a:ext cx="1970712" cy="1669743"/>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6228184" y="3518534"/>
              <a:ext cx="1107996" cy="461665"/>
            </a:xfrm>
            <a:prstGeom prst="rect">
              <a:avLst/>
            </a:prstGeom>
            <a:noFill/>
          </p:spPr>
          <p:txBody>
            <a:bodyPr wrap="none" rtlCol="0">
              <a:spAutoFit/>
            </a:bodyPr>
            <a:lstStyle/>
            <a:p>
              <a:r>
                <a:rPr lang="zh-CN" altLang="en-US" sz="2400" dirty="0" smtClean="0">
                  <a:solidFill>
                    <a:prstClr val="white"/>
                  </a:solidFill>
                  <a:latin typeface="方正黑体简体" panose="03000509000000000000" pitchFamily="65" charset="-122"/>
                  <a:ea typeface="方正黑体简体" panose="03000509000000000000" pitchFamily="65" charset="-122"/>
                </a:rPr>
                <a:t>标题三</a:t>
              </a:r>
              <a:endParaRPr lang="zh-CN" altLang="en-US" sz="2400" dirty="0">
                <a:solidFill>
                  <a:prstClr val="white"/>
                </a:solidFill>
                <a:latin typeface="方正黑体简体" panose="03000509000000000000" pitchFamily="65" charset="-122"/>
                <a:ea typeface="方正黑体简体" panose="03000509000000000000" pitchFamily="65" charset="-122"/>
              </a:endParaRPr>
            </a:p>
          </p:txBody>
        </p:sp>
      </p:grpSp>
      <p:pic>
        <p:nvPicPr>
          <p:cNvPr id="23" name="Picture 2" descr="D:\png\0101000028865661_0007_图层-2-副本-7.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6200000" flipH="1">
            <a:off x="1632936" y="-604683"/>
            <a:ext cx="1061772" cy="12570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D:\png\0101000028865661_0007_图层-2-副本-7.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6200000" flipH="1" flipV="1">
            <a:off x="6249161" y="-615285"/>
            <a:ext cx="1061772" cy="14690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D:\png\0101000028865661_0007_图层-2-副本-7.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6200000" flipH="1" flipV="1">
            <a:off x="3705511" y="-904305"/>
            <a:ext cx="1273516" cy="16073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D:\png\12-03_0011_图层-5.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3641" y="4052998"/>
            <a:ext cx="561976" cy="6872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4" fill="hold" nodeType="withEffect">
                                  <p:stCondLst>
                                    <p:cond delay="0"/>
                                  </p:stCondLst>
                                  <p:childTnLst>
                                    <p:anim calcmode="lin" valueType="num">
                                      <p:cBhvr additive="base">
                                        <p:cTn id="6" dur="500"/>
                                        <p:tgtEl>
                                          <p:spTgt spid="23"/>
                                        </p:tgtEl>
                                        <p:attrNameLst>
                                          <p:attrName>ppt_x</p:attrName>
                                        </p:attrNameLst>
                                      </p:cBhvr>
                                      <p:tavLst>
                                        <p:tav tm="0">
                                          <p:val>
                                            <p:strVal val="ppt_x"/>
                                          </p:val>
                                        </p:tav>
                                        <p:tav tm="100000">
                                          <p:val>
                                            <p:strVal val="ppt_x"/>
                                          </p:val>
                                        </p:tav>
                                      </p:tavLst>
                                    </p:anim>
                                    <p:anim calcmode="lin" valueType="num">
                                      <p:cBhvr additive="base">
                                        <p:cTn id="7" dur="500"/>
                                        <p:tgtEl>
                                          <p:spTgt spid="23"/>
                                        </p:tgtEl>
                                        <p:attrNameLst>
                                          <p:attrName>ppt_y</p:attrName>
                                        </p:attrNameLst>
                                      </p:cBhvr>
                                      <p:tavLst>
                                        <p:tav tm="0">
                                          <p:val>
                                            <p:strVal val="ppt_y"/>
                                          </p:val>
                                        </p:tav>
                                        <p:tav tm="100000">
                                          <p:val>
                                            <p:strVal val="1+ppt_h/2"/>
                                          </p:val>
                                        </p:tav>
                                      </p:tavLst>
                                    </p:anim>
                                    <p:set>
                                      <p:cBhvr>
                                        <p:cTn id="8" dur="1" fill="hold">
                                          <p:stCondLst>
                                            <p:cond delay="499"/>
                                          </p:stCondLst>
                                        </p:cTn>
                                        <p:tgtEl>
                                          <p:spTgt spid="23"/>
                                        </p:tgtEl>
                                        <p:attrNameLst>
                                          <p:attrName>style.visibility</p:attrName>
                                        </p:attrNameLst>
                                      </p:cBhvr>
                                      <p:to>
                                        <p:strVal val="hidden"/>
                                      </p:to>
                                    </p:set>
                                  </p:childTnLst>
                                </p:cTn>
                              </p:par>
                              <p:par>
                                <p:cTn id="9" presetID="1" presetClass="exit" presetSubtype="0" fill="hold" nodeType="withEffect">
                                  <p:stCondLst>
                                    <p:cond delay="300"/>
                                  </p:stCondLst>
                                  <p:childTnLst>
                                    <p:set>
                                      <p:cBhvr>
                                        <p:cTn id="10" dur="1" fill="hold">
                                          <p:stCondLst>
                                            <p:cond delay="0"/>
                                          </p:stCondLst>
                                        </p:cTn>
                                        <p:tgtEl>
                                          <p:spTgt spid="23"/>
                                        </p:tgtEl>
                                        <p:attrNameLst>
                                          <p:attrName>style.visibility</p:attrName>
                                        </p:attrNameLst>
                                      </p:cBhvr>
                                      <p:to>
                                        <p:strVal val="hidden"/>
                                      </p:to>
                                    </p:set>
                                  </p:childTnLst>
                                </p:cTn>
                              </p:par>
                              <p:par>
                                <p:cTn id="11" presetID="53" presetClass="entr" presetSubtype="16" fill="hold" nodeType="withEffect">
                                  <p:stCondLst>
                                    <p:cond delay="30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par>
                                <p:cTn id="16" presetID="2" presetClass="exit" presetSubtype="4" fill="hold" nodeType="withEffect">
                                  <p:stCondLst>
                                    <p:cond delay="300"/>
                                  </p:stCondLst>
                                  <p:childTnLst>
                                    <p:anim calcmode="lin" valueType="num">
                                      <p:cBhvr additive="base">
                                        <p:cTn id="17" dur="500"/>
                                        <p:tgtEl>
                                          <p:spTgt spid="25"/>
                                        </p:tgtEl>
                                        <p:attrNameLst>
                                          <p:attrName>ppt_x</p:attrName>
                                        </p:attrNameLst>
                                      </p:cBhvr>
                                      <p:tavLst>
                                        <p:tav tm="0">
                                          <p:val>
                                            <p:strVal val="ppt_x"/>
                                          </p:val>
                                        </p:tav>
                                        <p:tav tm="100000">
                                          <p:val>
                                            <p:strVal val="ppt_x"/>
                                          </p:val>
                                        </p:tav>
                                      </p:tavLst>
                                    </p:anim>
                                    <p:anim calcmode="lin" valueType="num">
                                      <p:cBhvr additive="base">
                                        <p:cTn id="18" dur="500"/>
                                        <p:tgtEl>
                                          <p:spTgt spid="25"/>
                                        </p:tgtEl>
                                        <p:attrNameLst>
                                          <p:attrName>ppt_y</p:attrName>
                                        </p:attrNameLst>
                                      </p:cBhvr>
                                      <p:tavLst>
                                        <p:tav tm="0">
                                          <p:val>
                                            <p:strVal val="ppt_y"/>
                                          </p:val>
                                        </p:tav>
                                        <p:tav tm="100000">
                                          <p:val>
                                            <p:strVal val="1+ppt_h/2"/>
                                          </p:val>
                                        </p:tav>
                                      </p:tavLst>
                                    </p:anim>
                                    <p:set>
                                      <p:cBhvr>
                                        <p:cTn id="19" dur="1" fill="hold">
                                          <p:stCondLst>
                                            <p:cond delay="499"/>
                                          </p:stCondLst>
                                        </p:cTn>
                                        <p:tgtEl>
                                          <p:spTgt spid="25"/>
                                        </p:tgtEl>
                                        <p:attrNameLst>
                                          <p:attrName>style.visibility</p:attrName>
                                        </p:attrNameLst>
                                      </p:cBhvr>
                                      <p:to>
                                        <p:strVal val="hidden"/>
                                      </p:to>
                                    </p:set>
                                  </p:childTnLst>
                                </p:cTn>
                              </p:par>
                              <p:par>
                                <p:cTn id="20" presetID="1" presetClass="exit" presetSubtype="0" fill="hold" nodeType="withEffect">
                                  <p:stCondLst>
                                    <p:cond delay="600"/>
                                  </p:stCondLst>
                                  <p:childTnLst>
                                    <p:set>
                                      <p:cBhvr>
                                        <p:cTn id="21" dur="1" fill="hold">
                                          <p:stCondLst>
                                            <p:cond delay="0"/>
                                          </p:stCondLst>
                                        </p:cTn>
                                        <p:tgtEl>
                                          <p:spTgt spid="25"/>
                                        </p:tgtEl>
                                        <p:attrNameLst>
                                          <p:attrName>style.visibility</p:attrName>
                                        </p:attrNameLst>
                                      </p:cBhvr>
                                      <p:to>
                                        <p:strVal val="hidden"/>
                                      </p:to>
                                    </p:set>
                                  </p:childTnLst>
                                </p:cTn>
                              </p:par>
                              <p:par>
                                <p:cTn id="22" presetID="53" presetClass="entr" presetSubtype="16" fill="hold" nodeType="withEffect">
                                  <p:stCondLst>
                                    <p:cond delay="500"/>
                                  </p:stCondLst>
                                  <p:childTnLst>
                                    <p:set>
                                      <p:cBhvr>
                                        <p:cTn id="23" dur="1" fill="hold">
                                          <p:stCondLst>
                                            <p:cond delay="0"/>
                                          </p:stCondLst>
                                        </p:cTn>
                                        <p:tgtEl>
                                          <p:spTgt spid="17"/>
                                        </p:tgtEl>
                                        <p:attrNameLst>
                                          <p:attrName>style.visibility</p:attrName>
                                        </p:attrNameLst>
                                      </p:cBhvr>
                                      <p:to>
                                        <p:strVal val="visible"/>
                                      </p:to>
                                    </p:set>
                                    <p:anim calcmode="lin" valueType="num">
                                      <p:cBhvr>
                                        <p:cTn id="24" dur="500" fill="hold"/>
                                        <p:tgtEl>
                                          <p:spTgt spid="17"/>
                                        </p:tgtEl>
                                        <p:attrNameLst>
                                          <p:attrName>ppt_w</p:attrName>
                                        </p:attrNameLst>
                                      </p:cBhvr>
                                      <p:tavLst>
                                        <p:tav tm="0">
                                          <p:val>
                                            <p:fltVal val="0"/>
                                          </p:val>
                                        </p:tav>
                                        <p:tav tm="100000">
                                          <p:val>
                                            <p:strVal val="#ppt_w"/>
                                          </p:val>
                                        </p:tav>
                                      </p:tavLst>
                                    </p:anim>
                                    <p:anim calcmode="lin" valueType="num">
                                      <p:cBhvr>
                                        <p:cTn id="25" dur="500" fill="hold"/>
                                        <p:tgtEl>
                                          <p:spTgt spid="17"/>
                                        </p:tgtEl>
                                        <p:attrNameLst>
                                          <p:attrName>ppt_h</p:attrName>
                                        </p:attrNameLst>
                                      </p:cBhvr>
                                      <p:tavLst>
                                        <p:tav tm="0">
                                          <p:val>
                                            <p:fltVal val="0"/>
                                          </p:val>
                                        </p:tav>
                                        <p:tav tm="100000">
                                          <p:val>
                                            <p:strVal val="#ppt_h"/>
                                          </p:val>
                                        </p:tav>
                                      </p:tavLst>
                                    </p:anim>
                                    <p:animEffect transition="in" filter="fade">
                                      <p:cBhvr>
                                        <p:cTn id="26" dur="500"/>
                                        <p:tgtEl>
                                          <p:spTgt spid="17"/>
                                        </p:tgtEl>
                                      </p:cBhvr>
                                    </p:animEffect>
                                  </p:childTnLst>
                                </p:cTn>
                              </p:par>
                              <p:par>
                                <p:cTn id="27" presetID="2" presetClass="exit" presetSubtype="4" fill="hold" nodeType="withEffect">
                                  <p:stCondLst>
                                    <p:cond delay="300"/>
                                  </p:stCondLst>
                                  <p:childTnLst>
                                    <p:anim calcmode="lin" valueType="num">
                                      <p:cBhvr additive="base">
                                        <p:cTn id="28" dur="500"/>
                                        <p:tgtEl>
                                          <p:spTgt spid="24"/>
                                        </p:tgtEl>
                                        <p:attrNameLst>
                                          <p:attrName>ppt_x</p:attrName>
                                        </p:attrNameLst>
                                      </p:cBhvr>
                                      <p:tavLst>
                                        <p:tav tm="0">
                                          <p:val>
                                            <p:strVal val="ppt_x"/>
                                          </p:val>
                                        </p:tav>
                                        <p:tav tm="100000">
                                          <p:val>
                                            <p:strVal val="ppt_x"/>
                                          </p:val>
                                        </p:tav>
                                      </p:tavLst>
                                    </p:anim>
                                    <p:anim calcmode="lin" valueType="num">
                                      <p:cBhvr additive="base">
                                        <p:cTn id="29" dur="500"/>
                                        <p:tgtEl>
                                          <p:spTgt spid="24"/>
                                        </p:tgtEl>
                                        <p:attrNameLst>
                                          <p:attrName>ppt_y</p:attrName>
                                        </p:attrNameLst>
                                      </p:cBhvr>
                                      <p:tavLst>
                                        <p:tav tm="0">
                                          <p:val>
                                            <p:strVal val="ppt_y"/>
                                          </p:val>
                                        </p:tav>
                                        <p:tav tm="100000">
                                          <p:val>
                                            <p:strVal val="1+ppt_h/2"/>
                                          </p:val>
                                        </p:tav>
                                      </p:tavLst>
                                    </p:anim>
                                    <p:set>
                                      <p:cBhvr>
                                        <p:cTn id="30" dur="1" fill="hold">
                                          <p:stCondLst>
                                            <p:cond delay="499"/>
                                          </p:stCondLst>
                                        </p:cTn>
                                        <p:tgtEl>
                                          <p:spTgt spid="24"/>
                                        </p:tgtEl>
                                        <p:attrNameLst>
                                          <p:attrName>style.visibility</p:attrName>
                                        </p:attrNameLst>
                                      </p:cBhvr>
                                      <p:to>
                                        <p:strVal val="hidden"/>
                                      </p:to>
                                    </p:set>
                                  </p:childTnLst>
                                </p:cTn>
                              </p:par>
                              <p:par>
                                <p:cTn id="31" presetID="1" presetClass="exit" presetSubtype="0" fill="hold" nodeType="withEffect">
                                  <p:stCondLst>
                                    <p:cond delay="600"/>
                                  </p:stCondLst>
                                  <p:childTnLst>
                                    <p:set>
                                      <p:cBhvr>
                                        <p:cTn id="32" dur="1" fill="hold">
                                          <p:stCondLst>
                                            <p:cond delay="0"/>
                                          </p:stCondLst>
                                        </p:cTn>
                                        <p:tgtEl>
                                          <p:spTgt spid="24"/>
                                        </p:tgtEl>
                                        <p:attrNameLst>
                                          <p:attrName>style.visibility</p:attrName>
                                        </p:attrNameLst>
                                      </p:cBhvr>
                                      <p:to>
                                        <p:strVal val="hidden"/>
                                      </p:to>
                                    </p:set>
                                  </p:childTnLst>
                                </p:cTn>
                              </p:par>
                              <p:par>
                                <p:cTn id="33" presetID="53" presetClass="entr" presetSubtype="16" fill="hold" nodeType="withEffect">
                                  <p:stCondLst>
                                    <p:cond delay="600"/>
                                  </p:stCondLst>
                                  <p:childTnLst>
                                    <p:set>
                                      <p:cBhvr>
                                        <p:cTn id="34" dur="1" fill="hold">
                                          <p:stCondLst>
                                            <p:cond delay="0"/>
                                          </p:stCondLst>
                                        </p:cTn>
                                        <p:tgtEl>
                                          <p:spTgt spid="20"/>
                                        </p:tgtEl>
                                        <p:attrNameLst>
                                          <p:attrName>style.visibility</p:attrName>
                                        </p:attrNameLst>
                                      </p:cBhvr>
                                      <p:to>
                                        <p:strVal val="visible"/>
                                      </p:to>
                                    </p:set>
                                    <p:anim calcmode="lin" valueType="num">
                                      <p:cBhvr>
                                        <p:cTn id="35" dur="500" fill="hold"/>
                                        <p:tgtEl>
                                          <p:spTgt spid="20"/>
                                        </p:tgtEl>
                                        <p:attrNameLst>
                                          <p:attrName>ppt_w</p:attrName>
                                        </p:attrNameLst>
                                      </p:cBhvr>
                                      <p:tavLst>
                                        <p:tav tm="0">
                                          <p:val>
                                            <p:fltVal val="0"/>
                                          </p:val>
                                        </p:tav>
                                        <p:tav tm="100000">
                                          <p:val>
                                            <p:strVal val="#ppt_w"/>
                                          </p:val>
                                        </p:tav>
                                      </p:tavLst>
                                    </p:anim>
                                    <p:anim calcmode="lin" valueType="num">
                                      <p:cBhvr>
                                        <p:cTn id="36" dur="500" fill="hold"/>
                                        <p:tgtEl>
                                          <p:spTgt spid="20"/>
                                        </p:tgtEl>
                                        <p:attrNameLst>
                                          <p:attrName>ppt_h</p:attrName>
                                        </p:attrNameLst>
                                      </p:cBhvr>
                                      <p:tavLst>
                                        <p:tav tm="0">
                                          <p:val>
                                            <p:fltVal val="0"/>
                                          </p:val>
                                        </p:tav>
                                        <p:tav tm="100000">
                                          <p:val>
                                            <p:strVal val="#ppt_h"/>
                                          </p:val>
                                        </p:tav>
                                      </p:tavLst>
                                    </p:anim>
                                    <p:animEffect transition="in" filter="fade">
                                      <p:cBhvr>
                                        <p:cTn id="37" dur="500"/>
                                        <p:tgtEl>
                                          <p:spTgt spid="20"/>
                                        </p:tgtEl>
                                      </p:cBhvr>
                                    </p:animEffect>
                                  </p:childTnLst>
                                </p:cTn>
                              </p:par>
                            </p:childTnLst>
                          </p:cTn>
                        </p:par>
                        <p:par>
                          <p:cTn id="38" fill="hold">
                            <p:stCondLst>
                              <p:cond delay="500"/>
                            </p:stCondLst>
                            <p:childTnLst>
                              <p:par>
                                <p:cTn id="39" presetID="42" presetClass="entr" presetSubtype="0" fill="hold"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anim calcmode="lin" valueType="num">
                                      <p:cBhvr>
                                        <p:cTn id="42" dur="500" fill="hold"/>
                                        <p:tgtEl>
                                          <p:spTgt spid="8"/>
                                        </p:tgtEl>
                                        <p:attrNameLst>
                                          <p:attrName>ppt_x</p:attrName>
                                        </p:attrNameLst>
                                      </p:cBhvr>
                                      <p:tavLst>
                                        <p:tav tm="0">
                                          <p:val>
                                            <p:strVal val="#ppt_x"/>
                                          </p:val>
                                        </p:tav>
                                        <p:tav tm="100000">
                                          <p:val>
                                            <p:strVal val="#ppt_x"/>
                                          </p:val>
                                        </p:tav>
                                      </p:tavLst>
                                    </p:anim>
                                    <p:anim calcmode="lin" valueType="num">
                                      <p:cBhvr>
                                        <p:cTn id="43" dur="500" fill="hold"/>
                                        <p:tgtEl>
                                          <p:spTgt spid="8"/>
                                        </p:tgtEl>
                                        <p:attrNameLst>
                                          <p:attrName>ppt_y</p:attrName>
                                        </p:attrNameLst>
                                      </p:cBhvr>
                                      <p:tavLst>
                                        <p:tav tm="0">
                                          <p:val>
                                            <p:strVal val="#ppt_y+.1"/>
                                          </p:val>
                                        </p:tav>
                                        <p:tav tm="100000">
                                          <p:val>
                                            <p:strVal val="#ppt_y"/>
                                          </p:val>
                                        </p:tav>
                                      </p:tavLst>
                                    </p:anim>
                                  </p:childTnLst>
                                </p:cTn>
                              </p:par>
                            </p:childTnLst>
                          </p:cTn>
                        </p:par>
                        <p:par>
                          <p:cTn id="44" fill="hold">
                            <p:stCondLst>
                              <p:cond delay="1000"/>
                            </p:stCondLst>
                            <p:childTnLst>
                              <p:par>
                                <p:cTn id="45" presetID="10" presetClass="entr" presetSubtype="0" fill="hold" grpId="0" nodeType="after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par>
                          <p:cTn id="48" fill="hold">
                            <p:stCondLst>
                              <p:cond delay="1500"/>
                            </p:stCondLst>
                            <p:childTnLst>
                              <p:par>
                                <p:cTn id="49" presetID="42" presetClass="entr" presetSubtype="0" fill="hold" nodeType="after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500"/>
                                        <p:tgtEl>
                                          <p:spTgt spid="10"/>
                                        </p:tgtEl>
                                      </p:cBhvr>
                                    </p:animEffect>
                                    <p:anim calcmode="lin" valueType="num">
                                      <p:cBhvr>
                                        <p:cTn id="52" dur="500" fill="hold"/>
                                        <p:tgtEl>
                                          <p:spTgt spid="10"/>
                                        </p:tgtEl>
                                        <p:attrNameLst>
                                          <p:attrName>ppt_x</p:attrName>
                                        </p:attrNameLst>
                                      </p:cBhvr>
                                      <p:tavLst>
                                        <p:tav tm="0">
                                          <p:val>
                                            <p:strVal val="#ppt_x"/>
                                          </p:val>
                                        </p:tav>
                                        <p:tav tm="100000">
                                          <p:val>
                                            <p:strVal val="#ppt_x"/>
                                          </p:val>
                                        </p:tav>
                                      </p:tavLst>
                                    </p:anim>
                                    <p:anim calcmode="lin" valueType="num">
                                      <p:cBhvr>
                                        <p:cTn id="53" dur="500" fill="hold"/>
                                        <p:tgtEl>
                                          <p:spTgt spid="10"/>
                                        </p:tgtEl>
                                        <p:attrNameLst>
                                          <p:attrName>ppt_y</p:attrName>
                                        </p:attrNameLst>
                                      </p:cBhvr>
                                      <p:tavLst>
                                        <p:tav tm="0">
                                          <p:val>
                                            <p:strVal val="#ppt_y+.1"/>
                                          </p:val>
                                        </p:tav>
                                        <p:tav tm="100000">
                                          <p:val>
                                            <p:strVal val="#ppt_y"/>
                                          </p:val>
                                        </p:tav>
                                      </p:tavLst>
                                    </p:anim>
                                  </p:childTnLst>
                                </p:cTn>
                              </p:par>
                            </p:childTnLst>
                          </p:cTn>
                        </p:par>
                        <p:par>
                          <p:cTn id="54" fill="hold">
                            <p:stCondLst>
                              <p:cond delay="2000"/>
                            </p:stCondLst>
                            <p:childTnLst>
                              <p:par>
                                <p:cTn id="55" presetID="10" presetClass="entr" presetSubtype="0" fill="hold" grpId="0" nodeType="after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500"/>
                                        <p:tgtEl>
                                          <p:spTgt spid="12"/>
                                        </p:tgtEl>
                                      </p:cBhvr>
                                    </p:animEffect>
                                  </p:childTnLst>
                                </p:cTn>
                              </p:par>
                            </p:childTnLst>
                          </p:cTn>
                        </p:par>
                        <p:par>
                          <p:cTn id="58" fill="hold">
                            <p:stCondLst>
                              <p:cond delay="2500"/>
                            </p:stCondLst>
                            <p:childTnLst>
                              <p:par>
                                <p:cTn id="59" presetID="42" presetClass="entr" presetSubtype="0" fill="hold" nodeType="after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fade">
                                      <p:cBhvr>
                                        <p:cTn id="61" dur="500"/>
                                        <p:tgtEl>
                                          <p:spTgt spid="9"/>
                                        </p:tgtEl>
                                      </p:cBhvr>
                                    </p:animEffect>
                                    <p:anim calcmode="lin" valueType="num">
                                      <p:cBhvr>
                                        <p:cTn id="62" dur="500" fill="hold"/>
                                        <p:tgtEl>
                                          <p:spTgt spid="9"/>
                                        </p:tgtEl>
                                        <p:attrNameLst>
                                          <p:attrName>ppt_x</p:attrName>
                                        </p:attrNameLst>
                                      </p:cBhvr>
                                      <p:tavLst>
                                        <p:tav tm="0">
                                          <p:val>
                                            <p:strVal val="#ppt_x"/>
                                          </p:val>
                                        </p:tav>
                                        <p:tav tm="100000">
                                          <p:val>
                                            <p:strVal val="#ppt_x"/>
                                          </p:val>
                                        </p:tav>
                                      </p:tavLst>
                                    </p:anim>
                                    <p:anim calcmode="lin" valueType="num">
                                      <p:cBhvr>
                                        <p:cTn id="63" dur="500" fill="hold"/>
                                        <p:tgtEl>
                                          <p:spTgt spid="9"/>
                                        </p:tgtEl>
                                        <p:attrNameLst>
                                          <p:attrName>ppt_y</p:attrName>
                                        </p:attrNameLst>
                                      </p:cBhvr>
                                      <p:tavLst>
                                        <p:tav tm="0">
                                          <p:val>
                                            <p:strVal val="#ppt_y+.1"/>
                                          </p:val>
                                        </p:tav>
                                        <p:tav tm="100000">
                                          <p:val>
                                            <p:strVal val="#ppt_y"/>
                                          </p:val>
                                        </p:tav>
                                      </p:tavLst>
                                    </p:anim>
                                  </p:childTnLst>
                                </p:cTn>
                              </p:par>
                            </p:childTnLst>
                          </p:cTn>
                        </p:par>
                        <p:par>
                          <p:cTn id="64" fill="hold">
                            <p:stCondLst>
                              <p:cond delay="3000"/>
                            </p:stCondLst>
                            <p:childTnLst>
                              <p:par>
                                <p:cTn id="65" presetID="10" presetClass="entr" presetSubtype="0" fill="hold" grpId="0" nodeType="after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fade">
                                      <p:cBhvr>
                                        <p:cTn id="6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683568" y="339501"/>
            <a:ext cx="530690" cy="499419"/>
            <a:chOff x="795693" y="377252"/>
            <a:chExt cx="530690" cy="499419"/>
          </a:xfrm>
        </p:grpSpPr>
        <p:pic>
          <p:nvPicPr>
            <p:cNvPr id="5" name="Picture 2" descr="C:\Users\Administrator\Desktop\11519219_230238617143_2副本.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95693" y="377252"/>
              <a:ext cx="530690" cy="4994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bwMode="auto">
            <a:xfrm>
              <a:off x="871907" y="377253"/>
              <a:ext cx="432048" cy="461665"/>
            </a:xfrm>
            <a:prstGeom prst="rect">
              <a:avLst/>
            </a:prstGeom>
            <a:noFill/>
          </p:spPr>
          <p:txBody>
            <a:bodyPr wrap="square">
              <a:spAutoFit/>
            </a:bodyPr>
            <a:lstStyle/>
            <a:p>
              <a:pPr>
                <a:defRPr/>
              </a:pPr>
              <a:r>
                <a:rPr lang="en-US" altLang="zh-CN" sz="2400" b="1" smtClean="0">
                  <a:solidFill>
                    <a:prstClr val="black"/>
                  </a:solidFill>
                  <a:latin typeface="微软雅黑" panose="020B0503020204020204" pitchFamily="34" charset="-122"/>
                  <a:ea typeface="微软雅黑" panose="020B0503020204020204" pitchFamily="34" charset="-122"/>
                </a:rPr>
                <a:t>2</a:t>
              </a:r>
              <a:endParaRPr lang="zh-CN" altLang="en-US" sz="2400" b="1" dirty="0">
                <a:solidFill>
                  <a:prstClr val="black"/>
                </a:solidFill>
                <a:latin typeface="微软雅黑" panose="020B0503020204020204" pitchFamily="34" charset="-122"/>
                <a:ea typeface="微软雅黑" panose="020B0503020204020204" pitchFamily="34" charset="-122"/>
              </a:endParaRPr>
            </a:p>
          </p:txBody>
        </p:sp>
      </p:grpSp>
      <p:sp>
        <p:nvSpPr>
          <p:cNvPr id="7" name="矩形 24"/>
          <p:cNvSpPr>
            <a:spLocks noChangeArrowheads="1"/>
          </p:cNvSpPr>
          <p:nvPr/>
        </p:nvSpPr>
        <p:spPr bwMode="auto">
          <a:xfrm>
            <a:off x="1242417" y="325776"/>
            <a:ext cx="32624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buFont typeface="Arial" panose="020B0604020202020204" pitchFamily="34" charset="0"/>
              <a:buNone/>
            </a:pPr>
            <a:r>
              <a:rPr lang="zh-CN" altLang="en-US" sz="2400">
                <a:solidFill>
                  <a:srgbClr val="262626"/>
                </a:solidFill>
                <a:latin typeface="方正大标宋繁体" panose="02010601030101010101" pitchFamily="2" charset="-122"/>
                <a:ea typeface="方正大标宋繁体" panose="02010601030101010101" pitchFamily="2" charset="-122"/>
                <a:sym typeface="微软雅黑" panose="020B0503020204020204" pitchFamily="34" charset="-122"/>
              </a:rPr>
              <a:t>请在此处输入您的标题</a:t>
            </a:r>
            <a:endParaRPr lang="zh-CN" altLang="en-US" sz="2400">
              <a:latin typeface="方正大标宋繁体" panose="02010601030101010101" pitchFamily="2" charset="-122"/>
              <a:ea typeface="方正大标宋繁体" panose="02010601030101010101" pitchFamily="2" charset="-122"/>
            </a:endParaRPr>
          </a:p>
        </p:txBody>
      </p:sp>
      <p:pic>
        <p:nvPicPr>
          <p:cNvPr id="27" name="图片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5420" y="-127343"/>
            <a:ext cx="1798580" cy="1451866"/>
          </a:xfrm>
          <a:prstGeom prst="rect">
            <a:avLst/>
          </a:prstGeom>
        </p:spPr>
      </p:pic>
      <p:pic>
        <p:nvPicPr>
          <p:cNvPr id="8" name="Picture 2" descr="D:\png\0101000028865661_0007_图层-2-副本-7.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45892" y="1582972"/>
            <a:ext cx="1081403" cy="39639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png\0101000028865661_0007_图层-2-副本-7.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flipH="1">
            <a:off x="2292745" y="2661812"/>
            <a:ext cx="1106410" cy="39639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D:\png\0101000028865661_0007_图层-2-副本-7.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3923928" y="3722694"/>
            <a:ext cx="1081404" cy="39639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D:\png\0101000028865661_0007_图层-2-副本-7.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flipH="1">
            <a:off x="5617768" y="2554217"/>
            <a:ext cx="1081406" cy="396393"/>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组合 11"/>
          <p:cNvGrpSpPr/>
          <p:nvPr/>
        </p:nvGrpSpPr>
        <p:grpSpPr>
          <a:xfrm>
            <a:off x="1490189" y="1123015"/>
            <a:ext cx="2412068" cy="1297246"/>
            <a:chOff x="1490189" y="1123015"/>
            <a:chExt cx="2412068" cy="1297246"/>
          </a:xfrm>
        </p:grpSpPr>
        <p:pic>
          <p:nvPicPr>
            <p:cNvPr id="13" name="Picture 2" descr="D:\png\0101000028865661_0003_图层-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0189" y="1123015"/>
              <a:ext cx="2412068" cy="129724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2130963" y="1519558"/>
              <a:ext cx="1130519" cy="523220"/>
            </a:xfrm>
            <a:prstGeom prst="rect">
              <a:avLst/>
            </a:prstGeom>
            <a:noFill/>
          </p:spPr>
          <p:txBody>
            <a:bodyPr wrap="square" rtlCol="0">
              <a:spAutoFit/>
            </a:bodyPr>
            <a:lstStyle/>
            <a:p>
              <a:r>
                <a:rPr lang="zh-CN" altLang="en-US" sz="1400" dirty="0" smtClean="0">
                  <a:solidFill>
                    <a:schemeClr val="bg1"/>
                  </a:solidFill>
                  <a:latin typeface="方正黑体简体" panose="03000509000000000000" pitchFamily="65" charset="-122"/>
                  <a:ea typeface="方正黑体简体" panose="03000509000000000000" pitchFamily="65" charset="-122"/>
                </a:rPr>
                <a:t>点击输入您的文本内容</a:t>
              </a:r>
              <a:endParaRPr lang="en-US" altLang="zh-CN" sz="1400" dirty="0" smtClean="0">
                <a:solidFill>
                  <a:schemeClr val="bg1"/>
                </a:solidFill>
                <a:latin typeface="方正黑体简体" panose="03000509000000000000" pitchFamily="65" charset="-122"/>
                <a:ea typeface="方正黑体简体" panose="03000509000000000000" pitchFamily="65" charset="-122"/>
              </a:endParaRPr>
            </a:p>
          </p:txBody>
        </p:sp>
      </p:grpSp>
      <p:grpSp>
        <p:nvGrpSpPr>
          <p:cNvPr id="15" name="组合 14"/>
          <p:cNvGrpSpPr/>
          <p:nvPr/>
        </p:nvGrpSpPr>
        <p:grpSpPr>
          <a:xfrm>
            <a:off x="4754240" y="1123015"/>
            <a:ext cx="2412068" cy="1297246"/>
            <a:chOff x="1490189" y="1123015"/>
            <a:chExt cx="2412068" cy="1297246"/>
          </a:xfrm>
        </p:grpSpPr>
        <p:pic>
          <p:nvPicPr>
            <p:cNvPr id="16" name="Picture 2" descr="D:\png\0101000028865661_0003_图层-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0189" y="1123015"/>
              <a:ext cx="2412068" cy="129724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2130963" y="1519558"/>
              <a:ext cx="1130519" cy="523220"/>
            </a:xfrm>
            <a:prstGeom prst="rect">
              <a:avLst/>
            </a:prstGeom>
            <a:noFill/>
          </p:spPr>
          <p:txBody>
            <a:bodyPr wrap="square" rtlCol="0">
              <a:spAutoFit/>
            </a:bodyPr>
            <a:lstStyle/>
            <a:p>
              <a:r>
                <a:rPr lang="zh-CN" altLang="en-US" sz="1400" dirty="0" smtClean="0">
                  <a:solidFill>
                    <a:schemeClr val="bg1"/>
                  </a:solidFill>
                  <a:latin typeface="方正黑体简体" panose="03000509000000000000" pitchFamily="65" charset="-122"/>
                  <a:ea typeface="方正黑体简体" panose="03000509000000000000" pitchFamily="65" charset="-122"/>
                </a:rPr>
                <a:t>点击输入您的文本内容</a:t>
              </a:r>
              <a:endParaRPr lang="en-US" altLang="zh-CN" sz="1400" dirty="0" smtClean="0">
                <a:solidFill>
                  <a:schemeClr val="bg1"/>
                </a:solidFill>
                <a:latin typeface="方正黑体简体" panose="03000509000000000000" pitchFamily="65" charset="-122"/>
                <a:ea typeface="方正黑体简体" panose="03000509000000000000" pitchFamily="65" charset="-122"/>
              </a:endParaRPr>
            </a:p>
          </p:txBody>
        </p:sp>
      </p:grpSp>
      <p:grpSp>
        <p:nvGrpSpPr>
          <p:cNvPr id="18" name="组合 17"/>
          <p:cNvGrpSpPr/>
          <p:nvPr/>
        </p:nvGrpSpPr>
        <p:grpSpPr>
          <a:xfrm>
            <a:off x="4754240" y="3295164"/>
            <a:ext cx="2412068" cy="1297246"/>
            <a:chOff x="1490189" y="1123015"/>
            <a:chExt cx="2412068" cy="1297246"/>
          </a:xfrm>
        </p:grpSpPr>
        <p:pic>
          <p:nvPicPr>
            <p:cNvPr id="19" name="Picture 2" descr="D:\png\0101000028865661_0003_图层-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0189" y="1123015"/>
              <a:ext cx="2412068" cy="1297246"/>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2130963" y="1519558"/>
              <a:ext cx="1130519" cy="523220"/>
            </a:xfrm>
            <a:prstGeom prst="rect">
              <a:avLst/>
            </a:prstGeom>
            <a:noFill/>
          </p:spPr>
          <p:txBody>
            <a:bodyPr wrap="square" rtlCol="0">
              <a:spAutoFit/>
            </a:bodyPr>
            <a:lstStyle/>
            <a:p>
              <a:r>
                <a:rPr lang="zh-CN" altLang="en-US" sz="1400" dirty="0" smtClean="0">
                  <a:solidFill>
                    <a:schemeClr val="bg1"/>
                  </a:solidFill>
                  <a:latin typeface="方正黑体简体" panose="03000509000000000000" pitchFamily="65" charset="-122"/>
                  <a:ea typeface="方正黑体简体" panose="03000509000000000000" pitchFamily="65" charset="-122"/>
                </a:rPr>
                <a:t>点击输入您的文本内容</a:t>
              </a:r>
              <a:endParaRPr lang="en-US" altLang="zh-CN" sz="1400" dirty="0" smtClean="0">
                <a:solidFill>
                  <a:schemeClr val="bg1"/>
                </a:solidFill>
                <a:latin typeface="方正黑体简体" panose="03000509000000000000" pitchFamily="65" charset="-122"/>
                <a:ea typeface="方正黑体简体" panose="03000509000000000000" pitchFamily="65" charset="-122"/>
              </a:endParaRPr>
            </a:p>
          </p:txBody>
        </p:sp>
      </p:grpSp>
      <p:grpSp>
        <p:nvGrpSpPr>
          <p:cNvPr id="21" name="组合 20"/>
          <p:cNvGrpSpPr/>
          <p:nvPr/>
        </p:nvGrpSpPr>
        <p:grpSpPr>
          <a:xfrm>
            <a:off x="1639916" y="3295164"/>
            <a:ext cx="2412068" cy="1297246"/>
            <a:chOff x="1490189" y="1123015"/>
            <a:chExt cx="2412068" cy="1297246"/>
          </a:xfrm>
        </p:grpSpPr>
        <p:pic>
          <p:nvPicPr>
            <p:cNvPr id="22" name="Picture 2" descr="D:\png\0101000028865661_0003_图层-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0189" y="1123015"/>
              <a:ext cx="2412068" cy="1297246"/>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2130963" y="1519558"/>
              <a:ext cx="1130519" cy="523220"/>
            </a:xfrm>
            <a:prstGeom prst="rect">
              <a:avLst/>
            </a:prstGeom>
            <a:noFill/>
          </p:spPr>
          <p:txBody>
            <a:bodyPr wrap="square" rtlCol="0">
              <a:spAutoFit/>
            </a:bodyPr>
            <a:lstStyle/>
            <a:p>
              <a:r>
                <a:rPr lang="zh-CN" altLang="en-US" sz="1400" dirty="0" smtClean="0">
                  <a:solidFill>
                    <a:schemeClr val="bg1"/>
                  </a:solidFill>
                  <a:latin typeface="方正黑体简体" panose="03000509000000000000" pitchFamily="65" charset="-122"/>
                  <a:ea typeface="方正黑体简体" panose="03000509000000000000" pitchFamily="65" charset="-122"/>
                </a:rPr>
                <a:t>点击输入您的文本内容</a:t>
              </a:r>
              <a:endParaRPr lang="en-US" altLang="zh-CN" sz="1400" dirty="0" smtClean="0">
                <a:solidFill>
                  <a:schemeClr val="bg1"/>
                </a:solidFill>
                <a:latin typeface="方正黑体简体" panose="03000509000000000000" pitchFamily="65" charset="-122"/>
                <a:ea typeface="方正黑体简体" panose="03000509000000000000" pitchFamily="65" charset="-122"/>
              </a:endParaRPr>
            </a:p>
          </p:txBody>
        </p:sp>
      </p:grpSp>
      <p:sp>
        <p:nvSpPr>
          <p:cNvPr id="24" name="TextBox 23"/>
          <p:cNvSpPr txBox="1"/>
          <p:nvPr/>
        </p:nvSpPr>
        <p:spPr>
          <a:xfrm>
            <a:off x="3715161" y="2536842"/>
            <a:ext cx="1498937" cy="646331"/>
          </a:xfrm>
          <a:prstGeom prst="rect">
            <a:avLst/>
          </a:prstGeom>
          <a:noFill/>
        </p:spPr>
        <p:txBody>
          <a:bodyPr wrap="square" rtlCol="0">
            <a:spAutoFit/>
          </a:bodyPr>
          <a:lstStyle/>
          <a:p>
            <a:pPr algn="ctr"/>
            <a:r>
              <a:rPr lang="zh-CN" altLang="en-US" dirty="0" smtClean="0">
                <a:solidFill>
                  <a:sysClr val="windowText" lastClr="000000"/>
                </a:solidFill>
                <a:latin typeface="方正黑体简体" panose="03000509000000000000" pitchFamily="65" charset="-122"/>
                <a:ea typeface="方正黑体简体" panose="03000509000000000000" pitchFamily="65" charset="-122"/>
              </a:rPr>
              <a:t>点击输入标题文字</a:t>
            </a:r>
            <a:endParaRPr lang="en-US" altLang="zh-CN" dirty="0" smtClean="0">
              <a:solidFill>
                <a:sysClr val="windowText" lastClr="000000"/>
              </a:solidFill>
              <a:latin typeface="方正黑体简体" panose="03000509000000000000" pitchFamily="65" charset="-122"/>
              <a:ea typeface="方正黑体简体" panose="03000509000000000000" pitchFamily="65" charset="-122"/>
            </a:endParaRPr>
          </a:p>
        </p:txBody>
      </p:sp>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par>
                          <p:cTn id="10" fill="hold">
                            <p:stCondLst>
                              <p:cond delay="500"/>
                            </p:stCondLst>
                            <p:childTnLst>
                              <p:par>
                                <p:cTn id="11" presetID="16" presetClass="entr" presetSubtype="37"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outVertical)">
                                      <p:cBhvr>
                                        <p:cTn id="13" dur="500"/>
                                        <p:tgtEl>
                                          <p:spTgt spid="12"/>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par>
                          <p:cTn id="18" fill="hold">
                            <p:stCondLst>
                              <p:cond delay="1500"/>
                            </p:stCondLst>
                            <p:childTnLst>
                              <p:par>
                                <p:cTn id="19" presetID="16" presetClass="entr" presetSubtype="37"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outVertical)">
                                      <p:cBhvr>
                                        <p:cTn id="21" dur="500"/>
                                        <p:tgtEl>
                                          <p:spTgt spid="15"/>
                                        </p:tgtEl>
                                      </p:cBhvr>
                                    </p:animEffect>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par>
                          <p:cTn id="26" fill="hold">
                            <p:stCondLst>
                              <p:cond delay="2500"/>
                            </p:stCondLst>
                            <p:childTnLst>
                              <p:par>
                                <p:cTn id="27" presetID="16" presetClass="entr" presetSubtype="37"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arn(outVertical)">
                                      <p:cBhvr>
                                        <p:cTn id="29" dur="500"/>
                                        <p:tgtEl>
                                          <p:spTgt spid="18"/>
                                        </p:tgtEl>
                                      </p:cBhvr>
                                    </p:animEffect>
                                  </p:childTnLst>
                                </p:cTn>
                              </p:par>
                            </p:childTnLst>
                          </p:cTn>
                        </p:par>
                        <p:par>
                          <p:cTn id="30" fill="hold">
                            <p:stCondLst>
                              <p:cond delay="3000"/>
                            </p:stCondLst>
                            <p:childTnLst>
                              <p:par>
                                <p:cTn id="31" presetID="10" presetClass="entr" presetSubtype="0" fill="hold"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par>
                          <p:cTn id="34" fill="hold">
                            <p:stCondLst>
                              <p:cond delay="3500"/>
                            </p:stCondLst>
                            <p:childTnLst>
                              <p:par>
                                <p:cTn id="35" presetID="16" presetClass="entr" presetSubtype="37" fill="hold" nodeType="after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barn(outVertical)">
                                      <p:cBhvr>
                                        <p:cTn id="37" dur="500"/>
                                        <p:tgtEl>
                                          <p:spTgt spid="21"/>
                                        </p:tgtEl>
                                      </p:cBhvr>
                                    </p:animEffect>
                                  </p:childTnLst>
                                </p:cTn>
                              </p:par>
                            </p:childTnLst>
                          </p:cTn>
                        </p:par>
                        <p:par>
                          <p:cTn id="38" fill="hold">
                            <p:stCondLst>
                              <p:cond delay="4000"/>
                            </p:stCondLst>
                            <p:childTnLst>
                              <p:par>
                                <p:cTn id="39" presetID="10" presetClass="entr" presetSubtype="0" fill="hold"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683568" y="339501"/>
            <a:ext cx="530690" cy="499419"/>
            <a:chOff x="795693" y="377252"/>
            <a:chExt cx="530690" cy="499419"/>
          </a:xfrm>
        </p:grpSpPr>
        <p:pic>
          <p:nvPicPr>
            <p:cNvPr id="5" name="Picture 2" descr="C:\Users\Administrator\Desktop\11519219_230238617143_2副本.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95693" y="377252"/>
              <a:ext cx="530690" cy="4994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bwMode="auto">
            <a:xfrm>
              <a:off x="871907" y="377253"/>
              <a:ext cx="432048" cy="461665"/>
            </a:xfrm>
            <a:prstGeom prst="rect">
              <a:avLst/>
            </a:prstGeom>
            <a:noFill/>
          </p:spPr>
          <p:txBody>
            <a:bodyPr wrap="square">
              <a:spAutoFit/>
            </a:bodyPr>
            <a:lstStyle/>
            <a:p>
              <a:pPr>
                <a:defRPr/>
              </a:pPr>
              <a:r>
                <a:rPr lang="en-US" altLang="zh-CN" sz="2400" b="1" smtClean="0">
                  <a:solidFill>
                    <a:prstClr val="black"/>
                  </a:solidFill>
                  <a:latin typeface="微软雅黑" panose="020B0503020204020204" pitchFamily="34" charset="-122"/>
                  <a:ea typeface="微软雅黑" panose="020B0503020204020204" pitchFamily="34" charset="-122"/>
                </a:rPr>
                <a:t>2</a:t>
              </a:r>
              <a:endParaRPr lang="zh-CN" altLang="en-US" sz="2400" b="1" dirty="0">
                <a:solidFill>
                  <a:prstClr val="black"/>
                </a:solidFill>
                <a:latin typeface="微软雅黑" panose="020B0503020204020204" pitchFamily="34" charset="-122"/>
                <a:ea typeface="微软雅黑" panose="020B0503020204020204" pitchFamily="34" charset="-122"/>
              </a:endParaRPr>
            </a:p>
          </p:txBody>
        </p:sp>
      </p:grpSp>
      <p:sp>
        <p:nvSpPr>
          <p:cNvPr id="7" name="矩形 24"/>
          <p:cNvSpPr>
            <a:spLocks noChangeArrowheads="1"/>
          </p:cNvSpPr>
          <p:nvPr/>
        </p:nvSpPr>
        <p:spPr bwMode="auto">
          <a:xfrm>
            <a:off x="1242417" y="325776"/>
            <a:ext cx="32624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buFont typeface="Arial" panose="020B0604020202020204" pitchFamily="34" charset="0"/>
              <a:buNone/>
            </a:pPr>
            <a:r>
              <a:rPr lang="zh-CN" altLang="en-US" sz="2400">
                <a:solidFill>
                  <a:srgbClr val="262626"/>
                </a:solidFill>
                <a:latin typeface="方正大标宋繁体" panose="02010601030101010101" pitchFamily="2" charset="-122"/>
                <a:ea typeface="方正大标宋繁体" panose="02010601030101010101" pitchFamily="2" charset="-122"/>
                <a:sym typeface="微软雅黑" panose="020B0503020204020204" pitchFamily="34" charset="-122"/>
              </a:rPr>
              <a:t>请在此处输入您的标题</a:t>
            </a:r>
            <a:endParaRPr lang="zh-CN" altLang="en-US" sz="2400">
              <a:latin typeface="方正大标宋繁体" panose="02010601030101010101" pitchFamily="2" charset="-122"/>
              <a:ea typeface="方正大标宋繁体" panose="02010601030101010101" pitchFamily="2" charset="-122"/>
            </a:endParaRPr>
          </a:p>
        </p:txBody>
      </p:sp>
      <p:pic>
        <p:nvPicPr>
          <p:cNvPr id="27" name="图片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5420" y="-127343"/>
            <a:ext cx="1798580" cy="1451866"/>
          </a:xfrm>
          <a:prstGeom prst="rect">
            <a:avLst/>
          </a:prstGeom>
        </p:spPr>
      </p:pic>
      <p:sp>
        <p:nvSpPr>
          <p:cNvPr id="8" name="TextBox 7"/>
          <p:cNvSpPr txBox="1"/>
          <p:nvPr/>
        </p:nvSpPr>
        <p:spPr>
          <a:xfrm>
            <a:off x="3779912" y="1174448"/>
            <a:ext cx="1579278" cy="923330"/>
          </a:xfrm>
          <a:prstGeom prst="rect">
            <a:avLst/>
          </a:prstGeom>
          <a:noFill/>
        </p:spPr>
        <p:txBody>
          <a:bodyPr wrap="none" rtlCol="0">
            <a:spAutoFit/>
          </a:bodyPr>
          <a:lstStyle/>
          <a:p>
            <a:pPr algn="ctr"/>
            <a:r>
              <a:rPr lang="zh-CN" altLang="en-US" b="1" dirty="0" smtClean="0">
                <a:solidFill>
                  <a:sysClr val="windowText" lastClr="000000"/>
                </a:solidFill>
              </a:rPr>
              <a:t>此处</a:t>
            </a:r>
            <a:r>
              <a:rPr lang="zh-CN" altLang="en-US" b="1" dirty="0">
                <a:solidFill>
                  <a:sysClr val="windowText" lastClr="000000"/>
                </a:solidFill>
              </a:rPr>
              <a:t>添加</a:t>
            </a:r>
            <a:r>
              <a:rPr lang="zh-CN" altLang="en-US" b="1" dirty="0" smtClean="0">
                <a:solidFill>
                  <a:sysClr val="windowText" lastClr="000000"/>
                </a:solidFill>
              </a:rPr>
              <a:t>标题</a:t>
            </a:r>
            <a:endParaRPr lang="en-US" altLang="zh-CN" b="1" dirty="0" smtClean="0">
              <a:solidFill>
                <a:sysClr val="windowText" lastClr="000000"/>
              </a:solidFill>
            </a:endParaRPr>
          </a:p>
          <a:p>
            <a:pPr algn="ctr"/>
            <a:r>
              <a:rPr lang="zh-CN" altLang="en-US" sz="1200" dirty="0" smtClean="0"/>
              <a:t>单击此处添加文本</a:t>
            </a:r>
            <a:endParaRPr lang="en-US" altLang="zh-CN" sz="1200" dirty="0" smtClean="0"/>
          </a:p>
          <a:p>
            <a:pPr algn="ctr"/>
            <a:r>
              <a:rPr lang="zh-CN" altLang="en-US" sz="1200" dirty="0" smtClean="0"/>
              <a:t>单击</a:t>
            </a:r>
            <a:r>
              <a:rPr lang="zh-CN" altLang="en-US" sz="1200" dirty="0"/>
              <a:t>此处添加</a:t>
            </a:r>
            <a:r>
              <a:rPr lang="zh-CN" altLang="en-US" sz="1200" dirty="0" smtClean="0"/>
              <a:t>文本</a:t>
            </a:r>
            <a:endParaRPr lang="en-US" altLang="zh-CN" sz="1200" dirty="0" smtClean="0"/>
          </a:p>
          <a:p>
            <a:pPr algn="ctr"/>
            <a:r>
              <a:rPr lang="zh-CN" altLang="en-US" sz="1200" dirty="0" smtClean="0"/>
              <a:t>单击</a:t>
            </a:r>
            <a:r>
              <a:rPr lang="zh-CN" altLang="en-US" sz="1200" dirty="0"/>
              <a:t>此处添加</a:t>
            </a:r>
            <a:r>
              <a:rPr lang="zh-CN" altLang="en-US" sz="1200" dirty="0" smtClean="0"/>
              <a:t>文本</a:t>
            </a:r>
            <a:endParaRPr lang="zh-CN" altLang="en-US" sz="1200" dirty="0"/>
          </a:p>
        </p:txBody>
      </p:sp>
      <p:sp>
        <p:nvSpPr>
          <p:cNvPr id="9" name="TextBox 8"/>
          <p:cNvSpPr txBox="1"/>
          <p:nvPr/>
        </p:nvSpPr>
        <p:spPr>
          <a:xfrm>
            <a:off x="6799278" y="1746215"/>
            <a:ext cx="1733167" cy="1046440"/>
          </a:xfrm>
          <a:prstGeom prst="rect">
            <a:avLst/>
          </a:prstGeom>
          <a:noFill/>
        </p:spPr>
        <p:txBody>
          <a:bodyPr wrap="none" rtlCol="0">
            <a:spAutoFit/>
          </a:bodyPr>
          <a:lstStyle/>
          <a:p>
            <a:pPr algn="ctr"/>
            <a:r>
              <a:rPr lang="zh-CN" altLang="en-US" sz="2000" b="1" dirty="0" smtClean="0">
                <a:solidFill>
                  <a:sysClr val="windowText" lastClr="000000"/>
                </a:solidFill>
              </a:rPr>
              <a:t>此处</a:t>
            </a:r>
            <a:r>
              <a:rPr lang="zh-CN" altLang="en-US" sz="2000" b="1" dirty="0">
                <a:solidFill>
                  <a:sysClr val="windowText" lastClr="000000"/>
                </a:solidFill>
              </a:rPr>
              <a:t>添加</a:t>
            </a:r>
            <a:r>
              <a:rPr lang="zh-CN" altLang="en-US" sz="2000" b="1" dirty="0" smtClean="0">
                <a:solidFill>
                  <a:sysClr val="windowText" lastClr="000000"/>
                </a:solidFill>
              </a:rPr>
              <a:t>标题</a:t>
            </a:r>
            <a:endParaRPr lang="en-US" altLang="zh-CN" sz="2000" b="1" dirty="0" smtClean="0">
              <a:solidFill>
                <a:sysClr val="windowText" lastClr="000000"/>
              </a:solidFill>
            </a:endParaRPr>
          </a:p>
          <a:p>
            <a:pPr algn="ctr"/>
            <a:r>
              <a:rPr lang="zh-CN" altLang="en-US" sz="1400" dirty="0" smtClean="0"/>
              <a:t>单击此处添加文本</a:t>
            </a:r>
            <a:endParaRPr lang="en-US" altLang="zh-CN" sz="1400" dirty="0" smtClean="0"/>
          </a:p>
          <a:p>
            <a:pPr algn="ctr"/>
            <a:r>
              <a:rPr lang="zh-CN" altLang="en-US" sz="1400" dirty="0" smtClean="0"/>
              <a:t>单击</a:t>
            </a:r>
            <a:r>
              <a:rPr lang="zh-CN" altLang="en-US" sz="1400" dirty="0"/>
              <a:t>此处添加</a:t>
            </a:r>
            <a:r>
              <a:rPr lang="zh-CN" altLang="en-US" sz="1400" dirty="0" smtClean="0"/>
              <a:t>文本</a:t>
            </a:r>
            <a:endParaRPr lang="en-US" altLang="zh-CN" sz="1400" dirty="0" smtClean="0"/>
          </a:p>
          <a:p>
            <a:pPr algn="ctr"/>
            <a:r>
              <a:rPr lang="zh-CN" altLang="en-US" sz="1400" dirty="0" smtClean="0"/>
              <a:t>单击</a:t>
            </a:r>
            <a:r>
              <a:rPr lang="zh-CN" altLang="en-US" sz="1400" dirty="0"/>
              <a:t>此处添加</a:t>
            </a:r>
            <a:r>
              <a:rPr lang="zh-CN" altLang="en-US" sz="1400" dirty="0" smtClean="0"/>
              <a:t>文本</a:t>
            </a:r>
            <a:endParaRPr lang="zh-CN" altLang="en-US" sz="1400" dirty="0"/>
          </a:p>
        </p:txBody>
      </p:sp>
      <p:sp>
        <p:nvSpPr>
          <p:cNvPr id="10" name="TextBox 9"/>
          <p:cNvSpPr txBox="1"/>
          <p:nvPr/>
        </p:nvSpPr>
        <p:spPr>
          <a:xfrm>
            <a:off x="5724133" y="3388721"/>
            <a:ext cx="1733167" cy="1046440"/>
          </a:xfrm>
          <a:prstGeom prst="rect">
            <a:avLst/>
          </a:prstGeom>
          <a:noFill/>
        </p:spPr>
        <p:txBody>
          <a:bodyPr wrap="none" rtlCol="0">
            <a:spAutoFit/>
          </a:bodyPr>
          <a:lstStyle/>
          <a:p>
            <a:pPr algn="ctr"/>
            <a:r>
              <a:rPr lang="zh-CN" altLang="en-US" sz="2000" b="1" dirty="0" smtClean="0">
                <a:solidFill>
                  <a:sysClr val="windowText" lastClr="000000"/>
                </a:solidFill>
              </a:rPr>
              <a:t>此处</a:t>
            </a:r>
            <a:r>
              <a:rPr lang="zh-CN" altLang="en-US" sz="2000" b="1" dirty="0">
                <a:solidFill>
                  <a:sysClr val="windowText" lastClr="000000"/>
                </a:solidFill>
              </a:rPr>
              <a:t>添加</a:t>
            </a:r>
            <a:r>
              <a:rPr lang="zh-CN" altLang="en-US" sz="2000" b="1" dirty="0" smtClean="0">
                <a:solidFill>
                  <a:sysClr val="windowText" lastClr="000000"/>
                </a:solidFill>
              </a:rPr>
              <a:t>标题</a:t>
            </a:r>
            <a:endParaRPr lang="en-US" altLang="zh-CN" sz="2000" b="1" dirty="0" smtClean="0">
              <a:solidFill>
                <a:sysClr val="windowText" lastClr="000000"/>
              </a:solidFill>
            </a:endParaRPr>
          </a:p>
          <a:p>
            <a:pPr algn="ctr"/>
            <a:r>
              <a:rPr lang="zh-CN" altLang="en-US" sz="1400" dirty="0" smtClean="0"/>
              <a:t>单击此处添加文本</a:t>
            </a:r>
            <a:endParaRPr lang="en-US" altLang="zh-CN" sz="1400" dirty="0" smtClean="0"/>
          </a:p>
          <a:p>
            <a:pPr algn="ctr"/>
            <a:r>
              <a:rPr lang="zh-CN" altLang="en-US" sz="1400" dirty="0" smtClean="0"/>
              <a:t>单击</a:t>
            </a:r>
            <a:r>
              <a:rPr lang="zh-CN" altLang="en-US" sz="1400" dirty="0"/>
              <a:t>此处添加</a:t>
            </a:r>
            <a:r>
              <a:rPr lang="zh-CN" altLang="en-US" sz="1400" dirty="0" smtClean="0"/>
              <a:t>文本</a:t>
            </a:r>
            <a:endParaRPr lang="en-US" altLang="zh-CN" sz="1400" dirty="0" smtClean="0"/>
          </a:p>
          <a:p>
            <a:pPr algn="ctr"/>
            <a:r>
              <a:rPr lang="zh-CN" altLang="en-US" sz="1400" dirty="0" smtClean="0"/>
              <a:t>单击</a:t>
            </a:r>
            <a:r>
              <a:rPr lang="zh-CN" altLang="en-US" sz="1400" dirty="0"/>
              <a:t>此处添加</a:t>
            </a:r>
            <a:r>
              <a:rPr lang="zh-CN" altLang="en-US" sz="1400" dirty="0" smtClean="0"/>
              <a:t>文本</a:t>
            </a:r>
            <a:endParaRPr lang="zh-CN" altLang="en-US" sz="1400" dirty="0"/>
          </a:p>
        </p:txBody>
      </p:sp>
      <p:grpSp>
        <p:nvGrpSpPr>
          <p:cNvPr id="11" name="组合 10"/>
          <p:cNvGrpSpPr/>
          <p:nvPr/>
        </p:nvGrpSpPr>
        <p:grpSpPr>
          <a:xfrm>
            <a:off x="-1" y="968529"/>
            <a:ext cx="3788866" cy="1469358"/>
            <a:chOff x="-1" y="843558"/>
            <a:chExt cx="3788866" cy="1632620"/>
          </a:xfrm>
        </p:grpSpPr>
        <p:pic>
          <p:nvPicPr>
            <p:cNvPr id="12" name="Picture 3" descr="C:\Users\Administrator\Desktop\水墨 .png"/>
            <p:cNvPicPr>
              <a:picLocks noChangeAspect="1" noChangeArrowheads="1"/>
            </p:cNvPicPr>
            <p:nvPr/>
          </p:nvPicPr>
          <p:blipFill rotWithShape="1">
            <a:blip r:embed="rId3"/>
            <a:srcRect r="2784"/>
            <a:stretch>
              <a:fillRect/>
            </a:stretch>
          </p:blipFill>
          <p:spPr bwMode="auto">
            <a:xfrm flipH="1">
              <a:off x="-1" y="1779662"/>
              <a:ext cx="3788865" cy="696516"/>
            </a:xfrm>
            <a:prstGeom prst="rect">
              <a:avLst/>
            </a:prstGeom>
            <a:noFill/>
            <a:ln w="9525">
              <a:noFill/>
              <a:miter lim="800000"/>
              <a:headEnd/>
              <a:tailEnd/>
            </a:ln>
          </p:spPr>
        </p:pic>
        <p:pic>
          <p:nvPicPr>
            <p:cNvPr id="13" name="Picture 2" descr="C:\Users\Administrator\Desktop\11519219_230238617143_2副本.pn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0800000">
              <a:off x="2215011" y="843558"/>
              <a:ext cx="1573854" cy="153713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2707185" y="1275606"/>
              <a:ext cx="601447" cy="649549"/>
            </a:xfrm>
            <a:prstGeom prst="rect">
              <a:avLst/>
            </a:prstGeom>
            <a:noFill/>
          </p:spPr>
          <p:txBody>
            <a:bodyPr wrap="none" rtlCol="0">
              <a:spAutoFit/>
            </a:bodyPr>
            <a:lstStyle/>
            <a:p>
              <a:r>
                <a:rPr lang="en-US" altLang="zh-CN" sz="3200" b="1" dirty="0" smtClean="0"/>
                <a:t>01</a:t>
              </a:r>
              <a:endParaRPr lang="zh-CN" altLang="en-US" sz="3200" b="1" dirty="0"/>
            </a:p>
          </p:txBody>
        </p:sp>
      </p:grpSp>
      <p:grpSp>
        <p:nvGrpSpPr>
          <p:cNvPr id="15" name="组合 14"/>
          <p:cNvGrpSpPr/>
          <p:nvPr/>
        </p:nvGrpSpPr>
        <p:grpSpPr>
          <a:xfrm>
            <a:off x="3" y="1561892"/>
            <a:ext cx="6684137" cy="1469358"/>
            <a:chOff x="0" y="1502850"/>
            <a:chExt cx="6684137" cy="1632620"/>
          </a:xfrm>
        </p:grpSpPr>
        <p:pic>
          <p:nvPicPr>
            <p:cNvPr id="16" name="Picture 3" descr="C:\Users\Administrator\Desktop\水墨 .png"/>
            <p:cNvPicPr>
              <a:picLocks noChangeAspect="1" noChangeArrowheads="1"/>
            </p:cNvPicPr>
            <p:nvPr/>
          </p:nvPicPr>
          <p:blipFill rotWithShape="1">
            <a:blip r:embed="rId3"/>
            <a:srcRect r="1656"/>
            <a:stretch>
              <a:fillRect/>
            </a:stretch>
          </p:blipFill>
          <p:spPr bwMode="auto">
            <a:xfrm flipH="1">
              <a:off x="0" y="2438954"/>
              <a:ext cx="6444208" cy="696516"/>
            </a:xfrm>
            <a:prstGeom prst="rect">
              <a:avLst/>
            </a:prstGeom>
            <a:noFill/>
            <a:ln w="9525">
              <a:noFill/>
              <a:miter lim="800000"/>
              <a:headEnd/>
              <a:tailEnd/>
            </a:ln>
          </p:spPr>
        </p:pic>
        <p:pic>
          <p:nvPicPr>
            <p:cNvPr id="17" name="Picture 2" descr="C:\Users\Administrator\Desktop\11519219_230238617143_2副本.pn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0800000">
              <a:off x="5110283" y="1502850"/>
              <a:ext cx="1573854" cy="153713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5577250" y="1938487"/>
              <a:ext cx="601447" cy="649549"/>
            </a:xfrm>
            <a:prstGeom prst="rect">
              <a:avLst/>
            </a:prstGeom>
            <a:noFill/>
          </p:spPr>
          <p:txBody>
            <a:bodyPr wrap="none" rtlCol="0">
              <a:spAutoFit/>
            </a:bodyPr>
            <a:lstStyle/>
            <a:p>
              <a:r>
                <a:rPr lang="en-US" altLang="zh-CN" sz="3200" b="1" dirty="0" smtClean="0"/>
                <a:t>02</a:t>
              </a:r>
              <a:endParaRPr lang="zh-CN" altLang="en-US" sz="3200" b="1" dirty="0"/>
            </a:p>
          </p:txBody>
        </p:sp>
      </p:grpSp>
      <p:grpSp>
        <p:nvGrpSpPr>
          <p:cNvPr id="19" name="组合 18"/>
          <p:cNvGrpSpPr/>
          <p:nvPr/>
        </p:nvGrpSpPr>
        <p:grpSpPr>
          <a:xfrm>
            <a:off x="0" y="3107168"/>
            <a:ext cx="5569790" cy="1538414"/>
            <a:chOff x="0" y="3219822"/>
            <a:chExt cx="5569790" cy="1709349"/>
          </a:xfrm>
        </p:grpSpPr>
        <p:pic>
          <p:nvPicPr>
            <p:cNvPr id="20" name="Picture 3" descr="C:\Users\Administrator\Desktop\水墨 .png"/>
            <p:cNvPicPr>
              <a:picLocks noChangeAspect="1" noChangeArrowheads="1"/>
            </p:cNvPicPr>
            <p:nvPr/>
          </p:nvPicPr>
          <p:blipFill rotWithShape="1">
            <a:blip r:embed="rId3"/>
            <a:srcRect r="17943"/>
            <a:stretch>
              <a:fillRect/>
            </a:stretch>
          </p:blipFill>
          <p:spPr bwMode="auto">
            <a:xfrm flipH="1">
              <a:off x="0" y="3219822"/>
              <a:ext cx="5436096" cy="696516"/>
            </a:xfrm>
            <a:prstGeom prst="rect">
              <a:avLst/>
            </a:prstGeom>
            <a:noFill/>
            <a:ln w="9525">
              <a:noFill/>
              <a:miter lim="800000"/>
              <a:headEnd/>
              <a:tailEnd/>
            </a:ln>
          </p:spPr>
        </p:pic>
        <p:pic>
          <p:nvPicPr>
            <p:cNvPr id="21" name="Picture 2" descr="C:\Users\Administrator\Desktop\11519219_230238617143_2副本.pn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0800000" flipV="1">
              <a:off x="3995936" y="3392041"/>
              <a:ext cx="1573854" cy="153713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4470364" y="3868219"/>
              <a:ext cx="601447" cy="649549"/>
            </a:xfrm>
            <a:prstGeom prst="rect">
              <a:avLst/>
            </a:prstGeom>
            <a:noFill/>
          </p:spPr>
          <p:txBody>
            <a:bodyPr wrap="none" rtlCol="0">
              <a:spAutoFit/>
            </a:bodyPr>
            <a:lstStyle/>
            <a:p>
              <a:r>
                <a:rPr lang="en-US" altLang="zh-CN" sz="3200" b="1" dirty="0" smtClean="0"/>
                <a:t>03</a:t>
              </a:r>
              <a:endParaRPr lang="zh-CN" altLang="en-US" sz="3200" b="1" dirty="0"/>
            </a:p>
          </p:txBody>
        </p:sp>
      </p:grpSp>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750"/>
                                        <p:tgtEl>
                                          <p:spTgt spid="8"/>
                                        </p:tgtEl>
                                      </p:cBhvr>
                                    </p:animEffect>
                                  </p:childTnLst>
                                </p:cTn>
                              </p:par>
                            </p:childTnLst>
                          </p:cTn>
                        </p:par>
                        <p:par>
                          <p:cTn id="13" fill="hold">
                            <p:stCondLst>
                              <p:cond delay="2000"/>
                            </p:stCondLst>
                            <p:childTnLst>
                              <p:par>
                                <p:cTn id="14" presetID="2" presetClass="entr" presetSubtype="8"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1000" fill="hold"/>
                                        <p:tgtEl>
                                          <p:spTgt spid="15"/>
                                        </p:tgtEl>
                                        <p:attrNameLst>
                                          <p:attrName>ppt_x</p:attrName>
                                        </p:attrNameLst>
                                      </p:cBhvr>
                                      <p:tavLst>
                                        <p:tav tm="0">
                                          <p:val>
                                            <p:strVal val="0-#ppt_w/2"/>
                                          </p:val>
                                        </p:tav>
                                        <p:tav tm="100000">
                                          <p:val>
                                            <p:strVal val="#ppt_x"/>
                                          </p:val>
                                        </p:tav>
                                      </p:tavLst>
                                    </p:anim>
                                    <p:anim calcmode="lin" valueType="num">
                                      <p:cBhvr additive="base">
                                        <p:cTn id="17" dur="1000" fill="hold"/>
                                        <p:tgtEl>
                                          <p:spTgt spid="15"/>
                                        </p:tgtEl>
                                        <p:attrNameLst>
                                          <p:attrName>ppt_y</p:attrName>
                                        </p:attrNameLst>
                                      </p:cBhvr>
                                      <p:tavLst>
                                        <p:tav tm="0">
                                          <p:val>
                                            <p:strVal val="#ppt_y"/>
                                          </p:val>
                                        </p:tav>
                                        <p:tav tm="100000">
                                          <p:val>
                                            <p:strVal val="#ppt_y"/>
                                          </p:val>
                                        </p:tav>
                                      </p:tavLst>
                                    </p:anim>
                                  </p:childTnLst>
                                </p:cTn>
                              </p:par>
                            </p:childTnLst>
                          </p:cTn>
                        </p:par>
                        <p:par>
                          <p:cTn id="18" fill="hold">
                            <p:stCondLst>
                              <p:cond delay="3000"/>
                            </p:stCondLst>
                            <p:childTnLst>
                              <p:par>
                                <p:cTn id="19" presetID="22" presetClass="entr" presetSubtype="4"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750"/>
                                        <p:tgtEl>
                                          <p:spTgt spid="9"/>
                                        </p:tgtEl>
                                      </p:cBhvr>
                                    </p:animEffect>
                                  </p:childTnLst>
                                </p:cTn>
                              </p:par>
                            </p:childTnLst>
                          </p:cTn>
                        </p:par>
                        <p:par>
                          <p:cTn id="22" fill="hold">
                            <p:stCondLst>
                              <p:cond delay="4000"/>
                            </p:stCondLst>
                            <p:childTnLst>
                              <p:par>
                                <p:cTn id="23" presetID="2" presetClass="entr" presetSubtype="8" fill="hold" nodeType="after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1000" fill="hold"/>
                                        <p:tgtEl>
                                          <p:spTgt spid="19"/>
                                        </p:tgtEl>
                                        <p:attrNameLst>
                                          <p:attrName>ppt_x</p:attrName>
                                        </p:attrNameLst>
                                      </p:cBhvr>
                                      <p:tavLst>
                                        <p:tav tm="0">
                                          <p:val>
                                            <p:strVal val="0-#ppt_w/2"/>
                                          </p:val>
                                        </p:tav>
                                        <p:tav tm="100000">
                                          <p:val>
                                            <p:strVal val="#ppt_x"/>
                                          </p:val>
                                        </p:tav>
                                      </p:tavLst>
                                    </p:anim>
                                    <p:anim calcmode="lin" valueType="num">
                                      <p:cBhvr additive="base">
                                        <p:cTn id="26" dur="1000" fill="hold"/>
                                        <p:tgtEl>
                                          <p:spTgt spid="19"/>
                                        </p:tgtEl>
                                        <p:attrNameLst>
                                          <p:attrName>ppt_y</p:attrName>
                                        </p:attrNameLst>
                                      </p:cBhvr>
                                      <p:tavLst>
                                        <p:tav tm="0">
                                          <p:val>
                                            <p:strVal val="#ppt_y"/>
                                          </p:val>
                                        </p:tav>
                                        <p:tav tm="100000">
                                          <p:val>
                                            <p:strVal val="#ppt_y"/>
                                          </p:val>
                                        </p:tav>
                                      </p:tavLst>
                                    </p:anim>
                                  </p:childTnLst>
                                </p:cTn>
                              </p:par>
                            </p:childTnLst>
                          </p:cTn>
                        </p:par>
                        <p:par>
                          <p:cTn id="27" fill="hold">
                            <p:stCondLst>
                              <p:cond delay="5000"/>
                            </p:stCondLst>
                            <p:childTnLst>
                              <p:par>
                                <p:cTn id="28" presetID="22" presetClass="entr" presetSubtype="4"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750"/>
                                        <p:tgtEl>
                                          <p:spTgt spid="10"/>
                                        </p:tgtEl>
                                      </p:cBhvr>
                                    </p:animEffect>
                                  </p:childTnLst>
                                </p:cTn>
                              </p:par>
                            </p:childTnLst>
                          </p:cTn>
                        </p:par>
                        <p:par>
                          <p:cTn id="31" fill="hold">
                            <p:stCondLst>
                              <p:cond delay="6000"/>
                            </p:stCondLst>
                            <p:childTnLst>
                              <p:par>
                                <p:cTn id="32" presetID="2" presetClass="exit" presetSubtype="2" fill="hold" nodeType="afterEffect">
                                  <p:stCondLst>
                                    <p:cond delay="1000"/>
                                  </p:stCondLst>
                                  <p:childTnLst>
                                    <p:anim calcmode="lin" valueType="num">
                                      <p:cBhvr additive="base">
                                        <p:cTn id="33" dur="1000"/>
                                        <p:tgtEl>
                                          <p:spTgt spid="15"/>
                                        </p:tgtEl>
                                        <p:attrNameLst>
                                          <p:attrName>ppt_x</p:attrName>
                                        </p:attrNameLst>
                                      </p:cBhvr>
                                      <p:tavLst>
                                        <p:tav tm="0">
                                          <p:val>
                                            <p:strVal val="ppt_x"/>
                                          </p:val>
                                        </p:tav>
                                        <p:tav tm="100000">
                                          <p:val>
                                            <p:strVal val="1+ppt_w/2"/>
                                          </p:val>
                                        </p:tav>
                                      </p:tavLst>
                                    </p:anim>
                                    <p:anim calcmode="lin" valueType="num">
                                      <p:cBhvr additive="base">
                                        <p:cTn id="34" dur="1000"/>
                                        <p:tgtEl>
                                          <p:spTgt spid="15"/>
                                        </p:tgtEl>
                                        <p:attrNameLst>
                                          <p:attrName>ppt_y</p:attrName>
                                        </p:attrNameLst>
                                      </p:cBhvr>
                                      <p:tavLst>
                                        <p:tav tm="0">
                                          <p:val>
                                            <p:strVal val="ppt_y"/>
                                          </p:val>
                                        </p:tav>
                                        <p:tav tm="100000">
                                          <p:val>
                                            <p:strVal val="ppt_y"/>
                                          </p:val>
                                        </p:tav>
                                      </p:tavLst>
                                    </p:anim>
                                    <p:set>
                                      <p:cBhvr>
                                        <p:cTn id="35" dur="1" fill="hold">
                                          <p:stCondLst>
                                            <p:cond delay="999"/>
                                          </p:stCondLst>
                                        </p:cTn>
                                        <p:tgtEl>
                                          <p:spTgt spid="15"/>
                                        </p:tgtEl>
                                        <p:attrNameLst>
                                          <p:attrName>style.visibility</p:attrName>
                                        </p:attrNameLst>
                                      </p:cBhvr>
                                      <p:to>
                                        <p:strVal val="hidden"/>
                                      </p:to>
                                    </p:set>
                                  </p:childTnLst>
                                </p:cTn>
                              </p:par>
                              <p:par>
                                <p:cTn id="36" presetID="10" presetClass="exit" presetSubtype="0" fill="hold" grpId="1" nodeType="withEffect">
                                  <p:stCondLst>
                                    <p:cond delay="1000"/>
                                  </p:stCondLst>
                                  <p:childTnLst>
                                    <p:animEffect transition="out" filter="fade">
                                      <p:cBhvr>
                                        <p:cTn id="37" dur="750"/>
                                        <p:tgtEl>
                                          <p:spTgt spid="9"/>
                                        </p:tgtEl>
                                      </p:cBhvr>
                                    </p:animEffect>
                                    <p:set>
                                      <p:cBhvr>
                                        <p:cTn id="38" dur="1" fill="hold">
                                          <p:stCondLst>
                                            <p:cond delay="749"/>
                                          </p:stCondLst>
                                        </p:cTn>
                                        <p:tgtEl>
                                          <p:spTgt spid="9"/>
                                        </p:tgtEl>
                                        <p:attrNameLst>
                                          <p:attrName>style.visibility</p:attrName>
                                        </p:attrNameLst>
                                      </p:cBhvr>
                                      <p:to>
                                        <p:strVal val="hidden"/>
                                      </p:to>
                                    </p:set>
                                  </p:childTnLst>
                                </p:cTn>
                              </p:par>
                              <p:par>
                                <p:cTn id="39" presetID="2" presetClass="exit" presetSubtype="2" fill="hold" nodeType="withEffect">
                                  <p:stCondLst>
                                    <p:cond delay="1400"/>
                                  </p:stCondLst>
                                  <p:childTnLst>
                                    <p:anim calcmode="lin" valueType="num">
                                      <p:cBhvr additive="base">
                                        <p:cTn id="40" dur="1000"/>
                                        <p:tgtEl>
                                          <p:spTgt spid="11"/>
                                        </p:tgtEl>
                                        <p:attrNameLst>
                                          <p:attrName>ppt_x</p:attrName>
                                        </p:attrNameLst>
                                      </p:cBhvr>
                                      <p:tavLst>
                                        <p:tav tm="0">
                                          <p:val>
                                            <p:strVal val="ppt_x"/>
                                          </p:val>
                                        </p:tav>
                                        <p:tav tm="100000">
                                          <p:val>
                                            <p:strVal val="1+ppt_w/2"/>
                                          </p:val>
                                        </p:tav>
                                      </p:tavLst>
                                    </p:anim>
                                    <p:anim calcmode="lin" valueType="num">
                                      <p:cBhvr additive="base">
                                        <p:cTn id="41" dur="1000"/>
                                        <p:tgtEl>
                                          <p:spTgt spid="11"/>
                                        </p:tgtEl>
                                        <p:attrNameLst>
                                          <p:attrName>ppt_y</p:attrName>
                                        </p:attrNameLst>
                                      </p:cBhvr>
                                      <p:tavLst>
                                        <p:tav tm="0">
                                          <p:val>
                                            <p:strVal val="ppt_y"/>
                                          </p:val>
                                        </p:tav>
                                        <p:tav tm="100000">
                                          <p:val>
                                            <p:strVal val="ppt_y"/>
                                          </p:val>
                                        </p:tav>
                                      </p:tavLst>
                                    </p:anim>
                                    <p:set>
                                      <p:cBhvr>
                                        <p:cTn id="42" dur="1" fill="hold">
                                          <p:stCondLst>
                                            <p:cond delay="999"/>
                                          </p:stCondLst>
                                        </p:cTn>
                                        <p:tgtEl>
                                          <p:spTgt spid="11"/>
                                        </p:tgtEl>
                                        <p:attrNameLst>
                                          <p:attrName>style.visibility</p:attrName>
                                        </p:attrNameLst>
                                      </p:cBhvr>
                                      <p:to>
                                        <p:strVal val="hidden"/>
                                      </p:to>
                                    </p:set>
                                  </p:childTnLst>
                                </p:cTn>
                              </p:par>
                              <p:par>
                                <p:cTn id="43" presetID="10" presetClass="exit" presetSubtype="0" fill="hold" grpId="1" nodeType="withEffect">
                                  <p:stCondLst>
                                    <p:cond delay="1400"/>
                                  </p:stCondLst>
                                  <p:childTnLst>
                                    <p:animEffect transition="out" filter="fade">
                                      <p:cBhvr>
                                        <p:cTn id="44" dur="750"/>
                                        <p:tgtEl>
                                          <p:spTgt spid="8"/>
                                        </p:tgtEl>
                                      </p:cBhvr>
                                    </p:animEffect>
                                    <p:set>
                                      <p:cBhvr>
                                        <p:cTn id="45" dur="1" fill="hold">
                                          <p:stCondLst>
                                            <p:cond delay="749"/>
                                          </p:stCondLst>
                                        </p:cTn>
                                        <p:tgtEl>
                                          <p:spTgt spid="8"/>
                                        </p:tgtEl>
                                        <p:attrNameLst>
                                          <p:attrName>style.visibility</p:attrName>
                                        </p:attrNameLst>
                                      </p:cBhvr>
                                      <p:to>
                                        <p:strVal val="hidden"/>
                                      </p:to>
                                    </p:set>
                                  </p:childTnLst>
                                </p:cTn>
                              </p:par>
                              <p:par>
                                <p:cTn id="46" presetID="2" presetClass="exit" presetSubtype="2" fill="hold" nodeType="withEffect">
                                  <p:stCondLst>
                                    <p:cond delay="1800"/>
                                  </p:stCondLst>
                                  <p:childTnLst>
                                    <p:anim calcmode="lin" valueType="num">
                                      <p:cBhvr additive="base">
                                        <p:cTn id="47" dur="1000"/>
                                        <p:tgtEl>
                                          <p:spTgt spid="19"/>
                                        </p:tgtEl>
                                        <p:attrNameLst>
                                          <p:attrName>ppt_x</p:attrName>
                                        </p:attrNameLst>
                                      </p:cBhvr>
                                      <p:tavLst>
                                        <p:tav tm="0">
                                          <p:val>
                                            <p:strVal val="ppt_x"/>
                                          </p:val>
                                        </p:tav>
                                        <p:tav tm="100000">
                                          <p:val>
                                            <p:strVal val="1+ppt_w/2"/>
                                          </p:val>
                                        </p:tav>
                                      </p:tavLst>
                                    </p:anim>
                                    <p:anim calcmode="lin" valueType="num">
                                      <p:cBhvr additive="base">
                                        <p:cTn id="48" dur="1000"/>
                                        <p:tgtEl>
                                          <p:spTgt spid="19"/>
                                        </p:tgtEl>
                                        <p:attrNameLst>
                                          <p:attrName>ppt_y</p:attrName>
                                        </p:attrNameLst>
                                      </p:cBhvr>
                                      <p:tavLst>
                                        <p:tav tm="0">
                                          <p:val>
                                            <p:strVal val="ppt_y"/>
                                          </p:val>
                                        </p:tav>
                                        <p:tav tm="100000">
                                          <p:val>
                                            <p:strVal val="ppt_y"/>
                                          </p:val>
                                        </p:tav>
                                      </p:tavLst>
                                    </p:anim>
                                    <p:set>
                                      <p:cBhvr>
                                        <p:cTn id="49" dur="1" fill="hold">
                                          <p:stCondLst>
                                            <p:cond delay="999"/>
                                          </p:stCondLst>
                                        </p:cTn>
                                        <p:tgtEl>
                                          <p:spTgt spid="19"/>
                                        </p:tgtEl>
                                        <p:attrNameLst>
                                          <p:attrName>style.visibility</p:attrName>
                                        </p:attrNameLst>
                                      </p:cBhvr>
                                      <p:to>
                                        <p:strVal val="hidden"/>
                                      </p:to>
                                    </p:set>
                                  </p:childTnLst>
                                </p:cTn>
                              </p:par>
                              <p:par>
                                <p:cTn id="50" presetID="10" presetClass="exit" presetSubtype="0" fill="hold" grpId="1" nodeType="withEffect">
                                  <p:stCondLst>
                                    <p:cond delay="1800"/>
                                  </p:stCondLst>
                                  <p:childTnLst>
                                    <p:animEffect transition="out" filter="fade">
                                      <p:cBhvr>
                                        <p:cTn id="51" dur="750"/>
                                        <p:tgtEl>
                                          <p:spTgt spid="10"/>
                                        </p:tgtEl>
                                      </p:cBhvr>
                                    </p:animEffect>
                                    <p:set>
                                      <p:cBhvr>
                                        <p:cTn id="52" dur="1" fill="hold">
                                          <p:stCondLst>
                                            <p:cond delay="74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P spid="9" grpId="1"/>
      <p:bldP spid="10" grpId="0"/>
      <p:bldP spid="10"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683568" y="339501"/>
            <a:ext cx="530690" cy="499419"/>
            <a:chOff x="795693" y="377252"/>
            <a:chExt cx="530690" cy="499419"/>
          </a:xfrm>
        </p:grpSpPr>
        <p:pic>
          <p:nvPicPr>
            <p:cNvPr id="5" name="Picture 2" descr="C:\Users\Administrator\Desktop\11519219_230238617143_2副本.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95693" y="377252"/>
              <a:ext cx="530690" cy="4994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bwMode="auto">
            <a:xfrm>
              <a:off x="871907" y="377253"/>
              <a:ext cx="432048" cy="461665"/>
            </a:xfrm>
            <a:prstGeom prst="rect">
              <a:avLst/>
            </a:prstGeom>
            <a:noFill/>
          </p:spPr>
          <p:txBody>
            <a:bodyPr wrap="square">
              <a:spAutoFit/>
            </a:bodyPr>
            <a:lstStyle/>
            <a:p>
              <a:pPr>
                <a:defRPr/>
              </a:pPr>
              <a:r>
                <a:rPr lang="en-US" altLang="zh-CN" sz="2400" b="1" smtClean="0">
                  <a:solidFill>
                    <a:prstClr val="black"/>
                  </a:solidFill>
                  <a:latin typeface="微软雅黑" panose="020B0503020204020204" pitchFamily="34" charset="-122"/>
                  <a:ea typeface="微软雅黑" panose="020B0503020204020204" pitchFamily="34" charset="-122"/>
                </a:rPr>
                <a:t>2</a:t>
              </a:r>
              <a:endParaRPr lang="zh-CN" altLang="en-US" sz="2400" b="1" dirty="0">
                <a:solidFill>
                  <a:prstClr val="black"/>
                </a:solidFill>
                <a:latin typeface="微软雅黑" panose="020B0503020204020204" pitchFamily="34" charset="-122"/>
                <a:ea typeface="微软雅黑" panose="020B0503020204020204" pitchFamily="34" charset="-122"/>
              </a:endParaRPr>
            </a:p>
          </p:txBody>
        </p:sp>
      </p:grpSp>
      <p:sp>
        <p:nvSpPr>
          <p:cNvPr id="7" name="矩形 24"/>
          <p:cNvSpPr>
            <a:spLocks noChangeArrowheads="1"/>
          </p:cNvSpPr>
          <p:nvPr/>
        </p:nvSpPr>
        <p:spPr bwMode="auto">
          <a:xfrm>
            <a:off x="1242417" y="325776"/>
            <a:ext cx="32624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buFont typeface="Arial" panose="020B0604020202020204" pitchFamily="34" charset="0"/>
              <a:buNone/>
            </a:pPr>
            <a:r>
              <a:rPr lang="zh-CN" altLang="en-US" sz="2400">
                <a:solidFill>
                  <a:srgbClr val="262626"/>
                </a:solidFill>
                <a:latin typeface="方正大标宋繁体" panose="02010601030101010101" pitchFamily="2" charset="-122"/>
                <a:ea typeface="方正大标宋繁体" panose="02010601030101010101" pitchFamily="2" charset="-122"/>
                <a:sym typeface="微软雅黑" panose="020B0503020204020204" pitchFamily="34" charset="-122"/>
              </a:rPr>
              <a:t>请在此处输入您的标题</a:t>
            </a:r>
            <a:endParaRPr lang="zh-CN" altLang="en-US" sz="2400">
              <a:latin typeface="方正大标宋繁体" panose="02010601030101010101" pitchFamily="2" charset="-122"/>
              <a:ea typeface="方正大标宋繁体" panose="02010601030101010101" pitchFamily="2" charset="-122"/>
            </a:endParaRPr>
          </a:p>
        </p:txBody>
      </p:sp>
      <p:pic>
        <p:nvPicPr>
          <p:cNvPr id="27" name="图片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5420" y="-127343"/>
            <a:ext cx="1798580" cy="1451866"/>
          </a:xfrm>
          <a:prstGeom prst="rect">
            <a:avLst/>
          </a:prstGeom>
        </p:spPr>
      </p:pic>
      <p:pic>
        <p:nvPicPr>
          <p:cNvPr id="8" name="Picture 2" descr="C:\Users\A02\AppData\Local\Temp\360zip$Temp\360$0\huan (3).jpg"/>
          <p:cNvPicPr>
            <a:picLocks noChangeAspect="1" noChangeArrowheads="1"/>
          </p:cNvPicPr>
          <p:nvPr/>
        </p:nvPicPr>
        <p:blipFill>
          <a:blip r:embed="rId3" cstate="email">
            <a:clrChange>
              <a:clrFrom>
                <a:srgbClr val="FFFFFF"/>
              </a:clrFrom>
              <a:clrTo>
                <a:srgbClr val="FFFFFF">
                  <a:alpha val="0"/>
                </a:srgbClr>
              </a:clrTo>
            </a:clrChange>
          </a:blip>
          <a:srcRect/>
          <a:stretch>
            <a:fillRect/>
          </a:stretch>
        </p:blipFill>
        <p:spPr bwMode="auto">
          <a:xfrm>
            <a:off x="432850" y="1799481"/>
            <a:ext cx="2194933" cy="212164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A02\AppData\Local\Temp\360zip$Temp\360$0\huan (3).jpg"/>
          <p:cNvPicPr>
            <a:picLocks noChangeAspect="1" noChangeArrowheads="1"/>
          </p:cNvPicPr>
          <p:nvPr/>
        </p:nvPicPr>
        <p:blipFill>
          <a:blip r:embed="rId3" cstate="email">
            <a:clrChange>
              <a:clrFrom>
                <a:srgbClr val="FFFFFF"/>
              </a:clrFrom>
              <a:clrTo>
                <a:srgbClr val="FFFFFF">
                  <a:alpha val="0"/>
                </a:srgbClr>
              </a:clrTo>
            </a:clrChange>
          </a:blip>
          <a:srcRect/>
          <a:stretch>
            <a:fillRect/>
          </a:stretch>
        </p:blipFill>
        <p:spPr bwMode="auto">
          <a:xfrm>
            <a:off x="3350486" y="1785764"/>
            <a:ext cx="2194933" cy="212164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A02\AppData\Local\Temp\360zip$Temp\360$0\huan (3).jpg"/>
          <p:cNvPicPr>
            <a:picLocks noChangeAspect="1" noChangeArrowheads="1"/>
          </p:cNvPicPr>
          <p:nvPr/>
        </p:nvPicPr>
        <p:blipFill>
          <a:blip r:embed="rId3" cstate="email">
            <a:clrChange>
              <a:clrFrom>
                <a:srgbClr val="FFFFFF"/>
              </a:clrFrom>
              <a:clrTo>
                <a:srgbClr val="FFFFFF">
                  <a:alpha val="0"/>
                </a:srgbClr>
              </a:clrTo>
            </a:clrChange>
          </a:blip>
          <a:srcRect/>
          <a:stretch>
            <a:fillRect/>
          </a:stretch>
        </p:blipFill>
        <p:spPr bwMode="auto">
          <a:xfrm>
            <a:off x="6265499" y="1707654"/>
            <a:ext cx="2194933" cy="212164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080923" y="2355726"/>
            <a:ext cx="800219" cy="830997"/>
          </a:xfrm>
          <a:prstGeom prst="rect">
            <a:avLst/>
          </a:prstGeom>
          <a:noFill/>
        </p:spPr>
        <p:txBody>
          <a:bodyPr wrap="none" rtlCol="0">
            <a:spAutoFit/>
          </a:bodyPr>
          <a:lstStyle/>
          <a:p>
            <a:r>
              <a:rPr lang="zh-CN" altLang="en-US" sz="2400" dirty="0" smtClean="0">
                <a:latin typeface="方正黑体简体" panose="03000509000000000000" pitchFamily="65" charset="-122"/>
                <a:ea typeface="方正黑体简体" panose="03000509000000000000" pitchFamily="65" charset="-122"/>
              </a:rPr>
              <a:t>添加</a:t>
            </a:r>
            <a:endParaRPr lang="en-US" altLang="zh-CN" sz="2400" dirty="0" smtClean="0">
              <a:latin typeface="方正黑体简体" panose="03000509000000000000" pitchFamily="65" charset="-122"/>
              <a:ea typeface="方正黑体简体" panose="03000509000000000000" pitchFamily="65" charset="-122"/>
            </a:endParaRPr>
          </a:p>
          <a:p>
            <a:r>
              <a:rPr lang="zh-CN" altLang="en-US" sz="2400" dirty="0" smtClean="0">
                <a:latin typeface="方正黑体简体" panose="03000509000000000000" pitchFamily="65" charset="-122"/>
                <a:ea typeface="方正黑体简体" panose="03000509000000000000" pitchFamily="65" charset="-122"/>
              </a:rPr>
              <a:t>文字</a:t>
            </a:r>
            <a:endParaRPr lang="zh-CN" altLang="en-US" sz="2400" dirty="0">
              <a:latin typeface="方正黑体简体" panose="03000509000000000000" pitchFamily="65" charset="-122"/>
              <a:ea typeface="方正黑体简体" panose="03000509000000000000" pitchFamily="65" charset="-122"/>
            </a:endParaRPr>
          </a:p>
        </p:txBody>
      </p:sp>
      <p:sp>
        <p:nvSpPr>
          <p:cNvPr id="12" name="TextBox 11"/>
          <p:cNvSpPr txBox="1"/>
          <p:nvPr/>
        </p:nvSpPr>
        <p:spPr>
          <a:xfrm>
            <a:off x="3961243" y="2343693"/>
            <a:ext cx="800219" cy="830997"/>
          </a:xfrm>
          <a:prstGeom prst="rect">
            <a:avLst/>
          </a:prstGeom>
          <a:noFill/>
        </p:spPr>
        <p:txBody>
          <a:bodyPr wrap="none" rtlCol="0">
            <a:spAutoFit/>
          </a:bodyPr>
          <a:lstStyle/>
          <a:p>
            <a:r>
              <a:rPr lang="zh-CN" altLang="en-US" sz="2400" dirty="0" smtClean="0">
                <a:latin typeface="方正黑体简体" panose="03000509000000000000" pitchFamily="65" charset="-122"/>
                <a:ea typeface="方正黑体简体" panose="03000509000000000000" pitchFamily="65" charset="-122"/>
              </a:rPr>
              <a:t>添加</a:t>
            </a:r>
            <a:endParaRPr lang="en-US" altLang="zh-CN" sz="2400" dirty="0" smtClean="0">
              <a:latin typeface="方正黑体简体" panose="03000509000000000000" pitchFamily="65" charset="-122"/>
              <a:ea typeface="方正黑体简体" panose="03000509000000000000" pitchFamily="65" charset="-122"/>
            </a:endParaRPr>
          </a:p>
          <a:p>
            <a:r>
              <a:rPr lang="zh-CN" altLang="en-US" sz="2400" dirty="0" smtClean="0">
                <a:latin typeface="方正黑体简体" panose="03000509000000000000" pitchFamily="65" charset="-122"/>
                <a:ea typeface="方正黑体简体" panose="03000509000000000000" pitchFamily="65" charset="-122"/>
              </a:rPr>
              <a:t>文字</a:t>
            </a:r>
            <a:endParaRPr lang="zh-CN" altLang="en-US" sz="2400" dirty="0">
              <a:latin typeface="方正黑体简体" panose="03000509000000000000" pitchFamily="65" charset="-122"/>
              <a:ea typeface="方正黑体简体" panose="03000509000000000000" pitchFamily="65" charset="-122"/>
            </a:endParaRPr>
          </a:p>
        </p:txBody>
      </p:sp>
      <p:sp>
        <p:nvSpPr>
          <p:cNvPr id="13" name="TextBox 12"/>
          <p:cNvSpPr txBox="1"/>
          <p:nvPr/>
        </p:nvSpPr>
        <p:spPr>
          <a:xfrm>
            <a:off x="6913571" y="2343693"/>
            <a:ext cx="800219" cy="830997"/>
          </a:xfrm>
          <a:prstGeom prst="rect">
            <a:avLst/>
          </a:prstGeom>
          <a:noFill/>
        </p:spPr>
        <p:txBody>
          <a:bodyPr wrap="none" rtlCol="0">
            <a:spAutoFit/>
          </a:bodyPr>
          <a:lstStyle/>
          <a:p>
            <a:r>
              <a:rPr lang="zh-CN" altLang="en-US" sz="2400" dirty="0" smtClean="0">
                <a:latin typeface="方正黑体简体" panose="03000509000000000000" pitchFamily="65" charset="-122"/>
                <a:ea typeface="方正黑体简体" panose="03000509000000000000" pitchFamily="65" charset="-122"/>
              </a:rPr>
              <a:t>添加</a:t>
            </a:r>
            <a:endParaRPr lang="en-US" altLang="zh-CN" sz="2400" dirty="0" smtClean="0">
              <a:latin typeface="方正黑体简体" panose="03000509000000000000" pitchFamily="65" charset="-122"/>
              <a:ea typeface="方正黑体简体" panose="03000509000000000000" pitchFamily="65" charset="-122"/>
            </a:endParaRPr>
          </a:p>
          <a:p>
            <a:r>
              <a:rPr lang="zh-CN" altLang="en-US" sz="2400" dirty="0" smtClean="0">
                <a:latin typeface="方正黑体简体" panose="03000509000000000000" pitchFamily="65" charset="-122"/>
                <a:ea typeface="方正黑体简体" panose="03000509000000000000" pitchFamily="65" charset="-122"/>
              </a:rPr>
              <a:t>文字</a:t>
            </a:r>
            <a:endParaRPr lang="zh-CN" altLang="en-US" sz="2400" dirty="0">
              <a:latin typeface="方正黑体简体" panose="03000509000000000000" pitchFamily="65" charset="-122"/>
              <a:ea typeface="方正黑体简体" panose="03000509000000000000" pitchFamily="65" charset="-122"/>
            </a:endParaRPr>
          </a:p>
        </p:txBody>
      </p:sp>
      <p:pic>
        <p:nvPicPr>
          <p:cNvPr id="14" name="Picture 2" descr="D:\png\0101000028865661_0007_图层-2-副本-7.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83768" y="2525433"/>
            <a:ext cx="918380" cy="46751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D:\png\0101000028865661_0007_图层-2-副本-7.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09804" y="2525432"/>
            <a:ext cx="918380" cy="467515"/>
          </a:xfrm>
          <a:prstGeom prst="rect">
            <a:avLst/>
          </a:prstGeom>
          <a:noFill/>
          <a:extLst>
            <a:ext uri="{909E8E84-426E-40DD-AFC4-6F175D3DCCD1}">
              <a14:hiddenFill xmlns:a14="http://schemas.microsoft.com/office/drawing/2010/main">
                <a:solidFill>
                  <a:srgbClr val="FFFFFF"/>
                </a:solidFill>
              </a14:hiddenFill>
            </a:ext>
          </a:extLst>
        </p:spPr>
      </p:pic>
      <p:pic>
        <p:nvPicPr>
          <p:cNvPr id="16" name="图片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08" y="3829294"/>
            <a:ext cx="4720914" cy="1512168"/>
          </a:xfrm>
          <a:prstGeom prst="rect">
            <a:avLst/>
          </a:prstGeom>
        </p:spPr>
      </p:pic>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150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grpId="0" nodeType="withEffect">
                                  <p:stCondLst>
                                    <p:cond delay="150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600"/>
                                        <p:tgtEl>
                                          <p:spTgt spid="11"/>
                                        </p:tgtEl>
                                      </p:cBhvr>
                                    </p:animEffect>
                                  </p:childTnLst>
                                </p:cTn>
                              </p:par>
                            </p:childTnLst>
                          </p:cTn>
                        </p:par>
                        <p:par>
                          <p:cTn id="11" fill="hold">
                            <p:stCondLst>
                              <p:cond delay="2000"/>
                            </p:stCondLst>
                            <p:childTnLst>
                              <p:par>
                                <p:cTn id="12" presetID="2" presetClass="entr" presetSubtype="8"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500" fill="hold"/>
                                        <p:tgtEl>
                                          <p:spTgt spid="14"/>
                                        </p:tgtEl>
                                        <p:attrNameLst>
                                          <p:attrName>ppt_x</p:attrName>
                                        </p:attrNameLst>
                                      </p:cBhvr>
                                      <p:tavLst>
                                        <p:tav tm="0">
                                          <p:val>
                                            <p:strVal val="0-#ppt_w/2"/>
                                          </p:val>
                                        </p:tav>
                                        <p:tav tm="100000">
                                          <p:val>
                                            <p:strVal val="#ppt_x"/>
                                          </p:val>
                                        </p:tav>
                                      </p:tavLst>
                                    </p:anim>
                                    <p:anim calcmode="lin" valueType="num">
                                      <p:cBhvr additive="base">
                                        <p:cTn id="15" dur="500" fill="hold"/>
                                        <p:tgtEl>
                                          <p:spTgt spid="14"/>
                                        </p:tgtEl>
                                        <p:attrNameLst>
                                          <p:attrName>ppt_y</p:attrName>
                                        </p:attrNameLst>
                                      </p:cBhvr>
                                      <p:tavLst>
                                        <p:tav tm="0">
                                          <p:val>
                                            <p:strVal val="#ppt_y"/>
                                          </p:val>
                                        </p:tav>
                                        <p:tav tm="100000">
                                          <p:val>
                                            <p:strVal val="#ppt_y"/>
                                          </p:val>
                                        </p:tav>
                                      </p:tavLst>
                                    </p:anim>
                                  </p:childTnLst>
                                </p:cTn>
                              </p:par>
                            </p:childTnLst>
                          </p:cTn>
                        </p:par>
                        <p:par>
                          <p:cTn id="16" fill="hold">
                            <p:stCondLst>
                              <p:cond delay="2500"/>
                            </p:stCondLst>
                            <p:childTnLst>
                              <p:par>
                                <p:cTn id="17" presetID="22" presetClass="entr" presetSubtype="8"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par>
                                <p:cTn id="20" presetID="22" presetClass="entr" presetSubtype="8"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par>
                          <p:cTn id="23" fill="hold">
                            <p:stCondLst>
                              <p:cond delay="3000"/>
                            </p:stCondLst>
                            <p:childTnLst>
                              <p:par>
                                <p:cTn id="24" presetID="2" presetClass="entr" presetSubtype="8"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0-#ppt_w/2"/>
                                          </p:val>
                                        </p:tav>
                                        <p:tav tm="100000">
                                          <p:val>
                                            <p:strVal val="#ppt_x"/>
                                          </p:val>
                                        </p:tav>
                                      </p:tavLst>
                                    </p:anim>
                                    <p:anim calcmode="lin" valueType="num">
                                      <p:cBhvr additive="base">
                                        <p:cTn id="27" dur="500" fill="hold"/>
                                        <p:tgtEl>
                                          <p:spTgt spid="15"/>
                                        </p:tgtEl>
                                        <p:attrNameLst>
                                          <p:attrName>ppt_y</p:attrName>
                                        </p:attrNameLst>
                                      </p:cBhvr>
                                      <p:tavLst>
                                        <p:tav tm="0">
                                          <p:val>
                                            <p:strVal val="#ppt_y"/>
                                          </p:val>
                                        </p:tav>
                                        <p:tav tm="100000">
                                          <p:val>
                                            <p:strVal val="#ppt_y"/>
                                          </p:val>
                                        </p:tav>
                                      </p:tavLst>
                                    </p:anim>
                                  </p:childTnLst>
                                </p:cTn>
                              </p:par>
                            </p:childTnLst>
                          </p:cTn>
                        </p:par>
                        <p:par>
                          <p:cTn id="28" fill="hold">
                            <p:stCondLst>
                              <p:cond delay="3500"/>
                            </p:stCondLst>
                            <p:childTnLst>
                              <p:par>
                                <p:cTn id="29" presetID="22" presetClass="entr" presetSubtype="8"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500"/>
                                        <p:tgtEl>
                                          <p:spTgt spid="13"/>
                                        </p:tgtEl>
                                      </p:cBhvr>
                                    </p:animEffect>
                                  </p:childTnLst>
                                </p:cTn>
                              </p:par>
                              <p:par>
                                <p:cTn id="32" presetID="22" presetClass="entr" presetSubtype="8"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cTn>
                              </p:par>
                            </p:childTnLst>
                          </p:cTn>
                        </p:par>
                        <p:par>
                          <p:cTn id="35" fill="hold">
                            <p:stCondLst>
                              <p:cond delay="4000"/>
                            </p:stCondLst>
                            <p:childTnLst>
                              <p:par>
                                <p:cTn id="36" presetID="42" presetClass="entr" presetSubtype="0" fill="hold" nodeType="after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1000"/>
                                        <p:tgtEl>
                                          <p:spTgt spid="16"/>
                                        </p:tgtEl>
                                      </p:cBhvr>
                                    </p:animEffect>
                                    <p:anim calcmode="lin" valueType="num">
                                      <p:cBhvr>
                                        <p:cTn id="39" dur="1000" fill="hold"/>
                                        <p:tgtEl>
                                          <p:spTgt spid="16"/>
                                        </p:tgtEl>
                                        <p:attrNameLst>
                                          <p:attrName>ppt_x</p:attrName>
                                        </p:attrNameLst>
                                      </p:cBhvr>
                                      <p:tavLst>
                                        <p:tav tm="0">
                                          <p:val>
                                            <p:strVal val="#ppt_x"/>
                                          </p:val>
                                        </p:tav>
                                        <p:tav tm="100000">
                                          <p:val>
                                            <p:strVal val="#ppt_x"/>
                                          </p:val>
                                        </p:tav>
                                      </p:tavLst>
                                    </p:anim>
                                    <p:anim calcmode="lin" valueType="num">
                                      <p:cBhvr>
                                        <p:cTn id="4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683568" y="339501"/>
            <a:ext cx="530690" cy="499419"/>
            <a:chOff x="795693" y="377252"/>
            <a:chExt cx="530690" cy="499419"/>
          </a:xfrm>
        </p:grpSpPr>
        <p:pic>
          <p:nvPicPr>
            <p:cNvPr id="5" name="Picture 2" descr="C:\Users\Administrator\Desktop\11519219_230238617143_2副本.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95693" y="377252"/>
              <a:ext cx="530690" cy="4994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bwMode="auto">
            <a:xfrm>
              <a:off x="871907" y="377253"/>
              <a:ext cx="432048" cy="461665"/>
            </a:xfrm>
            <a:prstGeom prst="rect">
              <a:avLst/>
            </a:prstGeom>
            <a:noFill/>
          </p:spPr>
          <p:txBody>
            <a:bodyPr wrap="square">
              <a:spAutoFit/>
            </a:bodyPr>
            <a:lstStyle/>
            <a:p>
              <a:pPr>
                <a:defRPr/>
              </a:pPr>
              <a:r>
                <a:rPr lang="en-US" altLang="zh-CN" sz="2400" b="1" smtClean="0">
                  <a:solidFill>
                    <a:prstClr val="black"/>
                  </a:solidFill>
                  <a:latin typeface="微软雅黑" panose="020B0503020204020204" pitchFamily="34" charset="-122"/>
                  <a:ea typeface="微软雅黑" panose="020B0503020204020204" pitchFamily="34" charset="-122"/>
                </a:rPr>
                <a:t>2</a:t>
              </a:r>
              <a:endParaRPr lang="zh-CN" altLang="en-US" sz="2400" b="1" dirty="0">
                <a:solidFill>
                  <a:prstClr val="black"/>
                </a:solidFill>
                <a:latin typeface="微软雅黑" panose="020B0503020204020204" pitchFamily="34" charset="-122"/>
                <a:ea typeface="微软雅黑" panose="020B0503020204020204" pitchFamily="34" charset="-122"/>
              </a:endParaRPr>
            </a:p>
          </p:txBody>
        </p:sp>
      </p:grpSp>
      <p:sp>
        <p:nvSpPr>
          <p:cNvPr id="7" name="矩形 24"/>
          <p:cNvSpPr>
            <a:spLocks noChangeArrowheads="1"/>
          </p:cNvSpPr>
          <p:nvPr/>
        </p:nvSpPr>
        <p:spPr bwMode="auto">
          <a:xfrm>
            <a:off x="1242417" y="325776"/>
            <a:ext cx="32624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buFont typeface="Arial" panose="020B0604020202020204" pitchFamily="34" charset="0"/>
              <a:buNone/>
            </a:pPr>
            <a:r>
              <a:rPr lang="zh-CN" altLang="en-US" sz="2400">
                <a:solidFill>
                  <a:srgbClr val="262626"/>
                </a:solidFill>
                <a:latin typeface="方正大标宋繁体" panose="02010601030101010101" pitchFamily="2" charset="-122"/>
                <a:ea typeface="方正大标宋繁体" panose="02010601030101010101" pitchFamily="2" charset="-122"/>
                <a:sym typeface="微软雅黑" panose="020B0503020204020204" pitchFamily="34" charset="-122"/>
              </a:rPr>
              <a:t>请在此处输入您的标题</a:t>
            </a:r>
            <a:endParaRPr lang="zh-CN" altLang="en-US" sz="2400">
              <a:latin typeface="方正大标宋繁体" panose="02010601030101010101" pitchFamily="2" charset="-122"/>
              <a:ea typeface="方正大标宋繁体" panose="02010601030101010101" pitchFamily="2" charset="-122"/>
            </a:endParaRPr>
          </a:p>
        </p:txBody>
      </p:sp>
      <p:pic>
        <p:nvPicPr>
          <p:cNvPr id="27" name="图片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5420" y="-127343"/>
            <a:ext cx="1798580" cy="1451866"/>
          </a:xfrm>
          <a:prstGeom prst="rect">
            <a:avLst/>
          </a:prstGeom>
        </p:spPr>
      </p:pic>
      <p:pic>
        <p:nvPicPr>
          <p:cNvPr id="8" name="Picture 208" descr="30"/>
          <p:cNvPicPr>
            <a:picLocks noChangeAspect="1" noChangeArrowheads="1"/>
          </p:cNvPicPr>
          <p:nvPr/>
        </p:nvPicPr>
        <p:blipFill>
          <a:blip r:embed="rId3" cstate="print">
            <a:lum bright="-18000" contrast="18000"/>
            <a:extLst>
              <a:ext uri="{28A0092B-C50C-407E-A947-70E740481C1C}">
                <a14:useLocalDpi xmlns:a14="http://schemas.microsoft.com/office/drawing/2010/main" val="0"/>
              </a:ext>
            </a:extLst>
          </a:blip>
          <a:srcRect/>
          <a:stretch>
            <a:fillRect/>
          </a:stretch>
        </p:blipFill>
        <p:spPr bwMode="auto">
          <a:xfrm rot="1227045">
            <a:off x="3389314" y="3190399"/>
            <a:ext cx="2238375" cy="1415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99" descr="4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8500" y="887255"/>
            <a:ext cx="4725988" cy="2521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00" descr="荷花212副本"/>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8088" y="2316004"/>
            <a:ext cx="1524000" cy="874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201"/>
          <p:cNvSpPr txBox="1">
            <a:spLocks noChangeArrowheads="1"/>
          </p:cNvSpPr>
          <p:nvPr/>
        </p:nvSpPr>
        <p:spPr bwMode="auto">
          <a:xfrm>
            <a:off x="3798888" y="1801654"/>
            <a:ext cx="1828800" cy="821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640" tIns="40820" rIns="81640" bIns="40820">
            <a:spAutoFit/>
          </a:bodyPr>
          <a:lstStyle>
            <a:lvl1pPr defTabSz="815975" eaLnBrk="0" hangingPunct="0">
              <a:defRPr i="1">
                <a:solidFill>
                  <a:schemeClr val="tx1"/>
                </a:solidFill>
                <a:latin typeface="Arial" panose="020B0604020202020204" pitchFamily="34" charset="0"/>
                <a:ea typeface="宋体" panose="02010600030101010101" pitchFamily="2" charset="-122"/>
              </a:defRPr>
            </a:lvl1pPr>
            <a:lvl2pPr marL="742950" indent="-285750" defTabSz="815975" eaLnBrk="0" hangingPunct="0">
              <a:defRPr i="1">
                <a:solidFill>
                  <a:schemeClr val="tx1"/>
                </a:solidFill>
                <a:latin typeface="Arial" panose="020B0604020202020204" pitchFamily="34" charset="0"/>
                <a:ea typeface="宋体" panose="02010600030101010101" pitchFamily="2" charset="-122"/>
              </a:defRPr>
            </a:lvl2pPr>
            <a:lvl3pPr marL="1143000" indent="-228600" defTabSz="815975" eaLnBrk="0" hangingPunct="0">
              <a:defRPr i="1">
                <a:solidFill>
                  <a:schemeClr val="tx1"/>
                </a:solidFill>
                <a:latin typeface="Arial" panose="020B0604020202020204" pitchFamily="34" charset="0"/>
                <a:ea typeface="宋体" panose="02010600030101010101" pitchFamily="2" charset="-122"/>
              </a:defRPr>
            </a:lvl3pPr>
            <a:lvl4pPr marL="1600200" indent="-228600" defTabSz="815975" eaLnBrk="0" hangingPunct="0">
              <a:defRPr i="1">
                <a:solidFill>
                  <a:schemeClr val="tx1"/>
                </a:solidFill>
                <a:latin typeface="Arial" panose="020B0604020202020204" pitchFamily="34" charset="0"/>
                <a:ea typeface="宋体" panose="02010600030101010101" pitchFamily="2" charset="-122"/>
              </a:defRPr>
            </a:lvl4pPr>
            <a:lvl5pPr marL="2057400" indent="-228600" defTabSz="815975" eaLnBrk="0" hangingPunct="0">
              <a:defRPr i="1">
                <a:solidFill>
                  <a:schemeClr val="tx1"/>
                </a:solidFill>
                <a:latin typeface="Arial" panose="020B0604020202020204" pitchFamily="34" charset="0"/>
                <a:ea typeface="宋体" panose="02010600030101010101" pitchFamily="2" charset="-122"/>
              </a:defRPr>
            </a:lvl5pPr>
            <a:lvl6pPr marL="2514600" indent="-228600" defTabSz="815975"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defTabSz="815975"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defTabSz="815975"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defTabSz="815975"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pPr>
            <a:r>
              <a:rPr lang="zh-CN" altLang="en-US" sz="2400" b="1" dirty="0">
                <a:solidFill>
                  <a:srgbClr val="FFFFFF"/>
                </a:solidFill>
                <a:ea typeface="楷体" panose="02010609060101010101" pitchFamily="49" charset="-122"/>
              </a:rPr>
              <a:t>点击输入标题内容</a:t>
            </a:r>
            <a:endParaRPr lang="zh-CN" altLang="en-US" sz="2400" b="1" dirty="0">
              <a:solidFill>
                <a:srgbClr val="FFFFFF"/>
              </a:solidFill>
              <a:ea typeface="楷体" panose="02010609060101010101" pitchFamily="49" charset="-122"/>
            </a:endParaRPr>
          </a:p>
        </p:txBody>
      </p:sp>
      <p:sp>
        <p:nvSpPr>
          <p:cNvPr id="12" name="Line 202"/>
          <p:cNvSpPr>
            <a:spLocks noChangeShapeType="1"/>
          </p:cNvSpPr>
          <p:nvPr/>
        </p:nvSpPr>
        <p:spPr bwMode="auto">
          <a:xfrm flipV="1">
            <a:off x="4484688" y="3037523"/>
            <a:ext cx="0" cy="411480"/>
          </a:xfrm>
          <a:prstGeom prst="line">
            <a:avLst/>
          </a:prstGeom>
          <a:noFill/>
          <a:ln w="15875">
            <a:solidFill>
              <a:srgbClr val="000000"/>
            </a:solidFill>
            <a:prstDash val="dash"/>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zh-CN" altLang="en-US"/>
          </a:p>
        </p:txBody>
      </p:sp>
      <p:pic>
        <p:nvPicPr>
          <p:cNvPr id="13" name="Picture 207" descr="30"/>
          <p:cNvPicPr>
            <a:picLocks noChangeAspect="1" noChangeArrowheads="1"/>
          </p:cNvPicPr>
          <p:nvPr/>
        </p:nvPicPr>
        <p:blipFill>
          <a:blip r:embed="rId6" cstate="print">
            <a:lum bright="-18000" contrast="18000"/>
            <a:extLst>
              <a:ext uri="{28A0092B-C50C-407E-A947-70E740481C1C}">
                <a14:useLocalDpi xmlns:a14="http://schemas.microsoft.com/office/drawing/2010/main" val="0"/>
              </a:ext>
            </a:extLst>
          </a:blip>
          <a:srcRect/>
          <a:stretch>
            <a:fillRect/>
          </a:stretch>
        </p:blipFill>
        <p:spPr bwMode="auto">
          <a:xfrm rot="1227045">
            <a:off x="5922963" y="3190399"/>
            <a:ext cx="2209800" cy="139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09" descr="30"/>
          <p:cNvPicPr>
            <a:picLocks noChangeAspect="1" noChangeArrowheads="1"/>
          </p:cNvPicPr>
          <p:nvPr/>
        </p:nvPicPr>
        <p:blipFill>
          <a:blip r:embed="rId3" cstate="print">
            <a:lum bright="-18000" contrast="18000"/>
            <a:extLst>
              <a:ext uri="{28A0092B-C50C-407E-A947-70E740481C1C}">
                <a14:useLocalDpi xmlns:a14="http://schemas.microsoft.com/office/drawing/2010/main" val="0"/>
              </a:ext>
            </a:extLst>
          </a:blip>
          <a:srcRect/>
          <a:stretch>
            <a:fillRect/>
          </a:stretch>
        </p:blipFill>
        <p:spPr bwMode="auto">
          <a:xfrm rot="1227045">
            <a:off x="815976" y="3138964"/>
            <a:ext cx="2239963" cy="1415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Line 210"/>
          <p:cNvSpPr>
            <a:spLocks noChangeShapeType="1"/>
          </p:cNvSpPr>
          <p:nvPr/>
        </p:nvSpPr>
        <p:spPr bwMode="auto">
          <a:xfrm flipH="1" flipV="1">
            <a:off x="5627688" y="2986088"/>
            <a:ext cx="685800" cy="462915"/>
          </a:xfrm>
          <a:prstGeom prst="line">
            <a:avLst/>
          </a:prstGeom>
          <a:noFill/>
          <a:ln w="15875">
            <a:solidFill>
              <a:srgbClr val="000000"/>
            </a:solidFill>
            <a:prstDash val="dash"/>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zh-CN" altLang="en-US"/>
          </a:p>
        </p:txBody>
      </p:sp>
      <p:sp>
        <p:nvSpPr>
          <p:cNvPr id="16" name="Line 211"/>
          <p:cNvSpPr>
            <a:spLocks noChangeShapeType="1"/>
          </p:cNvSpPr>
          <p:nvPr/>
        </p:nvSpPr>
        <p:spPr bwMode="auto">
          <a:xfrm flipV="1">
            <a:off x="2732088" y="2986088"/>
            <a:ext cx="609600" cy="462915"/>
          </a:xfrm>
          <a:prstGeom prst="line">
            <a:avLst/>
          </a:prstGeom>
          <a:noFill/>
          <a:ln w="15875">
            <a:solidFill>
              <a:srgbClr val="000000"/>
            </a:solidFill>
            <a:prstDash val="dash"/>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zh-CN" altLang="en-US"/>
          </a:p>
        </p:txBody>
      </p:sp>
      <p:sp>
        <p:nvSpPr>
          <p:cNvPr id="17" name="Rectangle 212"/>
          <p:cNvSpPr>
            <a:spLocks noChangeArrowheads="1"/>
          </p:cNvSpPr>
          <p:nvPr/>
        </p:nvSpPr>
        <p:spPr bwMode="auto">
          <a:xfrm>
            <a:off x="1358900" y="3620919"/>
            <a:ext cx="1220788" cy="414836"/>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40" tIns="40820" rIns="81640" bIns="40820" anchor="ctr">
            <a:spAutoFit/>
          </a:bodyPr>
          <a:lstStyle>
            <a:lvl1pPr defTabSz="815975" eaLnBrk="0" hangingPunct="0">
              <a:defRPr i="1">
                <a:solidFill>
                  <a:schemeClr val="tx1"/>
                </a:solidFill>
                <a:latin typeface="Arial" panose="020B0604020202020204" pitchFamily="34" charset="0"/>
                <a:ea typeface="宋体" panose="02010600030101010101" pitchFamily="2" charset="-122"/>
              </a:defRPr>
            </a:lvl1pPr>
            <a:lvl2pPr marL="742950" indent="-285750" defTabSz="815975" eaLnBrk="0" hangingPunct="0">
              <a:defRPr i="1">
                <a:solidFill>
                  <a:schemeClr val="tx1"/>
                </a:solidFill>
                <a:latin typeface="Arial" panose="020B0604020202020204" pitchFamily="34" charset="0"/>
                <a:ea typeface="宋体" panose="02010600030101010101" pitchFamily="2" charset="-122"/>
              </a:defRPr>
            </a:lvl2pPr>
            <a:lvl3pPr marL="1143000" indent="-228600" defTabSz="815975" eaLnBrk="0" hangingPunct="0">
              <a:defRPr i="1">
                <a:solidFill>
                  <a:schemeClr val="tx1"/>
                </a:solidFill>
                <a:latin typeface="Arial" panose="020B0604020202020204" pitchFamily="34" charset="0"/>
                <a:ea typeface="宋体" panose="02010600030101010101" pitchFamily="2" charset="-122"/>
              </a:defRPr>
            </a:lvl3pPr>
            <a:lvl4pPr marL="1600200" indent="-228600" defTabSz="815975" eaLnBrk="0" hangingPunct="0">
              <a:defRPr i="1">
                <a:solidFill>
                  <a:schemeClr val="tx1"/>
                </a:solidFill>
                <a:latin typeface="Arial" panose="020B0604020202020204" pitchFamily="34" charset="0"/>
                <a:ea typeface="宋体" panose="02010600030101010101" pitchFamily="2" charset="-122"/>
              </a:defRPr>
            </a:lvl4pPr>
            <a:lvl5pPr marL="2057400" indent="-228600" defTabSz="815975" eaLnBrk="0" hangingPunct="0">
              <a:defRPr i="1">
                <a:solidFill>
                  <a:schemeClr val="tx1"/>
                </a:solidFill>
                <a:latin typeface="Arial" panose="020B0604020202020204" pitchFamily="34" charset="0"/>
                <a:ea typeface="宋体" panose="02010600030101010101" pitchFamily="2" charset="-122"/>
              </a:defRPr>
            </a:lvl5pPr>
            <a:lvl6pPr marL="2514600" indent="-228600" defTabSz="815975"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defTabSz="815975"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defTabSz="815975"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defTabSz="815975"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lnSpc>
                <a:spcPct val="120000"/>
              </a:lnSpc>
            </a:pPr>
            <a:r>
              <a:rPr lang="zh-CN" altLang="en-US" b="1">
                <a:solidFill>
                  <a:srgbClr val="FFFFFF"/>
                </a:solidFill>
              </a:rPr>
              <a:t>文字内容</a:t>
            </a:r>
            <a:endParaRPr lang="zh-CN" altLang="en-US" b="1">
              <a:solidFill>
                <a:srgbClr val="FFFFFF"/>
              </a:solidFill>
            </a:endParaRPr>
          </a:p>
        </p:txBody>
      </p:sp>
      <p:sp>
        <p:nvSpPr>
          <p:cNvPr id="18" name="Rectangle 213"/>
          <p:cNvSpPr>
            <a:spLocks noChangeArrowheads="1"/>
          </p:cNvSpPr>
          <p:nvPr/>
        </p:nvSpPr>
        <p:spPr bwMode="auto">
          <a:xfrm>
            <a:off x="3989388" y="3615204"/>
            <a:ext cx="1219200" cy="414836"/>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40" tIns="40820" rIns="81640" bIns="40820" anchor="ctr">
            <a:spAutoFit/>
          </a:bodyPr>
          <a:lstStyle>
            <a:lvl1pPr defTabSz="815975" eaLnBrk="0" hangingPunct="0">
              <a:defRPr i="1">
                <a:solidFill>
                  <a:schemeClr val="tx1"/>
                </a:solidFill>
                <a:latin typeface="Arial" panose="020B0604020202020204" pitchFamily="34" charset="0"/>
                <a:ea typeface="宋体" panose="02010600030101010101" pitchFamily="2" charset="-122"/>
              </a:defRPr>
            </a:lvl1pPr>
            <a:lvl2pPr marL="742950" indent="-285750" defTabSz="815975" eaLnBrk="0" hangingPunct="0">
              <a:defRPr i="1">
                <a:solidFill>
                  <a:schemeClr val="tx1"/>
                </a:solidFill>
                <a:latin typeface="Arial" panose="020B0604020202020204" pitchFamily="34" charset="0"/>
                <a:ea typeface="宋体" panose="02010600030101010101" pitchFamily="2" charset="-122"/>
              </a:defRPr>
            </a:lvl2pPr>
            <a:lvl3pPr marL="1143000" indent="-228600" defTabSz="815975" eaLnBrk="0" hangingPunct="0">
              <a:defRPr i="1">
                <a:solidFill>
                  <a:schemeClr val="tx1"/>
                </a:solidFill>
                <a:latin typeface="Arial" panose="020B0604020202020204" pitchFamily="34" charset="0"/>
                <a:ea typeface="宋体" panose="02010600030101010101" pitchFamily="2" charset="-122"/>
              </a:defRPr>
            </a:lvl3pPr>
            <a:lvl4pPr marL="1600200" indent="-228600" defTabSz="815975" eaLnBrk="0" hangingPunct="0">
              <a:defRPr i="1">
                <a:solidFill>
                  <a:schemeClr val="tx1"/>
                </a:solidFill>
                <a:latin typeface="Arial" panose="020B0604020202020204" pitchFamily="34" charset="0"/>
                <a:ea typeface="宋体" panose="02010600030101010101" pitchFamily="2" charset="-122"/>
              </a:defRPr>
            </a:lvl4pPr>
            <a:lvl5pPr marL="2057400" indent="-228600" defTabSz="815975" eaLnBrk="0" hangingPunct="0">
              <a:defRPr i="1">
                <a:solidFill>
                  <a:schemeClr val="tx1"/>
                </a:solidFill>
                <a:latin typeface="Arial" panose="020B0604020202020204" pitchFamily="34" charset="0"/>
                <a:ea typeface="宋体" panose="02010600030101010101" pitchFamily="2" charset="-122"/>
              </a:defRPr>
            </a:lvl5pPr>
            <a:lvl6pPr marL="2514600" indent="-228600" defTabSz="815975"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defTabSz="815975"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defTabSz="815975"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defTabSz="815975"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lnSpc>
                <a:spcPct val="120000"/>
              </a:lnSpc>
            </a:pPr>
            <a:r>
              <a:rPr lang="zh-CN" altLang="en-US" b="1">
                <a:solidFill>
                  <a:srgbClr val="FFFFFF"/>
                </a:solidFill>
              </a:rPr>
              <a:t>文字内容</a:t>
            </a:r>
            <a:endParaRPr lang="zh-CN" altLang="en-US" b="1">
              <a:solidFill>
                <a:srgbClr val="FFFFFF"/>
              </a:solidFill>
            </a:endParaRPr>
          </a:p>
        </p:txBody>
      </p:sp>
      <p:sp>
        <p:nvSpPr>
          <p:cNvPr id="19" name="Rectangle 214"/>
          <p:cNvSpPr>
            <a:spLocks noChangeArrowheads="1"/>
          </p:cNvSpPr>
          <p:nvPr/>
        </p:nvSpPr>
        <p:spPr bwMode="auto">
          <a:xfrm>
            <a:off x="6465888" y="3615204"/>
            <a:ext cx="1219200" cy="414836"/>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40" tIns="40820" rIns="81640" bIns="40820" anchor="ctr">
            <a:spAutoFit/>
          </a:bodyPr>
          <a:lstStyle>
            <a:lvl1pPr defTabSz="815975" eaLnBrk="0" hangingPunct="0">
              <a:defRPr i="1">
                <a:solidFill>
                  <a:schemeClr val="tx1"/>
                </a:solidFill>
                <a:latin typeface="Arial" panose="020B0604020202020204" pitchFamily="34" charset="0"/>
                <a:ea typeface="宋体" panose="02010600030101010101" pitchFamily="2" charset="-122"/>
              </a:defRPr>
            </a:lvl1pPr>
            <a:lvl2pPr marL="742950" indent="-285750" defTabSz="815975" eaLnBrk="0" hangingPunct="0">
              <a:defRPr i="1">
                <a:solidFill>
                  <a:schemeClr val="tx1"/>
                </a:solidFill>
                <a:latin typeface="Arial" panose="020B0604020202020204" pitchFamily="34" charset="0"/>
                <a:ea typeface="宋体" panose="02010600030101010101" pitchFamily="2" charset="-122"/>
              </a:defRPr>
            </a:lvl2pPr>
            <a:lvl3pPr marL="1143000" indent="-228600" defTabSz="815975" eaLnBrk="0" hangingPunct="0">
              <a:defRPr i="1">
                <a:solidFill>
                  <a:schemeClr val="tx1"/>
                </a:solidFill>
                <a:latin typeface="Arial" panose="020B0604020202020204" pitchFamily="34" charset="0"/>
                <a:ea typeface="宋体" panose="02010600030101010101" pitchFamily="2" charset="-122"/>
              </a:defRPr>
            </a:lvl3pPr>
            <a:lvl4pPr marL="1600200" indent="-228600" defTabSz="815975" eaLnBrk="0" hangingPunct="0">
              <a:defRPr i="1">
                <a:solidFill>
                  <a:schemeClr val="tx1"/>
                </a:solidFill>
                <a:latin typeface="Arial" panose="020B0604020202020204" pitchFamily="34" charset="0"/>
                <a:ea typeface="宋体" panose="02010600030101010101" pitchFamily="2" charset="-122"/>
              </a:defRPr>
            </a:lvl4pPr>
            <a:lvl5pPr marL="2057400" indent="-228600" defTabSz="815975" eaLnBrk="0" hangingPunct="0">
              <a:defRPr i="1">
                <a:solidFill>
                  <a:schemeClr val="tx1"/>
                </a:solidFill>
                <a:latin typeface="Arial" panose="020B0604020202020204" pitchFamily="34" charset="0"/>
                <a:ea typeface="宋体" panose="02010600030101010101" pitchFamily="2" charset="-122"/>
              </a:defRPr>
            </a:lvl5pPr>
            <a:lvl6pPr marL="2514600" indent="-228600" defTabSz="815975"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defTabSz="815975"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defTabSz="815975"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defTabSz="815975"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lnSpc>
                <a:spcPct val="120000"/>
              </a:lnSpc>
            </a:pPr>
            <a:r>
              <a:rPr lang="zh-CN" altLang="en-US" b="1">
                <a:solidFill>
                  <a:srgbClr val="FFFFFF"/>
                </a:solidFill>
              </a:rPr>
              <a:t>文字内容</a:t>
            </a:r>
            <a:endParaRPr lang="en-US" altLang="zh-CN" b="1">
              <a:solidFill>
                <a:srgbClr val="FFFFFF"/>
              </a:solidFill>
            </a:endParaRPr>
          </a:p>
        </p:txBody>
      </p:sp>
      <p:pic>
        <p:nvPicPr>
          <p:cNvPr id="20" name="图片 19"/>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7100" y="1011555"/>
            <a:ext cx="1697038" cy="2225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par>
                          <p:cTn id="8" fill="hold">
                            <p:stCondLst>
                              <p:cond delay="2000"/>
                            </p:stCondLst>
                            <p:childTnLst>
                              <p:par>
                                <p:cTn id="9" presetID="31" presetClass="entr" presetSubtype="0" fill="hold" grpId="0" nodeType="afterEffect">
                                  <p:stCondLst>
                                    <p:cond delay="0"/>
                                  </p:stCondLst>
                                  <p:iterate type="lt">
                                    <p:tmPct val="5000"/>
                                  </p:iterate>
                                  <p:childTnLst>
                                    <p:set>
                                      <p:cBhvr>
                                        <p:cTn id="10" dur="1" fill="hold">
                                          <p:stCondLst>
                                            <p:cond delay="0"/>
                                          </p:stCondLst>
                                        </p:cTn>
                                        <p:tgtEl>
                                          <p:spTgt spid="11"/>
                                        </p:tgtEl>
                                        <p:attrNameLst>
                                          <p:attrName>style.visibility</p:attrName>
                                        </p:attrNameLst>
                                      </p:cBhvr>
                                      <p:to>
                                        <p:strVal val="visible"/>
                                      </p:to>
                                    </p:set>
                                    <p:anim calcmode="lin" valueType="num">
                                      <p:cBhvr>
                                        <p:cTn id="11" dur="1000" fill="hold"/>
                                        <p:tgtEl>
                                          <p:spTgt spid="11"/>
                                        </p:tgtEl>
                                        <p:attrNameLst>
                                          <p:attrName>ppt_w</p:attrName>
                                        </p:attrNameLst>
                                      </p:cBhvr>
                                      <p:tavLst>
                                        <p:tav tm="0">
                                          <p:val>
                                            <p:fltVal val="0"/>
                                          </p:val>
                                        </p:tav>
                                        <p:tav tm="100000">
                                          <p:val>
                                            <p:strVal val="#ppt_w"/>
                                          </p:val>
                                        </p:tav>
                                      </p:tavLst>
                                    </p:anim>
                                    <p:anim calcmode="lin" valueType="num">
                                      <p:cBhvr>
                                        <p:cTn id="12" dur="1000" fill="hold"/>
                                        <p:tgtEl>
                                          <p:spTgt spid="11"/>
                                        </p:tgtEl>
                                        <p:attrNameLst>
                                          <p:attrName>ppt_h</p:attrName>
                                        </p:attrNameLst>
                                      </p:cBhvr>
                                      <p:tavLst>
                                        <p:tav tm="0">
                                          <p:val>
                                            <p:fltVal val="0"/>
                                          </p:val>
                                        </p:tav>
                                        <p:tav tm="100000">
                                          <p:val>
                                            <p:strVal val="#ppt_h"/>
                                          </p:val>
                                        </p:tav>
                                      </p:tavLst>
                                    </p:anim>
                                    <p:anim calcmode="lin" valueType="num">
                                      <p:cBhvr>
                                        <p:cTn id="13" dur="1000" fill="hold"/>
                                        <p:tgtEl>
                                          <p:spTgt spid="11"/>
                                        </p:tgtEl>
                                        <p:attrNameLst>
                                          <p:attrName>style.rotation</p:attrName>
                                        </p:attrNameLst>
                                      </p:cBhvr>
                                      <p:tavLst>
                                        <p:tav tm="0">
                                          <p:val>
                                            <p:fltVal val="90"/>
                                          </p:val>
                                        </p:tav>
                                        <p:tav tm="100000">
                                          <p:val>
                                            <p:fltVal val="0"/>
                                          </p:val>
                                        </p:tav>
                                      </p:tavLst>
                                    </p:anim>
                                    <p:animEffect transition="in" filter="fade">
                                      <p:cBhvr>
                                        <p:cTn id="14" dur="1000"/>
                                        <p:tgtEl>
                                          <p:spTgt spid="11"/>
                                        </p:tgtEl>
                                      </p:cBhvr>
                                    </p:animEffect>
                                  </p:childTnLst>
                                </p:cTn>
                              </p:par>
                            </p:childTnLst>
                          </p:cTn>
                        </p:par>
                        <p:par>
                          <p:cTn id="15" fill="hold">
                            <p:stCondLst>
                              <p:cond delay="3349"/>
                            </p:stCondLst>
                            <p:childTnLst>
                              <p:par>
                                <p:cTn id="16" presetID="42" presetClass="entr" presetSubtype="0"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par>
                          <p:cTn id="21" fill="hold">
                            <p:stCondLst>
                              <p:cond delay="4349"/>
                            </p:stCondLst>
                            <p:childTnLst>
                              <p:par>
                                <p:cTn id="22" presetID="22" presetClass="entr" presetSubtype="1"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up)">
                                      <p:cBhvr>
                                        <p:cTn id="24" dur="500"/>
                                        <p:tgtEl>
                                          <p:spTgt spid="16"/>
                                        </p:tgtEl>
                                      </p:cBhvr>
                                    </p:animEffect>
                                  </p:childTnLst>
                                </p:cTn>
                              </p:par>
                            </p:childTnLst>
                          </p:cTn>
                        </p:par>
                        <p:par>
                          <p:cTn id="25" fill="hold">
                            <p:stCondLst>
                              <p:cond delay="4849"/>
                            </p:stCondLst>
                            <p:childTnLst>
                              <p:par>
                                <p:cTn id="26" presetID="23" presetClass="entr" presetSubtype="16"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1000" fill="hold"/>
                                        <p:tgtEl>
                                          <p:spTgt spid="14"/>
                                        </p:tgtEl>
                                        <p:attrNameLst>
                                          <p:attrName>ppt_w</p:attrName>
                                        </p:attrNameLst>
                                      </p:cBhvr>
                                      <p:tavLst>
                                        <p:tav tm="0">
                                          <p:val>
                                            <p:fltVal val="0"/>
                                          </p:val>
                                        </p:tav>
                                        <p:tav tm="100000">
                                          <p:val>
                                            <p:strVal val="#ppt_w"/>
                                          </p:val>
                                        </p:tav>
                                      </p:tavLst>
                                    </p:anim>
                                    <p:anim calcmode="lin" valueType="num">
                                      <p:cBhvr>
                                        <p:cTn id="29" dur="1000" fill="hold"/>
                                        <p:tgtEl>
                                          <p:spTgt spid="14"/>
                                        </p:tgtEl>
                                        <p:attrNameLst>
                                          <p:attrName>ppt_h</p:attrName>
                                        </p:attrNameLst>
                                      </p:cBhvr>
                                      <p:tavLst>
                                        <p:tav tm="0">
                                          <p:val>
                                            <p:fltVal val="0"/>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56" presetClass="entr" presetSubtype="0" fill="hold" grpId="0" nodeType="clickEffect">
                                  <p:stCondLst>
                                    <p:cond delay="0"/>
                                  </p:stCondLst>
                                  <p:iterate type="lt">
                                    <p:tmPct val="10000"/>
                                  </p:iterate>
                                  <p:childTnLst>
                                    <p:set>
                                      <p:cBhvr>
                                        <p:cTn id="33" dur="1" fill="hold">
                                          <p:stCondLst>
                                            <p:cond delay="0"/>
                                          </p:stCondLst>
                                        </p:cTn>
                                        <p:tgtEl>
                                          <p:spTgt spid="17"/>
                                        </p:tgtEl>
                                        <p:attrNameLst>
                                          <p:attrName>style.visibility</p:attrName>
                                        </p:attrNameLst>
                                      </p:cBhvr>
                                      <p:to>
                                        <p:strVal val="visible"/>
                                      </p:to>
                                    </p:set>
                                    <p:anim by="(-#ppt_w*2)" calcmode="lin" valueType="num">
                                      <p:cBhvr rctx="PPT">
                                        <p:cTn id="34" dur="500" autoRev="1" fill="hold">
                                          <p:stCondLst>
                                            <p:cond delay="0"/>
                                          </p:stCondLst>
                                        </p:cTn>
                                        <p:tgtEl>
                                          <p:spTgt spid="17"/>
                                        </p:tgtEl>
                                        <p:attrNameLst>
                                          <p:attrName>ppt_w</p:attrName>
                                        </p:attrNameLst>
                                      </p:cBhvr>
                                    </p:anim>
                                    <p:anim by="(#ppt_w*0.50)" calcmode="lin" valueType="num">
                                      <p:cBhvr>
                                        <p:cTn id="35" dur="500" decel="50000" autoRev="1" fill="hold">
                                          <p:stCondLst>
                                            <p:cond delay="0"/>
                                          </p:stCondLst>
                                        </p:cTn>
                                        <p:tgtEl>
                                          <p:spTgt spid="17"/>
                                        </p:tgtEl>
                                        <p:attrNameLst>
                                          <p:attrName>ppt_x</p:attrName>
                                        </p:attrNameLst>
                                      </p:cBhvr>
                                    </p:anim>
                                    <p:anim from="(-#ppt_h/2)" to="(#ppt_y)" calcmode="lin" valueType="num">
                                      <p:cBhvr>
                                        <p:cTn id="36" dur="1000" fill="hold">
                                          <p:stCondLst>
                                            <p:cond delay="0"/>
                                          </p:stCondLst>
                                        </p:cTn>
                                        <p:tgtEl>
                                          <p:spTgt spid="17"/>
                                        </p:tgtEl>
                                        <p:attrNameLst>
                                          <p:attrName>ppt_y</p:attrName>
                                        </p:attrNameLst>
                                      </p:cBhvr>
                                    </p:anim>
                                    <p:animRot by="21600000">
                                      <p:cBhvr>
                                        <p:cTn id="37" dur="1000" fill="hold">
                                          <p:stCondLst>
                                            <p:cond delay="0"/>
                                          </p:stCondLst>
                                        </p:cTn>
                                        <p:tgtEl>
                                          <p:spTgt spid="17"/>
                                        </p:tgtEl>
                                        <p:attrNameLst>
                                          <p:attrName>r</p:attrName>
                                        </p:attrNameLst>
                                      </p:cBhvr>
                                    </p:animRot>
                                  </p:childTnLst>
                                </p:cTn>
                              </p:par>
                            </p:childTnLst>
                          </p:cTn>
                        </p:par>
                        <p:par>
                          <p:cTn id="38" fill="hold">
                            <p:stCondLst>
                              <p:cond delay="1299"/>
                            </p:stCondLst>
                            <p:childTnLst>
                              <p:par>
                                <p:cTn id="39" presetID="22" presetClass="entr" presetSubtype="1" fill="hold" grpId="0" nodeType="after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up)">
                                      <p:cBhvr>
                                        <p:cTn id="41" dur="500"/>
                                        <p:tgtEl>
                                          <p:spTgt spid="12"/>
                                        </p:tgtEl>
                                      </p:cBhvr>
                                    </p:animEffect>
                                  </p:childTnLst>
                                </p:cTn>
                              </p:par>
                            </p:childTnLst>
                          </p:cTn>
                        </p:par>
                        <p:par>
                          <p:cTn id="42" fill="hold">
                            <p:stCondLst>
                              <p:cond delay="1799"/>
                            </p:stCondLst>
                            <p:childTnLst>
                              <p:par>
                                <p:cTn id="43" presetID="23" presetClass="entr" presetSubtype="16" fill="hold" nodeType="after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p:cTn id="45" dur="1000" fill="hold"/>
                                        <p:tgtEl>
                                          <p:spTgt spid="8"/>
                                        </p:tgtEl>
                                        <p:attrNameLst>
                                          <p:attrName>ppt_w</p:attrName>
                                        </p:attrNameLst>
                                      </p:cBhvr>
                                      <p:tavLst>
                                        <p:tav tm="0">
                                          <p:val>
                                            <p:fltVal val="0"/>
                                          </p:val>
                                        </p:tav>
                                        <p:tav tm="100000">
                                          <p:val>
                                            <p:strVal val="#ppt_w"/>
                                          </p:val>
                                        </p:tav>
                                      </p:tavLst>
                                    </p:anim>
                                    <p:anim calcmode="lin" valueType="num">
                                      <p:cBhvr>
                                        <p:cTn id="46" dur="1000" fill="hold"/>
                                        <p:tgtEl>
                                          <p:spTgt spid="8"/>
                                        </p:tgtEl>
                                        <p:attrNameLst>
                                          <p:attrName>ppt_h</p:attrName>
                                        </p:attrNameLst>
                                      </p:cBhvr>
                                      <p:tavLst>
                                        <p:tav tm="0">
                                          <p:val>
                                            <p:fltVal val="0"/>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56" presetClass="entr" presetSubtype="0" fill="hold" grpId="0" nodeType="clickEffect">
                                  <p:stCondLst>
                                    <p:cond delay="0"/>
                                  </p:stCondLst>
                                  <p:iterate type="lt">
                                    <p:tmPct val="10000"/>
                                  </p:iterate>
                                  <p:childTnLst>
                                    <p:set>
                                      <p:cBhvr>
                                        <p:cTn id="50" dur="1" fill="hold">
                                          <p:stCondLst>
                                            <p:cond delay="0"/>
                                          </p:stCondLst>
                                        </p:cTn>
                                        <p:tgtEl>
                                          <p:spTgt spid="18"/>
                                        </p:tgtEl>
                                        <p:attrNameLst>
                                          <p:attrName>style.visibility</p:attrName>
                                        </p:attrNameLst>
                                      </p:cBhvr>
                                      <p:to>
                                        <p:strVal val="visible"/>
                                      </p:to>
                                    </p:set>
                                    <p:anim by="(-#ppt_w*2)" calcmode="lin" valueType="num">
                                      <p:cBhvr rctx="PPT">
                                        <p:cTn id="51" dur="500" autoRev="1" fill="hold">
                                          <p:stCondLst>
                                            <p:cond delay="0"/>
                                          </p:stCondLst>
                                        </p:cTn>
                                        <p:tgtEl>
                                          <p:spTgt spid="18"/>
                                        </p:tgtEl>
                                        <p:attrNameLst>
                                          <p:attrName>ppt_w</p:attrName>
                                        </p:attrNameLst>
                                      </p:cBhvr>
                                    </p:anim>
                                    <p:anim by="(#ppt_w*0.50)" calcmode="lin" valueType="num">
                                      <p:cBhvr>
                                        <p:cTn id="52" dur="500" decel="50000" autoRev="1" fill="hold">
                                          <p:stCondLst>
                                            <p:cond delay="0"/>
                                          </p:stCondLst>
                                        </p:cTn>
                                        <p:tgtEl>
                                          <p:spTgt spid="18"/>
                                        </p:tgtEl>
                                        <p:attrNameLst>
                                          <p:attrName>ppt_x</p:attrName>
                                        </p:attrNameLst>
                                      </p:cBhvr>
                                    </p:anim>
                                    <p:anim from="(-#ppt_h/2)" to="(#ppt_y)" calcmode="lin" valueType="num">
                                      <p:cBhvr>
                                        <p:cTn id="53" dur="1000" fill="hold">
                                          <p:stCondLst>
                                            <p:cond delay="0"/>
                                          </p:stCondLst>
                                        </p:cTn>
                                        <p:tgtEl>
                                          <p:spTgt spid="18"/>
                                        </p:tgtEl>
                                        <p:attrNameLst>
                                          <p:attrName>ppt_y</p:attrName>
                                        </p:attrNameLst>
                                      </p:cBhvr>
                                    </p:anim>
                                    <p:animRot by="21600000">
                                      <p:cBhvr>
                                        <p:cTn id="54" dur="1000" fill="hold">
                                          <p:stCondLst>
                                            <p:cond delay="0"/>
                                          </p:stCondLst>
                                        </p:cTn>
                                        <p:tgtEl>
                                          <p:spTgt spid="18"/>
                                        </p:tgtEl>
                                        <p:attrNameLst>
                                          <p:attrName>r</p:attrName>
                                        </p:attrNameLst>
                                      </p:cBhvr>
                                    </p:animRot>
                                  </p:childTnLst>
                                </p:cTn>
                              </p:par>
                            </p:childTnLst>
                          </p:cTn>
                        </p:par>
                        <p:par>
                          <p:cTn id="55" fill="hold">
                            <p:stCondLst>
                              <p:cond delay="1299"/>
                            </p:stCondLst>
                            <p:childTnLst>
                              <p:par>
                                <p:cTn id="56" presetID="22" presetClass="entr" presetSubtype="1" fill="hold" grpId="0" nodeType="after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wipe(up)">
                                      <p:cBhvr>
                                        <p:cTn id="58" dur="500"/>
                                        <p:tgtEl>
                                          <p:spTgt spid="15"/>
                                        </p:tgtEl>
                                      </p:cBhvr>
                                    </p:animEffect>
                                  </p:childTnLst>
                                </p:cTn>
                              </p:par>
                            </p:childTnLst>
                          </p:cTn>
                        </p:par>
                        <p:par>
                          <p:cTn id="59" fill="hold">
                            <p:stCondLst>
                              <p:cond delay="1799"/>
                            </p:stCondLst>
                            <p:childTnLst>
                              <p:par>
                                <p:cTn id="60" presetID="23" presetClass="entr" presetSubtype="16" fill="hold" nodeType="afterEffect">
                                  <p:stCondLst>
                                    <p:cond delay="0"/>
                                  </p:stCondLst>
                                  <p:childTnLst>
                                    <p:set>
                                      <p:cBhvr>
                                        <p:cTn id="61" dur="1" fill="hold">
                                          <p:stCondLst>
                                            <p:cond delay="0"/>
                                          </p:stCondLst>
                                        </p:cTn>
                                        <p:tgtEl>
                                          <p:spTgt spid="13"/>
                                        </p:tgtEl>
                                        <p:attrNameLst>
                                          <p:attrName>style.visibility</p:attrName>
                                        </p:attrNameLst>
                                      </p:cBhvr>
                                      <p:to>
                                        <p:strVal val="visible"/>
                                      </p:to>
                                    </p:set>
                                    <p:anim calcmode="lin" valueType="num">
                                      <p:cBhvr>
                                        <p:cTn id="62" dur="1000" fill="hold"/>
                                        <p:tgtEl>
                                          <p:spTgt spid="13"/>
                                        </p:tgtEl>
                                        <p:attrNameLst>
                                          <p:attrName>ppt_w</p:attrName>
                                        </p:attrNameLst>
                                      </p:cBhvr>
                                      <p:tavLst>
                                        <p:tav tm="0">
                                          <p:val>
                                            <p:fltVal val="0"/>
                                          </p:val>
                                        </p:tav>
                                        <p:tav tm="100000">
                                          <p:val>
                                            <p:strVal val="#ppt_w"/>
                                          </p:val>
                                        </p:tav>
                                      </p:tavLst>
                                    </p:anim>
                                    <p:anim calcmode="lin" valueType="num">
                                      <p:cBhvr>
                                        <p:cTn id="63" dur="1000" fill="hold"/>
                                        <p:tgtEl>
                                          <p:spTgt spid="13"/>
                                        </p:tgtEl>
                                        <p:attrNameLst>
                                          <p:attrName>ppt_h</p:attrName>
                                        </p:attrNameLst>
                                      </p:cBhvr>
                                      <p:tavLst>
                                        <p:tav tm="0">
                                          <p:val>
                                            <p:fltVal val="0"/>
                                          </p:val>
                                        </p:tav>
                                        <p:tav tm="100000">
                                          <p:val>
                                            <p:strVal val="#ppt_h"/>
                                          </p:val>
                                        </p:tav>
                                      </p:tavLst>
                                    </p:anim>
                                  </p:childTnLst>
                                </p:cTn>
                              </p:par>
                            </p:childTnLst>
                          </p:cTn>
                        </p:par>
                      </p:childTnLst>
                    </p:cTn>
                  </p:par>
                  <p:par>
                    <p:cTn id="64" fill="hold">
                      <p:stCondLst>
                        <p:cond delay="indefinite"/>
                      </p:stCondLst>
                      <p:childTnLst>
                        <p:par>
                          <p:cTn id="65" fill="hold">
                            <p:stCondLst>
                              <p:cond delay="0"/>
                            </p:stCondLst>
                            <p:childTnLst>
                              <p:par>
                                <p:cTn id="66" presetID="56" presetClass="entr" presetSubtype="0" fill="hold" grpId="0" nodeType="clickEffect">
                                  <p:stCondLst>
                                    <p:cond delay="0"/>
                                  </p:stCondLst>
                                  <p:iterate type="lt">
                                    <p:tmPct val="10000"/>
                                  </p:iterate>
                                  <p:childTnLst>
                                    <p:set>
                                      <p:cBhvr>
                                        <p:cTn id="67" dur="1" fill="hold">
                                          <p:stCondLst>
                                            <p:cond delay="0"/>
                                          </p:stCondLst>
                                        </p:cTn>
                                        <p:tgtEl>
                                          <p:spTgt spid="19"/>
                                        </p:tgtEl>
                                        <p:attrNameLst>
                                          <p:attrName>style.visibility</p:attrName>
                                        </p:attrNameLst>
                                      </p:cBhvr>
                                      <p:to>
                                        <p:strVal val="visible"/>
                                      </p:to>
                                    </p:set>
                                    <p:anim by="(-#ppt_w*2)" calcmode="lin" valueType="num">
                                      <p:cBhvr rctx="PPT">
                                        <p:cTn id="68" dur="500" autoRev="1" fill="hold">
                                          <p:stCondLst>
                                            <p:cond delay="0"/>
                                          </p:stCondLst>
                                        </p:cTn>
                                        <p:tgtEl>
                                          <p:spTgt spid="19"/>
                                        </p:tgtEl>
                                        <p:attrNameLst>
                                          <p:attrName>ppt_w</p:attrName>
                                        </p:attrNameLst>
                                      </p:cBhvr>
                                    </p:anim>
                                    <p:anim by="(#ppt_w*0.50)" calcmode="lin" valueType="num">
                                      <p:cBhvr>
                                        <p:cTn id="69" dur="500" decel="50000" autoRev="1" fill="hold">
                                          <p:stCondLst>
                                            <p:cond delay="0"/>
                                          </p:stCondLst>
                                        </p:cTn>
                                        <p:tgtEl>
                                          <p:spTgt spid="19"/>
                                        </p:tgtEl>
                                        <p:attrNameLst>
                                          <p:attrName>ppt_x</p:attrName>
                                        </p:attrNameLst>
                                      </p:cBhvr>
                                    </p:anim>
                                    <p:anim from="(-#ppt_h/2)" to="(#ppt_y)" calcmode="lin" valueType="num">
                                      <p:cBhvr>
                                        <p:cTn id="70" dur="1000" fill="hold">
                                          <p:stCondLst>
                                            <p:cond delay="0"/>
                                          </p:stCondLst>
                                        </p:cTn>
                                        <p:tgtEl>
                                          <p:spTgt spid="19"/>
                                        </p:tgtEl>
                                        <p:attrNameLst>
                                          <p:attrName>ppt_y</p:attrName>
                                        </p:attrNameLst>
                                      </p:cBhvr>
                                    </p:anim>
                                    <p:animRot by="21600000">
                                      <p:cBhvr>
                                        <p:cTn id="71" dur="1000" fill="hold">
                                          <p:stCondLst>
                                            <p:cond delay="0"/>
                                          </p:stCondLst>
                                        </p:cTn>
                                        <p:tgtEl>
                                          <p:spTgt spid="19"/>
                                        </p:tgtEl>
                                        <p:attrNameLst>
                                          <p:attrName>r</p:attrName>
                                        </p:attrNameLst>
                                      </p:cBhvr>
                                    </p:animRot>
                                  </p:childTnLst>
                                </p:cTn>
                              </p:par>
                            </p:childTnLst>
                          </p:cTn>
                        </p:par>
                      </p:childTnLst>
                    </p:cTn>
                  </p:par>
                  <p:par>
                    <p:cTn id="72" fill="hold">
                      <p:stCondLst>
                        <p:cond delay="indefinite"/>
                      </p:stCondLst>
                      <p:childTnLst>
                        <p:par>
                          <p:cTn id="73" fill="hold">
                            <p:stCondLst>
                              <p:cond delay="0"/>
                            </p:stCondLst>
                            <p:childTnLst>
                              <p:par>
                                <p:cTn id="74" presetID="14" presetClass="entr" presetSubtype="10" fill="hold" nodeType="clickEffect">
                                  <p:stCondLst>
                                    <p:cond delay="0"/>
                                  </p:stCondLst>
                                  <p:childTnLst>
                                    <p:set>
                                      <p:cBhvr>
                                        <p:cTn id="75" dur="1" fill="hold">
                                          <p:stCondLst>
                                            <p:cond delay="0"/>
                                          </p:stCondLst>
                                        </p:cTn>
                                        <p:tgtEl>
                                          <p:spTgt spid="20"/>
                                        </p:tgtEl>
                                        <p:attrNameLst>
                                          <p:attrName>style.visibility</p:attrName>
                                        </p:attrNameLst>
                                      </p:cBhvr>
                                      <p:to>
                                        <p:strVal val="visible"/>
                                      </p:to>
                                    </p:set>
                                    <p:animEffect transition="in" filter="randombar(horizontal)">
                                      <p:cBhvr>
                                        <p:cTn id="7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5" grpId="0" animBg="1"/>
      <p:bldP spid="16" grpId="0" animBg="1"/>
      <p:bldP spid="17" grpId="0"/>
      <p:bldP spid="18" grpId="0"/>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683568" y="339501"/>
            <a:ext cx="530690" cy="499419"/>
            <a:chOff x="795693" y="377252"/>
            <a:chExt cx="530690" cy="499419"/>
          </a:xfrm>
        </p:grpSpPr>
        <p:pic>
          <p:nvPicPr>
            <p:cNvPr id="5" name="Picture 2" descr="C:\Users\Administrator\Desktop\11519219_230238617143_2副本.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95693" y="377252"/>
              <a:ext cx="530690" cy="4994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bwMode="auto">
            <a:xfrm>
              <a:off x="871907" y="377253"/>
              <a:ext cx="432048" cy="461665"/>
            </a:xfrm>
            <a:prstGeom prst="rect">
              <a:avLst/>
            </a:prstGeom>
            <a:noFill/>
          </p:spPr>
          <p:txBody>
            <a:bodyPr wrap="square">
              <a:spAutoFit/>
            </a:bodyPr>
            <a:lstStyle/>
            <a:p>
              <a:pPr>
                <a:defRPr/>
              </a:pPr>
              <a:r>
                <a:rPr lang="en-US" altLang="zh-CN" sz="2400" b="1" smtClean="0">
                  <a:solidFill>
                    <a:prstClr val="black"/>
                  </a:solidFill>
                  <a:latin typeface="微软雅黑" panose="020B0503020204020204" pitchFamily="34" charset="-122"/>
                  <a:ea typeface="微软雅黑" panose="020B0503020204020204" pitchFamily="34" charset="-122"/>
                </a:rPr>
                <a:t>2</a:t>
              </a:r>
              <a:endParaRPr lang="zh-CN" altLang="en-US" sz="2400" b="1" dirty="0">
                <a:solidFill>
                  <a:prstClr val="black"/>
                </a:solidFill>
                <a:latin typeface="微软雅黑" panose="020B0503020204020204" pitchFamily="34" charset="-122"/>
                <a:ea typeface="微软雅黑" panose="020B0503020204020204" pitchFamily="34" charset="-122"/>
              </a:endParaRPr>
            </a:p>
          </p:txBody>
        </p:sp>
      </p:grpSp>
      <p:sp>
        <p:nvSpPr>
          <p:cNvPr id="7" name="矩形 24"/>
          <p:cNvSpPr>
            <a:spLocks noChangeArrowheads="1"/>
          </p:cNvSpPr>
          <p:nvPr/>
        </p:nvSpPr>
        <p:spPr bwMode="auto">
          <a:xfrm>
            <a:off x="1242417" y="325776"/>
            <a:ext cx="32624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buFont typeface="Arial" panose="020B0604020202020204" pitchFamily="34" charset="0"/>
              <a:buNone/>
            </a:pPr>
            <a:r>
              <a:rPr lang="zh-CN" altLang="en-US" sz="2400">
                <a:solidFill>
                  <a:srgbClr val="262626"/>
                </a:solidFill>
                <a:latin typeface="方正大标宋繁体" panose="02010601030101010101" pitchFamily="2" charset="-122"/>
                <a:ea typeface="方正大标宋繁体" panose="02010601030101010101" pitchFamily="2" charset="-122"/>
                <a:sym typeface="微软雅黑" panose="020B0503020204020204" pitchFamily="34" charset="-122"/>
              </a:rPr>
              <a:t>请在此处输入您的标题</a:t>
            </a:r>
            <a:endParaRPr lang="zh-CN" altLang="en-US" sz="2400">
              <a:latin typeface="方正大标宋繁体" panose="02010601030101010101" pitchFamily="2" charset="-122"/>
              <a:ea typeface="方正大标宋繁体" panose="02010601030101010101" pitchFamily="2" charset="-122"/>
            </a:endParaRPr>
          </a:p>
        </p:txBody>
      </p:sp>
      <p:pic>
        <p:nvPicPr>
          <p:cNvPr id="27" name="图片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5420" y="-127343"/>
            <a:ext cx="1798580" cy="1451866"/>
          </a:xfrm>
          <a:prstGeom prst="rect">
            <a:avLst/>
          </a:prstGeom>
        </p:spPr>
      </p:pic>
      <p:pic>
        <p:nvPicPr>
          <p:cNvPr id="8" name="Picture 13" descr="C:\Users\liujicai01\Desktop\png\素材CNN-sccnn_0000s_0005_w-副本-3.png"/>
          <p:cNvPicPr>
            <a:picLocks noChangeAspect="1" noChangeArrowheads="1"/>
          </p:cNvPicPr>
          <p:nvPr/>
        </p:nvPicPr>
        <p:blipFill rotWithShape="1">
          <a:blip r:embed="rId3" cstate="email"/>
          <a:srcRect/>
          <a:stretch>
            <a:fillRect/>
          </a:stretch>
        </p:blipFill>
        <p:spPr bwMode="auto">
          <a:xfrm>
            <a:off x="4028612" y="-798993"/>
            <a:ext cx="327364" cy="16933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3" descr="C:\Users\liujicai01\Desktop\png\素材CNN-sccnn_0000s_0005_w-副本-3.png"/>
          <p:cNvPicPr>
            <a:picLocks noChangeAspect="1" noChangeArrowheads="1"/>
          </p:cNvPicPr>
          <p:nvPr/>
        </p:nvPicPr>
        <p:blipFill rotWithShape="1">
          <a:blip r:embed="rId4" cstate="email"/>
          <a:srcRect/>
          <a:stretch>
            <a:fillRect/>
          </a:stretch>
        </p:blipFill>
        <p:spPr bwMode="auto">
          <a:xfrm>
            <a:off x="4956157" y="-629659"/>
            <a:ext cx="327364" cy="21206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3" descr="C:\Users\liujicai01\Desktop\png\素材CNN-sccnn_0000s_0005_w-副本-3.png"/>
          <p:cNvPicPr>
            <a:picLocks noChangeAspect="1" noChangeArrowheads="1"/>
          </p:cNvPicPr>
          <p:nvPr/>
        </p:nvPicPr>
        <p:blipFill rotWithShape="1">
          <a:blip r:embed="rId4" cstate="email"/>
          <a:srcRect/>
          <a:stretch>
            <a:fillRect/>
          </a:stretch>
        </p:blipFill>
        <p:spPr bwMode="auto">
          <a:xfrm>
            <a:off x="3092508" y="-608296"/>
            <a:ext cx="327364" cy="21206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3" descr="C:\Users\liujicai01\Desktop\png\素材CNN-sccnn_0000s_0005_w-副本-3.png"/>
          <p:cNvPicPr>
            <a:picLocks noChangeAspect="1" noChangeArrowheads="1"/>
          </p:cNvPicPr>
          <p:nvPr/>
        </p:nvPicPr>
        <p:blipFill rotWithShape="1">
          <a:blip r:embed="rId4" cstate="email"/>
          <a:srcRect/>
          <a:stretch>
            <a:fillRect/>
          </a:stretch>
        </p:blipFill>
        <p:spPr bwMode="auto">
          <a:xfrm>
            <a:off x="6077512" y="-495501"/>
            <a:ext cx="327364" cy="21206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3" descr="C:\Users\liujicai01\Desktop\png\素材CNN-sccnn_0000s_0005_w-副本-3.png"/>
          <p:cNvPicPr>
            <a:picLocks noChangeAspect="1" noChangeArrowheads="1"/>
          </p:cNvPicPr>
          <p:nvPr/>
        </p:nvPicPr>
        <p:blipFill rotWithShape="1">
          <a:blip r:embed="rId4" cstate="email"/>
          <a:srcRect/>
          <a:stretch>
            <a:fillRect/>
          </a:stretch>
        </p:blipFill>
        <p:spPr bwMode="auto">
          <a:xfrm>
            <a:off x="2536110" y="-707561"/>
            <a:ext cx="327364" cy="2120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3" descr="C:\Users\liujicai01\Desktop\png\素材CNN-sccnn_0000s_0005_w-副本-3.png"/>
          <p:cNvPicPr>
            <a:picLocks noChangeAspect="1" noChangeArrowheads="1"/>
          </p:cNvPicPr>
          <p:nvPr/>
        </p:nvPicPr>
        <p:blipFill rotWithShape="1">
          <a:blip r:embed="rId4" cstate="email"/>
          <a:srcRect/>
          <a:stretch>
            <a:fillRect/>
          </a:stretch>
        </p:blipFill>
        <p:spPr bwMode="auto">
          <a:xfrm>
            <a:off x="2372428" y="-417599"/>
            <a:ext cx="327364" cy="21206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C:\Users\liujicai01\Desktop\png\素材CNN-sccnn_0000s_0005_w-副本-3.png"/>
          <p:cNvPicPr>
            <a:picLocks noChangeAspect="1" noChangeArrowheads="1"/>
          </p:cNvPicPr>
          <p:nvPr/>
        </p:nvPicPr>
        <p:blipFill rotWithShape="1">
          <a:blip r:embed="rId4" cstate="email"/>
          <a:srcRect/>
          <a:stretch>
            <a:fillRect/>
          </a:stretch>
        </p:blipFill>
        <p:spPr bwMode="auto">
          <a:xfrm>
            <a:off x="1691680" y="-551757"/>
            <a:ext cx="327364" cy="21206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3" descr="C:\Users\liujicai01\Desktop\png\素材CNN-sccnn_0000s_0005_w-副本-3.png"/>
          <p:cNvPicPr>
            <a:picLocks noChangeAspect="1" noChangeArrowheads="1"/>
          </p:cNvPicPr>
          <p:nvPr/>
        </p:nvPicPr>
        <p:blipFill rotWithShape="1">
          <a:blip r:embed="rId4" cstate="email"/>
          <a:srcRect/>
          <a:stretch>
            <a:fillRect/>
          </a:stretch>
        </p:blipFill>
        <p:spPr bwMode="auto">
          <a:xfrm>
            <a:off x="3491609" y="-629659"/>
            <a:ext cx="327364" cy="21206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3" descr="C:\Users\liujicai01\Desktop\png\素材CNN-sccnn_0000s_0005_w-副本-3.png"/>
          <p:cNvPicPr>
            <a:picLocks noChangeAspect="1" noChangeArrowheads="1"/>
          </p:cNvPicPr>
          <p:nvPr/>
        </p:nvPicPr>
        <p:blipFill rotWithShape="1">
          <a:blip r:embed="rId4" cstate="email"/>
          <a:srcRect/>
          <a:stretch>
            <a:fillRect/>
          </a:stretch>
        </p:blipFill>
        <p:spPr bwMode="auto">
          <a:xfrm>
            <a:off x="6601846" y="-428794"/>
            <a:ext cx="327364" cy="212062"/>
          </a:xfrm>
          <a:prstGeom prst="rect">
            <a:avLst/>
          </a:prstGeom>
          <a:noFill/>
          <a:extLst>
            <a:ext uri="{909E8E84-426E-40DD-AFC4-6F175D3DCCD1}">
              <a14:hiddenFill xmlns:a14="http://schemas.microsoft.com/office/drawing/2010/main">
                <a:solidFill>
                  <a:srgbClr val="FFFFFF"/>
                </a:solidFill>
              </a14:hiddenFill>
            </a:ext>
          </a:extLst>
        </p:spPr>
      </p:pic>
      <p:sp>
        <p:nvSpPr>
          <p:cNvPr id="17" name="Text Box 15"/>
          <p:cNvSpPr txBox="1">
            <a:spLocks noChangeArrowheads="1"/>
          </p:cNvSpPr>
          <p:nvPr/>
        </p:nvSpPr>
        <p:spPr bwMode="auto">
          <a:xfrm>
            <a:off x="4716020" y="1635648"/>
            <a:ext cx="3790177" cy="319496"/>
          </a:xfrm>
          <a:prstGeom prst="rect">
            <a:avLst/>
          </a:prstGeom>
          <a:noFill/>
          <a:ln w="9525" algn="ctr">
            <a:noFill/>
            <a:miter lim="800000"/>
          </a:ln>
        </p:spPr>
        <p:txBody>
          <a:bodyPr wrap="none" lIns="72567" tIns="36283" rIns="72567" bIns="36283">
            <a:spAutoFit/>
          </a:bodyPr>
          <a:lstStyle/>
          <a:p>
            <a:pPr latinLnBrk="1"/>
            <a:r>
              <a:rPr kumimoji="1" lang="en-US" altLang="zh-CN" sz="1600" dirty="0">
                <a:solidFill>
                  <a:prstClr val="black"/>
                </a:solidFill>
              </a:rPr>
              <a:t>&gt;&gt;&gt;</a:t>
            </a:r>
            <a:r>
              <a:rPr kumimoji="1" lang="zh-CN" altLang="en-US" sz="1600" dirty="0">
                <a:solidFill>
                  <a:prstClr val="black"/>
                </a:solidFill>
              </a:rPr>
              <a:t>添加解释说明文字添加解释说明文字</a:t>
            </a:r>
            <a:endParaRPr kumimoji="1" lang="zh-CN" altLang="en-US" sz="1600" dirty="0">
              <a:solidFill>
                <a:prstClr val="black"/>
              </a:solidFill>
            </a:endParaRPr>
          </a:p>
        </p:txBody>
      </p:sp>
      <p:sp>
        <p:nvSpPr>
          <p:cNvPr id="18" name="Text Box 15"/>
          <p:cNvSpPr txBox="1">
            <a:spLocks noChangeArrowheads="1"/>
          </p:cNvSpPr>
          <p:nvPr/>
        </p:nvSpPr>
        <p:spPr bwMode="auto">
          <a:xfrm>
            <a:off x="4716020" y="2179987"/>
            <a:ext cx="3790177" cy="319496"/>
          </a:xfrm>
          <a:prstGeom prst="rect">
            <a:avLst/>
          </a:prstGeom>
          <a:noFill/>
          <a:ln w="9525" algn="ctr">
            <a:noFill/>
            <a:miter lim="800000"/>
          </a:ln>
        </p:spPr>
        <p:txBody>
          <a:bodyPr wrap="none" lIns="72567" tIns="36283" rIns="72567" bIns="36283">
            <a:spAutoFit/>
          </a:bodyPr>
          <a:lstStyle/>
          <a:p>
            <a:pPr latinLnBrk="1"/>
            <a:r>
              <a:rPr kumimoji="1" lang="en-US" altLang="zh-CN" sz="1600" dirty="0">
                <a:solidFill>
                  <a:prstClr val="black"/>
                </a:solidFill>
              </a:rPr>
              <a:t>&gt;&gt;&gt;</a:t>
            </a:r>
            <a:r>
              <a:rPr kumimoji="1" lang="zh-CN" altLang="en-US" sz="1600" dirty="0">
                <a:solidFill>
                  <a:prstClr val="black"/>
                </a:solidFill>
              </a:rPr>
              <a:t>添加解释说明文字添加解释说明文字</a:t>
            </a:r>
            <a:endParaRPr kumimoji="1" lang="zh-CN" altLang="en-US" sz="1600" dirty="0">
              <a:solidFill>
                <a:prstClr val="black"/>
              </a:solidFill>
            </a:endParaRPr>
          </a:p>
        </p:txBody>
      </p:sp>
      <p:sp>
        <p:nvSpPr>
          <p:cNvPr id="19" name="Text Box 15"/>
          <p:cNvSpPr txBox="1">
            <a:spLocks noChangeArrowheads="1"/>
          </p:cNvSpPr>
          <p:nvPr/>
        </p:nvSpPr>
        <p:spPr bwMode="auto">
          <a:xfrm>
            <a:off x="4716020" y="2714246"/>
            <a:ext cx="3790177" cy="319496"/>
          </a:xfrm>
          <a:prstGeom prst="rect">
            <a:avLst/>
          </a:prstGeom>
          <a:noFill/>
          <a:ln w="9525" algn="ctr">
            <a:noFill/>
            <a:miter lim="800000"/>
          </a:ln>
        </p:spPr>
        <p:txBody>
          <a:bodyPr wrap="none" lIns="72567" tIns="36283" rIns="72567" bIns="36283">
            <a:spAutoFit/>
          </a:bodyPr>
          <a:lstStyle/>
          <a:p>
            <a:pPr latinLnBrk="1"/>
            <a:r>
              <a:rPr kumimoji="1" lang="en-US" altLang="zh-CN" sz="1600" dirty="0">
                <a:solidFill>
                  <a:prstClr val="black"/>
                </a:solidFill>
              </a:rPr>
              <a:t>&gt;&gt;&gt;</a:t>
            </a:r>
            <a:r>
              <a:rPr kumimoji="1" lang="zh-CN" altLang="en-US" sz="1600" dirty="0">
                <a:solidFill>
                  <a:prstClr val="black"/>
                </a:solidFill>
              </a:rPr>
              <a:t>添加解释说明文字添加解释说明文字</a:t>
            </a:r>
            <a:endParaRPr kumimoji="1" lang="zh-CN" altLang="en-US" sz="1600" dirty="0">
              <a:solidFill>
                <a:prstClr val="black"/>
              </a:solidFill>
            </a:endParaRPr>
          </a:p>
        </p:txBody>
      </p:sp>
      <p:grpSp>
        <p:nvGrpSpPr>
          <p:cNvPr id="20" name="Group 11"/>
          <p:cNvGrpSpPr/>
          <p:nvPr/>
        </p:nvGrpSpPr>
        <p:grpSpPr bwMode="auto">
          <a:xfrm>
            <a:off x="1103040" y="1293469"/>
            <a:ext cx="3684984" cy="3264706"/>
            <a:chOff x="431" y="1298"/>
            <a:chExt cx="2312" cy="2048"/>
          </a:xfrm>
        </p:grpSpPr>
        <p:pic>
          <p:nvPicPr>
            <p:cNvPr id="21" name="Picture 6" descr="墨点"/>
            <p:cNvPicPr>
              <a:picLocks noChangeAspect="1" noChangeArrowheads="1"/>
            </p:cNvPicPr>
            <p:nvPr/>
          </p:nvPicPr>
          <p:blipFill>
            <a:blip r:embed="rId5"/>
            <a:srcRect/>
            <a:stretch>
              <a:fillRect/>
            </a:stretch>
          </p:blipFill>
          <p:spPr bwMode="auto">
            <a:xfrm rot="-2533940">
              <a:off x="431" y="1298"/>
              <a:ext cx="2312" cy="2048"/>
            </a:xfrm>
            <a:prstGeom prst="rect">
              <a:avLst/>
            </a:prstGeom>
            <a:noFill/>
            <a:ln w="9525">
              <a:noFill/>
              <a:miter lim="800000"/>
              <a:headEnd/>
              <a:tailEnd/>
            </a:ln>
          </p:spPr>
        </p:pic>
        <p:sp>
          <p:nvSpPr>
            <p:cNvPr id="22" name="TextBox 21"/>
            <p:cNvSpPr txBox="1"/>
            <p:nvPr/>
          </p:nvSpPr>
          <p:spPr>
            <a:xfrm>
              <a:off x="1156" y="2115"/>
              <a:ext cx="695" cy="405"/>
            </a:xfrm>
            <a:prstGeom prst="rect">
              <a:avLst/>
            </a:prstGeom>
            <a:noFill/>
          </p:spPr>
          <p:txBody>
            <a:bodyPr wrap="none">
              <a:spAutoFit/>
            </a:bodyPr>
            <a:lstStyle/>
            <a:p>
              <a:pPr>
                <a:defRPr/>
              </a:pPr>
              <a:r>
                <a:rPr lang="zh-CN" altLang="en-US" dirty="0">
                  <a:solidFill>
                    <a:prstClr val="white"/>
                  </a:solidFill>
                  <a:latin typeface="宋体" panose="02010600030101010101" pitchFamily="2" charset="-122"/>
                </a:rPr>
                <a:t>单击此处</a:t>
              </a:r>
              <a:endParaRPr lang="en-US" altLang="zh-CN" dirty="0">
                <a:solidFill>
                  <a:prstClr val="white"/>
                </a:solidFill>
                <a:latin typeface="宋体" panose="02010600030101010101" pitchFamily="2" charset="-122"/>
              </a:endParaRPr>
            </a:p>
            <a:p>
              <a:pPr>
                <a:defRPr/>
              </a:pPr>
              <a:r>
                <a:rPr lang="zh-CN" altLang="en-US" dirty="0">
                  <a:solidFill>
                    <a:prstClr val="white"/>
                  </a:solidFill>
                  <a:latin typeface="宋体" panose="02010600030101010101" pitchFamily="2" charset="-122"/>
                </a:rPr>
                <a:t>添加标题</a:t>
              </a:r>
              <a:endParaRPr lang="zh-CN" altLang="en-US" dirty="0">
                <a:solidFill>
                  <a:prstClr val="white"/>
                </a:solidFill>
                <a:latin typeface="宋体" panose="02010600030101010101" pitchFamily="2" charset="-122"/>
              </a:endParaRPr>
            </a:p>
          </p:txBody>
        </p:sp>
      </p:grpSp>
      <p:sp>
        <p:nvSpPr>
          <p:cNvPr id="23" name="Text Box 15"/>
          <p:cNvSpPr txBox="1">
            <a:spLocks noChangeArrowheads="1"/>
          </p:cNvSpPr>
          <p:nvPr/>
        </p:nvSpPr>
        <p:spPr bwMode="auto">
          <a:xfrm>
            <a:off x="4716020" y="3253867"/>
            <a:ext cx="3790177" cy="319496"/>
          </a:xfrm>
          <a:prstGeom prst="rect">
            <a:avLst/>
          </a:prstGeom>
          <a:noFill/>
          <a:ln w="9525" algn="ctr">
            <a:noFill/>
            <a:miter lim="800000"/>
          </a:ln>
        </p:spPr>
        <p:txBody>
          <a:bodyPr wrap="none" lIns="72567" tIns="36283" rIns="72567" bIns="36283">
            <a:spAutoFit/>
          </a:bodyPr>
          <a:lstStyle/>
          <a:p>
            <a:pPr latinLnBrk="1"/>
            <a:r>
              <a:rPr kumimoji="1" lang="en-US" altLang="zh-CN" sz="1600" dirty="0">
                <a:solidFill>
                  <a:prstClr val="black"/>
                </a:solidFill>
              </a:rPr>
              <a:t>&gt;&gt;&gt;</a:t>
            </a:r>
            <a:r>
              <a:rPr kumimoji="1" lang="zh-CN" altLang="en-US" sz="1600" dirty="0">
                <a:solidFill>
                  <a:prstClr val="black"/>
                </a:solidFill>
              </a:rPr>
              <a:t>添加解释说明文字添加解释说明文字</a:t>
            </a:r>
            <a:endParaRPr kumimoji="1" lang="zh-CN" altLang="en-US" sz="1600" dirty="0">
              <a:solidFill>
                <a:prstClr val="black"/>
              </a:solidFill>
            </a:endParaRPr>
          </a:p>
        </p:txBody>
      </p:sp>
      <p:sp>
        <p:nvSpPr>
          <p:cNvPr id="24" name="Text Box 15"/>
          <p:cNvSpPr txBox="1">
            <a:spLocks noChangeArrowheads="1"/>
          </p:cNvSpPr>
          <p:nvPr/>
        </p:nvSpPr>
        <p:spPr bwMode="auto">
          <a:xfrm>
            <a:off x="4716020" y="3795888"/>
            <a:ext cx="3790177" cy="319496"/>
          </a:xfrm>
          <a:prstGeom prst="rect">
            <a:avLst/>
          </a:prstGeom>
          <a:noFill/>
          <a:ln w="9525" algn="ctr">
            <a:noFill/>
            <a:miter lim="800000"/>
          </a:ln>
        </p:spPr>
        <p:txBody>
          <a:bodyPr wrap="none" lIns="72567" tIns="36283" rIns="72567" bIns="36283">
            <a:spAutoFit/>
          </a:bodyPr>
          <a:lstStyle/>
          <a:p>
            <a:pPr latinLnBrk="1"/>
            <a:r>
              <a:rPr kumimoji="1" lang="en-US" altLang="zh-CN" sz="1600" dirty="0">
                <a:solidFill>
                  <a:prstClr val="black"/>
                </a:solidFill>
              </a:rPr>
              <a:t>&gt;&gt;&gt;</a:t>
            </a:r>
            <a:r>
              <a:rPr kumimoji="1" lang="zh-CN" altLang="en-US" sz="1600" dirty="0">
                <a:solidFill>
                  <a:prstClr val="black"/>
                </a:solidFill>
              </a:rPr>
              <a:t>添加解释说明文字添加解释说明文字</a:t>
            </a:r>
            <a:endParaRPr kumimoji="1" lang="zh-CN" altLang="en-US" sz="1600" dirty="0">
              <a:solidFill>
                <a:prstClr val="black"/>
              </a:solidFill>
            </a:endParaRPr>
          </a:p>
        </p:txBody>
      </p:sp>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1100"/>
                                  </p:stCondLst>
                                  <p:childTnLst>
                                    <p:animMotion origin="layout" path="M 0.03923 0.07747 C 0.03385 0.08056 0.02621 0.08272 0.02118 0.08735 C 0.01962 0.08858 0.01857 0.09136 0.01701 0.09229 C 0.01475 0.09383 0.01232 0.09352 0.01007 0.09476 C 0.00729 0.09599 0.00173 0.09969 0.00173 0.09969 C -0.00469 0.11111 -0.01285 0.1142 -0.02049 0.12192 C -0.02327 0.125 -0.02882 0.13179 -0.02882 0.13179 C -0.02969 0.13426 -0.03038 0.13704 -0.0316 0.1392 C -0.03282 0.14136 -0.03472 0.14198 -0.03577 0.14414 C -0.03716 0.14692 -0.03733 0.15093 -0.03854 0.15401 C -0.04341 0.16574 -0.04948 0.17624 -0.05382 0.18858 C -0.05486 0.19167 -0.05556 0.19537 -0.0566 0.19846 C -0.05834 0.2034 -0.06216 0.21327 -0.06216 0.21327 C -0.06268 0.21667 -0.06285 0.22006 -0.06354 0.22315 C -0.06424 0.22593 -0.0658 0.22778 -0.06632 0.23056 C -0.0691 0.24352 -0.07032 0.2571 -0.07327 0.27006 C -0.07431 0.275 -0.07518 0.27994 -0.07604 0.28488 C -0.07657 0.28735 -0.07743 0.29229 -0.07743 0.29229 C -0.07865 0.31513 -0.08038 0.33488 -0.08438 0.35648 C -0.08577 0.37747 -0.0875 0.39445 -0.08854 0.41574 C -0.0875 0.45957 -0.08959 0.51852 -0.0816 0.56142 C -0.08038 0.57871 -0.08021 0.59599 -0.07882 0.61327 C -0.0783 0.62006 -0.07604 0.63303 -0.07604 0.63303 C -0.07657 0.6605 -0.07257 0.72469 -0.08438 0.75648 C -0.08733 0.78241 -0.08334 0.75494 -0.08993 0.78118 C -0.09341 0.79506 -0.09514 0.81142 -0.09827 0.82562 C -0.10174 0.84167 -0.10382 0.86513 -0.11216 0.875 C -0.1158 0.89105 -0.11702 0.90926 -0.12188 0.92439 C -0.12795 0.94352 -0.13438 0.96173 -0.13993 0.98118 C -0.14462 0.99753 -0.14913 1.0176 -0.15799 1.02809 C -0.16285 1.04537 -0.16962 1.05525 -0.17604 1.07006 C -0.1882 1.09815 -0.17917 1.08611 -0.18854 1.09722 C -0.19271 1.10834 -0.19913 1.11358 -0.20382 1.12439 C -0.20504 1.12716 -0.20538 1.13118 -0.2066 1.13426 C -0.21198 1.14692 -0.22084 1.15587 -0.22743 1.16636 C -0.24653 1.19692 -0.2658 1.22901 -0.29132 1.24043 C -0.29271 1.24198 -0.29549 1.24537 -0.29549 1.24537 L -0.4191 1.22562 " pathEditMode="relative" ptsTypes="ffffffffffffffffffffffffffffffffffffAA">
                                      <p:cBhvr>
                                        <p:cTn id="6" dur="2900" fill="hold"/>
                                        <p:tgtEl>
                                          <p:spTgt spid="8"/>
                                        </p:tgtEl>
                                        <p:attrNameLst>
                                          <p:attrName>ppt_x</p:attrName>
                                          <p:attrName>ppt_y</p:attrName>
                                        </p:attrNameLst>
                                      </p:cBhvr>
                                    </p:animMotion>
                                  </p:childTnLst>
                                </p:cTn>
                              </p:par>
                              <p:par>
                                <p:cTn id="7" presetID="45" presetClass="entr" presetSubtype="0" fill="hold" nodeType="withEffect">
                                  <p:stCondLst>
                                    <p:cond delay="120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2800"/>
                                        <p:tgtEl>
                                          <p:spTgt spid="8"/>
                                        </p:tgtEl>
                                      </p:cBhvr>
                                    </p:animEffect>
                                    <p:anim calcmode="lin" valueType="num">
                                      <p:cBhvr>
                                        <p:cTn id="10" dur="2800" fill="hold"/>
                                        <p:tgtEl>
                                          <p:spTgt spid="8"/>
                                        </p:tgtEl>
                                        <p:attrNameLst>
                                          <p:attrName>ppt_w</p:attrName>
                                        </p:attrNameLst>
                                      </p:cBhvr>
                                      <p:tavLst>
                                        <p:tav tm="0" fmla="#ppt_w*sin(2.5*pi*$)">
                                          <p:val>
                                            <p:fltVal val="0"/>
                                          </p:val>
                                        </p:tav>
                                        <p:tav tm="100000">
                                          <p:val>
                                            <p:fltVal val="1"/>
                                          </p:val>
                                        </p:tav>
                                      </p:tavLst>
                                    </p:anim>
                                    <p:anim calcmode="lin" valueType="num">
                                      <p:cBhvr>
                                        <p:cTn id="11" dur="2800" fill="hold"/>
                                        <p:tgtEl>
                                          <p:spTgt spid="8"/>
                                        </p:tgtEl>
                                        <p:attrNameLst>
                                          <p:attrName>ppt_h</p:attrName>
                                        </p:attrNameLst>
                                      </p:cBhvr>
                                      <p:tavLst>
                                        <p:tav tm="0">
                                          <p:val>
                                            <p:strVal val="#ppt_h"/>
                                          </p:val>
                                        </p:tav>
                                        <p:tav tm="100000">
                                          <p:val>
                                            <p:strVal val="#ppt_h"/>
                                          </p:val>
                                        </p:tav>
                                      </p:tavLst>
                                    </p:anim>
                                  </p:childTnLst>
                                </p:cTn>
                              </p:par>
                              <p:par>
                                <p:cTn id="12" presetID="0" presetClass="path" presetSubtype="0" accel="50000" decel="50000" fill="hold" nodeType="withEffect">
                                  <p:stCondLst>
                                    <p:cond delay="2800"/>
                                  </p:stCondLst>
                                  <p:childTnLst>
                                    <p:animMotion origin="layout" path="M 0.01441 0.05586 C 0.00746 0.05185 0.00295 0.05926 -0.00365 0.06327 C -0.00834 0.0716 -0.01441 0.07562 -0.02032 0.08056 C -0.02483 0.08457 -0.02552 0.08179 -0.03004 0.08827 C -0.03351 0.09352 -0.03594 0.10062 -0.03976 0.10525 C -0.04115 0.10679 -0.04254 0.10864 -0.04393 0.11018 C -0.04757 0.12006 -0.04584 0.12377 -0.05226 0.12747 C -0.05365 0.13951 -0.05538 0.14691 -0.0592 0.1571 C -0.06059 0.16697 -0.06163 0.17346 -0.06476 0.18179 C -0.06632 0.22809 -0.06979 0.28889 -0.04948 0.325 C -0.0474 0.33981 -0.04532 0.34259 -0.04393 0.35957 C -0.04427 0.37068 -0.04358 0.40339 -0.04948 0.41636 C -0.05052 0.41883 -0.05243 0.41944 -0.05365 0.4213 C -0.05521 0.42346 -0.0566 0.42593 -0.05782 0.4287 C -0.05938 0.43241 -0.06025 0.43735 -0.06198 0.44105 C -0.06493 0.44722 -0.06893 0.45185 -0.0717 0.45833 C -0.07813 0.47346 -0.08403 0.48889 -0.09254 0.50031 C -0.1 0.52222 -0.10677 0.54043 -0.11615 0.55957 C -0.11771 0.56265 -0.11875 0.56636 -0.12032 0.56944 C -0.12379 0.57623 -0.13143 0.5892 -0.13143 0.5892 C -0.13473 0.60648 -0.13177 0.59475 -0.14532 0.61883 C -0.15382 0.63395 -0.15782 0.64444 -0.16893 0.65586 C -0.17084 0.6608 -0.17292 0.66728 -0.17587 0.67068 C -0.18021 0.67562 -0.18976 0.68302 -0.18976 0.68302 C -0.19236 0.69722 -0.18889 0.68549 -0.19532 0.6929 C -0.19688 0.69475 -0.19792 0.69815 -0.19948 0.70031 C -0.20504 0.70864 -0.21216 0.71358 -0.21893 0.71759 C -0.22743 0.73272 -0.23646 0.74321 -0.24809 0.74722 C -0.25434 0.75833 -0.26163 0.76574 -0.27032 0.76944 C -0.2816 0.78457 -0.29445 0.79599 -0.30782 0.80401 C -0.3125 0.81636 -0.3191 0.8213 -0.32587 0.8287 C -0.33108 0.83457 -0.33629 0.84444 -0.33976 0.85339 C -0.34098 0.85648 -0.34132 0.86018 -0.34254 0.86327 C -0.3441 0.86697 -0.34636 0.86975 -0.34809 0.87315 C -0.34966 0.87623 -0.35087 0.87963 -0.35226 0.88302 C -0.35486 0.88951 -0.35782 0.90525 -0.35782 0.90525 C -0.35695 0.93673 -0.35816 0.96944 -0.34809 0.9966 C -0.34636 1.00833 -0.34393 1.01389 -0.33976 1.02377 C -0.33507 1.04846 -0.32657 1.06759 -0.31754 1.08796 C -0.3158 1.09167 -0.31511 1.0966 -0.31337 1.10031 C -0.31094 1.10586 -0.30504 1.11512 -0.30504 1.11512 C -0.30174 1.13272 -0.30643 1.11142 -0.29948 1.12994 C -0.2941 1.14414 -0.3033 1.13117 -0.29393 1.14228 C -0.29202 1.15216 -0.28837 1.15463 -0.2842 1.16204 C -0.28108 1.18426 -0.27327 1.18117 -0.26476 1.19414 C -0.25643 1.20679 -0.26268 1.20185 -0.25504 1.20648 C -0.24202 1.24105 -0.21094 1.24846 -0.18976 1.24846 " pathEditMode="relative" ptsTypes="ffffffffffffffffffffffffffffffffffffffffffffffA">
                                      <p:cBhvr>
                                        <p:cTn id="13" dur="2000" fill="hold"/>
                                        <p:tgtEl>
                                          <p:spTgt spid="9"/>
                                        </p:tgtEl>
                                        <p:attrNameLst>
                                          <p:attrName>ppt_x</p:attrName>
                                          <p:attrName>ppt_y</p:attrName>
                                        </p:attrNameLst>
                                      </p:cBhvr>
                                    </p:animMotion>
                                  </p:childTnLst>
                                </p:cTn>
                              </p:par>
                              <p:par>
                                <p:cTn id="14" presetID="45" presetClass="entr" presetSubtype="0" fill="hold" nodeType="withEffect">
                                  <p:stCondLst>
                                    <p:cond delay="280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2000"/>
                                        <p:tgtEl>
                                          <p:spTgt spid="9"/>
                                        </p:tgtEl>
                                      </p:cBhvr>
                                    </p:animEffect>
                                    <p:anim calcmode="lin" valueType="num">
                                      <p:cBhvr>
                                        <p:cTn id="17" dur="2000" fill="hold"/>
                                        <p:tgtEl>
                                          <p:spTgt spid="9"/>
                                        </p:tgtEl>
                                        <p:attrNameLst>
                                          <p:attrName>ppt_w</p:attrName>
                                        </p:attrNameLst>
                                      </p:cBhvr>
                                      <p:tavLst>
                                        <p:tav tm="0" fmla="#ppt_w*sin(2.5*pi*$)">
                                          <p:val>
                                            <p:fltVal val="0"/>
                                          </p:val>
                                        </p:tav>
                                        <p:tav tm="100000">
                                          <p:val>
                                            <p:fltVal val="1"/>
                                          </p:val>
                                        </p:tav>
                                      </p:tavLst>
                                    </p:anim>
                                    <p:anim calcmode="lin" valueType="num">
                                      <p:cBhvr>
                                        <p:cTn id="18" dur="2000" fill="hold"/>
                                        <p:tgtEl>
                                          <p:spTgt spid="9"/>
                                        </p:tgtEl>
                                        <p:attrNameLst>
                                          <p:attrName>ppt_h</p:attrName>
                                        </p:attrNameLst>
                                      </p:cBhvr>
                                      <p:tavLst>
                                        <p:tav tm="0">
                                          <p:val>
                                            <p:strVal val="#ppt_h"/>
                                          </p:val>
                                        </p:tav>
                                        <p:tav tm="100000">
                                          <p:val>
                                            <p:strVal val="#ppt_h"/>
                                          </p:val>
                                        </p:tav>
                                      </p:tavLst>
                                    </p:anim>
                                  </p:childTnLst>
                                </p:cTn>
                              </p:par>
                              <p:par>
                                <p:cTn id="19" presetID="0" presetClass="path" presetSubtype="0" accel="50000" decel="50000" fill="hold" nodeType="withEffect">
                                  <p:stCondLst>
                                    <p:cond delay="4200"/>
                                  </p:stCondLst>
                                  <p:childTnLst>
                                    <p:animMotion origin="layout" path="M 0.03628 0.02716 C 0.03385 0.05648 0.02743 0.06945 0.02239 0.09599 C 0.02153 0.10093 0.02153 0.10587 0.021 0.11111 C 0.02014 0.11759 0.01823 0.13056 0.01823 0.13056 C 0.01927 0.1963 0.01545 0.27253 0.03906 0.32809 C 0.04166 0.34259 0.03854 0.32901 0.04462 0.3429 C 0.0526 0.36142 0.04618 0.35587 0.05573 0.3605 C 0.05955 0.37099 0.06284 0.37284 0.06823 0.37994 C 0.07309 0.38673 0.07708 0.39661 0.08212 0.40216 C 0.08333 0.40401 0.08489 0.40401 0.08628 0.40494 C 0.08819 0.40648 0.0901 0.40772 0.09184 0.40988 C 0.09809 0.41759 0.10243 0.42994 0.10989 0.43457 C 0.1151 0.44383 0.121 0.45494 0.12795 0.45895 C 0.13142 0.46852 0.13472 0.47099 0.14045 0.47655 C 0.14357 0.48519 0.14844 0.49013 0.15295 0.4963 C 0.15555 0.5 0.16128 0.50587 0.16128 0.50587 C 0.16354 0.51235 0.16719 0.51821 0.16823 0.52562 C 0.16996 0.53858 0.16857 0.53272 0.17239 0.54321 C 0.17986 0.59661 0.17934 0.65401 0.16545 0.70371 C 0.16389 0.71729 0.16319 0.72222 0.1585 0.73303 C 0.15503 0.75772 0.16007 0.72778 0.15295 0.75278 C 0.14982 0.7642 0.14861 0.77932 0.14462 0.79013 C 0.14357 0.79259 0.14149 0.79476 0.14045 0.79753 C 0.13142 0.82068 0.13923 0.80926 0.13073 0.81976 C 0.12378 0.84476 0.11146 0.86266 0.10156 0.88364 C 0.09635 0.89506 0.09323 0.90587 0.08489 0.9108 C 0.07708 0.92747 0.06996 0.94136 0.05989 0.95309 C 0.05712 0.95648 0.05434 0.95926 0.05156 0.96296 C 0.05017 0.9642 0.04739 0.9679 0.04739 0.9679 C 0.04236 0.98117 0.03559 0.98858 0.02795 0.99722 C 0.02361 1.00278 0.02048 1.01296 0.01684 1.01945 C 0.01423 1.03364 0.01736 1.02037 0.01128 1.03426 C 0.00659 1.04506 0.00521 1.05494 0.00017 1.0642 C -0.0033 1.08241 0.00139 1.05988 -0.004 1.07901 C -0.00764 1.09167 -0.00903 1.10957 -0.01094 1.12315 C -0.01441 1.14784 -0.0099 1.12315 -0.01372 1.16019 C -0.01493 1.17253 -0.01841 1.1858 -0.02066 1.19753 C -0.02188 1.20401 -0.0217 1.2108 -0.02344 1.21729 C -0.02674 1.22901 -0.03038 1.24568 -0.03038 1.25895 " pathEditMode="relative" ptsTypes="ffffffffffffffffffffffffffffffffffffffA">
                                      <p:cBhvr>
                                        <p:cTn id="20" dur="2000" fill="hold"/>
                                        <p:tgtEl>
                                          <p:spTgt spid="10"/>
                                        </p:tgtEl>
                                        <p:attrNameLst>
                                          <p:attrName>ppt_x</p:attrName>
                                          <p:attrName>ppt_y</p:attrName>
                                        </p:attrNameLst>
                                      </p:cBhvr>
                                    </p:animMotion>
                                  </p:childTnLst>
                                </p:cTn>
                              </p:par>
                              <p:par>
                                <p:cTn id="21" presetID="45" presetClass="entr" presetSubtype="0" fill="hold" nodeType="withEffect">
                                  <p:stCondLst>
                                    <p:cond delay="430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2000"/>
                                        <p:tgtEl>
                                          <p:spTgt spid="10"/>
                                        </p:tgtEl>
                                      </p:cBhvr>
                                    </p:animEffect>
                                    <p:anim calcmode="lin" valueType="num">
                                      <p:cBhvr>
                                        <p:cTn id="24" dur="2000" fill="hold"/>
                                        <p:tgtEl>
                                          <p:spTgt spid="10"/>
                                        </p:tgtEl>
                                        <p:attrNameLst>
                                          <p:attrName>ppt_w</p:attrName>
                                        </p:attrNameLst>
                                      </p:cBhvr>
                                      <p:tavLst>
                                        <p:tav tm="0" fmla="#ppt_w*sin(2.5*pi*$)">
                                          <p:val>
                                            <p:fltVal val="0"/>
                                          </p:val>
                                        </p:tav>
                                        <p:tav tm="100000">
                                          <p:val>
                                            <p:fltVal val="1"/>
                                          </p:val>
                                        </p:tav>
                                      </p:tavLst>
                                    </p:anim>
                                    <p:anim calcmode="lin" valueType="num">
                                      <p:cBhvr>
                                        <p:cTn id="25" dur="2000" fill="hold"/>
                                        <p:tgtEl>
                                          <p:spTgt spid="10"/>
                                        </p:tgtEl>
                                        <p:attrNameLst>
                                          <p:attrName>ppt_h</p:attrName>
                                        </p:attrNameLst>
                                      </p:cBhvr>
                                      <p:tavLst>
                                        <p:tav tm="0">
                                          <p:val>
                                            <p:strVal val="#ppt_h"/>
                                          </p:val>
                                        </p:tav>
                                        <p:tav tm="100000">
                                          <p:val>
                                            <p:strVal val="#ppt_h"/>
                                          </p:val>
                                        </p:tav>
                                      </p:tavLst>
                                    </p:anim>
                                  </p:childTnLst>
                                </p:cTn>
                              </p:par>
                              <p:par>
                                <p:cTn id="26" presetID="0" presetClass="path" presetSubtype="0" accel="50000" decel="50000" fill="hold" nodeType="withEffect">
                                  <p:stCondLst>
                                    <p:cond delay="5200"/>
                                  </p:stCondLst>
                                  <p:childTnLst>
                                    <p:animMotion origin="layout" path="M -0.01944 0.03981 C -0.03056 0.05308 -0.04132 0.07407 -0.05417 0.08179 C -0.05868 0.08981 -0.06458 0.09537 -0.07083 0.09907 C -0.07344 0.1037 -0.07674 0.10648 -0.07917 0.11142 C -0.09045 0.13425 -0.09271 0.16234 -0.09722 0.19043 C -0.10312 0.27469 -0.10382 0.36142 -0.09444 0.44475 C -0.09253 0.48888 -0.08802 0.53395 -0.07917 0.57561 C -0.07674 0.58765 -0.07396 0.60061 -0.06806 0.60771 C -0.06545 0.62654 -0.06215 0.63271 -0.05833 0.64969 C -0.05365 0.67067 -0.05087 0.69074 -0.04306 0.70895 C -0.04062 0.72685 -0.03455 0.74259 -0.03194 0.7608 C -0.0283 0.78672 -0.02396 0.81172 -0.01944 0.83734 C -0.01701 0.85185 -0.01632 0.86604 -0.0125 0.87932 C -0.00937 0.92407 0.00608 0.96512 0.01667 1.00524 C 0.02153 1.02376 0.0342 1.06203 0.04444 1.07438 C 0.05017 1.08981 0.0467 1.08919 0.05139 1.08919 L 0.06111 1.08425 " pathEditMode="relative" ptsTypes="fffffffffffffffAA">
                                      <p:cBhvr>
                                        <p:cTn id="27" dur="2000" fill="hold"/>
                                        <p:tgtEl>
                                          <p:spTgt spid="11"/>
                                        </p:tgtEl>
                                        <p:attrNameLst>
                                          <p:attrName>ppt_x</p:attrName>
                                          <p:attrName>ppt_y</p:attrName>
                                        </p:attrNameLst>
                                      </p:cBhvr>
                                    </p:animMotion>
                                  </p:childTnLst>
                                </p:cTn>
                              </p:par>
                              <p:par>
                                <p:cTn id="28" presetID="45" presetClass="entr" presetSubtype="0" fill="hold" nodeType="withEffect">
                                  <p:stCondLst>
                                    <p:cond delay="530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2000"/>
                                        <p:tgtEl>
                                          <p:spTgt spid="11"/>
                                        </p:tgtEl>
                                      </p:cBhvr>
                                    </p:animEffect>
                                    <p:anim calcmode="lin" valueType="num">
                                      <p:cBhvr>
                                        <p:cTn id="31" dur="2000" fill="hold"/>
                                        <p:tgtEl>
                                          <p:spTgt spid="11"/>
                                        </p:tgtEl>
                                        <p:attrNameLst>
                                          <p:attrName>ppt_w</p:attrName>
                                        </p:attrNameLst>
                                      </p:cBhvr>
                                      <p:tavLst>
                                        <p:tav tm="0" fmla="#ppt_w*sin(2.5*pi*$)">
                                          <p:val>
                                            <p:fltVal val="0"/>
                                          </p:val>
                                        </p:tav>
                                        <p:tav tm="100000">
                                          <p:val>
                                            <p:fltVal val="1"/>
                                          </p:val>
                                        </p:tav>
                                      </p:tavLst>
                                    </p:anim>
                                    <p:anim calcmode="lin" valueType="num">
                                      <p:cBhvr>
                                        <p:cTn id="32" dur="2000" fill="hold"/>
                                        <p:tgtEl>
                                          <p:spTgt spid="11"/>
                                        </p:tgtEl>
                                        <p:attrNameLst>
                                          <p:attrName>ppt_h</p:attrName>
                                        </p:attrNameLst>
                                      </p:cBhvr>
                                      <p:tavLst>
                                        <p:tav tm="0">
                                          <p:val>
                                            <p:strVal val="#ppt_h"/>
                                          </p:val>
                                        </p:tav>
                                        <p:tav tm="100000">
                                          <p:val>
                                            <p:strVal val="#ppt_h"/>
                                          </p:val>
                                        </p:tav>
                                      </p:tavLst>
                                    </p:anim>
                                  </p:childTnLst>
                                </p:cTn>
                              </p:par>
                              <p:par>
                                <p:cTn id="33" presetID="0" presetClass="path" presetSubtype="0" accel="50000" decel="50000" fill="hold" nodeType="withEffect">
                                  <p:stCondLst>
                                    <p:cond delay="2000"/>
                                  </p:stCondLst>
                                  <p:childTnLst>
                                    <p:animMotion origin="layout" path="M 0.01441 0.05586 C 0.00746 0.05185 0.00295 0.05926 -0.00365 0.06327 C -0.00834 0.0716 -0.01441 0.07562 -0.02032 0.08056 C -0.02483 0.08457 -0.02552 0.08179 -0.03004 0.08827 C -0.03351 0.09352 -0.03594 0.10062 -0.03976 0.10525 C -0.04115 0.10679 -0.04254 0.10864 -0.04393 0.11018 C -0.04757 0.12006 -0.04584 0.12377 -0.05226 0.12747 C -0.05365 0.13951 -0.05538 0.14691 -0.0592 0.1571 C -0.06059 0.16697 -0.06163 0.17346 -0.06476 0.18179 C -0.06632 0.22809 -0.06979 0.28889 -0.04948 0.325 C -0.0474 0.33981 -0.04532 0.34259 -0.04393 0.35957 C -0.04427 0.37068 -0.04358 0.40339 -0.04948 0.41636 C -0.05052 0.41883 -0.05243 0.41944 -0.05365 0.4213 C -0.05521 0.42346 -0.0566 0.42593 -0.05782 0.4287 C -0.05938 0.43241 -0.06025 0.43735 -0.06198 0.44105 C -0.06493 0.44722 -0.06893 0.45185 -0.0717 0.45833 C -0.07813 0.47346 -0.08403 0.48889 -0.09254 0.50031 C -0.1 0.52222 -0.10677 0.54043 -0.11615 0.55957 C -0.11771 0.56265 -0.11875 0.56636 -0.12032 0.56944 C -0.12379 0.57623 -0.13143 0.5892 -0.13143 0.5892 C -0.13473 0.60648 -0.13177 0.59475 -0.14532 0.61883 C -0.15382 0.63395 -0.15782 0.64444 -0.16893 0.65586 C -0.17084 0.6608 -0.17292 0.66728 -0.17587 0.67068 C -0.18021 0.67562 -0.18976 0.68302 -0.18976 0.68302 C -0.19236 0.69722 -0.18889 0.68549 -0.19532 0.6929 C -0.19688 0.69475 -0.19792 0.69815 -0.19948 0.70031 C -0.20504 0.70864 -0.21216 0.71358 -0.21893 0.71759 C -0.22743 0.73272 -0.23646 0.74321 -0.24809 0.74722 C -0.25434 0.75833 -0.26163 0.76574 -0.27032 0.76944 C -0.2816 0.78457 -0.29445 0.79599 -0.30782 0.80401 C -0.3125 0.81636 -0.3191 0.8213 -0.32587 0.8287 C -0.33108 0.83457 -0.33629 0.84444 -0.33976 0.85339 C -0.34098 0.85648 -0.34132 0.86018 -0.34254 0.86327 C -0.3441 0.86697 -0.34636 0.86975 -0.34809 0.87315 C -0.34966 0.87623 -0.35087 0.87963 -0.35226 0.88302 C -0.35486 0.88951 -0.35782 0.90525 -0.35782 0.90525 C -0.35695 0.93673 -0.35816 0.96944 -0.34809 0.9966 C -0.34636 1.00833 -0.34393 1.01389 -0.33976 1.02377 C -0.33507 1.04846 -0.32657 1.06759 -0.31754 1.08796 C -0.3158 1.09167 -0.31511 1.0966 -0.31337 1.10031 C -0.31094 1.10586 -0.30504 1.11512 -0.30504 1.11512 C -0.30174 1.13272 -0.30643 1.11142 -0.29948 1.12994 C -0.2941 1.14414 -0.3033 1.13117 -0.29393 1.14228 C -0.29202 1.15216 -0.28837 1.15463 -0.2842 1.16204 C -0.28108 1.18426 -0.27327 1.18117 -0.26476 1.19414 C -0.25643 1.20679 -0.26268 1.20185 -0.25504 1.20648 C -0.24202 1.24105 -0.21094 1.24846 -0.18976 1.24846 " pathEditMode="relative" ptsTypes="ffffffffffffffffffffffffffffffffffffffffffffffA">
                                      <p:cBhvr>
                                        <p:cTn id="34" dur="2000" fill="hold"/>
                                        <p:tgtEl>
                                          <p:spTgt spid="12"/>
                                        </p:tgtEl>
                                        <p:attrNameLst>
                                          <p:attrName>ppt_x</p:attrName>
                                          <p:attrName>ppt_y</p:attrName>
                                        </p:attrNameLst>
                                      </p:cBhvr>
                                    </p:animMotion>
                                  </p:childTnLst>
                                </p:cTn>
                              </p:par>
                              <p:par>
                                <p:cTn id="35" presetID="45" presetClass="entr" presetSubtype="0" fill="hold" nodeType="withEffect">
                                  <p:stCondLst>
                                    <p:cond delay="210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2000"/>
                                        <p:tgtEl>
                                          <p:spTgt spid="12"/>
                                        </p:tgtEl>
                                      </p:cBhvr>
                                    </p:animEffect>
                                    <p:anim calcmode="lin" valueType="num">
                                      <p:cBhvr>
                                        <p:cTn id="38" dur="2000" fill="hold"/>
                                        <p:tgtEl>
                                          <p:spTgt spid="12"/>
                                        </p:tgtEl>
                                        <p:attrNameLst>
                                          <p:attrName>ppt_w</p:attrName>
                                        </p:attrNameLst>
                                      </p:cBhvr>
                                      <p:tavLst>
                                        <p:tav tm="0" fmla="#ppt_w*sin(2.5*pi*$)">
                                          <p:val>
                                            <p:fltVal val="0"/>
                                          </p:val>
                                        </p:tav>
                                        <p:tav tm="100000">
                                          <p:val>
                                            <p:fltVal val="1"/>
                                          </p:val>
                                        </p:tav>
                                      </p:tavLst>
                                    </p:anim>
                                    <p:anim calcmode="lin" valueType="num">
                                      <p:cBhvr>
                                        <p:cTn id="39" dur="2000" fill="hold"/>
                                        <p:tgtEl>
                                          <p:spTgt spid="12"/>
                                        </p:tgtEl>
                                        <p:attrNameLst>
                                          <p:attrName>ppt_h</p:attrName>
                                        </p:attrNameLst>
                                      </p:cBhvr>
                                      <p:tavLst>
                                        <p:tav tm="0">
                                          <p:val>
                                            <p:strVal val="#ppt_h"/>
                                          </p:val>
                                        </p:tav>
                                        <p:tav tm="100000">
                                          <p:val>
                                            <p:strVal val="#ppt_h"/>
                                          </p:val>
                                        </p:tav>
                                      </p:tavLst>
                                    </p:anim>
                                  </p:childTnLst>
                                </p:cTn>
                              </p:par>
                              <p:par>
                                <p:cTn id="40" presetID="0" presetClass="path" presetSubtype="0" accel="50000" decel="50000" fill="hold" nodeType="withEffect">
                                  <p:stCondLst>
                                    <p:cond delay="6300"/>
                                  </p:stCondLst>
                                  <p:childTnLst>
                                    <p:animMotion origin="layout" path="M -0.01944 0.03981 C -0.03056 0.05308 -0.04132 0.07407 -0.05417 0.08179 C -0.05868 0.08981 -0.06458 0.09537 -0.07083 0.09907 C -0.07344 0.1037 -0.07674 0.10648 -0.07917 0.11142 C -0.09045 0.13425 -0.09271 0.16234 -0.09722 0.19043 C -0.10312 0.27469 -0.10382 0.36142 -0.09444 0.44475 C -0.09253 0.48888 -0.08802 0.53395 -0.07917 0.57561 C -0.07674 0.58765 -0.07396 0.60061 -0.06806 0.60771 C -0.06545 0.62654 -0.06215 0.63271 -0.05833 0.64969 C -0.05365 0.67067 -0.05087 0.69074 -0.04306 0.70895 C -0.04062 0.72685 -0.03455 0.74259 -0.03194 0.7608 C -0.0283 0.78672 -0.02396 0.81172 -0.01944 0.83734 C -0.01701 0.85185 -0.01632 0.86604 -0.0125 0.87932 C -0.00937 0.92407 0.00608 0.96512 0.01667 1.00524 C 0.02153 1.02376 0.0342 1.06203 0.04444 1.07438 C 0.05017 1.08981 0.0467 1.08919 0.05139 1.08919 L 0.06111 1.08425 " pathEditMode="relative" ptsTypes="fffffffffffffffAA">
                                      <p:cBhvr>
                                        <p:cTn id="41" dur="2000" fill="hold"/>
                                        <p:tgtEl>
                                          <p:spTgt spid="13"/>
                                        </p:tgtEl>
                                        <p:attrNameLst>
                                          <p:attrName>ppt_x</p:attrName>
                                          <p:attrName>ppt_y</p:attrName>
                                        </p:attrNameLst>
                                      </p:cBhvr>
                                    </p:animMotion>
                                  </p:childTnLst>
                                </p:cTn>
                              </p:par>
                              <p:par>
                                <p:cTn id="42" presetID="45" presetClass="entr" presetSubtype="0" fill="hold" nodeType="withEffect">
                                  <p:stCondLst>
                                    <p:cond delay="640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2000"/>
                                        <p:tgtEl>
                                          <p:spTgt spid="13"/>
                                        </p:tgtEl>
                                      </p:cBhvr>
                                    </p:animEffect>
                                    <p:anim calcmode="lin" valueType="num">
                                      <p:cBhvr>
                                        <p:cTn id="45" dur="2000" fill="hold"/>
                                        <p:tgtEl>
                                          <p:spTgt spid="13"/>
                                        </p:tgtEl>
                                        <p:attrNameLst>
                                          <p:attrName>ppt_w</p:attrName>
                                        </p:attrNameLst>
                                      </p:cBhvr>
                                      <p:tavLst>
                                        <p:tav tm="0" fmla="#ppt_w*sin(2.5*pi*$)">
                                          <p:val>
                                            <p:fltVal val="0"/>
                                          </p:val>
                                        </p:tav>
                                        <p:tav tm="100000">
                                          <p:val>
                                            <p:fltVal val="1"/>
                                          </p:val>
                                        </p:tav>
                                      </p:tavLst>
                                    </p:anim>
                                    <p:anim calcmode="lin" valueType="num">
                                      <p:cBhvr>
                                        <p:cTn id="46" dur="2000" fill="hold"/>
                                        <p:tgtEl>
                                          <p:spTgt spid="13"/>
                                        </p:tgtEl>
                                        <p:attrNameLst>
                                          <p:attrName>ppt_h</p:attrName>
                                        </p:attrNameLst>
                                      </p:cBhvr>
                                      <p:tavLst>
                                        <p:tav tm="0">
                                          <p:val>
                                            <p:strVal val="#ppt_h"/>
                                          </p:val>
                                        </p:tav>
                                        <p:tav tm="100000">
                                          <p:val>
                                            <p:strVal val="#ppt_h"/>
                                          </p:val>
                                        </p:tav>
                                      </p:tavLst>
                                    </p:anim>
                                  </p:childTnLst>
                                </p:cTn>
                              </p:par>
                              <p:par>
                                <p:cTn id="47" presetID="0" presetClass="path" presetSubtype="0" accel="50000" decel="50000" fill="hold" nodeType="withEffect">
                                  <p:stCondLst>
                                    <p:cond delay="2600"/>
                                  </p:stCondLst>
                                  <p:childTnLst>
                                    <p:animMotion origin="layout" path="M 0.01441 0.05586 C 0.00746 0.05185 0.00295 0.05926 -0.00365 0.06327 C -0.00834 0.0716 -0.01441 0.07562 -0.02032 0.08056 C -0.02483 0.08457 -0.02552 0.08179 -0.03004 0.08827 C -0.03351 0.09352 -0.03594 0.10062 -0.03976 0.10525 C -0.04115 0.10679 -0.04254 0.10864 -0.04393 0.11018 C -0.04757 0.12006 -0.04584 0.12377 -0.05226 0.12747 C -0.05365 0.13951 -0.05538 0.14691 -0.0592 0.1571 C -0.06059 0.16697 -0.06163 0.17346 -0.06476 0.18179 C -0.06632 0.22809 -0.06979 0.28889 -0.04948 0.325 C -0.0474 0.33981 -0.04532 0.34259 -0.04393 0.35957 C -0.04427 0.37068 -0.04358 0.40339 -0.04948 0.41636 C -0.05052 0.41883 -0.05243 0.41944 -0.05365 0.4213 C -0.05521 0.42346 -0.0566 0.42593 -0.05782 0.4287 C -0.05938 0.43241 -0.06025 0.43735 -0.06198 0.44105 C -0.06493 0.44722 -0.06893 0.45185 -0.0717 0.45833 C -0.07813 0.47346 -0.08403 0.48889 -0.09254 0.50031 C -0.1 0.52222 -0.10677 0.54043 -0.11615 0.55957 C -0.11771 0.56265 -0.11875 0.56636 -0.12032 0.56944 C -0.12379 0.57623 -0.13143 0.5892 -0.13143 0.5892 C -0.13473 0.60648 -0.13177 0.59475 -0.14532 0.61883 C -0.15382 0.63395 -0.15782 0.64444 -0.16893 0.65586 C -0.17084 0.6608 -0.17292 0.66728 -0.17587 0.67068 C -0.18021 0.67562 -0.18976 0.68302 -0.18976 0.68302 C -0.19236 0.69722 -0.18889 0.68549 -0.19532 0.6929 C -0.19688 0.69475 -0.19792 0.69815 -0.19948 0.70031 C -0.20504 0.70864 -0.21216 0.71358 -0.21893 0.71759 C -0.22743 0.73272 -0.23646 0.74321 -0.24809 0.74722 C -0.25434 0.75833 -0.26163 0.76574 -0.27032 0.76944 C -0.2816 0.78457 -0.29445 0.79599 -0.30782 0.80401 C -0.3125 0.81636 -0.3191 0.8213 -0.32587 0.8287 C -0.33108 0.83457 -0.33629 0.84444 -0.33976 0.85339 C -0.34098 0.85648 -0.34132 0.86018 -0.34254 0.86327 C -0.3441 0.86697 -0.34636 0.86975 -0.34809 0.87315 C -0.34966 0.87623 -0.35087 0.87963 -0.35226 0.88302 C -0.35486 0.88951 -0.35782 0.90525 -0.35782 0.90525 C -0.35695 0.93673 -0.35816 0.96944 -0.34809 0.9966 C -0.34636 1.00833 -0.34393 1.01389 -0.33976 1.02377 C -0.33507 1.04846 -0.32657 1.06759 -0.31754 1.08796 C -0.3158 1.09167 -0.31511 1.0966 -0.31337 1.10031 C -0.31094 1.10586 -0.30504 1.11512 -0.30504 1.11512 C -0.30174 1.13272 -0.30643 1.11142 -0.29948 1.12994 C -0.2941 1.14414 -0.3033 1.13117 -0.29393 1.14228 C -0.29202 1.15216 -0.28837 1.15463 -0.2842 1.16204 C -0.28108 1.18426 -0.27327 1.18117 -0.26476 1.19414 C -0.25643 1.20679 -0.26268 1.20185 -0.25504 1.20648 C -0.24202 1.24105 -0.21094 1.24846 -0.18976 1.24846 " pathEditMode="relative" ptsTypes="ffffffffffffffffffffffffffffffffffffffffffffffA">
                                      <p:cBhvr>
                                        <p:cTn id="48" dur="2000" fill="hold"/>
                                        <p:tgtEl>
                                          <p:spTgt spid="14"/>
                                        </p:tgtEl>
                                        <p:attrNameLst>
                                          <p:attrName>ppt_x</p:attrName>
                                          <p:attrName>ppt_y</p:attrName>
                                        </p:attrNameLst>
                                      </p:cBhvr>
                                    </p:animMotion>
                                  </p:childTnLst>
                                </p:cTn>
                              </p:par>
                              <p:par>
                                <p:cTn id="49" presetID="45" presetClass="entr" presetSubtype="0" fill="hold" nodeType="withEffect">
                                  <p:stCondLst>
                                    <p:cond delay="270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2000"/>
                                        <p:tgtEl>
                                          <p:spTgt spid="14"/>
                                        </p:tgtEl>
                                      </p:cBhvr>
                                    </p:animEffect>
                                    <p:anim calcmode="lin" valueType="num">
                                      <p:cBhvr>
                                        <p:cTn id="52" dur="2000" fill="hold"/>
                                        <p:tgtEl>
                                          <p:spTgt spid="14"/>
                                        </p:tgtEl>
                                        <p:attrNameLst>
                                          <p:attrName>ppt_w</p:attrName>
                                        </p:attrNameLst>
                                      </p:cBhvr>
                                      <p:tavLst>
                                        <p:tav tm="0" fmla="#ppt_w*sin(2.5*pi*$)">
                                          <p:val>
                                            <p:fltVal val="0"/>
                                          </p:val>
                                        </p:tav>
                                        <p:tav tm="100000">
                                          <p:val>
                                            <p:fltVal val="1"/>
                                          </p:val>
                                        </p:tav>
                                      </p:tavLst>
                                    </p:anim>
                                    <p:anim calcmode="lin" valueType="num">
                                      <p:cBhvr>
                                        <p:cTn id="53" dur="2000" fill="hold"/>
                                        <p:tgtEl>
                                          <p:spTgt spid="14"/>
                                        </p:tgtEl>
                                        <p:attrNameLst>
                                          <p:attrName>ppt_h</p:attrName>
                                        </p:attrNameLst>
                                      </p:cBhvr>
                                      <p:tavLst>
                                        <p:tav tm="0">
                                          <p:val>
                                            <p:strVal val="#ppt_h"/>
                                          </p:val>
                                        </p:tav>
                                        <p:tav tm="100000">
                                          <p:val>
                                            <p:strVal val="#ppt_h"/>
                                          </p:val>
                                        </p:tav>
                                      </p:tavLst>
                                    </p:anim>
                                  </p:childTnLst>
                                </p:cTn>
                              </p:par>
                              <p:par>
                                <p:cTn id="54" presetID="0" presetClass="path" presetSubtype="0" accel="50000" decel="50000" fill="hold" nodeType="withEffect">
                                  <p:stCondLst>
                                    <p:cond delay="1100"/>
                                  </p:stCondLst>
                                  <p:childTnLst>
                                    <p:animMotion origin="layout" path="M 0.01962 0.06728 C 0.01267 0.06327 0.00816 0.07068 0.00156 0.07469 C -0.00313 0.08302 -0.0092 0.08735 -0.01511 0.09197 C -0.01962 0.09599 -0.02031 0.09321 -0.02483 0.09969 C -0.0283 0.10494 -0.03073 0.11204 -0.03455 0.11667 C -0.03594 0.11821 -0.03733 0.12006 -0.03872 0.1216 C -0.04236 0.13148 -0.04063 0.13518 -0.04705 0.13889 C -0.04844 0.15093 -0.05018 0.15833 -0.054 0.16852 C -0.05538 0.17839 -0.05643 0.18488 -0.05955 0.19321 C -0.06111 0.23951 -0.06459 0.30031 -0.04427 0.33642 C -0.04219 0.35123 -0.04011 0.35401 -0.03872 0.37099 C -0.03906 0.3821 -0.03837 0.41481 -0.04427 0.42778 C -0.04531 0.43025 -0.04722 0.43086 -0.04844 0.43272 C -0.05 0.43488 -0.05139 0.43735 -0.05261 0.44012 C -0.05417 0.44383 -0.05504 0.44877 -0.05677 0.45247 C -0.05972 0.45864 -0.06372 0.46327 -0.0665 0.46975 C -0.07292 0.48488 -0.07882 0.50031 -0.08733 0.51173 C -0.09479 0.53364 -0.10156 0.55185 -0.11094 0.57099 C -0.1125 0.57407 -0.11354 0.57778 -0.11511 0.58086 C -0.11858 0.58765 -0.12622 0.60062 -0.12622 0.60093 C -0.12952 0.6179 -0.12656 0.60617 -0.14011 0.63025 C -0.14861 0.64537 -0.15261 0.65586 -0.16372 0.66728 C -0.16563 0.67222 -0.16771 0.6787 -0.17066 0.6821 C -0.175 0.68704 -0.18455 0.69444 -0.18455 0.69475 C -0.18716 0.70864 -0.18368 0.69691 -0.19011 0.70432 C -0.19167 0.70617 -0.19271 0.70957 -0.19427 0.71173 C -0.19983 0.72006 -0.20695 0.725 -0.21372 0.72901 C -0.22222 0.74414 -0.23125 0.75463 -0.24288 0.75864 C -0.24913 0.76975 -0.25643 0.77716 -0.26511 0.78086 C -0.27639 0.79599 -0.28924 0.80741 -0.30261 0.81543 C -0.30729 0.82778 -0.31389 0.83272 -0.32066 0.84012 C -0.32587 0.84599 -0.33108 0.85586 -0.33455 0.86481 C -0.33577 0.8679 -0.33611 0.8716 -0.33733 0.87469 C -0.33889 0.87839 -0.34115 0.88117 -0.34288 0.88457 C -0.34445 0.88765 -0.34566 0.89105 -0.34705 0.89444 C -0.34966 0.90093 -0.35261 0.91667 -0.35261 0.91697 C -0.35174 0.94815 -0.35295 0.98086 -0.34288 1.00802 C -0.34115 1.01975 -0.33872 1.02531 -0.33455 1.03518 C -0.32986 1.05988 -0.32136 1.07901 -0.31233 1.09938 C -0.31059 1.10309 -0.3099 1.10802 -0.30816 1.11173 C -0.30573 1.11728 -0.29983 1.12654 -0.29983 1.12685 C -0.29653 1.14414 -0.30122 1.12284 -0.29427 1.14136 C -0.28889 1.15556 -0.29809 1.14259 -0.28872 1.1537 C -0.28681 1.16358 -0.28316 1.16605 -0.279 1.17346 C -0.27587 1.19568 -0.26806 1.19259 -0.25955 1.20556 C -0.25122 1.21821 -0.25747 1.21327 -0.24983 1.2179 C -0.23681 1.25247 -0.20573 1.25988 -0.18455 1.25988 " pathEditMode="relative" rAng="0" ptsTypes="ffffffffffffffffffffffffffffffffffffffffffffffA">
                                      <p:cBhvr>
                                        <p:cTn id="55" dur="2000" fill="hold"/>
                                        <p:tgtEl>
                                          <p:spTgt spid="15"/>
                                        </p:tgtEl>
                                        <p:attrNameLst>
                                          <p:attrName>ppt_x</p:attrName>
                                          <p:attrName>ppt_y</p:attrName>
                                        </p:attrNameLst>
                                      </p:cBhvr>
                                      <p:rCtr x="-18628" y="59414"/>
                                    </p:animMotion>
                                  </p:childTnLst>
                                </p:cTn>
                              </p:par>
                              <p:par>
                                <p:cTn id="56" presetID="45" presetClass="entr" presetSubtype="0" fill="hold" nodeType="withEffect">
                                  <p:stCondLst>
                                    <p:cond delay="110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2000"/>
                                        <p:tgtEl>
                                          <p:spTgt spid="15"/>
                                        </p:tgtEl>
                                      </p:cBhvr>
                                    </p:animEffect>
                                    <p:anim calcmode="lin" valueType="num">
                                      <p:cBhvr>
                                        <p:cTn id="59" dur="2000" fill="hold"/>
                                        <p:tgtEl>
                                          <p:spTgt spid="15"/>
                                        </p:tgtEl>
                                        <p:attrNameLst>
                                          <p:attrName>ppt_w</p:attrName>
                                        </p:attrNameLst>
                                      </p:cBhvr>
                                      <p:tavLst>
                                        <p:tav tm="0" fmla="#ppt_w*sin(2.5*pi*$)">
                                          <p:val>
                                            <p:fltVal val="0"/>
                                          </p:val>
                                        </p:tav>
                                        <p:tav tm="100000">
                                          <p:val>
                                            <p:fltVal val="1"/>
                                          </p:val>
                                        </p:tav>
                                      </p:tavLst>
                                    </p:anim>
                                    <p:anim calcmode="lin" valueType="num">
                                      <p:cBhvr>
                                        <p:cTn id="60" dur="2000" fill="hold"/>
                                        <p:tgtEl>
                                          <p:spTgt spid="15"/>
                                        </p:tgtEl>
                                        <p:attrNameLst>
                                          <p:attrName>ppt_h</p:attrName>
                                        </p:attrNameLst>
                                      </p:cBhvr>
                                      <p:tavLst>
                                        <p:tav tm="0">
                                          <p:val>
                                            <p:strVal val="#ppt_h"/>
                                          </p:val>
                                        </p:tav>
                                        <p:tav tm="100000">
                                          <p:val>
                                            <p:strVal val="#ppt_h"/>
                                          </p:val>
                                        </p:tav>
                                      </p:tavLst>
                                    </p:anim>
                                  </p:childTnLst>
                                </p:cTn>
                              </p:par>
                              <p:par>
                                <p:cTn id="61" presetID="0" presetClass="path" presetSubtype="0" accel="50000" decel="50000" fill="hold" nodeType="withEffect">
                                  <p:stCondLst>
                                    <p:cond delay="6200"/>
                                  </p:stCondLst>
                                  <p:childTnLst>
                                    <p:animMotion origin="layout" path="M 0.01441 0.05586 C 0.00746 0.05185 0.00295 0.05926 -0.00365 0.06327 C -0.00834 0.0716 -0.01441 0.07562 -0.02032 0.08056 C -0.02483 0.08457 -0.02552 0.08179 -0.03004 0.08827 C -0.03351 0.09352 -0.03594 0.10062 -0.03976 0.10525 C -0.04115 0.10679 -0.04254 0.10864 -0.04393 0.11018 C -0.04757 0.12006 -0.04584 0.12377 -0.05226 0.12747 C -0.05365 0.13951 -0.05538 0.14691 -0.0592 0.1571 C -0.06059 0.16697 -0.06163 0.17346 -0.06476 0.18179 C -0.06632 0.22809 -0.06979 0.28889 -0.04948 0.325 C -0.0474 0.33981 -0.04532 0.34259 -0.04393 0.35957 C -0.04427 0.37068 -0.04358 0.40339 -0.04948 0.41636 C -0.05052 0.41883 -0.05243 0.41944 -0.05365 0.4213 C -0.05521 0.42346 -0.0566 0.42593 -0.05782 0.4287 C -0.05938 0.43241 -0.06025 0.43735 -0.06198 0.44105 C -0.06493 0.44722 -0.06893 0.45185 -0.0717 0.45833 C -0.07813 0.47346 -0.08403 0.48889 -0.09254 0.50031 C -0.1 0.52222 -0.10677 0.54043 -0.11615 0.55957 C -0.11771 0.56265 -0.11875 0.56636 -0.12032 0.56944 C -0.12379 0.57623 -0.13143 0.5892 -0.13143 0.5892 C -0.13473 0.60648 -0.13177 0.59475 -0.14532 0.61883 C -0.15382 0.63395 -0.15782 0.64444 -0.16893 0.65586 C -0.17084 0.6608 -0.17292 0.66728 -0.17587 0.67068 C -0.18021 0.67562 -0.18976 0.68302 -0.18976 0.68302 C -0.19236 0.69722 -0.18889 0.68549 -0.19532 0.6929 C -0.19688 0.69475 -0.19792 0.69815 -0.19948 0.70031 C -0.20504 0.70864 -0.21216 0.71358 -0.21893 0.71759 C -0.22743 0.73272 -0.23646 0.74321 -0.24809 0.74722 C -0.25434 0.75833 -0.26163 0.76574 -0.27032 0.76944 C -0.2816 0.78457 -0.29445 0.79599 -0.30782 0.80401 C -0.3125 0.81636 -0.3191 0.8213 -0.32587 0.8287 C -0.33108 0.83457 -0.33629 0.84444 -0.33976 0.85339 C -0.34098 0.85648 -0.34132 0.86018 -0.34254 0.86327 C -0.3441 0.86697 -0.34636 0.86975 -0.34809 0.87315 C -0.34966 0.87623 -0.35087 0.87963 -0.35226 0.88302 C -0.35486 0.88951 -0.35782 0.90525 -0.35782 0.90525 C -0.35695 0.93673 -0.35816 0.96944 -0.34809 0.9966 C -0.34636 1.00833 -0.34393 1.01389 -0.33976 1.02377 C -0.33507 1.04846 -0.32657 1.06759 -0.31754 1.08796 C -0.3158 1.09167 -0.31511 1.0966 -0.31337 1.10031 C -0.31094 1.10586 -0.30504 1.11512 -0.30504 1.11512 C -0.30174 1.13272 -0.30643 1.11142 -0.29948 1.12994 C -0.2941 1.14414 -0.3033 1.13117 -0.29393 1.14228 C -0.29202 1.15216 -0.28837 1.15463 -0.2842 1.16204 C -0.28108 1.18426 -0.27327 1.18117 -0.26476 1.19414 C -0.25643 1.20679 -0.26268 1.20185 -0.25504 1.20648 C -0.24202 1.24105 -0.21094 1.24846 -0.18976 1.24846 " pathEditMode="relative" ptsTypes="ffffffffffffffffffffffffffffffffffffffffffffffA">
                                      <p:cBhvr>
                                        <p:cTn id="62" dur="2000" fill="hold"/>
                                        <p:tgtEl>
                                          <p:spTgt spid="16"/>
                                        </p:tgtEl>
                                        <p:attrNameLst>
                                          <p:attrName>ppt_x</p:attrName>
                                          <p:attrName>ppt_y</p:attrName>
                                        </p:attrNameLst>
                                      </p:cBhvr>
                                    </p:animMotion>
                                  </p:childTnLst>
                                </p:cTn>
                              </p:par>
                              <p:par>
                                <p:cTn id="63" presetID="45" presetClass="entr" presetSubtype="0" fill="hold" nodeType="withEffect">
                                  <p:stCondLst>
                                    <p:cond delay="620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2000"/>
                                        <p:tgtEl>
                                          <p:spTgt spid="16"/>
                                        </p:tgtEl>
                                      </p:cBhvr>
                                    </p:animEffect>
                                    <p:anim calcmode="lin" valueType="num">
                                      <p:cBhvr>
                                        <p:cTn id="66" dur="2000" fill="hold"/>
                                        <p:tgtEl>
                                          <p:spTgt spid="16"/>
                                        </p:tgtEl>
                                        <p:attrNameLst>
                                          <p:attrName>ppt_w</p:attrName>
                                        </p:attrNameLst>
                                      </p:cBhvr>
                                      <p:tavLst>
                                        <p:tav tm="0" fmla="#ppt_w*sin(2.5*pi*$)">
                                          <p:val>
                                            <p:fltVal val="0"/>
                                          </p:val>
                                        </p:tav>
                                        <p:tav tm="100000">
                                          <p:val>
                                            <p:fltVal val="1"/>
                                          </p:val>
                                        </p:tav>
                                      </p:tavLst>
                                    </p:anim>
                                    <p:anim calcmode="lin" valueType="num">
                                      <p:cBhvr>
                                        <p:cTn id="67" dur="2000" fill="hold"/>
                                        <p:tgtEl>
                                          <p:spTgt spid="16"/>
                                        </p:tgtEl>
                                        <p:attrNameLst>
                                          <p:attrName>ppt_h</p:attrName>
                                        </p:attrNameLst>
                                      </p:cBhvr>
                                      <p:tavLst>
                                        <p:tav tm="0">
                                          <p:val>
                                            <p:strVal val="#ppt_h"/>
                                          </p:val>
                                        </p:tav>
                                        <p:tav tm="100000">
                                          <p:val>
                                            <p:strVal val="#ppt_h"/>
                                          </p:val>
                                        </p:tav>
                                      </p:tavLst>
                                    </p:anim>
                                  </p:childTnLst>
                                </p:cTn>
                              </p:par>
                            </p:childTnLst>
                          </p:cTn>
                        </p:par>
                        <p:par>
                          <p:cTn id="68" fill="hold">
                            <p:stCondLst>
                              <p:cond delay="4100"/>
                            </p:stCondLst>
                            <p:childTnLst>
                              <p:par>
                                <p:cTn id="69" presetID="35" presetClass="entr" presetSubtype="0" fill="hold" nodeType="after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fade">
                                      <p:cBhvr>
                                        <p:cTn id="71" dur="2000"/>
                                        <p:tgtEl>
                                          <p:spTgt spid="20"/>
                                        </p:tgtEl>
                                      </p:cBhvr>
                                    </p:animEffect>
                                    <p:anim calcmode="lin" valueType="num">
                                      <p:cBhvr>
                                        <p:cTn id="72" dur="2000" fill="hold"/>
                                        <p:tgtEl>
                                          <p:spTgt spid="20"/>
                                        </p:tgtEl>
                                        <p:attrNameLst>
                                          <p:attrName>style.rotation</p:attrName>
                                        </p:attrNameLst>
                                      </p:cBhvr>
                                      <p:tavLst>
                                        <p:tav tm="0">
                                          <p:val>
                                            <p:fltVal val="720"/>
                                          </p:val>
                                        </p:tav>
                                        <p:tav tm="100000">
                                          <p:val>
                                            <p:fltVal val="0"/>
                                          </p:val>
                                        </p:tav>
                                      </p:tavLst>
                                    </p:anim>
                                    <p:anim calcmode="lin" valueType="num">
                                      <p:cBhvr>
                                        <p:cTn id="73" dur="2000" fill="hold"/>
                                        <p:tgtEl>
                                          <p:spTgt spid="20"/>
                                        </p:tgtEl>
                                        <p:attrNameLst>
                                          <p:attrName>ppt_h</p:attrName>
                                        </p:attrNameLst>
                                      </p:cBhvr>
                                      <p:tavLst>
                                        <p:tav tm="0">
                                          <p:val>
                                            <p:fltVal val="0"/>
                                          </p:val>
                                        </p:tav>
                                        <p:tav tm="100000">
                                          <p:val>
                                            <p:strVal val="#ppt_h"/>
                                          </p:val>
                                        </p:tav>
                                      </p:tavLst>
                                    </p:anim>
                                    <p:anim calcmode="lin" valueType="num">
                                      <p:cBhvr>
                                        <p:cTn id="74" dur="2000" fill="hold"/>
                                        <p:tgtEl>
                                          <p:spTgt spid="20"/>
                                        </p:tgtEl>
                                        <p:attrNameLst>
                                          <p:attrName>ppt_w</p:attrName>
                                        </p:attrNameLst>
                                      </p:cBhvr>
                                      <p:tavLst>
                                        <p:tav tm="0">
                                          <p:val>
                                            <p:fltVal val="0"/>
                                          </p:val>
                                        </p:tav>
                                        <p:tav tm="100000">
                                          <p:val>
                                            <p:strVal val="#ppt_w"/>
                                          </p:val>
                                        </p:tav>
                                      </p:tavLst>
                                    </p:anim>
                                  </p:childTnLst>
                                </p:cTn>
                              </p:par>
                            </p:childTnLst>
                          </p:cTn>
                        </p:par>
                        <p:par>
                          <p:cTn id="75" fill="hold">
                            <p:stCondLst>
                              <p:cond delay="6100"/>
                            </p:stCondLst>
                            <p:childTnLst>
                              <p:par>
                                <p:cTn id="76" presetID="12" presetClass="entr" presetSubtype="8" fill="hold" grpId="0" nodeType="afterEffect">
                                  <p:stCondLst>
                                    <p:cond delay="0"/>
                                  </p:stCondLst>
                                  <p:childTnLst>
                                    <p:set>
                                      <p:cBhvr>
                                        <p:cTn id="77" dur="1" fill="hold">
                                          <p:stCondLst>
                                            <p:cond delay="0"/>
                                          </p:stCondLst>
                                        </p:cTn>
                                        <p:tgtEl>
                                          <p:spTgt spid="17"/>
                                        </p:tgtEl>
                                        <p:attrNameLst>
                                          <p:attrName>style.visibility</p:attrName>
                                        </p:attrNameLst>
                                      </p:cBhvr>
                                      <p:to>
                                        <p:strVal val="visible"/>
                                      </p:to>
                                    </p:set>
                                    <p:animEffect transition="in" filter="slide(fromLeft)">
                                      <p:cBhvr>
                                        <p:cTn id="78" dur="500"/>
                                        <p:tgtEl>
                                          <p:spTgt spid="17"/>
                                        </p:tgtEl>
                                      </p:cBhvr>
                                    </p:animEffect>
                                  </p:childTnLst>
                                </p:cTn>
                              </p:par>
                            </p:childTnLst>
                          </p:cTn>
                        </p:par>
                        <p:par>
                          <p:cTn id="79" fill="hold">
                            <p:stCondLst>
                              <p:cond delay="6600"/>
                            </p:stCondLst>
                            <p:childTnLst>
                              <p:par>
                                <p:cTn id="80" presetID="12" presetClass="entr" presetSubtype="2" fill="hold" grpId="0" nodeType="afterEffect">
                                  <p:stCondLst>
                                    <p:cond delay="0"/>
                                  </p:stCondLst>
                                  <p:childTnLst>
                                    <p:set>
                                      <p:cBhvr>
                                        <p:cTn id="81" dur="1" fill="hold">
                                          <p:stCondLst>
                                            <p:cond delay="0"/>
                                          </p:stCondLst>
                                        </p:cTn>
                                        <p:tgtEl>
                                          <p:spTgt spid="18"/>
                                        </p:tgtEl>
                                        <p:attrNameLst>
                                          <p:attrName>style.visibility</p:attrName>
                                        </p:attrNameLst>
                                      </p:cBhvr>
                                      <p:to>
                                        <p:strVal val="visible"/>
                                      </p:to>
                                    </p:set>
                                    <p:animEffect transition="in" filter="slide(fromRight)">
                                      <p:cBhvr>
                                        <p:cTn id="82" dur="500"/>
                                        <p:tgtEl>
                                          <p:spTgt spid="18"/>
                                        </p:tgtEl>
                                      </p:cBhvr>
                                    </p:animEffect>
                                  </p:childTnLst>
                                </p:cTn>
                              </p:par>
                            </p:childTnLst>
                          </p:cTn>
                        </p:par>
                        <p:par>
                          <p:cTn id="83" fill="hold">
                            <p:stCondLst>
                              <p:cond delay="7100"/>
                            </p:stCondLst>
                            <p:childTnLst>
                              <p:par>
                                <p:cTn id="84" presetID="12" presetClass="entr" presetSubtype="8" fill="hold" grpId="0" nodeType="afterEffect">
                                  <p:stCondLst>
                                    <p:cond delay="0"/>
                                  </p:stCondLst>
                                  <p:childTnLst>
                                    <p:set>
                                      <p:cBhvr>
                                        <p:cTn id="85" dur="1" fill="hold">
                                          <p:stCondLst>
                                            <p:cond delay="0"/>
                                          </p:stCondLst>
                                        </p:cTn>
                                        <p:tgtEl>
                                          <p:spTgt spid="19"/>
                                        </p:tgtEl>
                                        <p:attrNameLst>
                                          <p:attrName>style.visibility</p:attrName>
                                        </p:attrNameLst>
                                      </p:cBhvr>
                                      <p:to>
                                        <p:strVal val="visible"/>
                                      </p:to>
                                    </p:set>
                                    <p:animEffect transition="in" filter="slide(fromLeft)">
                                      <p:cBhvr>
                                        <p:cTn id="86" dur="500"/>
                                        <p:tgtEl>
                                          <p:spTgt spid="19"/>
                                        </p:tgtEl>
                                      </p:cBhvr>
                                    </p:animEffect>
                                  </p:childTnLst>
                                </p:cTn>
                              </p:par>
                            </p:childTnLst>
                          </p:cTn>
                        </p:par>
                        <p:par>
                          <p:cTn id="87" fill="hold">
                            <p:stCondLst>
                              <p:cond delay="7600"/>
                            </p:stCondLst>
                            <p:childTnLst>
                              <p:par>
                                <p:cTn id="88" presetID="12" presetClass="entr" presetSubtype="8" fill="hold" grpId="0" nodeType="afterEffect">
                                  <p:stCondLst>
                                    <p:cond delay="0"/>
                                  </p:stCondLst>
                                  <p:childTnLst>
                                    <p:set>
                                      <p:cBhvr>
                                        <p:cTn id="89" dur="1" fill="hold">
                                          <p:stCondLst>
                                            <p:cond delay="0"/>
                                          </p:stCondLst>
                                        </p:cTn>
                                        <p:tgtEl>
                                          <p:spTgt spid="23"/>
                                        </p:tgtEl>
                                        <p:attrNameLst>
                                          <p:attrName>style.visibility</p:attrName>
                                        </p:attrNameLst>
                                      </p:cBhvr>
                                      <p:to>
                                        <p:strVal val="visible"/>
                                      </p:to>
                                    </p:set>
                                    <p:animEffect transition="in" filter="slide(fromLeft)">
                                      <p:cBhvr>
                                        <p:cTn id="90" dur="500"/>
                                        <p:tgtEl>
                                          <p:spTgt spid="23"/>
                                        </p:tgtEl>
                                      </p:cBhvr>
                                    </p:animEffect>
                                  </p:childTnLst>
                                </p:cTn>
                              </p:par>
                            </p:childTnLst>
                          </p:cTn>
                        </p:par>
                        <p:par>
                          <p:cTn id="91" fill="hold">
                            <p:stCondLst>
                              <p:cond delay="8100"/>
                            </p:stCondLst>
                            <p:childTnLst>
                              <p:par>
                                <p:cTn id="92" presetID="12" presetClass="entr" presetSubtype="2" fill="hold" grpId="0" nodeType="afterEffect">
                                  <p:stCondLst>
                                    <p:cond delay="0"/>
                                  </p:stCondLst>
                                  <p:childTnLst>
                                    <p:set>
                                      <p:cBhvr>
                                        <p:cTn id="93" dur="1" fill="hold">
                                          <p:stCondLst>
                                            <p:cond delay="0"/>
                                          </p:stCondLst>
                                        </p:cTn>
                                        <p:tgtEl>
                                          <p:spTgt spid="24"/>
                                        </p:tgtEl>
                                        <p:attrNameLst>
                                          <p:attrName>style.visibility</p:attrName>
                                        </p:attrNameLst>
                                      </p:cBhvr>
                                      <p:to>
                                        <p:strVal val="visible"/>
                                      </p:to>
                                    </p:set>
                                    <p:anim calcmode="lin" valueType="num">
                                      <p:cBhvr additive="base">
                                        <p:cTn id="94" dur="500"/>
                                        <p:tgtEl>
                                          <p:spTgt spid="24"/>
                                        </p:tgtEl>
                                        <p:attrNameLst>
                                          <p:attrName>ppt_x</p:attrName>
                                        </p:attrNameLst>
                                      </p:cBhvr>
                                      <p:tavLst>
                                        <p:tav tm="0">
                                          <p:val>
                                            <p:strVal val="#ppt_x+#ppt_w*1.125000"/>
                                          </p:val>
                                        </p:tav>
                                        <p:tav tm="100000">
                                          <p:val>
                                            <p:strVal val="#ppt_x"/>
                                          </p:val>
                                        </p:tav>
                                      </p:tavLst>
                                    </p:anim>
                                    <p:animEffect transition="in" filter="wipe(left)">
                                      <p:cBhvr>
                                        <p:cTn id="9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3" grpId="0"/>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C:\Users\Administrator\Desktop\1.png"/>
          <p:cNvPicPr>
            <a:picLocks noChangeAspect="1" noChangeArrowheads="1"/>
          </p:cNvPicPr>
          <p:nvPr/>
        </p:nvPicPr>
        <p:blipFill>
          <a:blip r:embed="rId1"/>
          <a:srcRect/>
          <a:stretch>
            <a:fillRect/>
          </a:stretch>
        </p:blipFill>
        <p:spPr bwMode="auto">
          <a:xfrm>
            <a:off x="1979712" y="267494"/>
            <a:ext cx="7164273" cy="4464496"/>
          </a:xfrm>
          <a:prstGeom prst="rect">
            <a:avLst/>
          </a:prstGeom>
          <a:noFill/>
        </p:spPr>
      </p:pic>
      <p:pic>
        <p:nvPicPr>
          <p:cNvPr id="5" name="Picture 10" descr="C:\Users\Administrator\Desktop\3.png"/>
          <p:cNvPicPr>
            <a:picLocks noChangeAspect="1" noChangeArrowheads="1"/>
          </p:cNvPicPr>
          <p:nvPr/>
        </p:nvPicPr>
        <p:blipFill>
          <a:blip r:embed="rId2"/>
          <a:stretch>
            <a:fillRect/>
          </a:stretch>
        </p:blipFill>
        <p:spPr bwMode="auto">
          <a:xfrm>
            <a:off x="7958137" y="785800"/>
            <a:ext cx="1185863" cy="2085977"/>
          </a:xfrm>
          <a:prstGeom prst="rect">
            <a:avLst/>
          </a:prstGeom>
          <a:noFill/>
        </p:spPr>
      </p:pic>
      <p:pic>
        <p:nvPicPr>
          <p:cNvPr id="23" name="Picture 2" descr="D:\png\2015007_0000_图层-1-拷贝-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784" y="711584"/>
            <a:ext cx="5842624" cy="575886"/>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3923928" y="817046"/>
            <a:ext cx="2701381" cy="338450"/>
          </a:xfrm>
          <a:prstGeom prst="rect">
            <a:avLst/>
          </a:prstGeom>
          <a:noFill/>
        </p:spPr>
        <p:txBody>
          <a:bodyPr wrap="none" rtlCol="0">
            <a:spAutoFit/>
          </a:bodyPr>
          <a:lstStyle/>
          <a:p>
            <a:r>
              <a:rPr lang="zh-CN" altLang="en-US" sz="1600" dirty="0" smtClean="0">
                <a:solidFill>
                  <a:prstClr val="white"/>
                </a:solidFill>
                <a:latin typeface="方正粗圆简体" panose="03000509000000000000" pitchFamily="65" charset="-122"/>
                <a:ea typeface="方正粗圆简体" panose="03000509000000000000" pitchFamily="65" charset="-122"/>
              </a:rPr>
              <a:t>一、单击</a:t>
            </a:r>
            <a:r>
              <a:rPr lang="zh-CN" altLang="en-US" sz="1600" dirty="0">
                <a:solidFill>
                  <a:prstClr val="white"/>
                </a:solidFill>
                <a:latin typeface="方正粗圆简体" panose="03000509000000000000" pitchFamily="65" charset="-122"/>
                <a:ea typeface="方正粗圆简体" panose="03000509000000000000" pitchFamily="65" charset="-122"/>
              </a:rPr>
              <a:t>此处</a:t>
            </a:r>
            <a:r>
              <a:rPr lang="zh-CN" altLang="en-US" sz="1600" dirty="0" smtClean="0">
                <a:solidFill>
                  <a:prstClr val="white"/>
                </a:solidFill>
                <a:latin typeface="方正粗圆简体" panose="03000509000000000000" pitchFamily="65" charset="-122"/>
                <a:ea typeface="方正粗圆简体" panose="03000509000000000000" pitchFamily="65" charset="-122"/>
              </a:rPr>
              <a:t>添加文本内容 </a:t>
            </a:r>
            <a:endParaRPr lang="zh-CN" altLang="en-US" sz="1600" dirty="0">
              <a:solidFill>
                <a:prstClr val="white"/>
              </a:solidFill>
              <a:latin typeface="方正粗圆简体" panose="03000509000000000000" pitchFamily="65" charset="-122"/>
              <a:ea typeface="方正粗圆简体" panose="03000509000000000000" pitchFamily="65" charset="-122"/>
            </a:endParaRPr>
          </a:p>
        </p:txBody>
      </p:sp>
      <p:pic>
        <p:nvPicPr>
          <p:cNvPr id="25" name="Picture 2" descr="D:\png\2015007_0000_图层-1-拷贝-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784" y="1632106"/>
            <a:ext cx="5842624" cy="57588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5" descr="D:\png\2015009_0000_图层-0-拷贝.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972421" flipH="1">
            <a:off x="2892697" y="635048"/>
            <a:ext cx="1238070" cy="160725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3923928" y="1737568"/>
            <a:ext cx="2701381" cy="338450"/>
          </a:xfrm>
          <a:prstGeom prst="rect">
            <a:avLst/>
          </a:prstGeom>
          <a:noFill/>
        </p:spPr>
        <p:txBody>
          <a:bodyPr wrap="none" rtlCol="0">
            <a:spAutoFit/>
          </a:bodyPr>
          <a:lstStyle/>
          <a:p>
            <a:r>
              <a:rPr lang="zh-CN" altLang="en-US" sz="1600" dirty="0" smtClean="0">
                <a:solidFill>
                  <a:prstClr val="white"/>
                </a:solidFill>
                <a:latin typeface="方正粗圆简体" panose="03000509000000000000" pitchFamily="65" charset="-122"/>
                <a:ea typeface="方正粗圆简体" panose="03000509000000000000" pitchFamily="65" charset="-122"/>
              </a:rPr>
              <a:t>二、单击</a:t>
            </a:r>
            <a:r>
              <a:rPr lang="zh-CN" altLang="en-US" sz="1600" dirty="0">
                <a:solidFill>
                  <a:prstClr val="white"/>
                </a:solidFill>
                <a:latin typeface="方正粗圆简体" panose="03000509000000000000" pitchFamily="65" charset="-122"/>
                <a:ea typeface="方正粗圆简体" panose="03000509000000000000" pitchFamily="65" charset="-122"/>
              </a:rPr>
              <a:t>此处</a:t>
            </a:r>
            <a:r>
              <a:rPr lang="zh-CN" altLang="en-US" sz="1600" dirty="0" smtClean="0">
                <a:solidFill>
                  <a:prstClr val="white"/>
                </a:solidFill>
                <a:latin typeface="方正粗圆简体" panose="03000509000000000000" pitchFamily="65" charset="-122"/>
                <a:ea typeface="方正粗圆简体" panose="03000509000000000000" pitchFamily="65" charset="-122"/>
              </a:rPr>
              <a:t>添加文本内容 </a:t>
            </a:r>
            <a:endParaRPr lang="zh-CN" altLang="en-US" sz="1600" dirty="0">
              <a:solidFill>
                <a:prstClr val="white"/>
              </a:solidFill>
              <a:latin typeface="方正粗圆简体" panose="03000509000000000000" pitchFamily="65" charset="-122"/>
              <a:ea typeface="方正粗圆简体" panose="03000509000000000000" pitchFamily="65" charset="-122"/>
            </a:endParaRPr>
          </a:p>
        </p:txBody>
      </p:sp>
      <p:pic>
        <p:nvPicPr>
          <p:cNvPr id="28" name="Picture 2" descr="D:\png\2015007_0000_图层-1-拷贝-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784" y="2567921"/>
            <a:ext cx="5842624" cy="57588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5" descr="D:\png\2015009_0000_图层-0-拷贝.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972421" flipH="1">
            <a:off x="2892697" y="1570863"/>
            <a:ext cx="1238070" cy="1607250"/>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3923928" y="2673383"/>
            <a:ext cx="2701381" cy="338450"/>
          </a:xfrm>
          <a:prstGeom prst="rect">
            <a:avLst/>
          </a:prstGeom>
          <a:noFill/>
        </p:spPr>
        <p:txBody>
          <a:bodyPr wrap="none" rtlCol="0">
            <a:spAutoFit/>
          </a:bodyPr>
          <a:lstStyle/>
          <a:p>
            <a:r>
              <a:rPr lang="zh-CN" altLang="en-US" sz="1600" dirty="0" smtClean="0">
                <a:solidFill>
                  <a:prstClr val="white"/>
                </a:solidFill>
                <a:latin typeface="方正粗圆简体" panose="03000509000000000000" pitchFamily="65" charset="-122"/>
                <a:ea typeface="方正粗圆简体" panose="03000509000000000000" pitchFamily="65" charset="-122"/>
              </a:rPr>
              <a:t>三、单击</a:t>
            </a:r>
            <a:r>
              <a:rPr lang="zh-CN" altLang="en-US" sz="1600" dirty="0">
                <a:solidFill>
                  <a:prstClr val="white"/>
                </a:solidFill>
                <a:latin typeface="方正粗圆简体" panose="03000509000000000000" pitchFamily="65" charset="-122"/>
                <a:ea typeface="方正粗圆简体" panose="03000509000000000000" pitchFamily="65" charset="-122"/>
              </a:rPr>
              <a:t>此处</a:t>
            </a:r>
            <a:r>
              <a:rPr lang="zh-CN" altLang="en-US" sz="1600" dirty="0" smtClean="0">
                <a:solidFill>
                  <a:prstClr val="white"/>
                </a:solidFill>
                <a:latin typeface="方正粗圆简体" panose="03000509000000000000" pitchFamily="65" charset="-122"/>
                <a:ea typeface="方正粗圆简体" panose="03000509000000000000" pitchFamily="65" charset="-122"/>
              </a:rPr>
              <a:t>添加文本内容 </a:t>
            </a:r>
            <a:endParaRPr lang="zh-CN" altLang="en-US" sz="1600" dirty="0">
              <a:solidFill>
                <a:prstClr val="white"/>
              </a:solidFill>
              <a:latin typeface="方正粗圆简体" panose="03000509000000000000" pitchFamily="65" charset="-122"/>
              <a:ea typeface="方正粗圆简体" panose="03000509000000000000" pitchFamily="65" charset="-122"/>
            </a:endParaRPr>
          </a:p>
        </p:txBody>
      </p:sp>
      <p:pic>
        <p:nvPicPr>
          <p:cNvPr id="31" name="Picture 2" descr="D:\png\2015007_0000_图层-1-拷贝-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784" y="3503736"/>
            <a:ext cx="5842624" cy="57588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5" descr="D:\png\2015009_0000_图层-0-拷贝.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972421" flipH="1">
            <a:off x="2892697" y="2506679"/>
            <a:ext cx="1238070" cy="1607250"/>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3923928" y="3609198"/>
            <a:ext cx="2701381" cy="338450"/>
          </a:xfrm>
          <a:prstGeom prst="rect">
            <a:avLst/>
          </a:prstGeom>
          <a:noFill/>
        </p:spPr>
        <p:txBody>
          <a:bodyPr wrap="none" rtlCol="0">
            <a:spAutoFit/>
          </a:bodyPr>
          <a:lstStyle/>
          <a:p>
            <a:r>
              <a:rPr lang="zh-CN" altLang="en-US" sz="1600" dirty="0" smtClean="0">
                <a:solidFill>
                  <a:prstClr val="white"/>
                </a:solidFill>
                <a:latin typeface="方正粗圆简体" panose="03000509000000000000" pitchFamily="65" charset="-122"/>
                <a:ea typeface="方正粗圆简体" panose="03000509000000000000" pitchFamily="65" charset="-122"/>
              </a:rPr>
              <a:t>四、单击</a:t>
            </a:r>
            <a:r>
              <a:rPr lang="zh-CN" altLang="en-US" sz="1600" dirty="0">
                <a:solidFill>
                  <a:prstClr val="white"/>
                </a:solidFill>
                <a:latin typeface="方正粗圆简体" panose="03000509000000000000" pitchFamily="65" charset="-122"/>
                <a:ea typeface="方正粗圆简体" panose="03000509000000000000" pitchFamily="65" charset="-122"/>
              </a:rPr>
              <a:t>此处</a:t>
            </a:r>
            <a:r>
              <a:rPr lang="zh-CN" altLang="en-US" sz="1600" dirty="0" smtClean="0">
                <a:solidFill>
                  <a:prstClr val="white"/>
                </a:solidFill>
                <a:latin typeface="方正粗圆简体" panose="03000509000000000000" pitchFamily="65" charset="-122"/>
                <a:ea typeface="方正粗圆简体" panose="03000509000000000000" pitchFamily="65" charset="-122"/>
              </a:rPr>
              <a:t>添加文本内容 </a:t>
            </a:r>
            <a:endParaRPr lang="zh-CN" altLang="en-US" sz="1600" dirty="0">
              <a:solidFill>
                <a:prstClr val="white"/>
              </a:solidFill>
              <a:latin typeface="方正粗圆简体" panose="03000509000000000000" pitchFamily="65" charset="-122"/>
              <a:ea typeface="方正粗圆简体" panose="03000509000000000000" pitchFamily="65" charset="-122"/>
            </a:endParaRPr>
          </a:p>
        </p:txBody>
      </p:sp>
      <p:pic>
        <p:nvPicPr>
          <p:cNvPr id="34" name="图片 13"/>
          <p:cNvPicPr preferRelativeResize="0"/>
          <p:nvPr/>
        </p:nvPicPr>
        <p:blipFill>
          <a:blip r:embed="rId5" cstate="print">
            <a:extLst>
              <a:ext uri="{28A0092B-C50C-407E-A947-70E740481C1C}">
                <a14:useLocalDpi xmlns:a14="http://schemas.microsoft.com/office/drawing/2010/main" val="0"/>
              </a:ext>
            </a:extLst>
          </a:blip>
          <a:stretch>
            <a:fillRect/>
          </a:stretch>
        </p:blipFill>
        <p:spPr bwMode="auto">
          <a:xfrm>
            <a:off x="107504" y="1266462"/>
            <a:ext cx="2241397" cy="2241392"/>
          </a:xfrm>
          <a:prstGeom prst="rect">
            <a:avLst/>
          </a:prstGeom>
          <a:noFill/>
          <a:ln w="9525">
            <a:noFill/>
            <a:miter lim="800000"/>
            <a:headEnd/>
            <a:tailEnd/>
          </a:ln>
        </p:spPr>
      </p:pic>
      <p:sp>
        <p:nvSpPr>
          <p:cNvPr id="35" name="矩形 34"/>
          <p:cNvSpPr/>
          <p:nvPr/>
        </p:nvSpPr>
        <p:spPr>
          <a:xfrm>
            <a:off x="540231" y="1775738"/>
            <a:ext cx="915635" cy="923330"/>
          </a:xfrm>
          <a:prstGeom prst="rect">
            <a:avLst/>
          </a:prstGeom>
        </p:spPr>
        <p:txBody>
          <a:bodyPr wrap="none">
            <a:spAutoFit/>
          </a:bodyPr>
          <a:lstStyle/>
          <a:p>
            <a:pPr defTabSz="713105" fontAlgn="auto">
              <a:spcBef>
                <a:spcPts val="0"/>
              </a:spcBef>
              <a:spcAft>
                <a:spcPts val="0"/>
              </a:spcAft>
              <a:defRPr/>
            </a:pPr>
            <a:r>
              <a:rPr lang="zh-CN" altLang="en-US" sz="5400" spc="300" smtClean="0">
                <a:latin typeface="方正隶二简体" panose="03000509000000000000" pitchFamily="2" charset="-122"/>
                <a:ea typeface="方正隶二简体" panose="03000509000000000000" pitchFamily="2" charset="-122"/>
              </a:rPr>
              <a:t>目</a:t>
            </a:r>
            <a:endParaRPr lang="zh-CN" altLang="en-US" sz="5400" spc="300" dirty="0">
              <a:latin typeface="方正隶二简体" panose="03000509000000000000" pitchFamily="2" charset="-122"/>
              <a:ea typeface="方正隶二简体" panose="03000509000000000000" pitchFamily="2" charset="-122"/>
            </a:endParaRPr>
          </a:p>
        </p:txBody>
      </p:sp>
      <p:sp>
        <p:nvSpPr>
          <p:cNvPr id="36" name="矩形 35"/>
          <p:cNvSpPr/>
          <p:nvPr/>
        </p:nvSpPr>
        <p:spPr>
          <a:xfrm>
            <a:off x="1016748" y="1955895"/>
            <a:ext cx="915635" cy="923330"/>
          </a:xfrm>
          <a:prstGeom prst="rect">
            <a:avLst/>
          </a:prstGeom>
        </p:spPr>
        <p:txBody>
          <a:bodyPr wrap="none">
            <a:spAutoFit/>
          </a:bodyPr>
          <a:lstStyle/>
          <a:p>
            <a:pPr defTabSz="713105" fontAlgn="auto">
              <a:spcBef>
                <a:spcPts val="0"/>
              </a:spcBef>
              <a:spcAft>
                <a:spcPts val="0"/>
              </a:spcAft>
              <a:defRPr/>
            </a:pPr>
            <a:r>
              <a:rPr lang="zh-CN" altLang="en-US" sz="5400" spc="300" smtClean="0">
                <a:latin typeface="方正隶二简体" panose="03000509000000000000" pitchFamily="2" charset="-122"/>
                <a:ea typeface="方正隶二简体" panose="03000509000000000000" pitchFamily="2" charset="-122"/>
              </a:rPr>
              <a:t>录</a:t>
            </a:r>
            <a:endParaRPr lang="zh-CN" altLang="en-US" sz="5400" spc="300" dirty="0">
              <a:latin typeface="方正隶二简体" panose="03000509000000000000" pitchFamily="2" charset="-122"/>
              <a:ea typeface="方正隶二简体" panose="03000509000000000000" pitchFamily="2" charset="-122"/>
            </a:endParaRPr>
          </a:p>
        </p:txBody>
      </p:sp>
      <p:pic>
        <p:nvPicPr>
          <p:cNvPr id="37" name="Picture 5" descr="D:\png\2015009_0000_图层-0-拷贝.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972421" flipH="1">
            <a:off x="2956381" y="-309420"/>
            <a:ext cx="1238070" cy="16072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Right)">
                                      <p:cBhvr>
                                        <p:cTn id="7" dur="3000"/>
                                        <p:tgtEl>
                                          <p:spTgt spid="4"/>
                                        </p:tgtEl>
                                      </p:cBhvr>
                                    </p:animEffect>
                                  </p:childTnLst>
                                </p:cTn>
                              </p:par>
                            </p:childTnLst>
                          </p:cTn>
                        </p:par>
                        <p:par>
                          <p:cTn id="8" fill="hold">
                            <p:stCondLst>
                              <p:cond delay="3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par>
                                <p:cTn id="12" presetID="31" presetClass="entr" presetSubtype="0" fill="hold" nodeType="withEffect">
                                  <p:stCondLst>
                                    <p:cond delay="0"/>
                                  </p:stCondLst>
                                  <p:childTnLst>
                                    <p:set>
                                      <p:cBhvr>
                                        <p:cTn id="13" dur="1" fill="hold">
                                          <p:stCondLst>
                                            <p:cond delay="0"/>
                                          </p:stCondLst>
                                        </p:cTn>
                                        <p:tgtEl>
                                          <p:spTgt spid="34"/>
                                        </p:tgtEl>
                                        <p:attrNameLst>
                                          <p:attrName>style.visibility</p:attrName>
                                        </p:attrNameLst>
                                      </p:cBhvr>
                                      <p:to>
                                        <p:strVal val="visible"/>
                                      </p:to>
                                    </p:set>
                                    <p:anim calcmode="lin" valueType="num">
                                      <p:cBhvr>
                                        <p:cTn id="14" dur="1000" fill="hold"/>
                                        <p:tgtEl>
                                          <p:spTgt spid="34"/>
                                        </p:tgtEl>
                                        <p:attrNameLst>
                                          <p:attrName>ppt_w</p:attrName>
                                        </p:attrNameLst>
                                      </p:cBhvr>
                                      <p:tavLst>
                                        <p:tav tm="0">
                                          <p:val>
                                            <p:fltVal val="0"/>
                                          </p:val>
                                        </p:tav>
                                        <p:tav tm="100000">
                                          <p:val>
                                            <p:strVal val="#ppt_w"/>
                                          </p:val>
                                        </p:tav>
                                      </p:tavLst>
                                    </p:anim>
                                    <p:anim calcmode="lin" valueType="num">
                                      <p:cBhvr>
                                        <p:cTn id="15" dur="1000" fill="hold"/>
                                        <p:tgtEl>
                                          <p:spTgt spid="34"/>
                                        </p:tgtEl>
                                        <p:attrNameLst>
                                          <p:attrName>ppt_h</p:attrName>
                                        </p:attrNameLst>
                                      </p:cBhvr>
                                      <p:tavLst>
                                        <p:tav tm="0">
                                          <p:val>
                                            <p:fltVal val="0"/>
                                          </p:val>
                                        </p:tav>
                                        <p:tav tm="100000">
                                          <p:val>
                                            <p:strVal val="#ppt_h"/>
                                          </p:val>
                                        </p:tav>
                                      </p:tavLst>
                                    </p:anim>
                                    <p:anim calcmode="lin" valueType="num">
                                      <p:cBhvr>
                                        <p:cTn id="16" dur="1000" fill="hold"/>
                                        <p:tgtEl>
                                          <p:spTgt spid="34"/>
                                        </p:tgtEl>
                                        <p:attrNameLst>
                                          <p:attrName>style.rotation</p:attrName>
                                        </p:attrNameLst>
                                      </p:cBhvr>
                                      <p:tavLst>
                                        <p:tav tm="0">
                                          <p:val>
                                            <p:fltVal val="90"/>
                                          </p:val>
                                        </p:tav>
                                        <p:tav tm="100000">
                                          <p:val>
                                            <p:fltVal val="0"/>
                                          </p:val>
                                        </p:tav>
                                      </p:tavLst>
                                    </p:anim>
                                    <p:animEffect transition="in" filter="fade">
                                      <p:cBhvr>
                                        <p:cTn id="17" dur="1000"/>
                                        <p:tgtEl>
                                          <p:spTgt spid="34"/>
                                        </p:tgtEl>
                                      </p:cBhvr>
                                    </p:animEffect>
                                  </p:childTnLst>
                                </p:cTn>
                              </p:par>
                            </p:childTnLst>
                          </p:cTn>
                        </p:par>
                        <p:par>
                          <p:cTn id="18" fill="hold">
                            <p:stCondLst>
                              <p:cond delay="4000"/>
                            </p:stCondLst>
                            <p:childTnLst>
                              <p:par>
                                <p:cTn id="19" presetID="47" presetClass="entr" presetSubtype="0" fill="hold" grpId="0" nodeType="after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fade">
                                      <p:cBhvr>
                                        <p:cTn id="21" dur="1000"/>
                                        <p:tgtEl>
                                          <p:spTgt spid="36"/>
                                        </p:tgtEl>
                                      </p:cBhvr>
                                    </p:animEffect>
                                    <p:anim calcmode="lin" valueType="num">
                                      <p:cBhvr>
                                        <p:cTn id="22" dur="1000" fill="hold"/>
                                        <p:tgtEl>
                                          <p:spTgt spid="36"/>
                                        </p:tgtEl>
                                        <p:attrNameLst>
                                          <p:attrName>ppt_x</p:attrName>
                                        </p:attrNameLst>
                                      </p:cBhvr>
                                      <p:tavLst>
                                        <p:tav tm="0">
                                          <p:val>
                                            <p:strVal val="#ppt_x"/>
                                          </p:val>
                                        </p:tav>
                                        <p:tav tm="100000">
                                          <p:val>
                                            <p:strVal val="#ppt_x"/>
                                          </p:val>
                                        </p:tav>
                                      </p:tavLst>
                                    </p:anim>
                                    <p:anim calcmode="lin" valueType="num">
                                      <p:cBhvr>
                                        <p:cTn id="23" dur="1000" fill="hold"/>
                                        <p:tgtEl>
                                          <p:spTgt spid="36"/>
                                        </p:tgtEl>
                                        <p:attrNameLst>
                                          <p:attrName>ppt_y</p:attrName>
                                        </p:attrNameLst>
                                      </p:cBhvr>
                                      <p:tavLst>
                                        <p:tav tm="0">
                                          <p:val>
                                            <p:strVal val="#ppt_y-.1"/>
                                          </p:val>
                                        </p:tav>
                                        <p:tav tm="100000">
                                          <p:val>
                                            <p:strVal val="#ppt_y"/>
                                          </p:val>
                                        </p:tav>
                                      </p:tavLst>
                                    </p:anim>
                                  </p:childTnLst>
                                </p:cTn>
                              </p:par>
                              <p:par>
                                <p:cTn id="24" presetID="47" presetClass="entr" presetSubtype="0" fill="hold" grpId="0"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fade">
                                      <p:cBhvr>
                                        <p:cTn id="26" dur="1000"/>
                                        <p:tgtEl>
                                          <p:spTgt spid="35"/>
                                        </p:tgtEl>
                                      </p:cBhvr>
                                    </p:animEffect>
                                    <p:anim calcmode="lin" valueType="num">
                                      <p:cBhvr>
                                        <p:cTn id="27" dur="1000" fill="hold"/>
                                        <p:tgtEl>
                                          <p:spTgt spid="35"/>
                                        </p:tgtEl>
                                        <p:attrNameLst>
                                          <p:attrName>ppt_x</p:attrName>
                                        </p:attrNameLst>
                                      </p:cBhvr>
                                      <p:tavLst>
                                        <p:tav tm="0">
                                          <p:val>
                                            <p:strVal val="#ppt_x"/>
                                          </p:val>
                                        </p:tav>
                                        <p:tav tm="100000">
                                          <p:val>
                                            <p:strVal val="#ppt_x"/>
                                          </p:val>
                                        </p:tav>
                                      </p:tavLst>
                                    </p:anim>
                                    <p:anim calcmode="lin" valueType="num">
                                      <p:cBhvr>
                                        <p:cTn id="28" dur="1000" fill="hold"/>
                                        <p:tgtEl>
                                          <p:spTgt spid="35"/>
                                        </p:tgtEl>
                                        <p:attrNameLst>
                                          <p:attrName>ppt_y</p:attrName>
                                        </p:attrNameLst>
                                      </p:cBhvr>
                                      <p:tavLst>
                                        <p:tav tm="0">
                                          <p:val>
                                            <p:strVal val="#ppt_y-.1"/>
                                          </p:val>
                                        </p:tav>
                                        <p:tav tm="100000">
                                          <p:val>
                                            <p:strVal val="#ppt_y"/>
                                          </p:val>
                                        </p:tav>
                                      </p:tavLst>
                                    </p:anim>
                                  </p:childTnLst>
                                </p:cTn>
                              </p:par>
                            </p:childTnLst>
                          </p:cTn>
                        </p:par>
                        <p:par>
                          <p:cTn id="29" fill="hold">
                            <p:stCondLst>
                              <p:cond delay="5000"/>
                            </p:stCondLst>
                            <p:childTnLst>
                              <p:par>
                                <p:cTn id="30" presetID="8" presetClass="emph" presetSubtype="0" decel="35000" fill="hold" nodeType="afterEffect">
                                  <p:stCondLst>
                                    <p:cond delay="0"/>
                                  </p:stCondLst>
                                  <p:childTnLst>
                                    <p:animRot by="-10800000">
                                      <p:cBhvr>
                                        <p:cTn id="31" dur="6000" fill="hold"/>
                                        <p:tgtEl>
                                          <p:spTgt spid="34"/>
                                        </p:tgtEl>
                                        <p:attrNameLst>
                                          <p:attrName>r</p:attrName>
                                        </p:attrNameLst>
                                      </p:cBhvr>
                                    </p:animRot>
                                  </p:childTnLst>
                                </p:cTn>
                              </p:par>
                              <p:par>
                                <p:cTn id="32" presetID="10" presetClass="entr" presetSubtype="0" fill="hold" nodeType="with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fade">
                                      <p:cBhvr>
                                        <p:cTn id="34" dur="500"/>
                                        <p:tgtEl>
                                          <p:spTgt spid="37"/>
                                        </p:tgtEl>
                                      </p:cBhvr>
                                    </p:animEffect>
                                  </p:childTnLst>
                                </p:cTn>
                              </p:par>
                              <p:par>
                                <p:cTn id="35" presetID="10" presetClass="exit" presetSubtype="0" fill="hold" nodeType="withEffect">
                                  <p:stCondLst>
                                    <p:cond delay="1600"/>
                                  </p:stCondLst>
                                  <p:childTnLst>
                                    <p:animEffect transition="out" filter="fade">
                                      <p:cBhvr>
                                        <p:cTn id="36" dur="500"/>
                                        <p:tgtEl>
                                          <p:spTgt spid="37"/>
                                        </p:tgtEl>
                                      </p:cBhvr>
                                    </p:animEffect>
                                    <p:set>
                                      <p:cBhvr>
                                        <p:cTn id="37" dur="1" fill="hold">
                                          <p:stCondLst>
                                            <p:cond delay="499"/>
                                          </p:stCondLst>
                                        </p:cTn>
                                        <p:tgtEl>
                                          <p:spTgt spid="37"/>
                                        </p:tgtEl>
                                        <p:attrNameLst>
                                          <p:attrName>style.visibility</p:attrName>
                                        </p:attrNameLst>
                                      </p:cBhvr>
                                      <p:to>
                                        <p:strVal val="hidden"/>
                                      </p:to>
                                    </p:set>
                                  </p:childTnLst>
                                </p:cTn>
                              </p:par>
                              <p:par>
                                <p:cTn id="38" presetID="63" presetClass="path" presetSubtype="0" accel="48000" fill="hold" nodeType="withEffect">
                                  <p:stCondLst>
                                    <p:cond delay="0"/>
                                  </p:stCondLst>
                                  <p:childTnLst>
                                    <p:animMotion origin="layout" path="M 4.72222E-6 -3.08642E-6 L 0.56493 -3.08642E-6 " pathEditMode="relative" rAng="0" ptsTypes="AA">
                                      <p:cBhvr>
                                        <p:cTn id="39" dur="1300" fill="hold"/>
                                        <p:tgtEl>
                                          <p:spTgt spid="37"/>
                                        </p:tgtEl>
                                        <p:attrNameLst>
                                          <p:attrName>ppt_x</p:attrName>
                                          <p:attrName>ppt_y</p:attrName>
                                        </p:attrNameLst>
                                      </p:cBhvr>
                                      <p:rCtr x="28247" y="0"/>
                                    </p:animMotion>
                                  </p:childTnLst>
                                </p:cTn>
                              </p:par>
                              <p:par>
                                <p:cTn id="40" presetID="22" presetClass="entr" presetSubtype="8" fill="hold"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left)">
                                      <p:cBhvr>
                                        <p:cTn id="42" dur="1700"/>
                                        <p:tgtEl>
                                          <p:spTgt spid="23"/>
                                        </p:tgtEl>
                                      </p:cBhvr>
                                    </p:animEffect>
                                  </p:childTnLst>
                                </p:cTn>
                              </p:par>
                              <p:par>
                                <p:cTn id="43" presetID="10" presetClass="entr" presetSubtype="0" fill="hold" grpId="0" nodeType="withEffect">
                                  <p:stCondLst>
                                    <p:cond delay="270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500"/>
                                        <p:tgtEl>
                                          <p:spTgt spid="24"/>
                                        </p:tgtEl>
                                      </p:cBhvr>
                                    </p:animEffect>
                                  </p:childTnLst>
                                </p:cTn>
                              </p:par>
                              <p:par>
                                <p:cTn id="46" presetID="22" presetClass="entr" presetSubtype="8" fill="hold" nodeType="withEffect">
                                  <p:stCondLst>
                                    <p:cond delay="2700"/>
                                  </p:stCondLst>
                                  <p:childTnLst>
                                    <p:set>
                                      <p:cBhvr>
                                        <p:cTn id="47" dur="1" fill="hold">
                                          <p:stCondLst>
                                            <p:cond delay="0"/>
                                          </p:stCondLst>
                                        </p:cTn>
                                        <p:tgtEl>
                                          <p:spTgt spid="25"/>
                                        </p:tgtEl>
                                        <p:attrNameLst>
                                          <p:attrName>style.visibility</p:attrName>
                                        </p:attrNameLst>
                                      </p:cBhvr>
                                      <p:to>
                                        <p:strVal val="visible"/>
                                      </p:to>
                                    </p:set>
                                    <p:animEffect transition="in" filter="wipe(left)">
                                      <p:cBhvr>
                                        <p:cTn id="48" dur="1700"/>
                                        <p:tgtEl>
                                          <p:spTgt spid="25"/>
                                        </p:tgtEl>
                                      </p:cBhvr>
                                    </p:animEffect>
                                  </p:childTnLst>
                                </p:cTn>
                              </p:par>
                              <p:par>
                                <p:cTn id="49" presetID="10" presetClass="entr" presetSubtype="0" fill="hold" nodeType="withEffect">
                                  <p:stCondLst>
                                    <p:cond delay="2700"/>
                                  </p:stCondLst>
                                  <p:childTnLst>
                                    <p:set>
                                      <p:cBhvr>
                                        <p:cTn id="50" dur="1" fill="hold">
                                          <p:stCondLst>
                                            <p:cond delay="0"/>
                                          </p:stCondLst>
                                        </p:cTn>
                                        <p:tgtEl>
                                          <p:spTgt spid="26"/>
                                        </p:tgtEl>
                                        <p:attrNameLst>
                                          <p:attrName>style.visibility</p:attrName>
                                        </p:attrNameLst>
                                      </p:cBhvr>
                                      <p:to>
                                        <p:strVal val="visible"/>
                                      </p:to>
                                    </p:set>
                                    <p:animEffect transition="in" filter="fade">
                                      <p:cBhvr>
                                        <p:cTn id="51" dur="500"/>
                                        <p:tgtEl>
                                          <p:spTgt spid="26"/>
                                        </p:tgtEl>
                                      </p:cBhvr>
                                    </p:animEffect>
                                  </p:childTnLst>
                                </p:cTn>
                              </p:par>
                              <p:par>
                                <p:cTn id="52" presetID="10" presetClass="exit" presetSubtype="0" fill="hold" nodeType="withEffect">
                                  <p:stCondLst>
                                    <p:cond delay="4300"/>
                                  </p:stCondLst>
                                  <p:childTnLst>
                                    <p:animEffect transition="out" filter="fade">
                                      <p:cBhvr>
                                        <p:cTn id="53" dur="500"/>
                                        <p:tgtEl>
                                          <p:spTgt spid="26"/>
                                        </p:tgtEl>
                                      </p:cBhvr>
                                    </p:animEffect>
                                    <p:set>
                                      <p:cBhvr>
                                        <p:cTn id="54" dur="1" fill="hold">
                                          <p:stCondLst>
                                            <p:cond delay="499"/>
                                          </p:stCondLst>
                                        </p:cTn>
                                        <p:tgtEl>
                                          <p:spTgt spid="26"/>
                                        </p:tgtEl>
                                        <p:attrNameLst>
                                          <p:attrName>style.visibility</p:attrName>
                                        </p:attrNameLst>
                                      </p:cBhvr>
                                      <p:to>
                                        <p:strVal val="hidden"/>
                                      </p:to>
                                    </p:set>
                                  </p:childTnLst>
                                </p:cTn>
                              </p:par>
                              <p:par>
                                <p:cTn id="55" presetID="63" presetClass="path" presetSubtype="0" accel="48000" fill="hold" nodeType="withEffect">
                                  <p:stCondLst>
                                    <p:cond delay="2700"/>
                                  </p:stCondLst>
                                  <p:childTnLst>
                                    <p:animMotion origin="layout" path="M 4.72222E-6 -3.08642E-6 L 0.56493 -3.08642E-6 " pathEditMode="relative" rAng="0" ptsTypes="AA">
                                      <p:cBhvr>
                                        <p:cTn id="56" dur="1300" fill="hold"/>
                                        <p:tgtEl>
                                          <p:spTgt spid="26"/>
                                        </p:tgtEl>
                                        <p:attrNameLst>
                                          <p:attrName>ppt_x</p:attrName>
                                          <p:attrName>ppt_y</p:attrName>
                                        </p:attrNameLst>
                                      </p:cBhvr>
                                      <p:rCtr x="28247" y="0"/>
                                    </p:animMotion>
                                  </p:childTnLst>
                                </p:cTn>
                              </p:par>
                              <p:par>
                                <p:cTn id="57" presetID="10" presetClass="entr" presetSubtype="0" fill="hold" grpId="0" nodeType="withEffect">
                                  <p:stCondLst>
                                    <p:cond delay="4800"/>
                                  </p:stCondLst>
                                  <p:childTnLst>
                                    <p:set>
                                      <p:cBhvr>
                                        <p:cTn id="58" dur="1" fill="hold">
                                          <p:stCondLst>
                                            <p:cond delay="0"/>
                                          </p:stCondLst>
                                        </p:cTn>
                                        <p:tgtEl>
                                          <p:spTgt spid="27"/>
                                        </p:tgtEl>
                                        <p:attrNameLst>
                                          <p:attrName>style.visibility</p:attrName>
                                        </p:attrNameLst>
                                      </p:cBhvr>
                                      <p:to>
                                        <p:strVal val="visible"/>
                                      </p:to>
                                    </p:set>
                                    <p:animEffect transition="in" filter="fade">
                                      <p:cBhvr>
                                        <p:cTn id="59" dur="500"/>
                                        <p:tgtEl>
                                          <p:spTgt spid="27"/>
                                        </p:tgtEl>
                                      </p:cBhvr>
                                    </p:animEffect>
                                  </p:childTnLst>
                                </p:cTn>
                              </p:par>
                              <p:par>
                                <p:cTn id="60" presetID="22" presetClass="entr" presetSubtype="8" fill="hold" nodeType="withEffect">
                                  <p:stCondLst>
                                    <p:cond delay="5400"/>
                                  </p:stCondLst>
                                  <p:childTnLst>
                                    <p:set>
                                      <p:cBhvr>
                                        <p:cTn id="61" dur="1" fill="hold">
                                          <p:stCondLst>
                                            <p:cond delay="0"/>
                                          </p:stCondLst>
                                        </p:cTn>
                                        <p:tgtEl>
                                          <p:spTgt spid="28"/>
                                        </p:tgtEl>
                                        <p:attrNameLst>
                                          <p:attrName>style.visibility</p:attrName>
                                        </p:attrNameLst>
                                      </p:cBhvr>
                                      <p:to>
                                        <p:strVal val="visible"/>
                                      </p:to>
                                    </p:set>
                                    <p:animEffect transition="in" filter="wipe(left)">
                                      <p:cBhvr>
                                        <p:cTn id="62" dur="1700"/>
                                        <p:tgtEl>
                                          <p:spTgt spid="28"/>
                                        </p:tgtEl>
                                      </p:cBhvr>
                                    </p:animEffect>
                                  </p:childTnLst>
                                </p:cTn>
                              </p:par>
                              <p:par>
                                <p:cTn id="63" presetID="10" presetClass="entr" presetSubtype="0" fill="hold" nodeType="withEffect">
                                  <p:stCondLst>
                                    <p:cond delay="5400"/>
                                  </p:stCondLst>
                                  <p:childTnLst>
                                    <p:set>
                                      <p:cBhvr>
                                        <p:cTn id="64" dur="1" fill="hold">
                                          <p:stCondLst>
                                            <p:cond delay="0"/>
                                          </p:stCondLst>
                                        </p:cTn>
                                        <p:tgtEl>
                                          <p:spTgt spid="29"/>
                                        </p:tgtEl>
                                        <p:attrNameLst>
                                          <p:attrName>style.visibility</p:attrName>
                                        </p:attrNameLst>
                                      </p:cBhvr>
                                      <p:to>
                                        <p:strVal val="visible"/>
                                      </p:to>
                                    </p:set>
                                    <p:animEffect transition="in" filter="fade">
                                      <p:cBhvr>
                                        <p:cTn id="65" dur="500"/>
                                        <p:tgtEl>
                                          <p:spTgt spid="29"/>
                                        </p:tgtEl>
                                      </p:cBhvr>
                                    </p:animEffect>
                                  </p:childTnLst>
                                </p:cTn>
                              </p:par>
                              <p:par>
                                <p:cTn id="66" presetID="10" presetClass="exit" presetSubtype="0" fill="hold" nodeType="withEffect">
                                  <p:stCondLst>
                                    <p:cond delay="7000"/>
                                  </p:stCondLst>
                                  <p:childTnLst>
                                    <p:animEffect transition="out" filter="fade">
                                      <p:cBhvr>
                                        <p:cTn id="67" dur="500"/>
                                        <p:tgtEl>
                                          <p:spTgt spid="29"/>
                                        </p:tgtEl>
                                      </p:cBhvr>
                                    </p:animEffect>
                                    <p:set>
                                      <p:cBhvr>
                                        <p:cTn id="68" dur="1" fill="hold">
                                          <p:stCondLst>
                                            <p:cond delay="499"/>
                                          </p:stCondLst>
                                        </p:cTn>
                                        <p:tgtEl>
                                          <p:spTgt spid="29"/>
                                        </p:tgtEl>
                                        <p:attrNameLst>
                                          <p:attrName>style.visibility</p:attrName>
                                        </p:attrNameLst>
                                      </p:cBhvr>
                                      <p:to>
                                        <p:strVal val="hidden"/>
                                      </p:to>
                                    </p:set>
                                  </p:childTnLst>
                                </p:cTn>
                              </p:par>
                              <p:par>
                                <p:cTn id="69" presetID="63" presetClass="path" presetSubtype="0" accel="48000" fill="hold" nodeType="withEffect">
                                  <p:stCondLst>
                                    <p:cond delay="5400"/>
                                  </p:stCondLst>
                                  <p:childTnLst>
                                    <p:animMotion origin="layout" path="M 4.72222E-6 -3.08642E-6 L 0.56493 -3.08642E-6 " pathEditMode="relative" rAng="0" ptsTypes="AA">
                                      <p:cBhvr>
                                        <p:cTn id="70" dur="1300" fill="hold"/>
                                        <p:tgtEl>
                                          <p:spTgt spid="29"/>
                                        </p:tgtEl>
                                        <p:attrNameLst>
                                          <p:attrName>ppt_x</p:attrName>
                                          <p:attrName>ppt_y</p:attrName>
                                        </p:attrNameLst>
                                      </p:cBhvr>
                                      <p:rCtr x="28247" y="0"/>
                                    </p:animMotion>
                                  </p:childTnLst>
                                </p:cTn>
                              </p:par>
                              <p:par>
                                <p:cTn id="71" presetID="10" presetClass="entr" presetSubtype="0" fill="hold" grpId="0" nodeType="withEffect">
                                  <p:stCondLst>
                                    <p:cond delay="7500"/>
                                  </p:stCondLst>
                                  <p:childTnLst>
                                    <p:set>
                                      <p:cBhvr>
                                        <p:cTn id="72" dur="1" fill="hold">
                                          <p:stCondLst>
                                            <p:cond delay="0"/>
                                          </p:stCondLst>
                                        </p:cTn>
                                        <p:tgtEl>
                                          <p:spTgt spid="30"/>
                                        </p:tgtEl>
                                        <p:attrNameLst>
                                          <p:attrName>style.visibility</p:attrName>
                                        </p:attrNameLst>
                                      </p:cBhvr>
                                      <p:to>
                                        <p:strVal val="visible"/>
                                      </p:to>
                                    </p:set>
                                    <p:animEffect transition="in" filter="fade">
                                      <p:cBhvr>
                                        <p:cTn id="73" dur="500"/>
                                        <p:tgtEl>
                                          <p:spTgt spid="30"/>
                                        </p:tgtEl>
                                      </p:cBhvr>
                                    </p:animEffect>
                                  </p:childTnLst>
                                </p:cTn>
                              </p:par>
                              <p:par>
                                <p:cTn id="74" presetID="22" presetClass="entr" presetSubtype="8" fill="hold" nodeType="withEffect">
                                  <p:stCondLst>
                                    <p:cond delay="8100"/>
                                  </p:stCondLst>
                                  <p:childTnLst>
                                    <p:set>
                                      <p:cBhvr>
                                        <p:cTn id="75" dur="1" fill="hold">
                                          <p:stCondLst>
                                            <p:cond delay="0"/>
                                          </p:stCondLst>
                                        </p:cTn>
                                        <p:tgtEl>
                                          <p:spTgt spid="31"/>
                                        </p:tgtEl>
                                        <p:attrNameLst>
                                          <p:attrName>style.visibility</p:attrName>
                                        </p:attrNameLst>
                                      </p:cBhvr>
                                      <p:to>
                                        <p:strVal val="visible"/>
                                      </p:to>
                                    </p:set>
                                    <p:animEffect transition="in" filter="wipe(left)">
                                      <p:cBhvr>
                                        <p:cTn id="76" dur="1700"/>
                                        <p:tgtEl>
                                          <p:spTgt spid="31"/>
                                        </p:tgtEl>
                                      </p:cBhvr>
                                    </p:animEffect>
                                  </p:childTnLst>
                                </p:cTn>
                              </p:par>
                              <p:par>
                                <p:cTn id="77" presetID="10" presetClass="entr" presetSubtype="0" fill="hold" nodeType="withEffect">
                                  <p:stCondLst>
                                    <p:cond delay="8100"/>
                                  </p:stCondLst>
                                  <p:childTnLst>
                                    <p:set>
                                      <p:cBhvr>
                                        <p:cTn id="78" dur="1" fill="hold">
                                          <p:stCondLst>
                                            <p:cond delay="0"/>
                                          </p:stCondLst>
                                        </p:cTn>
                                        <p:tgtEl>
                                          <p:spTgt spid="32"/>
                                        </p:tgtEl>
                                        <p:attrNameLst>
                                          <p:attrName>style.visibility</p:attrName>
                                        </p:attrNameLst>
                                      </p:cBhvr>
                                      <p:to>
                                        <p:strVal val="visible"/>
                                      </p:to>
                                    </p:set>
                                    <p:animEffect transition="in" filter="fade">
                                      <p:cBhvr>
                                        <p:cTn id="79" dur="500"/>
                                        <p:tgtEl>
                                          <p:spTgt spid="32"/>
                                        </p:tgtEl>
                                      </p:cBhvr>
                                    </p:animEffect>
                                  </p:childTnLst>
                                </p:cTn>
                              </p:par>
                              <p:par>
                                <p:cTn id="80" presetID="10" presetClass="exit" presetSubtype="0" fill="hold" nodeType="withEffect">
                                  <p:stCondLst>
                                    <p:cond delay="9700"/>
                                  </p:stCondLst>
                                  <p:childTnLst>
                                    <p:animEffect transition="out" filter="fade">
                                      <p:cBhvr>
                                        <p:cTn id="81" dur="500"/>
                                        <p:tgtEl>
                                          <p:spTgt spid="32"/>
                                        </p:tgtEl>
                                      </p:cBhvr>
                                    </p:animEffect>
                                    <p:set>
                                      <p:cBhvr>
                                        <p:cTn id="82" dur="1" fill="hold">
                                          <p:stCondLst>
                                            <p:cond delay="499"/>
                                          </p:stCondLst>
                                        </p:cTn>
                                        <p:tgtEl>
                                          <p:spTgt spid="32"/>
                                        </p:tgtEl>
                                        <p:attrNameLst>
                                          <p:attrName>style.visibility</p:attrName>
                                        </p:attrNameLst>
                                      </p:cBhvr>
                                      <p:to>
                                        <p:strVal val="hidden"/>
                                      </p:to>
                                    </p:set>
                                  </p:childTnLst>
                                </p:cTn>
                              </p:par>
                              <p:par>
                                <p:cTn id="83" presetID="63" presetClass="path" presetSubtype="0" accel="48000" fill="hold" nodeType="withEffect">
                                  <p:stCondLst>
                                    <p:cond delay="8100"/>
                                  </p:stCondLst>
                                  <p:childTnLst>
                                    <p:animMotion origin="layout" path="M 4.72222E-6 -3.08642E-6 L 0.56493 -3.08642E-6 " pathEditMode="relative" rAng="0" ptsTypes="AA">
                                      <p:cBhvr>
                                        <p:cTn id="84" dur="1300" fill="hold"/>
                                        <p:tgtEl>
                                          <p:spTgt spid="32"/>
                                        </p:tgtEl>
                                        <p:attrNameLst>
                                          <p:attrName>ppt_x</p:attrName>
                                          <p:attrName>ppt_y</p:attrName>
                                        </p:attrNameLst>
                                      </p:cBhvr>
                                      <p:rCtr x="28247" y="0"/>
                                    </p:animMotion>
                                  </p:childTnLst>
                                </p:cTn>
                              </p:par>
                              <p:par>
                                <p:cTn id="85" presetID="10" presetClass="entr" presetSubtype="0" fill="hold" grpId="0" nodeType="withEffect">
                                  <p:stCondLst>
                                    <p:cond delay="10300"/>
                                  </p:stCondLst>
                                  <p:childTnLst>
                                    <p:set>
                                      <p:cBhvr>
                                        <p:cTn id="86" dur="1" fill="hold">
                                          <p:stCondLst>
                                            <p:cond delay="0"/>
                                          </p:stCondLst>
                                        </p:cTn>
                                        <p:tgtEl>
                                          <p:spTgt spid="33"/>
                                        </p:tgtEl>
                                        <p:attrNameLst>
                                          <p:attrName>style.visibility</p:attrName>
                                        </p:attrNameLst>
                                      </p:cBhvr>
                                      <p:to>
                                        <p:strVal val="visible"/>
                                      </p:to>
                                    </p:set>
                                    <p:animEffect transition="in" filter="fade">
                                      <p:cBhvr>
                                        <p:cTn id="8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7" grpId="0"/>
      <p:bldP spid="30" grpId="0"/>
      <p:bldP spid="33" grpId="0"/>
      <p:bldP spid="35" grpId="0"/>
      <p:bldP spid="3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683568" y="339501"/>
            <a:ext cx="530690" cy="499419"/>
            <a:chOff x="795693" y="377252"/>
            <a:chExt cx="530690" cy="499419"/>
          </a:xfrm>
        </p:grpSpPr>
        <p:pic>
          <p:nvPicPr>
            <p:cNvPr id="5" name="Picture 2" descr="C:\Users\Administrator\Desktop\11519219_230238617143_2副本.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95693" y="377252"/>
              <a:ext cx="530690" cy="4994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bwMode="auto">
            <a:xfrm>
              <a:off x="871907" y="377253"/>
              <a:ext cx="432048" cy="461665"/>
            </a:xfrm>
            <a:prstGeom prst="rect">
              <a:avLst/>
            </a:prstGeom>
            <a:noFill/>
          </p:spPr>
          <p:txBody>
            <a:bodyPr wrap="square">
              <a:spAutoFit/>
            </a:bodyPr>
            <a:lstStyle/>
            <a:p>
              <a:pPr>
                <a:defRPr/>
              </a:pPr>
              <a:r>
                <a:rPr lang="en-US" altLang="zh-CN" sz="2400" b="1" smtClean="0">
                  <a:solidFill>
                    <a:prstClr val="black"/>
                  </a:solidFill>
                  <a:latin typeface="微软雅黑" panose="020B0503020204020204" pitchFamily="34" charset="-122"/>
                  <a:ea typeface="微软雅黑" panose="020B0503020204020204" pitchFamily="34" charset="-122"/>
                </a:rPr>
                <a:t>2</a:t>
              </a:r>
              <a:endParaRPr lang="zh-CN" altLang="en-US" sz="2400" b="1" dirty="0">
                <a:solidFill>
                  <a:prstClr val="black"/>
                </a:solidFill>
                <a:latin typeface="微软雅黑" panose="020B0503020204020204" pitchFamily="34" charset="-122"/>
                <a:ea typeface="微软雅黑" panose="020B0503020204020204" pitchFamily="34" charset="-122"/>
              </a:endParaRPr>
            </a:p>
          </p:txBody>
        </p:sp>
      </p:grpSp>
      <p:sp>
        <p:nvSpPr>
          <p:cNvPr id="7" name="矩形 24"/>
          <p:cNvSpPr>
            <a:spLocks noChangeArrowheads="1"/>
          </p:cNvSpPr>
          <p:nvPr/>
        </p:nvSpPr>
        <p:spPr bwMode="auto">
          <a:xfrm>
            <a:off x="1242417" y="325776"/>
            <a:ext cx="32624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buFont typeface="Arial" panose="020B0604020202020204" pitchFamily="34" charset="0"/>
              <a:buNone/>
            </a:pPr>
            <a:r>
              <a:rPr lang="zh-CN" altLang="en-US" sz="2400">
                <a:solidFill>
                  <a:srgbClr val="262626"/>
                </a:solidFill>
                <a:latin typeface="方正大标宋繁体" panose="02010601030101010101" pitchFamily="2" charset="-122"/>
                <a:ea typeface="方正大标宋繁体" panose="02010601030101010101" pitchFamily="2" charset="-122"/>
                <a:sym typeface="微软雅黑" panose="020B0503020204020204" pitchFamily="34" charset="-122"/>
              </a:rPr>
              <a:t>请在此处输入您的标题</a:t>
            </a:r>
            <a:endParaRPr lang="zh-CN" altLang="en-US" sz="2400">
              <a:latin typeface="方正大标宋繁体" panose="02010601030101010101" pitchFamily="2" charset="-122"/>
              <a:ea typeface="方正大标宋繁体" panose="02010601030101010101" pitchFamily="2" charset="-122"/>
            </a:endParaRPr>
          </a:p>
        </p:txBody>
      </p:sp>
      <p:pic>
        <p:nvPicPr>
          <p:cNvPr id="27" name="图片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5420" y="-127343"/>
            <a:ext cx="1798580" cy="1451866"/>
          </a:xfrm>
          <a:prstGeom prst="rect">
            <a:avLst/>
          </a:prstGeom>
        </p:spPr>
      </p:pic>
      <p:sp>
        <p:nvSpPr>
          <p:cNvPr id="8" name="Line 13"/>
          <p:cNvSpPr>
            <a:spLocks noChangeShapeType="1"/>
          </p:cNvSpPr>
          <p:nvPr/>
        </p:nvSpPr>
        <p:spPr bwMode="auto">
          <a:xfrm>
            <a:off x="784303" y="2909277"/>
            <a:ext cx="7625637" cy="0"/>
          </a:xfrm>
          <a:prstGeom prst="line">
            <a:avLst/>
          </a:prstGeom>
          <a:noFill/>
          <a:ln w="101600">
            <a:solidFill>
              <a:schemeClr val="tx1"/>
            </a:solidFill>
            <a:round/>
            <a:tailEnd type="triangle" w="med" len="med"/>
          </a:ln>
          <a:effectLst/>
        </p:spPr>
        <p:txBody>
          <a:bodyPr/>
          <a:lstStyle/>
          <a:p>
            <a:pPr fontAlgn="auto">
              <a:spcBef>
                <a:spcPts val="0"/>
              </a:spcBef>
              <a:spcAft>
                <a:spcPts val="0"/>
              </a:spcAft>
              <a:defRPr/>
            </a:pPr>
            <a:endParaRPr lang="zh-CN" altLang="en-US" sz="1600">
              <a:ln>
                <a:solidFill>
                  <a:srgbClr val="FFD347"/>
                </a:solidFill>
              </a:ln>
              <a:latin typeface="微软雅黑" panose="020B0503020204020204" pitchFamily="34" charset="-122"/>
              <a:ea typeface="微软雅黑" panose="020B0503020204020204" pitchFamily="34" charset="-122"/>
              <a:cs typeface="宋体" panose="02010600030101010101" pitchFamily="2" charset="-122"/>
            </a:endParaRPr>
          </a:p>
        </p:txBody>
      </p:sp>
      <p:pic>
        <p:nvPicPr>
          <p:cNvPr id="9" name="Picture 8" descr="C:\Users\Thinkpad\Desktop\PNG\1_0003_渐变映射-2-副本-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77460" y="850960"/>
            <a:ext cx="1791565" cy="174830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Users\Thinkpad\Desktop\PNG\1_0000_渐变映射-2-副本-9.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7376" y="2770500"/>
            <a:ext cx="313190" cy="277553"/>
          </a:xfrm>
          <a:prstGeom prst="rect">
            <a:avLst/>
          </a:prstGeom>
          <a:noFill/>
          <a:extLst>
            <a:ext uri="{909E8E84-426E-40DD-AFC4-6F175D3DCCD1}">
              <a14:hiddenFill xmlns:a14="http://schemas.microsoft.com/office/drawing/2010/main">
                <a:solidFill>
                  <a:srgbClr val="FFFFFF"/>
                </a:solidFill>
              </a14:hiddenFill>
            </a:ext>
          </a:extLst>
        </p:spPr>
      </p:pic>
      <p:sp>
        <p:nvSpPr>
          <p:cNvPr id="11" name="Line 16"/>
          <p:cNvSpPr>
            <a:spLocks noChangeShapeType="1"/>
          </p:cNvSpPr>
          <p:nvPr/>
        </p:nvSpPr>
        <p:spPr bwMode="auto">
          <a:xfrm flipH="1">
            <a:off x="2667327" y="1505479"/>
            <a:ext cx="0" cy="1403798"/>
          </a:xfrm>
          <a:prstGeom prst="line">
            <a:avLst/>
          </a:prstGeom>
          <a:noFill/>
          <a:ln w="19050">
            <a:solidFill>
              <a:schemeClr val="bg1">
                <a:lumMod val="75000"/>
              </a:schemeClr>
            </a:solidFill>
            <a:prstDash val="sysDot"/>
            <a:round/>
            <a:headEnd type="oval" w="med" len="med"/>
            <a:tailEnd type="oval" w="med" len="med"/>
          </a:ln>
          <a:extLst>
            <a:ext uri="{909E8E84-426E-40DD-AFC4-6F175D3DCCD1}">
              <a14:hiddenFill xmlns:a14="http://schemas.microsoft.com/office/drawing/2010/main">
                <a:noFill/>
              </a14:hiddenFill>
            </a:ext>
          </a:extLst>
        </p:spPr>
        <p:txBody>
          <a:bodyPr/>
          <a:lstStyle/>
          <a:p>
            <a:endParaRPr lang="zh-CN" altLang="en-US" sz="1600">
              <a:latin typeface="微软雅黑" panose="020B0503020204020204" pitchFamily="34" charset="-122"/>
              <a:ea typeface="微软雅黑" panose="020B0503020204020204" pitchFamily="34" charset="-122"/>
            </a:endParaRPr>
          </a:p>
        </p:txBody>
      </p:sp>
      <p:sp>
        <p:nvSpPr>
          <p:cNvPr id="12" name="TextBox 57"/>
          <p:cNvSpPr txBox="1">
            <a:spLocks noChangeArrowheads="1"/>
          </p:cNvSpPr>
          <p:nvPr/>
        </p:nvSpPr>
        <p:spPr bwMode="auto">
          <a:xfrm>
            <a:off x="2703139" y="1196403"/>
            <a:ext cx="7224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eaLnBrk="1" hangingPunct="1"/>
            <a:r>
              <a:rPr lang="zh-CN" altLang="en-US" b="1" dirty="0">
                <a:solidFill>
                  <a:schemeClr val="bg1"/>
                </a:solidFill>
                <a:latin typeface="方正宋黑简体" pitchFamily="2" charset="-122"/>
                <a:ea typeface="方正宋黑简体" pitchFamily="2" charset="-122"/>
              </a:rPr>
              <a:t>标题</a:t>
            </a:r>
            <a:endParaRPr lang="zh-CN" altLang="en-US" b="1" dirty="0">
              <a:solidFill>
                <a:schemeClr val="bg1"/>
              </a:solidFill>
              <a:latin typeface="方正宋黑简体" pitchFamily="2" charset="-122"/>
              <a:ea typeface="方正宋黑简体" pitchFamily="2" charset="-122"/>
            </a:endParaRPr>
          </a:p>
        </p:txBody>
      </p:sp>
      <p:sp>
        <p:nvSpPr>
          <p:cNvPr id="13" name="TextBox 57"/>
          <p:cNvSpPr txBox="1">
            <a:spLocks noChangeArrowheads="1"/>
          </p:cNvSpPr>
          <p:nvPr/>
        </p:nvSpPr>
        <p:spPr bwMode="auto">
          <a:xfrm>
            <a:off x="2719082" y="1531186"/>
            <a:ext cx="1412943" cy="73866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eaLnBrk="0" hangingPunct="0">
              <a:lnSpc>
                <a:spcPct val="150000"/>
              </a:lnSpc>
              <a:tabLst>
                <a:tab pos="101600" algn="l"/>
              </a:tabLst>
              <a:defRPr sz="1050" b="1" spc="-150">
                <a:solidFill>
                  <a:schemeClr val="bg1"/>
                </a:solidFill>
                <a:latin typeface="楷体" panose="02010609060101010101" pitchFamily="49" charset="-122"/>
                <a:ea typeface="楷体" panose="02010609060101010101" pitchFamily="49" charset="-122"/>
              </a:defRPr>
            </a:lvl1pPr>
            <a:lvl2pPr marL="742950" indent="-285750" eaLnBrk="0" hangingPunct="0">
              <a:tabLst>
                <a:tab pos="101600" algn="l"/>
              </a:tabLst>
              <a:defRPr>
                <a:latin typeface="Calibri" panose="020F0502020204030204" charset="0"/>
                <a:ea typeface="宋体" panose="02010600030101010101" pitchFamily="2" charset="-122"/>
              </a:defRPr>
            </a:lvl2pPr>
            <a:lvl3pPr marL="1143000" indent="-228600" eaLnBrk="0" hangingPunct="0">
              <a:tabLst>
                <a:tab pos="101600" algn="l"/>
              </a:tabLst>
              <a:defRPr>
                <a:latin typeface="Calibri" panose="020F0502020204030204" charset="0"/>
                <a:ea typeface="宋体" panose="02010600030101010101" pitchFamily="2" charset="-122"/>
              </a:defRPr>
            </a:lvl3pPr>
            <a:lvl4pPr marL="1600200" indent="-228600" eaLnBrk="0" hangingPunct="0">
              <a:tabLst>
                <a:tab pos="101600" algn="l"/>
              </a:tabLst>
              <a:defRPr>
                <a:latin typeface="Calibri" panose="020F0502020204030204" charset="0"/>
                <a:ea typeface="宋体" panose="02010600030101010101" pitchFamily="2" charset="-122"/>
              </a:defRPr>
            </a:lvl4pPr>
            <a:lvl5pPr marL="2057400" indent="-228600" eaLnBrk="0" hangingPunct="0">
              <a:tabLst>
                <a:tab pos="101600" algn="l"/>
              </a:tabLst>
              <a:defRPr>
                <a:latin typeface="Calibri" panose="020F0502020204030204" charset="0"/>
                <a:ea typeface="宋体" panose="02010600030101010101" pitchFamily="2" charset="-122"/>
              </a:defRPr>
            </a:lvl5pPr>
            <a:lvl6pPr marL="2514600" indent="-228600" eaLnBrk="0" fontAlgn="base" hangingPunct="0">
              <a:spcBef>
                <a:spcPct val="0"/>
              </a:spcBef>
              <a:spcAft>
                <a:spcPct val="0"/>
              </a:spcAft>
              <a:tabLst>
                <a:tab pos="101600" algn="l"/>
              </a:tabLst>
              <a:defRPr>
                <a:latin typeface="Calibri" panose="020F0502020204030204" charset="0"/>
                <a:ea typeface="宋体" panose="02010600030101010101" pitchFamily="2" charset="-122"/>
              </a:defRPr>
            </a:lvl6pPr>
            <a:lvl7pPr marL="2971800" indent="-228600" eaLnBrk="0" fontAlgn="base" hangingPunct="0">
              <a:spcBef>
                <a:spcPct val="0"/>
              </a:spcBef>
              <a:spcAft>
                <a:spcPct val="0"/>
              </a:spcAft>
              <a:tabLst>
                <a:tab pos="101600" algn="l"/>
              </a:tabLst>
              <a:defRPr>
                <a:latin typeface="Calibri" panose="020F0502020204030204" charset="0"/>
                <a:ea typeface="宋体" panose="02010600030101010101" pitchFamily="2" charset="-122"/>
              </a:defRPr>
            </a:lvl7pPr>
            <a:lvl8pPr marL="3429000" indent="-228600" eaLnBrk="0" fontAlgn="base" hangingPunct="0">
              <a:spcBef>
                <a:spcPct val="0"/>
              </a:spcBef>
              <a:spcAft>
                <a:spcPct val="0"/>
              </a:spcAft>
              <a:tabLst>
                <a:tab pos="101600" algn="l"/>
              </a:tabLst>
              <a:defRPr>
                <a:latin typeface="Calibri" panose="020F0502020204030204" charset="0"/>
                <a:ea typeface="宋体" panose="02010600030101010101" pitchFamily="2" charset="-122"/>
              </a:defRPr>
            </a:lvl8pPr>
            <a:lvl9pPr marL="3886200" indent="-228600" eaLnBrk="0" fontAlgn="base" hangingPunct="0">
              <a:spcBef>
                <a:spcPct val="0"/>
              </a:spcBef>
              <a:spcAft>
                <a:spcPct val="0"/>
              </a:spcAft>
              <a:tabLst>
                <a:tab pos="101600" algn="l"/>
              </a:tabLst>
              <a:defRPr>
                <a:latin typeface="Calibri" panose="020F0502020204030204" charset="0"/>
                <a:ea typeface="宋体" panose="02010600030101010101" pitchFamily="2" charset="-122"/>
              </a:defRPr>
            </a:lvl9pPr>
          </a:lstStyle>
          <a:p>
            <a:r>
              <a:rPr lang="zh-CN" altLang="en-US" sz="1400" dirty="0"/>
              <a:t>添加</a:t>
            </a:r>
            <a:r>
              <a:rPr lang="zh-CN" altLang="en-US" sz="1400" dirty="0" smtClean="0"/>
              <a:t>文本内容</a:t>
            </a:r>
            <a:endParaRPr lang="en-US" altLang="zh-CN" sz="1400" dirty="0"/>
          </a:p>
          <a:p>
            <a:r>
              <a:rPr lang="zh-CN" altLang="en-US" sz="1400" dirty="0"/>
              <a:t>添加</a:t>
            </a:r>
            <a:r>
              <a:rPr lang="zh-CN" altLang="en-US" sz="1400" dirty="0" smtClean="0"/>
              <a:t>文本内容</a:t>
            </a:r>
            <a:endParaRPr lang="zh-CN" altLang="en-US" sz="1400" dirty="0"/>
          </a:p>
        </p:txBody>
      </p:sp>
      <p:pic>
        <p:nvPicPr>
          <p:cNvPr id="14" name="Picture 8" descr="C:\Users\Thinkpad\Desktop\PNG\1_0003_渐变映射-2-副本-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06390" y="850960"/>
            <a:ext cx="1791565" cy="174830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C:\Users\Thinkpad\Desktop\PNG\1_0000_渐变映射-2-副本-9.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46306" y="2770500"/>
            <a:ext cx="313190" cy="277553"/>
          </a:xfrm>
          <a:prstGeom prst="rect">
            <a:avLst/>
          </a:prstGeom>
          <a:noFill/>
          <a:extLst>
            <a:ext uri="{909E8E84-426E-40DD-AFC4-6F175D3DCCD1}">
              <a14:hiddenFill xmlns:a14="http://schemas.microsoft.com/office/drawing/2010/main">
                <a:solidFill>
                  <a:srgbClr val="FFFFFF"/>
                </a:solidFill>
              </a14:hiddenFill>
            </a:ext>
          </a:extLst>
        </p:spPr>
      </p:pic>
      <p:sp>
        <p:nvSpPr>
          <p:cNvPr id="16" name="Line 16"/>
          <p:cNvSpPr>
            <a:spLocks noChangeShapeType="1"/>
          </p:cNvSpPr>
          <p:nvPr/>
        </p:nvSpPr>
        <p:spPr bwMode="auto">
          <a:xfrm flipH="1">
            <a:off x="5196257" y="1505479"/>
            <a:ext cx="0" cy="1403798"/>
          </a:xfrm>
          <a:prstGeom prst="line">
            <a:avLst/>
          </a:prstGeom>
          <a:noFill/>
          <a:ln w="19050">
            <a:solidFill>
              <a:schemeClr val="bg1">
                <a:lumMod val="75000"/>
              </a:schemeClr>
            </a:solidFill>
            <a:prstDash val="sysDot"/>
            <a:round/>
            <a:headEnd type="oval" w="med" len="med"/>
            <a:tailEnd type="oval" w="med" len="med"/>
          </a:ln>
          <a:extLst>
            <a:ext uri="{909E8E84-426E-40DD-AFC4-6F175D3DCCD1}">
              <a14:hiddenFill xmlns:a14="http://schemas.microsoft.com/office/drawing/2010/main">
                <a:noFill/>
              </a14:hiddenFill>
            </a:ext>
          </a:extLst>
        </p:spPr>
        <p:txBody>
          <a:bodyPr/>
          <a:lstStyle/>
          <a:p>
            <a:endParaRPr lang="zh-CN" altLang="en-US" sz="1600">
              <a:latin typeface="微软雅黑" panose="020B0503020204020204" pitchFamily="34" charset="-122"/>
              <a:ea typeface="微软雅黑" panose="020B0503020204020204" pitchFamily="34" charset="-122"/>
            </a:endParaRPr>
          </a:p>
        </p:txBody>
      </p:sp>
      <p:sp>
        <p:nvSpPr>
          <p:cNvPr id="17" name="TextBox 57"/>
          <p:cNvSpPr txBox="1">
            <a:spLocks noChangeArrowheads="1"/>
          </p:cNvSpPr>
          <p:nvPr/>
        </p:nvSpPr>
        <p:spPr bwMode="auto">
          <a:xfrm>
            <a:off x="5232070" y="1196403"/>
            <a:ext cx="8520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defRPr b="1">
                <a:solidFill>
                  <a:schemeClr val="bg1"/>
                </a:solidFill>
                <a:latin typeface="方正宋黑简体" pitchFamily="2" charset="-122"/>
                <a:ea typeface="方正宋黑简体" pitchFamily="2" charset="-122"/>
              </a:defRPr>
            </a:lvl1pPr>
            <a:lvl2pPr marL="742950" indent="-285750" eaLnBrk="0" hangingPunct="0">
              <a:defRPr>
                <a:latin typeface="Calibri" panose="020F0502020204030204" charset="0"/>
                <a:ea typeface="宋体" panose="02010600030101010101" pitchFamily="2" charset="-122"/>
              </a:defRPr>
            </a:lvl2pPr>
            <a:lvl3pPr marL="1143000" indent="-228600" eaLnBrk="0" hangingPunct="0">
              <a:defRPr>
                <a:latin typeface="Calibri" panose="020F0502020204030204" charset="0"/>
                <a:ea typeface="宋体" panose="02010600030101010101" pitchFamily="2" charset="-122"/>
              </a:defRPr>
            </a:lvl3pPr>
            <a:lvl4pPr marL="1600200" indent="-228600" eaLnBrk="0" hangingPunct="0">
              <a:defRPr>
                <a:latin typeface="Calibri" panose="020F0502020204030204" charset="0"/>
                <a:ea typeface="宋体" panose="02010600030101010101" pitchFamily="2" charset="-122"/>
              </a:defRPr>
            </a:lvl4pPr>
            <a:lvl5pPr marL="2057400" indent="-228600" eaLnBrk="0" hangingPunct="0">
              <a:defRPr>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charset="0"/>
                <a:ea typeface="宋体" panose="02010600030101010101" pitchFamily="2" charset="-122"/>
              </a:defRPr>
            </a:lvl9pPr>
          </a:lstStyle>
          <a:p>
            <a:r>
              <a:rPr lang="zh-CN" altLang="en-US" dirty="0"/>
              <a:t>标题</a:t>
            </a:r>
            <a:endParaRPr lang="zh-CN" altLang="en-US" dirty="0"/>
          </a:p>
        </p:txBody>
      </p:sp>
      <p:sp>
        <p:nvSpPr>
          <p:cNvPr id="18" name="TextBox 57"/>
          <p:cNvSpPr txBox="1">
            <a:spLocks noChangeArrowheads="1"/>
          </p:cNvSpPr>
          <p:nvPr/>
        </p:nvSpPr>
        <p:spPr bwMode="auto">
          <a:xfrm>
            <a:off x="5248012" y="1531186"/>
            <a:ext cx="1412943" cy="68820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eaLnBrk="0" hangingPunct="0">
              <a:lnSpc>
                <a:spcPct val="150000"/>
              </a:lnSpc>
              <a:tabLst>
                <a:tab pos="101600" algn="l"/>
              </a:tabLst>
              <a:defRPr sz="1400" b="1" spc="-150">
                <a:solidFill>
                  <a:schemeClr val="bg1"/>
                </a:solidFill>
                <a:latin typeface="楷体" panose="02010609060101010101" pitchFamily="49" charset="-122"/>
                <a:ea typeface="楷体" panose="02010609060101010101" pitchFamily="49" charset="-122"/>
              </a:defRPr>
            </a:lvl1pPr>
            <a:lvl2pPr marL="742950" indent="-285750" eaLnBrk="0" hangingPunct="0">
              <a:tabLst>
                <a:tab pos="101600" algn="l"/>
              </a:tabLst>
              <a:defRPr>
                <a:latin typeface="Calibri" panose="020F0502020204030204" charset="0"/>
                <a:ea typeface="宋体" panose="02010600030101010101" pitchFamily="2" charset="-122"/>
              </a:defRPr>
            </a:lvl2pPr>
            <a:lvl3pPr marL="1143000" indent="-228600" eaLnBrk="0" hangingPunct="0">
              <a:tabLst>
                <a:tab pos="101600" algn="l"/>
              </a:tabLst>
              <a:defRPr>
                <a:latin typeface="Calibri" panose="020F0502020204030204" charset="0"/>
                <a:ea typeface="宋体" panose="02010600030101010101" pitchFamily="2" charset="-122"/>
              </a:defRPr>
            </a:lvl3pPr>
            <a:lvl4pPr marL="1600200" indent="-228600" eaLnBrk="0" hangingPunct="0">
              <a:tabLst>
                <a:tab pos="101600" algn="l"/>
              </a:tabLst>
              <a:defRPr>
                <a:latin typeface="Calibri" panose="020F0502020204030204" charset="0"/>
                <a:ea typeface="宋体" panose="02010600030101010101" pitchFamily="2" charset="-122"/>
              </a:defRPr>
            </a:lvl4pPr>
            <a:lvl5pPr marL="2057400" indent="-228600" eaLnBrk="0" hangingPunct="0">
              <a:tabLst>
                <a:tab pos="101600" algn="l"/>
              </a:tabLst>
              <a:defRPr>
                <a:latin typeface="Calibri" panose="020F0502020204030204" charset="0"/>
                <a:ea typeface="宋体" panose="02010600030101010101" pitchFamily="2" charset="-122"/>
              </a:defRPr>
            </a:lvl5pPr>
            <a:lvl6pPr marL="2514600" indent="-228600" eaLnBrk="0" fontAlgn="base" hangingPunct="0">
              <a:spcBef>
                <a:spcPct val="0"/>
              </a:spcBef>
              <a:spcAft>
                <a:spcPct val="0"/>
              </a:spcAft>
              <a:tabLst>
                <a:tab pos="101600" algn="l"/>
              </a:tabLst>
              <a:defRPr>
                <a:latin typeface="Calibri" panose="020F0502020204030204" charset="0"/>
                <a:ea typeface="宋体" panose="02010600030101010101" pitchFamily="2" charset="-122"/>
              </a:defRPr>
            </a:lvl6pPr>
            <a:lvl7pPr marL="2971800" indent="-228600" eaLnBrk="0" fontAlgn="base" hangingPunct="0">
              <a:spcBef>
                <a:spcPct val="0"/>
              </a:spcBef>
              <a:spcAft>
                <a:spcPct val="0"/>
              </a:spcAft>
              <a:tabLst>
                <a:tab pos="101600" algn="l"/>
              </a:tabLst>
              <a:defRPr>
                <a:latin typeface="Calibri" panose="020F0502020204030204" charset="0"/>
                <a:ea typeface="宋体" panose="02010600030101010101" pitchFamily="2" charset="-122"/>
              </a:defRPr>
            </a:lvl7pPr>
            <a:lvl8pPr marL="3429000" indent="-228600" eaLnBrk="0" fontAlgn="base" hangingPunct="0">
              <a:spcBef>
                <a:spcPct val="0"/>
              </a:spcBef>
              <a:spcAft>
                <a:spcPct val="0"/>
              </a:spcAft>
              <a:tabLst>
                <a:tab pos="101600" algn="l"/>
              </a:tabLst>
              <a:defRPr>
                <a:latin typeface="Calibri" panose="020F0502020204030204" charset="0"/>
                <a:ea typeface="宋体" panose="02010600030101010101" pitchFamily="2" charset="-122"/>
              </a:defRPr>
            </a:lvl8pPr>
            <a:lvl9pPr marL="3886200" indent="-228600" eaLnBrk="0" fontAlgn="base" hangingPunct="0">
              <a:spcBef>
                <a:spcPct val="0"/>
              </a:spcBef>
              <a:spcAft>
                <a:spcPct val="0"/>
              </a:spcAft>
              <a:tabLst>
                <a:tab pos="101600" algn="l"/>
              </a:tabLst>
              <a:defRPr>
                <a:latin typeface="Calibri" panose="020F0502020204030204" charset="0"/>
                <a:ea typeface="宋体" panose="02010600030101010101" pitchFamily="2" charset="-122"/>
              </a:defRPr>
            </a:lvl9pPr>
          </a:lstStyle>
          <a:p>
            <a:r>
              <a:rPr lang="zh-CN" altLang="en-US" dirty="0"/>
              <a:t>添加文本内容</a:t>
            </a:r>
            <a:endParaRPr lang="en-US" altLang="zh-CN" dirty="0"/>
          </a:p>
          <a:p>
            <a:r>
              <a:rPr lang="zh-CN" altLang="en-US" dirty="0"/>
              <a:t>添加文本内容</a:t>
            </a:r>
            <a:endParaRPr lang="zh-CN" altLang="en-US" dirty="0"/>
          </a:p>
        </p:txBody>
      </p:sp>
      <p:pic>
        <p:nvPicPr>
          <p:cNvPr id="19" name="Picture 8" descr="C:\Users\Thinkpad\Desktop\PNG\1_0003_渐变映射-2-副本-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2994" y="2983688"/>
            <a:ext cx="1791565" cy="174830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C:\Users\Thinkpad\Desktop\PNG\1_0000_渐变映射-2-副本-9.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52910" y="2789431"/>
            <a:ext cx="313190" cy="277553"/>
          </a:xfrm>
          <a:prstGeom prst="rect">
            <a:avLst/>
          </a:prstGeom>
          <a:noFill/>
          <a:extLst>
            <a:ext uri="{909E8E84-426E-40DD-AFC4-6F175D3DCCD1}">
              <a14:hiddenFill xmlns:a14="http://schemas.microsoft.com/office/drawing/2010/main">
                <a:solidFill>
                  <a:srgbClr val="FFFFFF"/>
                </a:solidFill>
              </a14:hiddenFill>
            </a:ext>
          </a:extLst>
        </p:spPr>
      </p:pic>
      <p:sp>
        <p:nvSpPr>
          <p:cNvPr id="21" name="Line 16"/>
          <p:cNvSpPr>
            <a:spLocks noChangeShapeType="1"/>
          </p:cNvSpPr>
          <p:nvPr/>
        </p:nvSpPr>
        <p:spPr bwMode="auto">
          <a:xfrm flipH="1">
            <a:off x="1402861" y="2928207"/>
            <a:ext cx="0" cy="577723"/>
          </a:xfrm>
          <a:prstGeom prst="line">
            <a:avLst/>
          </a:prstGeom>
          <a:noFill/>
          <a:ln w="19050">
            <a:solidFill>
              <a:schemeClr val="bg1">
                <a:lumMod val="75000"/>
              </a:schemeClr>
            </a:solidFill>
            <a:prstDash val="sysDot"/>
            <a:round/>
            <a:headEnd type="oval" w="med" len="med"/>
            <a:tailEnd type="oval" w="med" len="med"/>
          </a:ln>
          <a:extLst>
            <a:ext uri="{909E8E84-426E-40DD-AFC4-6F175D3DCCD1}">
              <a14:hiddenFill xmlns:a14="http://schemas.microsoft.com/office/drawing/2010/main">
                <a:noFill/>
              </a14:hiddenFill>
            </a:ext>
          </a:extLst>
        </p:spPr>
        <p:txBody>
          <a:bodyPr/>
          <a:lstStyle/>
          <a:p>
            <a:endParaRPr lang="zh-CN" altLang="en-US" sz="1600">
              <a:latin typeface="微软雅黑" panose="020B0503020204020204" pitchFamily="34" charset="-122"/>
              <a:ea typeface="微软雅黑" panose="020B0503020204020204" pitchFamily="34" charset="-122"/>
            </a:endParaRPr>
          </a:p>
        </p:txBody>
      </p:sp>
      <p:sp>
        <p:nvSpPr>
          <p:cNvPr id="22" name="TextBox 57"/>
          <p:cNvSpPr txBox="1">
            <a:spLocks noChangeArrowheads="1"/>
          </p:cNvSpPr>
          <p:nvPr/>
        </p:nvSpPr>
        <p:spPr bwMode="auto">
          <a:xfrm>
            <a:off x="1438674" y="3329130"/>
            <a:ext cx="82907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defRPr b="1">
                <a:solidFill>
                  <a:schemeClr val="bg1"/>
                </a:solidFill>
                <a:latin typeface="方正宋黑简体" pitchFamily="2" charset="-122"/>
                <a:ea typeface="方正宋黑简体" pitchFamily="2" charset="-122"/>
              </a:defRPr>
            </a:lvl1pPr>
            <a:lvl2pPr marL="742950" indent="-285750" eaLnBrk="0" hangingPunct="0">
              <a:defRPr>
                <a:latin typeface="Calibri" panose="020F0502020204030204" charset="0"/>
                <a:ea typeface="宋体" panose="02010600030101010101" pitchFamily="2" charset="-122"/>
              </a:defRPr>
            </a:lvl2pPr>
            <a:lvl3pPr marL="1143000" indent="-228600" eaLnBrk="0" hangingPunct="0">
              <a:defRPr>
                <a:latin typeface="Calibri" panose="020F0502020204030204" charset="0"/>
                <a:ea typeface="宋体" panose="02010600030101010101" pitchFamily="2" charset="-122"/>
              </a:defRPr>
            </a:lvl3pPr>
            <a:lvl4pPr marL="1600200" indent="-228600" eaLnBrk="0" hangingPunct="0">
              <a:defRPr>
                <a:latin typeface="Calibri" panose="020F0502020204030204" charset="0"/>
                <a:ea typeface="宋体" panose="02010600030101010101" pitchFamily="2" charset="-122"/>
              </a:defRPr>
            </a:lvl4pPr>
            <a:lvl5pPr marL="2057400" indent="-228600" eaLnBrk="0" hangingPunct="0">
              <a:defRPr>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charset="0"/>
                <a:ea typeface="宋体" panose="02010600030101010101" pitchFamily="2" charset="-122"/>
              </a:defRPr>
            </a:lvl9pPr>
          </a:lstStyle>
          <a:p>
            <a:r>
              <a:rPr lang="zh-CN" altLang="en-US" dirty="0"/>
              <a:t>标题</a:t>
            </a:r>
            <a:endParaRPr lang="zh-CN" altLang="en-US" dirty="0"/>
          </a:p>
        </p:txBody>
      </p:sp>
      <p:sp>
        <p:nvSpPr>
          <p:cNvPr id="23" name="TextBox 57"/>
          <p:cNvSpPr txBox="1">
            <a:spLocks noChangeArrowheads="1"/>
          </p:cNvSpPr>
          <p:nvPr/>
        </p:nvSpPr>
        <p:spPr bwMode="auto">
          <a:xfrm>
            <a:off x="1454616" y="3663911"/>
            <a:ext cx="1412943" cy="68820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eaLnBrk="0" hangingPunct="0">
              <a:lnSpc>
                <a:spcPct val="150000"/>
              </a:lnSpc>
              <a:tabLst>
                <a:tab pos="101600" algn="l"/>
              </a:tabLst>
              <a:defRPr sz="1400" b="1" spc="-150">
                <a:solidFill>
                  <a:schemeClr val="bg1"/>
                </a:solidFill>
                <a:latin typeface="楷体" panose="02010609060101010101" pitchFamily="49" charset="-122"/>
                <a:ea typeface="楷体" panose="02010609060101010101" pitchFamily="49" charset="-122"/>
              </a:defRPr>
            </a:lvl1pPr>
            <a:lvl2pPr marL="742950" indent="-285750" eaLnBrk="0" hangingPunct="0">
              <a:tabLst>
                <a:tab pos="101600" algn="l"/>
              </a:tabLst>
              <a:defRPr>
                <a:latin typeface="Calibri" panose="020F0502020204030204" charset="0"/>
                <a:ea typeface="宋体" panose="02010600030101010101" pitchFamily="2" charset="-122"/>
              </a:defRPr>
            </a:lvl2pPr>
            <a:lvl3pPr marL="1143000" indent="-228600" eaLnBrk="0" hangingPunct="0">
              <a:tabLst>
                <a:tab pos="101600" algn="l"/>
              </a:tabLst>
              <a:defRPr>
                <a:latin typeface="Calibri" panose="020F0502020204030204" charset="0"/>
                <a:ea typeface="宋体" panose="02010600030101010101" pitchFamily="2" charset="-122"/>
              </a:defRPr>
            </a:lvl3pPr>
            <a:lvl4pPr marL="1600200" indent="-228600" eaLnBrk="0" hangingPunct="0">
              <a:tabLst>
                <a:tab pos="101600" algn="l"/>
              </a:tabLst>
              <a:defRPr>
                <a:latin typeface="Calibri" panose="020F0502020204030204" charset="0"/>
                <a:ea typeface="宋体" panose="02010600030101010101" pitchFamily="2" charset="-122"/>
              </a:defRPr>
            </a:lvl4pPr>
            <a:lvl5pPr marL="2057400" indent="-228600" eaLnBrk="0" hangingPunct="0">
              <a:tabLst>
                <a:tab pos="101600" algn="l"/>
              </a:tabLst>
              <a:defRPr>
                <a:latin typeface="Calibri" panose="020F0502020204030204" charset="0"/>
                <a:ea typeface="宋体" panose="02010600030101010101" pitchFamily="2" charset="-122"/>
              </a:defRPr>
            </a:lvl5pPr>
            <a:lvl6pPr marL="2514600" indent="-228600" eaLnBrk="0" fontAlgn="base" hangingPunct="0">
              <a:spcBef>
                <a:spcPct val="0"/>
              </a:spcBef>
              <a:spcAft>
                <a:spcPct val="0"/>
              </a:spcAft>
              <a:tabLst>
                <a:tab pos="101600" algn="l"/>
              </a:tabLst>
              <a:defRPr>
                <a:latin typeface="Calibri" panose="020F0502020204030204" charset="0"/>
                <a:ea typeface="宋体" panose="02010600030101010101" pitchFamily="2" charset="-122"/>
              </a:defRPr>
            </a:lvl6pPr>
            <a:lvl7pPr marL="2971800" indent="-228600" eaLnBrk="0" fontAlgn="base" hangingPunct="0">
              <a:spcBef>
                <a:spcPct val="0"/>
              </a:spcBef>
              <a:spcAft>
                <a:spcPct val="0"/>
              </a:spcAft>
              <a:tabLst>
                <a:tab pos="101600" algn="l"/>
              </a:tabLst>
              <a:defRPr>
                <a:latin typeface="Calibri" panose="020F0502020204030204" charset="0"/>
                <a:ea typeface="宋体" panose="02010600030101010101" pitchFamily="2" charset="-122"/>
              </a:defRPr>
            </a:lvl7pPr>
            <a:lvl8pPr marL="3429000" indent="-228600" eaLnBrk="0" fontAlgn="base" hangingPunct="0">
              <a:spcBef>
                <a:spcPct val="0"/>
              </a:spcBef>
              <a:spcAft>
                <a:spcPct val="0"/>
              </a:spcAft>
              <a:tabLst>
                <a:tab pos="101600" algn="l"/>
              </a:tabLst>
              <a:defRPr>
                <a:latin typeface="Calibri" panose="020F0502020204030204" charset="0"/>
                <a:ea typeface="宋体" panose="02010600030101010101" pitchFamily="2" charset="-122"/>
              </a:defRPr>
            </a:lvl8pPr>
            <a:lvl9pPr marL="3886200" indent="-228600" eaLnBrk="0" fontAlgn="base" hangingPunct="0">
              <a:spcBef>
                <a:spcPct val="0"/>
              </a:spcBef>
              <a:spcAft>
                <a:spcPct val="0"/>
              </a:spcAft>
              <a:tabLst>
                <a:tab pos="101600" algn="l"/>
              </a:tabLst>
              <a:defRPr>
                <a:latin typeface="Calibri" panose="020F0502020204030204" charset="0"/>
                <a:ea typeface="宋体" panose="02010600030101010101" pitchFamily="2" charset="-122"/>
              </a:defRPr>
            </a:lvl9pPr>
          </a:lstStyle>
          <a:p>
            <a:r>
              <a:rPr lang="zh-CN" altLang="en-US" dirty="0"/>
              <a:t>添加文本内容</a:t>
            </a:r>
            <a:endParaRPr lang="en-US" altLang="zh-CN" dirty="0"/>
          </a:p>
          <a:p>
            <a:r>
              <a:rPr lang="zh-CN" altLang="en-US" dirty="0"/>
              <a:t>添加文本内容</a:t>
            </a:r>
            <a:endParaRPr lang="zh-CN" altLang="en-US" dirty="0"/>
          </a:p>
        </p:txBody>
      </p:sp>
      <p:pic>
        <p:nvPicPr>
          <p:cNvPr id="24" name="Picture 8" descr="C:\Users\Thinkpad\Desktop\PNG\1_0003_渐变映射-2-副本-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41925" y="2983688"/>
            <a:ext cx="1791565" cy="174830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C:\Users\Thinkpad\Desktop\PNG\1_0000_渐变映射-2-副本-9.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81841" y="2789431"/>
            <a:ext cx="313190" cy="277553"/>
          </a:xfrm>
          <a:prstGeom prst="rect">
            <a:avLst/>
          </a:prstGeom>
          <a:noFill/>
          <a:extLst>
            <a:ext uri="{909E8E84-426E-40DD-AFC4-6F175D3DCCD1}">
              <a14:hiddenFill xmlns:a14="http://schemas.microsoft.com/office/drawing/2010/main">
                <a:solidFill>
                  <a:srgbClr val="FFFFFF"/>
                </a:solidFill>
              </a14:hiddenFill>
            </a:ext>
          </a:extLst>
        </p:spPr>
      </p:pic>
      <p:sp>
        <p:nvSpPr>
          <p:cNvPr id="26" name="Line 16"/>
          <p:cNvSpPr>
            <a:spLocks noChangeShapeType="1"/>
          </p:cNvSpPr>
          <p:nvPr/>
        </p:nvSpPr>
        <p:spPr bwMode="auto">
          <a:xfrm flipH="1">
            <a:off x="3931792" y="2928207"/>
            <a:ext cx="0" cy="577723"/>
          </a:xfrm>
          <a:prstGeom prst="line">
            <a:avLst/>
          </a:prstGeom>
          <a:noFill/>
          <a:ln w="19050">
            <a:solidFill>
              <a:schemeClr val="bg1">
                <a:lumMod val="75000"/>
              </a:schemeClr>
            </a:solidFill>
            <a:prstDash val="sysDot"/>
            <a:round/>
            <a:headEnd type="oval" w="med" len="med"/>
            <a:tailEnd type="oval" w="med" len="med"/>
          </a:ln>
          <a:extLst>
            <a:ext uri="{909E8E84-426E-40DD-AFC4-6F175D3DCCD1}">
              <a14:hiddenFill xmlns:a14="http://schemas.microsoft.com/office/drawing/2010/main">
                <a:noFill/>
              </a14:hiddenFill>
            </a:ext>
          </a:extLst>
        </p:spPr>
        <p:txBody>
          <a:bodyPr/>
          <a:lstStyle/>
          <a:p>
            <a:endParaRPr lang="zh-CN" altLang="en-US" sz="1600">
              <a:latin typeface="微软雅黑" panose="020B0503020204020204" pitchFamily="34" charset="-122"/>
              <a:ea typeface="微软雅黑" panose="020B0503020204020204" pitchFamily="34" charset="-122"/>
            </a:endParaRPr>
          </a:p>
        </p:txBody>
      </p:sp>
      <p:sp>
        <p:nvSpPr>
          <p:cNvPr id="28" name="TextBox 57"/>
          <p:cNvSpPr txBox="1">
            <a:spLocks noChangeArrowheads="1"/>
          </p:cNvSpPr>
          <p:nvPr/>
        </p:nvSpPr>
        <p:spPr bwMode="auto">
          <a:xfrm>
            <a:off x="3967604" y="3329130"/>
            <a:ext cx="82041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defRPr b="1">
                <a:solidFill>
                  <a:schemeClr val="bg1"/>
                </a:solidFill>
                <a:latin typeface="方正宋黑简体" pitchFamily="2" charset="-122"/>
                <a:ea typeface="方正宋黑简体" pitchFamily="2" charset="-122"/>
              </a:defRPr>
            </a:lvl1pPr>
            <a:lvl2pPr marL="742950" indent="-285750" eaLnBrk="0" hangingPunct="0">
              <a:defRPr>
                <a:latin typeface="Calibri" panose="020F0502020204030204" charset="0"/>
                <a:ea typeface="宋体" panose="02010600030101010101" pitchFamily="2" charset="-122"/>
              </a:defRPr>
            </a:lvl2pPr>
            <a:lvl3pPr marL="1143000" indent="-228600" eaLnBrk="0" hangingPunct="0">
              <a:defRPr>
                <a:latin typeface="Calibri" panose="020F0502020204030204" charset="0"/>
                <a:ea typeface="宋体" panose="02010600030101010101" pitchFamily="2" charset="-122"/>
              </a:defRPr>
            </a:lvl3pPr>
            <a:lvl4pPr marL="1600200" indent="-228600" eaLnBrk="0" hangingPunct="0">
              <a:defRPr>
                <a:latin typeface="Calibri" panose="020F0502020204030204" charset="0"/>
                <a:ea typeface="宋体" panose="02010600030101010101" pitchFamily="2" charset="-122"/>
              </a:defRPr>
            </a:lvl4pPr>
            <a:lvl5pPr marL="2057400" indent="-228600" eaLnBrk="0" hangingPunct="0">
              <a:defRPr>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charset="0"/>
                <a:ea typeface="宋体" panose="02010600030101010101" pitchFamily="2" charset="-122"/>
              </a:defRPr>
            </a:lvl9pPr>
          </a:lstStyle>
          <a:p>
            <a:r>
              <a:rPr lang="zh-CN" altLang="en-US" dirty="0"/>
              <a:t>标题</a:t>
            </a:r>
            <a:endParaRPr lang="zh-CN" altLang="en-US" dirty="0"/>
          </a:p>
        </p:txBody>
      </p:sp>
      <p:sp>
        <p:nvSpPr>
          <p:cNvPr id="29" name="TextBox 57"/>
          <p:cNvSpPr txBox="1">
            <a:spLocks noChangeArrowheads="1"/>
          </p:cNvSpPr>
          <p:nvPr/>
        </p:nvSpPr>
        <p:spPr bwMode="auto">
          <a:xfrm>
            <a:off x="3983547" y="3663911"/>
            <a:ext cx="1412943" cy="68820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eaLnBrk="0" hangingPunct="0">
              <a:lnSpc>
                <a:spcPct val="150000"/>
              </a:lnSpc>
              <a:tabLst>
                <a:tab pos="101600" algn="l"/>
              </a:tabLst>
              <a:defRPr sz="1400" b="1" spc="-150">
                <a:solidFill>
                  <a:schemeClr val="bg1"/>
                </a:solidFill>
                <a:latin typeface="楷体" panose="02010609060101010101" pitchFamily="49" charset="-122"/>
                <a:ea typeface="楷体" panose="02010609060101010101" pitchFamily="49" charset="-122"/>
              </a:defRPr>
            </a:lvl1pPr>
            <a:lvl2pPr marL="742950" indent="-285750" eaLnBrk="0" hangingPunct="0">
              <a:tabLst>
                <a:tab pos="101600" algn="l"/>
              </a:tabLst>
              <a:defRPr>
                <a:latin typeface="Calibri" panose="020F0502020204030204" charset="0"/>
                <a:ea typeface="宋体" panose="02010600030101010101" pitchFamily="2" charset="-122"/>
              </a:defRPr>
            </a:lvl2pPr>
            <a:lvl3pPr marL="1143000" indent="-228600" eaLnBrk="0" hangingPunct="0">
              <a:tabLst>
                <a:tab pos="101600" algn="l"/>
              </a:tabLst>
              <a:defRPr>
                <a:latin typeface="Calibri" panose="020F0502020204030204" charset="0"/>
                <a:ea typeface="宋体" panose="02010600030101010101" pitchFamily="2" charset="-122"/>
              </a:defRPr>
            </a:lvl3pPr>
            <a:lvl4pPr marL="1600200" indent="-228600" eaLnBrk="0" hangingPunct="0">
              <a:tabLst>
                <a:tab pos="101600" algn="l"/>
              </a:tabLst>
              <a:defRPr>
                <a:latin typeface="Calibri" panose="020F0502020204030204" charset="0"/>
                <a:ea typeface="宋体" panose="02010600030101010101" pitchFamily="2" charset="-122"/>
              </a:defRPr>
            </a:lvl4pPr>
            <a:lvl5pPr marL="2057400" indent="-228600" eaLnBrk="0" hangingPunct="0">
              <a:tabLst>
                <a:tab pos="101600" algn="l"/>
              </a:tabLst>
              <a:defRPr>
                <a:latin typeface="Calibri" panose="020F0502020204030204" charset="0"/>
                <a:ea typeface="宋体" panose="02010600030101010101" pitchFamily="2" charset="-122"/>
              </a:defRPr>
            </a:lvl5pPr>
            <a:lvl6pPr marL="2514600" indent="-228600" eaLnBrk="0" fontAlgn="base" hangingPunct="0">
              <a:spcBef>
                <a:spcPct val="0"/>
              </a:spcBef>
              <a:spcAft>
                <a:spcPct val="0"/>
              </a:spcAft>
              <a:tabLst>
                <a:tab pos="101600" algn="l"/>
              </a:tabLst>
              <a:defRPr>
                <a:latin typeface="Calibri" panose="020F0502020204030204" charset="0"/>
                <a:ea typeface="宋体" panose="02010600030101010101" pitchFamily="2" charset="-122"/>
              </a:defRPr>
            </a:lvl6pPr>
            <a:lvl7pPr marL="2971800" indent="-228600" eaLnBrk="0" fontAlgn="base" hangingPunct="0">
              <a:spcBef>
                <a:spcPct val="0"/>
              </a:spcBef>
              <a:spcAft>
                <a:spcPct val="0"/>
              </a:spcAft>
              <a:tabLst>
                <a:tab pos="101600" algn="l"/>
              </a:tabLst>
              <a:defRPr>
                <a:latin typeface="Calibri" panose="020F0502020204030204" charset="0"/>
                <a:ea typeface="宋体" panose="02010600030101010101" pitchFamily="2" charset="-122"/>
              </a:defRPr>
            </a:lvl7pPr>
            <a:lvl8pPr marL="3429000" indent="-228600" eaLnBrk="0" fontAlgn="base" hangingPunct="0">
              <a:spcBef>
                <a:spcPct val="0"/>
              </a:spcBef>
              <a:spcAft>
                <a:spcPct val="0"/>
              </a:spcAft>
              <a:tabLst>
                <a:tab pos="101600" algn="l"/>
              </a:tabLst>
              <a:defRPr>
                <a:latin typeface="Calibri" panose="020F0502020204030204" charset="0"/>
                <a:ea typeface="宋体" panose="02010600030101010101" pitchFamily="2" charset="-122"/>
              </a:defRPr>
            </a:lvl8pPr>
            <a:lvl9pPr marL="3886200" indent="-228600" eaLnBrk="0" fontAlgn="base" hangingPunct="0">
              <a:spcBef>
                <a:spcPct val="0"/>
              </a:spcBef>
              <a:spcAft>
                <a:spcPct val="0"/>
              </a:spcAft>
              <a:tabLst>
                <a:tab pos="101600" algn="l"/>
              </a:tabLst>
              <a:defRPr>
                <a:latin typeface="Calibri" panose="020F0502020204030204" charset="0"/>
                <a:ea typeface="宋体" panose="02010600030101010101" pitchFamily="2" charset="-122"/>
              </a:defRPr>
            </a:lvl9pPr>
          </a:lstStyle>
          <a:p>
            <a:r>
              <a:rPr lang="zh-CN" altLang="en-US" dirty="0"/>
              <a:t>添加文本内容</a:t>
            </a:r>
            <a:endParaRPr lang="en-US" altLang="zh-CN" dirty="0"/>
          </a:p>
          <a:p>
            <a:r>
              <a:rPr lang="zh-CN" altLang="en-US" dirty="0"/>
              <a:t>添加文本内容</a:t>
            </a:r>
            <a:endParaRPr lang="zh-CN" altLang="en-US" dirty="0"/>
          </a:p>
        </p:txBody>
      </p:sp>
      <p:pic>
        <p:nvPicPr>
          <p:cNvPr id="30" name="Picture 8" descr="C:\Users\Thinkpad\Desktop\PNG\1_0003_渐变映射-2-副本-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0856" y="2983688"/>
            <a:ext cx="1791565" cy="174830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C:\Users\Thinkpad\Desktop\PNG\1_0000_渐变映射-2-副本-9.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10772" y="2789431"/>
            <a:ext cx="313190" cy="277553"/>
          </a:xfrm>
          <a:prstGeom prst="rect">
            <a:avLst/>
          </a:prstGeom>
          <a:noFill/>
          <a:extLst>
            <a:ext uri="{909E8E84-426E-40DD-AFC4-6F175D3DCCD1}">
              <a14:hiddenFill xmlns:a14="http://schemas.microsoft.com/office/drawing/2010/main">
                <a:solidFill>
                  <a:srgbClr val="FFFFFF"/>
                </a:solidFill>
              </a14:hiddenFill>
            </a:ext>
          </a:extLst>
        </p:spPr>
      </p:pic>
      <p:sp>
        <p:nvSpPr>
          <p:cNvPr id="32" name="Line 16"/>
          <p:cNvSpPr>
            <a:spLocks noChangeShapeType="1"/>
          </p:cNvSpPr>
          <p:nvPr/>
        </p:nvSpPr>
        <p:spPr bwMode="auto">
          <a:xfrm flipH="1">
            <a:off x="6460723" y="2928207"/>
            <a:ext cx="0" cy="577723"/>
          </a:xfrm>
          <a:prstGeom prst="line">
            <a:avLst/>
          </a:prstGeom>
          <a:noFill/>
          <a:ln w="19050">
            <a:solidFill>
              <a:schemeClr val="bg1">
                <a:lumMod val="75000"/>
              </a:schemeClr>
            </a:solidFill>
            <a:prstDash val="sysDot"/>
            <a:round/>
            <a:headEnd type="oval" w="med" len="med"/>
            <a:tailEnd type="oval" w="med" len="med"/>
          </a:ln>
          <a:extLst>
            <a:ext uri="{909E8E84-426E-40DD-AFC4-6F175D3DCCD1}">
              <a14:hiddenFill xmlns:a14="http://schemas.microsoft.com/office/drawing/2010/main">
                <a:noFill/>
              </a14:hiddenFill>
            </a:ext>
          </a:extLst>
        </p:spPr>
        <p:txBody>
          <a:bodyPr/>
          <a:lstStyle/>
          <a:p>
            <a:endParaRPr lang="zh-CN" altLang="en-US" sz="1600">
              <a:latin typeface="微软雅黑" panose="020B0503020204020204" pitchFamily="34" charset="-122"/>
              <a:ea typeface="微软雅黑" panose="020B0503020204020204" pitchFamily="34" charset="-122"/>
            </a:endParaRPr>
          </a:p>
        </p:txBody>
      </p:sp>
      <p:sp>
        <p:nvSpPr>
          <p:cNvPr id="33" name="TextBox 57"/>
          <p:cNvSpPr txBox="1">
            <a:spLocks noChangeArrowheads="1"/>
          </p:cNvSpPr>
          <p:nvPr/>
        </p:nvSpPr>
        <p:spPr bwMode="auto">
          <a:xfrm>
            <a:off x="6496536" y="3329130"/>
            <a:ext cx="8837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defRPr b="1">
                <a:solidFill>
                  <a:schemeClr val="bg1"/>
                </a:solidFill>
                <a:latin typeface="方正宋黑简体" pitchFamily="2" charset="-122"/>
                <a:ea typeface="方正宋黑简体" pitchFamily="2" charset="-122"/>
              </a:defRPr>
            </a:lvl1pPr>
            <a:lvl2pPr marL="742950" indent="-285750" eaLnBrk="0" hangingPunct="0">
              <a:defRPr>
                <a:latin typeface="Calibri" panose="020F0502020204030204" charset="0"/>
                <a:ea typeface="宋体" panose="02010600030101010101" pitchFamily="2" charset="-122"/>
              </a:defRPr>
            </a:lvl2pPr>
            <a:lvl3pPr marL="1143000" indent="-228600" eaLnBrk="0" hangingPunct="0">
              <a:defRPr>
                <a:latin typeface="Calibri" panose="020F0502020204030204" charset="0"/>
                <a:ea typeface="宋体" panose="02010600030101010101" pitchFamily="2" charset="-122"/>
              </a:defRPr>
            </a:lvl3pPr>
            <a:lvl4pPr marL="1600200" indent="-228600" eaLnBrk="0" hangingPunct="0">
              <a:defRPr>
                <a:latin typeface="Calibri" panose="020F0502020204030204" charset="0"/>
                <a:ea typeface="宋体" panose="02010600030101010101" pitchFamily="2" charset="-122"/>
              </a:defRPr>
            </a:lvl4pPr>
            <a:lvl5pPr marL="2057400" indent="-228600" eaLnBrk="0" hangingPunct="0">
              <a:defRPr>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charset="0"/>
                <a:ea typeface="宋体" panose="02010600030101010101" pitchFamily="2" charset="-122"/>
              </a:defRPr>
            </a:lvl9pPr>
          </a:lstStyle>
          <a:p>
            <a:r>
              <a:rPr lang="zh-CN" altLang="en-US" dirty="0"/>
              <a:t>标题</a:t>
            </a:r>
            <a:endParaRPr lang="zh-CN" altLang="en-US" dirty="0"/>
          </a:p>
        </p:txBody>
      </p:sp>
      <p:sp>
        <p:nvSpPr>
          <p:cNvPr id="34" name="TextBox 33"/>
          <p:cNvSpPr txBox="1">
            <a:spLocks noChangeArrowheads="1"/>
          </p:cNvSpPr>
          <p:nvPr/>
        </p:nvSpPr>
        <p:spPr bwMode="auto">
          <a:xfrm>
            <a:off x="6512478" y="3663911"/>
            <a:ext cx="1412943" cy="68820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eaLnBrk="0" hangingPunct="0">
              <a:lnSpc>
                <a:spcPct val="150000"/>
              </a:lnSpc>
              <a:tabLst>
                <a:tab pos="101600" algn="l"/>
              </a:tabLst>
              <a:defRPr sz="1400" b="1" spc="-150">
                <a:solidFill>
                  <a:schemeClr val="bg1"/>
                </a:solidFill>
                <a:latin typeface="楷体" panose="02010609060101010101" pitchFamily="49" charset="-122"/>
                <a:ea typeface="楷体" panose="02010609060101010101" pitchFamily="49" charset="-122"/>
              </a:defRPr>
            </a:lvl1pPr>
            <a:lvl2pPr marL="742950" indent="-285750" eaLnBrk="0" hangingPunct="0">
              <a:tabLst>
                <a:tab pos="101600" algn="l"/>
              </a:tabLst>
              <a:defRPr>
                <a:latin typeface="Calibri" panose="020F0502020204030204" charset="0"/>
                <a:ea typeface="宋体" panose="02010600030101010101" pitchFamily="2" charset="-122"/>
              </a:defRPr>
            </a:lvl2pPr>
            <a:lvl3pPr marL="1143000" indent="-228600" eaLnBrk="0" hangingPunct="0">
              <a:tabLst>
                <a:tab pos="101600" algn="l"/>
              </a:tabLst>
              <a:defRPr>
                <a:latin typeface="Calibri" panose="020F0502020204030204" charset="0"/>
                <a:ea typeface="宋体" panose="02010600030101010101" pitchFamily="2" charset="-122"/>
              </a:defRPr>
            </a:lvl3pPr>
            <a:lvl4pPr marL="1600200" indent="-228600" eaLnBrk="0" hangingPunct="0">
              <a:tabLst>
                <a:tab pos="101600" algn="l"/>
              </a:tabLst>
              <a:defRPr>
                <a:latin typeface="Calibri" panose="020F0502020204030204" charset="0"/>
                <a:ea typeface="宋体" panose="02010600030101010101" pitchFamily="2" charset="-122"/>
              </a:defRPr>
            </a:lvl4pPr>
            <a:lvl5pPr marL="2057400" indent="-228600" eaLnBrk="0" hangingPunct="0">
              <a:tabLst>
                <a:tab pos="101600" algn="l"/>
              </a:tabLst>
              <a:defRPr>
                <a:latin typeface="Calibri" panose="020F0502020204030204" charset="0"/>
                <a:ea typeface="宋体" panose="02010600030101010101" pitchFamily="2" charset="-122"/>
              </a:defRPr>
            </a:lvl5pPr>
            <a:lvl6pPr marL="2514600" indent="-228600" eaLnBrk="0" fontAlgn="base" hangingPunct="0">
              <a:spcBef>
                <a:spcPct val="0"/>
              </a:spcBef>
              <a:spcAft>
                <a:spcPct val="0"/>
              </a:spcAft>
              <a:tabLst>
                <a:tab pos="101600" algn="l"/>
              </a:tabLst>
              <a:defRPr>
                <a:latin typeface="Calibri" panose="020F0502020204030204" charset="0"/>
                <a:ea typeface="宋体" panose="02010600030101010101" pitchFamily="2" charset="-122"/>
              </a:defRPr>
            </a:lvl6pPr>
            <a:lvl7pPr marL="2971800" indent="-228600" eaLnBrk="0" fontAlgn="base" hangingPunct="0">
              <a:spcBef>
                <a:spcPct val="0"/>
              </a:spcBef>
              <a:spcAft>
                <a:spcPct val="0"/>
              </a:spcAft>
              <a:tabLst>
                <a:tab pos="101600" algn="l"/>
              </a:tabLst>
              <a:defRPr>
                <a:latin typeface="Calibri" panose="020F0502020204030204" charset="0"/>
                <a:ea typeface="宋体" panose="02010600030101010101" pitchFamily="2" charset="-122"/>
              </a:defRPr>
            </a:lvl7pPr>
            <a:lvl8pPr marL="3429000" indent="-228600" eaLnBrk="0" fontAlgn="base" hangingPunct="0">
              <a:spcBef>
                <a:spcPct val="0"/>
              </a:spcBef>
              <a:spcAft>
                <a:spcPct val="0"/>
              </a:spcAft>
              <a:tabLst>
                <a:tab pos="101600" algn="l"/>
              </a:tabLst>
              <a:defRPr>
                <a:latin typeface="Calibri" panose="020F0502020204030204" charset="0"/>
                <a:ea typeface="宋体" panose="02010600030101010101" pitchFamily="2" charset="-122"/>
              </a:defRPr>
            </a:lvl8pPr>
            <a:lvl9pPr marL="3886200" indent="-228600" eaLnBrk="0" fontAlgn="base" hangingPunct="0">
              <a:spcBef>
                <a:spcPct val="0"/>
              </a:spcBef>
              <a:spcAft>
                <a:spcPct val="0"/>
              </a:spcAft>
              <a:tabLst>
                <a:tab pos="101600" algn="l"/>
              </a:tabLst>
              <a:defRPr>
                <a:latin typeface="Calibri" panose="020F0502020204030204" charset="0"/>
                <a:ea typeface="宋体" panose="02010600030101010101" pitchFamily="2" charset="-122"/>
              </a:defRPr>
            </a:lvl9pPr>
          </a:lstStyle>
          <a:p>
            <a:r>
              <a:rPr lang="zh-CN" altLang="en-US" dirty="0"/>
              <a:t>添加文本内容</a:t>
            </a:r>
            <a:endParaRPr lang="en-US" altLang="zh-CN" dirty="0"/>
          </a:p>
          <a:p>
            <a:r>
              <a:rPr lang="zh-CN" altLang="en-US" dirty="0"/>
              <a:t>添加文本内容</a:t>
            </a:r>
            <a:endParaRPr lang="zh-CN" altLang="en-US" dirty="0"/>
          </a:p>
        </p:txBody>
      </p:sp>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0-#ppt_h/2"/>
                                          </p:val>
                                        </p:tav>
                                        <p:tav tm="100000">
                                          <p:val>
                                            <p:strVal val="#ppt_y"/>
                                          </p:val>
                                        </p:tav>
                                      </p:tavLst>
                                    </p:anim>
                                  </p:childTnLst>
                                </p:cTn>
                              </p:par>
                              <p:par>
                                <p:cTn id="14" presetID="2" presetClass="entr" presetSubtype="1" fill="hold" nodeType="withEffect">
                                  <p:stCondLst>
                                    <p:cond delay="25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0-#ppt_h/2"/>
                                          </p:val>
                                        </p:tav>
                                        <p:tav tm="100000">
                                          <p:val>
                                            <p:strVal val="#ppt_y"/>
                                          </p:val>
                                        </p:tav>
                                      </p:tavLst>
                                    </p:anim>
                                  </p:childTnLst>
                                </p:cTn>
                              </p:par>
                              <p:par>
                                <p:cTn id="18" presetID="2" presetClass="entr" presetSubtype="1" fill="hold" nodeType="withEffect">
                                  <p:stCondLst>
                                    <p:cond delay="500"/>
                                  </p:stCondLst>
                                  <p:childTnLst>
                                    <p:set>
                                      <p:cBhvr>
                                        <p:cTn id="19" dur="1" fill="hold">
                                          <p:stCondLst>
                                            <p:cond delay="0"/>
                                          </p:stCondLst>
                                        </p:cTn>
                                        <p:tgtEl>
                                          <p:spTgt spid="25"/>
                                        </p:tgtEl>
                                        <p:attrNameLst>
                                          <p:attrName>style.visibility</p:attrName>
                                        </p:attrNameLst>
                                      </p:cBhvr>
                                      <p:to>
                                        <p:strVal val="visible"/>
                                      </p:to>
                                    </p:set>
                                    <p:anim calcmode="lin" valueType="num">
                                      <p:cBhvr additive="base">
                                        <p:cTn id="20" dur="500" fill="hold"/>
                                        <p:tgtEl>
                                          <p:spTgt spid="25"/>
                                        </p:tgtEl>
                                        <p:attrNameLst>
                                          <p:attrName>ppt_x</p:attrName>
                                        </p:attrNameLst>
                                      </p:cBhvr>
                                      <p:tavLst>
                                        <p:tav tm="0">
                                          <p:val>
                                            <p:strVal val="#ppt_x"/>
                                          </p:val>
                                        </p:tav>
                                        <p:tav tm="100000">
                                          <p:val>
                                            <p:strVal val="#ppt_x"/>
                                          </p:val>
                                        </p:tav>
                                      </p:tavLst>
                                    </p:anim>
                                    <p:anim calcmode="lin" valueType="num">
                                      <p:cBhvr additive="base">
                                        <p:cTn id="21" dur="500" fill="hold"/>
                                        <p:tgtEl>
                                          <p:spTgt spid="25"/>
                                        </p:tgtEl>
                                        <p:attrNameLst>
                                          <p:attrName>ppt_y</p:attrName>
                                        </p:attrNameLst>
                                      </p:cBhvr>
                                      <p:tavLst>
                                        <p:tav tm="0">
                                          <p:val>
                                            <p:strVal val="0-#ppt_h/2"/>
                                          </p:val>
                                        </p:tav>
                                        <p:tav tm="100000">
                                          <p:val>
                                            <p:strVal val="#ppt_y"/>
                                          </p:val>
                                        </p:tav>
                                      </p:tavLst>
                                    </p:anim>
                                  </p:childTnLst>
                                </p:cTn>
                              </p:par>
                              <p:par>
                                <p:cTn id="22" presetID="2" presetClass="entr" presetSubtype="1" fill="hold" nodeType="withEffect">
                                  <p:stCondLst>
                                    <p:cond delay="75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ppt_x"/>
                                          </p:val>
                                        </p:tav>
                                        <p:tav tm="100000">
                                          <p:val>
                                            <p:strVal val="#ppt_x"/>
                                          </p:val>
                                        </p:tav>
                                      </p:tavLst>
                                    </p:anim>
                                    <p:anim calcmode="lin" valueType="num">
                                      <p:cBhvr additive="base">
                                        <p:cTn id="25" dur="500" fill="hold"/>
                                        <p:tgtEl>
                                          <p:spTgt spid="15"/>
                                        </p:tgtEl>
                                        <p:attrNameLst>
                                          <p:attrName>ppt_y</p:attrName>
                                        </p:attrNameLst>
                                      </p:cBhvr>
                                      <p:tavLst>
                                        <p:tav tm="0">
                                          <p:val>
                                            <p:strVal val="0-#ppt_h/2"/>
                                          </p:val>
                                        </p:tav>
                                        <p:tav tm="100000">
                                          <p:val>
                                            <p:strVal val="#ppt_y"/>
                                          </p:val>
                                        </p:tav>
                                      </p:tavLst>
                                    </p:anim>
                                  </p:childTnLst>
                                </p:cTn>
                              </p:par>
                              <p:par>
                                <p:cTn id="26" presetID="2" presetClass="entr" presetSubtype="1" fill="hold" nodeType="withEffect">
                                  <p:stCondLst>
                                    <p:cond delay="1000"/>
                                  </p:stCondLst>
                                  <p:childTnLst>
                                    <p:set>
                                      <p:cBhvr>
                                        <p:cTn id="27" dur="1" fill="hold">
                                          <p:stCondLst>
                                            <p:cond delay="0"/>
                                          </p:stCondLst>
                                        </p:cTn>
                                        <p:tgtEl>
                                          <p:spTgt spid="31"/>
                                        </p:tgtEl>
                                        <p:attrNameLst>
                                          <p:attrName>style.visibility</p:attrName>
                                        </p:attrNameLst>
                                      </p:cBhvr>
                                      <p:to>
                                        <p:strVal val="visible"/>
                                      </p:to>
                                    </p:set>
                                    <p:anim calcmode="lin" valueType="num">
                                      <p:cBhvr additive="base">
                                        <p:cTn id="28" dur="500" fill="hold"/>
                                        <p:tgtEl>
                                          <p:spTgt spid="31"/>
                                        </p:tgtEl>
                                        <p:attrNameLst>
                                          <p:attrName>ppt_x</p:attrName>
                                        </p:attrNameLst>
                                      </p:cBhvr>
                                      <p:tavLst>
                                        <p:tav tm="0">
                                          <p:val>
                                            <p:strVal val="#ppt_x"/>
                                          </p:val>
                                        </p:tav>
                                        <p:tav tm="100000">
                                          <p:val>
                                            <p:strVal val="#ppt_x"/>
                                          </p:val>
                                        </p:tav>
                                      </p:tavLst>
                                    </p:anim>
                                    <p:anim calcmode="lin" valueType="num">
                                      <p:cBhvr additive="base">
                                        <p:cTn id="29" dur="500" fill="hold"/>
                                        <p:tgtEl>
                                          <p:spTgt spid="31"/>
                                        </p:tgtEl>
                                        <p:attrNameLst>
                                          <p:attrName>ppt_y</p:attrName>
                                        </p:attrNameLst>
                                      </p:cBhvr>
                                      <p:tavLst>
                                        <p:tav tm="0">
                                          <p:val>
                                            <p:strVal val="0-#ppt_h/2"/>
                                          </p:val>
                                        </p:tav>
                                        <p:tav tm="100000">
                                          <p:val>
                                            <p:strVal val="#ppt_y"/>
                                          </p:val>
                                        </p:tav>
                                      </p:tavLst>
                                    </p:anim>
                                  </p:childTnLst>
                                </p:cTn>
                              </p:par>
                            </p:childTnLst>
                          </p:cTn>
                        </p:par>
                        <p:par>
                          <p:cTn id="30" fill="hold">
                            <p:stCondLst>
                              <p:cond delay="1000"/>
                            </p:stCondLst>
                            <p:childTnLst>
                              <p:par>
                                <p:cTn id="31" presetID="22" presetClass="entr" presetSubtype="1"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up)">
                                      <p:cBhvr>
                                        <p:cTn id="33" dur="500"/>
                                        <p:tgtEl>
                                          <p:spTgt spid="21"/>
                                        </p:tgtEl>
                                      </p:cBhvr>
                                    </p:animEffect>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1000"/>
                                        <p:tgtEl>
                                          <p:spTgt spid="19"/>
                                        </p:tgtEl>
                                      </p:cBhvr>
                                    </p:animEffect>
                                  </p:childTnLst>
                                </p:cTn>
                              </p:par>
                              <p:par>
                                <p:cTn id="38" presetID="53" presetClass="entr" presetSubtype="16" fill="hold" nodeType="withEffect">
                                  <p:stCondLst>
                                    <p:cond delay="0"/>
                                  </p:stCondLst>
                                  <p:childTnLst>
                                    <p:set>
                                      <p:cBhvr>
                                        <p:cTn id="39" dur="1" fill="hold">
                                          <p:stCondLst>
                                            <p:cond delay="0"/>
                                          </p:stCondLst>
                                        </p:cTn>
                                        <p:tgtEl>
                                          <p:spTgt spid="19"/>
                                        </p:tgtEl>
                                        <p:attrNameLst>
                                          <p:attrName>style.visibility</p:attrName>
                                        </p:attrNameLst>
                                      </p:cBhvr>
                                      <p:to>
                                        <p:strVal val="visible"/>
                                      </p:to>
                                    </p:set>
                                    <p:anim calcmode="lin" valueType="num">
                                      <p:cBhvr>
                                        <p:cTn id="40" dur="1000" fill="hold"/>
                                        <p:tgtEl>
                                          <p:spTgt spid="19"/>
                                        </p:tgtEl>
                                        <p:attrNameLst>
                                          <p:attrName>ppt_w</p:attrName>
                                        </p:attrNameLst>
                                      </p:cBhvr>
                                      <p:tavLst>
                                        <p:tav tm="0">
                                          <p:val>
                                            <p:fltVal val="0"/>
                                          </p:val>
                                        </p:tav>
                                        <p:tav tm="100000">
                                          <p:val>
                                            <p:strVal val="#ppt_w"/>
                                          </p:val>
                                        </p:tav>
                                      </p:tavLst>
                                    </p:anim>
                                    <p:anim calcmode="lin" valueType="num">
                                      <p:cBhvr>
                                        <p:cTn id="41" dur="1000" fill="hold"/>
                                        <p:tgtEl>
                                          <p:spTgt spid="19"/>
                                        </p:tgtEl>
                                        <p:attrNameLst>
                                          <p:attrName>ppt_h</p:attrName>
                                        </p:attrNameLst>
                                      </p:cBhvr>
                                      <p:tavLst>
                                        <p:tav tm="0">
                                          <p:val>
                                            <p:fltVal val="0"/>
                                          </p:val>
                                        </p:tav>
                                        <p:tav tm="100000">
                                          <p:val>
                                            <p:strVal val="#ppt_h"/>
                                          </p:val>
                                        </p:tav>
                                      </p:tavLst>
                                    </p:anim>
                                    <p:animEffect transition="in" filter="fade">
                                      <p:cBhvr>
                                        <p:cTn id="42" dur="1000"/>
                                        <p:tgtEl>
                                          <p:spTgt spid="19"/>
                                        </p:tgtEl>
                                      </p:cBhvr>
                                    </p:animEffect>
                                  </p:childTnLst>
                                </p:cTn>
                              </p:par>
                            </p:childTnLst>
                          </p:cTn>
                        </p:par>
                        <p:par>
                          <p:cTn id="43" fill="hold">
                            <p:stCondLst>
                              <p:cond delay="2500"/>
                            </p:stCondLst>
                            <p:childTnLst>
                              <p:par>
                                <p:cTn id="44" presetID="16" presetClass="entr" presetSubtype="21" fill="hold" grpId="0" nodeType="after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barn(inVertical)">
                                      <p:cBhvr>
                                        <p:cTn id="46" dur="500"/>
                                        <p:tgtEl>
                                          <p:spTgt spid="22"/>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barn(inVertical)">
                                      <p:cBhvr>
                                        <p:cTn id="49" dur="500"/>
                                        <p:tgtEl>
                                          <p:spTgt spid="23"/>
                                        </p:tgtEl>
                                      </p:cBhvr>
                                    </p:animEffect>
                                  </p:childTnLst>
                                </p:cTn>
                              </p:par>
                            </p:childTnLst>
                          </p:cTn>
                        </p:par>
                        <p:par>
                          <p:cTn id="50" fill="hold">
                            <p:stCondLst>
                              <p:cond delay="3000"/>
                            </p:stCondLst>
                            <p:childTnLst>
                              <p:par>
                                <p:cTn id="51" presetID="22" presetClass="entr" presetSubtype="4" fill="hold" grpId="0" nodeType="after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wipe(down)">
                                      <p:cBhvr>
                                        <p:cTn id="53" dur="500"/>
                                        <p:tgtEl>
                                          <p:spTgt spid="11"/>
                                        </p:tgtEl>
                                      </p:cBhvr>
                                    </p:animEffect>
                                  </p:childTnLst>
                                </p:cTn>
                              </p:par>
                            </p:childTnLst>
                          </p:cTn>
                        </p:par>
                        <p:par>
                          <p:cTn id="54" fill="hold">
                            <p:stCondLst>
                              <p:cond delay="3500"/>
                            </p:stCondLst>
                            <p:childTnLst>
                              <p:par>
                                <p:cTn id="55" presetID="10" presetClass="entr" presetSubtype="0" fill="hold" nodeType="after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fade">
                                      <p:cBhvr>
                                        <p:cTn id="57" dur="1000"/>
                                        <p:tgtEl>
                                          <p:spTgt spid="9"/>
                                        </p:tgtEl>
                                      </p:cBhvr>
                                    </p:animEffect>
                                  </p:childTnLst>
                                </p:cTn>
                              </p:par>
                              <p:par>
                                <p:cTn id="58" presetID="53" presetClass="entr" presetSubtype="16" fill="hold" nodeType="withEffect">
                                  <p:stCondLst>
                                    <p:cond delay="0"/>
                                  </p:stCondLst>
                                  <p:childTnLst>
                                    <p:set>
                                      <p:cBhvr>
                                        <p:cTn id="59" dur="1" fill="hold">
                                          <p:stCondLst>
                                            <p:cond delay="0"/>
                                          </p:stCondLst>
                                        </p:cTn>
                                        <p:tgtEl>
                                          <p:spTgt spid="9"/>
                                        </p:tgtEl>
                                        <p:attrNameLst>
                                          <p:attrName>style.visibility</p:attrName>
                                        </p:attrNameLst>
                                      </p:cBhvr>
                                      <p:to>
                                        <p:strVal val="visible"/>
                                      </p:to>
                                    </p:set>
                                    <p:anim calcmode="lin" valueType="num">
                                      <p:cBhvr>
                                        <p:cTn id="60" dur="1000" fill="hold"/>
                                        <p:tgtEl>
                                          <p:spTgt spid="9"/>
                                        </p:tgtEl>
                                        <p:attrNameLst>
                                          <p:attrName>ppt_w</p:attrName>
                                        </p:attrNameLst>
                                      </p:cBhvr>
                                      <p:tavLst>
                                        <p:tav tm="0">
                                          <p:val>
                                            <p:fltVal val="0"/>
                                          </p:val>
                                        </p:tav>
                                        <p:tav tm="100000">
                                          <p:val>
                                            <p:strVal val="#ppt_w"/>
                                          </p:val>
                                        </p:tav>
                                      </p:tavLst>
                                    </p:anim>
                                    <p:anim calcmode="lin" valueType="num">
                                      <p:cBhvr>
                                        <p:cTn id="61" dur="1000" fill="hold"/>
                                        <p:tgtEl>
                                          <p:spTgt spid="9"/>
                                        </p:tgtEl>
                                        <p:attrNameLst>
                                          <p:attrName>ppt_h</p:attrName>
                                        </p:attrNameLst>
                                      </p:cBhvr>
                                      <p:tavLst>
                                        <p:tav tm="0">
                                          <p:val>
                                            <p:fltVal val="0"/>
                                          </p:val>
                                        </p:tav>
                                        <p:tav tm="100000">
                                          <p:val>
                                            <p:strVal val="#ppt_h"/>
                                          </p:val>
                                        </p:tav>
                                      </p:tavLst>
                                    </p:anim>
                                    <p:animEffect transition="in" filter="fade">
                                      <p:cBhvr>
                                        <p:cTn id="62" dur="1000"/>
                                        <p:tgtEl>
                                          <p:spTgt spid="9"/>
                                        </p:tgtEl>
                                      </p:cBhvr>
                                    </p:animEffect>
                                  </p:childTnLst>
                                </p:cTn>
                              </p:par>
                            </p:childTnLst>
                          </p:cTn>
                        </p:par>
                        <p:par>
                          <p:cTn id="63" fill="hold">
                            <p:stCondLst>
                              <p:cond delay="4500"/>
                            </p:stCondLst>
                            <p:childTnLst>
                              <p:par>
                                <p:cTn id="64" presetID="16" presetClass="entr" presetSubtype="21" fill="hold" grpId="0" nodeType="afterEffect">
                                  <p:stCondLst>
                                    <p:cond delay="0"/>
                                  </p:stCondLst>
                                  <p:childTnLst>
                                    <p:set>
                                      <p:cBhvr>
                                        <p:cTn id="65" dur="1" fill="hold">
                                          <p:stCondLst>
                                            <p:cond delay="0"/>
                                          </p:stCondLst>
                                        </p:cTn>
                                        <p:tgtEl>
                                          <p:spTgt spid="12"/>
                                        </p:tgtEl>
                                        <p:attrNameLst>
                                          <p:attrName>style.visibility</p:attrName>
                                        </p:attrNameLst>
                                      </p:cBhvr>
                                      <p:to>
                                        <p:strVal val="visible"/>
                                      </p:to>
                                    </p:set>
                                    <p:animEffect transition="in" filter="barn(inVertical)">
                                      <p:cBhvr>
                                        <p:cTn id="66" dur="500"/>
                                        <p:tgtEl>
                                          <p:spTgt spid="12"/>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barn(inVertical)">
                                      <p:cBhvr>
                                        <p:cTn id="69" dur="500"/>
                                        <p:tgtEl>
                                          <p:spTgt spid="13"/>
                                        </p:tgtEl>
                                      </p:cBhvr>
                                    </p:animEffect>
                                  </p:childTnLst>
                                </p:cTn>
                              </p:par>
                            </p:childTnLst>
                          </p:cTn>
                        </p:par>
                        <p:par>
                          <p:cTn id="70" fill="hold">
                            <p:stCondLst>
                              <p:cond delay="5000"/>
                            </p:stCondLst>
                            <p:childTnLst>
                              <p:par>
                                <p:cTn id="71" presetID="22" presetClass="entr" presetSubtype="1" fill="hold" grpId="0" nodeType="after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wipe(up)">
                                      <p:cBhvr>
                                        <p:cTn id="73" dur="500"/>
                                        <p:tgtEl>
                                          <p:spTgt spid="26"/>
                                        </p:tgtEl>
                                      </p:cBhvr>
                                    </p:animEffect>
                                  </p:childTnLst>
                                </p:cTn>
                              </p:par>
                            </p:childTnLst>
                          </p:cTn>
                        </p:par>
                        <p:par>
                          <p:cTn id="74" fill="hold">
                            <p:stCondLst>
                              <p:cond delay="5500"/>
                            </p:stCondLst>
                            <p:childTnLst>
                              <p:par>
                                <p:cTn id="75" presetID="10" presetClass="entr" presetSubtype="0" fill="hold" nodeType="after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fade">
                                      <p:cBhvr>
                                        <p:cTn id="77" dur="1000"/>
                                        <p:tgtEl>
                                          <p:spTgt spid="24"/>
                                        </p:tgtEl>
                                      </p:cBhvr>
                                    </p:animEffect>
                                  </p:childTnLst>
                                </p:cTn>
                              </p:par>
                              <p:par>
                                <p:cTn id="78" presetID="53" presetClass="entr" presetSubtype="16" fill="hold" nodeType="withEffect">
                                  <p:stCondLst>
                                    <p:cond delay="0"/>
                                  </p:stCondLst>
                                  <p:childTnLst>
                                    <p:set>
                                      <p:cBhvr>
                                        <p:cTn id="79" dur="1" fill="hold">
                                          <p:stCondLst>
                                            <p:cond delay="0"/>
                                          </p:stCondLst>
                                        </p:cTn>
                                        <p:tgtEl>
                                          <p:spTgt spid="24"/>
                                        </p:tgtEl>
                                        <p:attrNameLst>
                                          <p:attrName>style.visibility</p:attrName>
                                        </p:attrNameLst>
                                      </p:cBhvr>
                                      <p:to>
                                        <p:strVal val="visible"/>
                                      </p:to>
                                    </p:set>
                                    <p:anim calcmode="lin" valueType="num">
                                      <p:cBhvr>
                                        <p:cTn id="80" dur="1000" fill="hold"/>
                                        <p:tgtEl>
                                          <p:spTgt spid="24"/>
                                        </p:tgtEl>
                                        <p:attrNameLst>
                                          <p:attrName>ppt_w</p:attrName>
                                        </p:attrNameLst>
                                      </p:cBhvr>
                                      <p:tavLst>
                                        <p:tav tm="0">
                                          <p:val>
                                            <p:fltVal val="0"/>
                                          </p:val>
                                        </p:tav>
                                        <p:tav tm="100000">
                                          <p:val>
                                            <p:strVal val="#ppt_w"/>
                                          </p:val>
                                        </p:tav>
                                      </p:tavLst>
                                    </p:anim>
                                    <p:anim calcmode="lin" valueType="num">
                                      <p:cBhvr>
                                        <p:cTn id="81" dur="1000" fill="hold"/>
                                        <p:tgtEl>
                                          <p:spTgt spid="24"/>
                                        </p:tgtEl>
                                        <p:attrNameLst>
                                          <p:attrName>ppt_h</p:attrName>
                                        </p:attrNameLst>
                                      </p:cBhvr>
                                      <p:tavLst>
                                        <p:tav tm="0">
                                          <p:val>
                                            <p:fltVal val="0"/>
                                          </p:val>
                                        </p:tav>
                                        <p:tav tm="100000">
                                          <p:val>
                                            <p:strVal val="#ppt_h"/>
                                          </p:val>
                                        </p:tav>
                                      </p:tavLst>
                                    </p:anim>
                                    <p:animEffect transition="in" filter="fade">
                                      <p:cBhvr>
                                        <p:cTn id="82" dur="1000"/>
                                        <p:tgtEl>
                                          <p:spTgt spid="24"/>
                                        </p:tgtEl>
                                      </p:cBhvr>
                                    </p:animEffect>
                                  </p:childTnLst>
                                </p:cTn>
                              </p:par>
                            </p:childTnLst>
                          </p:cTn>
                        </p:par>
                        <p:par>
                          <p:cTn id="83" fill="hold">
                            <p:stCondLst>
                              <p:cond delay="6500"/>
                            </p:stCondLst>
                            <p:childTnLst>
                              <p:par>
                                <p:cTn id="84" presetID="16" presetClass="entr" presetSubtype="21" fill="hold" grpId="0" nodeType="afterEffect">
                                  <p:stCondLst>
                                    <p:cond delay="0"/>
                                  </p:stCondLst>
                                  <p:childTnLst>
                                    <p:set>
                                      <p:cBhvr>
                                        <p:cTn id="85" dur="1" fill="hold">
                                          <p:stCondLst>
                                            <p:cond delay="0"/>
                                          </p:stCondLst>
                                        </p:cTn>
                                        <p:tgtEl>
                                          <p:spTgt spid="28"/>
                                        </p:tgtEl>
                                        <p:attrNameLst>
                                          <p:attrName>style.visibility</p:attrName>
                                        </p:attrNameLst>
                                      </p:cBhvr>
                                      <p:to>
                                        <p:strVal val="visible"/>
                                      </p:to>
                                    </p:set>
                                    <p:animEffect transition="in" filter="barn(inVertical)">
                                      <p:cBhvr>
                                        <p:cTn id="86" dur="500"/>
                                        <p:tgtEl>
                                          <p:spTgt spid="28"/>
                                        </p:tgtEl>
                                      </p:cBhvr>
                                    </p:animEffect>
                                  </p:childTnLst>
                                </p:cTn>
                              </p:par>
                              <p:par>
                                <p:cTn id="87" presetID="16" presetClass="entr" presetSubtype="21" fill="hold" grpId="0" nodeType="withEffect">
                                  <p:stCondLst>
                                    <p:cond delay="0"/>
                                  </p:stCondLst>
                                  <p:childTnLst>
                                    <p:set>
                                      <p:cBhvr>
                                        <p:cTn id="88" dur="1" fill="hold">
                                          <p:stCondLst>
                                            <p:cond delay="0"/>
                                          </p:stCondLst>
                                        </p:cTn>
                                        <p:tgtEl>
                                          <p:spTgt spid="29"/>
                                        </p:tgtEl>
                                        <p:attrNameLst>
                                          <p:attrName>style.visibility</p:attrName>
                                        </p:attrNameLst>
                                      </p:cBhvr>
                                      <p:to>
                                        <p:strVal val="visible"/>
                                      </p:to>
                                    </p:set>
                                    <p:animEffect transition="in" filter="barn(inVertical)">
                                      <p:cBhvr>
                                        <p:cTn id="89" dur="500"/>
                                        <p:tgtEl>
                                          <p:spTgt spid="29"/>
                                        </p:tgtEl>
                                      </p:cBhvr>
                                    </p:animEffect>
                                  </p:childTnLst>
                                </p:cTn>
                              </p:par>
                            </p:childTnLst>
                          </p:cTn>
                        </p:par>
                        <p:par>
                          <p:cTn id="90" fill="hold">
                            <p:stCondLst>
                              <p:cond delay="7000"/>
                            </p:stCondLst>
                            <p:childTnLst>
                              <p:par>
                                <p:cTn id="91" presetID="22" presetClass="entr" presetSubtype="4" fill="hold" grpId="0" nodeType="afterEffect">
                                  <p:stCondLst>
                                    <p:cond delay="0"/>
                                  </p:stCondLst>
                                  <p:childTnLst>
                                    <p:set>
                                      <p:cBhvr>
                                        <p:cTn id="92" dur="1" fill="hold">
                                          <p:stCondLst>
                                            <p:cond delay="0"/>
                                          </p:stCondLst>
                                        </p:cTn>
                                        <p:tgtEl>
                                          <p:spTgt spid="16"/>
                                        </p:tgtEl>
                                        <p:attrNameLst>
                                          <p:attrName>style.visibility</p:attrName>
                                        </p:attrNameLst>
                                      </p:cBhvr>
                                      <p:to>
                                        <p:strVal val="visible"/>
                                      </p:to>
                                    </p:set>
                                    <p:animEffect transition="in" filter="wipe(down)">
                                      <p:cBhvr>
                                        <p:cTn id="93" dur="500"/>
                                        <p:tgtEl>
                                          <p:spTgt spid="16"/>
                                        </p:tgtEl>
                                      </p:cBhvr>
                                    </p:animEffect>
                                  </p:childTnLst>
                                </p:cTn>
                              </p:par>
                            </p:childTnLst>
                          </p:cTn>
                        </p:par>
                        <p:par>
                          <p:cTn id="94" fill="hold">
                            <p:stCondLst>
                              <p:cond delay="7500"/>
                            </p:stCondLst>
                            <p:childTnLst>
                              <p:par>
                                <p:cTn id="95" presetID="10" presetClass="entr" presetSubtype="0" fill="hold" nodeType="afterEffect">
                                  <p:stCondLst>
                                    <p:cond delay="0"/>
                                  </p:stCondLst>
                                  <p:childTnLst>
                                    <p:set>
                                      <p:cBhvr>
                                        <p:cTn id="96" dur="1" fill="hold">
                                          <p:stCondLst>
                                            <p:cond delay="0"/>
                                          </p:stCondLst>
                                        </p:cTn>
                                        <p:tgtEl>
                                          <p:spTgt spid="14"/>
                                        </p:tgtEl>
                                        <p:attrNameLst>
                                          <p:attrName>style.visibility</p:attrName>
                                        </p:attrNameLst>
                                      </p:cBhvr>
                                      <p:to>
                                        <p:strVal val="visible"/>
                                      </p:to>
                                    </p:set>
                                    <p:animEffect transition="in" filter="fade">
                                      <p:cBhvr>
                                        <p:cTn id="97" dur="1000"/>
                                        <p:tgtEl>
                                          <p:spTgt spid="14"/>
                                        </p:tgtEl>
                                      </p:cBhvr>
                                    </p:animEffect>
                                  </p:childTnLst>
                                </p:cTn>
                              </p:par>
                              <p:par>
                                <p:cTn id="98" presetID="53" presetClass="entr" presetSubtype="16" fill="hold" nodeType="withEffect">
                                  <p:stCondLst>
                                    <p:cond delay="0"/>
                                  </p:stCondLst>
                                  <p:childTnLst>
                                    <p:set>
                                      <p:cBhvr>
                                        <p:cTn id="99" dur="1" fill="hold">
                                          <p:stCondLst>
                                            <p:cond delay="0"/>
                                          </p:stCondLst>
                                        </p:cTn>
                                        <p:tgtEl>
                                          <p:spTgt spid="14"/>
                                        </p:tgtEl>
                                        <p:attrNameLst>
                                          <p:attrName>style.visibility</p:attrName>
                                        </p:attrNameLst>
                                      </p:cBhvr>
                                      <p:to>
                                        <p:strVal val="visible"/>
                                      </p:to>
                                    </p:set>
                                    <p:anim calcmode="lin" valueType="num">
                                      <p:cBhvr>
                                        <p:cTn id="100" dur="1000" fill="hold"/>
                                        <p:tgtEl>
                                          <p:spTgt spid="14"/>
                                        </p:tgtEl>
                                        <p:attrNameLst>
                                          <p:attrName>ppt_w</p:attrName>
                                        </p:attrNameLst>
                                      </p:cBhvr>
                                      <p:tavLst>
                                        <p:tav tm="0">
                                          <p:val>
                                            <p:fltVal val="0"/>
                                          </p:val>
                                        </p:tav>
                                        <p:tav tm="100000">
                                          <p:val>
                                            <p:strVal val="#ppt_w"/>
                                          </p:val>
                                        </p:tav>
                                      </p:tavLst>
                                    </p:anim>
                                    <p:anim calcmode="lin" valueType="num">
                                      <p:cBhvr>
                                        <p:cTn id="101" dur="1000" fill="hold"/>
                                        <p:tgtEl>
                                          <p:spTgt spid="14"/>
                                        </p:tgtEl>
                                        <p:attrNameLst>
                                          <p:attrName>ppt_h</p:attrName>
                                        </p:attrNameLst>
                                      </p:cBhvr>
                                      <p:tavLst>
                                        <p:tav tm="0">
                                          <p:val>
                                            <p:fltVal val="0"/>
                                          </p:val>
                                        </p:tav>
                                        <p:tav tm="100000">
                                          <p:val>
                                            <p:strVal val="#ppt_h"/>
                                          </p:val>
                                        </p:tav>
                                      </p:tavLst>
                                    </p:anim>
                                    <p:animEffect transition="in" filter="fade">
                                      <p:cBhvr>
                                        <p:cTn id="102" dur="1000"/>
                                        <p:tgtEl>
                                          <p:spTgt spid="14"/>
                                        </p:tgtEl>
                                      </p:cBhvr>
                                    </p:animEffect>
                                  </p:childTnLst>
                                </p:cTn>
                              </p:par>
                            </p:childTnLst>
                          </p:cTn>
                        </p:par>
                        <p:par>
                          <p:cTn id="103" fill="hold">
                            <p:stCondLst>
                              <p:cond delay="8500"/>
                            </p:stCondLst>
                            <p:childTnLst>
                              <p:par>
                                <p:cTn id="104" presetID="16" presetClass="entr" presetSubtype="21" fill="hold" grpId="0" nodeType="afterEffect">
                                  <p:stCondLst>
                                    <p:cond delay="0"/>
                                  </p:stCondLst>
                                  <p:childTnLst>
                                    <p:set>
                                      <p:cBhvr>
                                        <p:cTn id="105" dur="1" fill="hold">
                                          <p:stCondLst>
                                            <p:cond delay="0"/>
                                          </p:stCondLst>
                                        </p:cTn>
                                        <p:tgtEl>
                                          <p:spTgt spid="17"/>
                                        </p:tgtEl>
                                        <p:attrNameLst>
                                          <p:attrName>style.visibility</p:attrName>
                                        </p:attrNameLst>
                                      </p:cBhvr>
                                      <p:to>
                                        <p:strVal val="visible"/>
                                      </p:to>
                                    </p:set>
                                    <p:animEffect transition="in" filter="barn(inVertical)">
                                      <p:cBhvr>
                                        <p:cTn id="106" dur="500"/>
                                        <p:tgtEl>
                                          <p:spTgt spid="17"/>
                                        </p:tgtEl>
                                      </p:cBhvr>
                                    </p:animEffect>
                                  </p:childTnLst>
                                </p:cTn>
                              </p:par>
                              <p:par>
                                <p:cTn id="107" presetID="16" presetClass="entr" presetSubtype="21" fill="hold" grpId="0" nodeType="withEffect">
                                  <p:stCondLst>
                                    <p:cond delay="0"/>
                                  </p:stCondLst>
                                  <p:childTnLst>
                                    <p:set>
                                      <p:cBhvr>
                                        <p:cTn id="108" dur="1" fill="hold">
                                          <p:stCondLst>
                                            <p:cond delay="0"/>
                                          </p:stCondLst>
                                        </p:cTn>
                                        <p:tgtEl>
                                          <p:spTgt spid="18"/>
                                        </p:tgtEl>
                                        <p:attrNameLst>
                                          <p:attrName>style.visibility</p:attrName>
                                        </p:attrNameLst>
                                      </p:cBhvr>
                                      <p:to>
                                        <p:strVal val="visible"/>
                                      </p:to>
                                    </p:set>
                                    <p:animEffect transition="in" filter="barn(inVertical)">
                                      <p:cBhvr>
                                        <p:cTn id="109" dur="500"/>
                                        <p:tgtEl>
                                          <p:spTgt spid="18"/>
                                        </p:tgtEl>
                                      </p:cBhvr>
                                    </p:animEffect>
                                  </p:childTnLst>
                                </p:cTn>
                              </p:par>
                            </p:childTnLst>
                          </p:cTn>
                        </p:par>
                        <p:par>
                          <p:cTn id="110" fill="hold">
                            <p:stCondLst>
                              <p:cond delay="9000"/>
                            </p:stCondLst>
                            <p:childTnLst>
                              <p:par>
                                <p:cTn id="111" presetID="22" presetClass="entr" presetSubtype="1" fill="hold" grpId="0" nodeType="afterEffect">
                                  <p:stCondLst>
                                    <p:cond delay="0"/>
                                  </p:stCondLst>
                                  <p:childTnLst>
                                    <p:set>
                                      <p:cBhvr>
                                        <p:cTn id="112" dur="1" fill="hold">
                                          <p:stCondLst>
                                            <p:cond delay="0"/>
                                          </p:stCondLst>
                                        </p:cTn>
                                        <p:tgtEl>
                                          <p:spTgt spid="32"/>
                                        </p:tgtEl>
                                        <p:attrNameLst>
                                          <p:attrName>style.visibility</p:attrName>
                                        </p:attrNameLst>
                                      </p:cBhvr>
                                      <p:to>
                                        <p:strVal val="visible"/>
                                      </p:to>
                                    </p:set>
                                    <p:animEffect transition="in" filter="wipe(up)">
                                      <p:cBhvr>
                                        <p:cTn id="113" dur="500"/>
                                        <p:tgtEl>
                                          <p:spTgt spid="32"/>
                                        </p:tgtEl>
                                      </p:cBhvr>
                                    </p:animEffect>
                                  </p:childTnLst>
                                </p:cTn>
                              </p:par>
                            </p:childTnLst>
                          </p:cTn>
                        </p:par>
                        <p:par>
                          <p:cTn id="114" fill="hold">
                            <p:stCondLst>
                              <p:cond delay="9500"/>
                            </p:stCondLst>
                            <p:childTnLst>
                              <p:par>
                                <p:cTn id="115" presetID="10" presetClass="entr" presetSubtype="0" fill="hold" nodeType="afterEffect">
                                  <p:stCondLst>
                                    <p:cond delay="0"/>
                                  </p:stCondLst>
                                  <p:childTnLst>
                                    <p:set>
                                      <p:cBhvr>
                                        <p:cTn id="116" dur="1" fill="hold">
                                          <p:stCondLst>
                                            <p:cond delay="0"/>
                                          </p:stCondLst>
                                        </p:cTn>
                                        <p:tgtEl>
                                          <p:spTgt spid="30"/>
                                        </p:tgtEl>
                                        <p:attrNameLst>
                                          <p:attrName>style.visibility</p:attrName>
                                        </p:attrNameLst>
                                      </p:cBhvr>
                                      <p:to>
                                        <p:strVal val="visible"/>
                                      </p:to>
                                    </p:set>
                                    <p:animEffect transition="in" filter="fade">
                                      <p:cBhvr>
                                        <p:cTn id="117" dur="1000"/>
                                        <p:tgtEl>
                                          <p:spTgt spid="30"/>
                                        </p:tgtEl>
                                      </p:cBhvr>
                                    </p:animEffect>
                                  </p:childTnLst>
                                </p:cTn>
                              </p:par>
                              <p:par>
                                <p:cTn id="118" presetID="53" presetClass="entr" presetSubtype="16" fill="hold" nodeType="withEffect">
                                  <p:stCondLst>
                                    <p:cond delay="0"/>
                                  </p:stCondLst>
                                  <p:childTnLst>
                                    <p:set>
                                      <p:cBhvr>
                                        <p:cTn id="119" dur="1" fill="hold">
                                          <p:stCondLst>
                                            <p:cond delay="0"/>
                                          </p:stCondLst>
                                        </p:cTn>
                                        <p:tgtEl>
                                          <p:spTgt spid="30"/>
                                        </p:tgtEl>
                                        <p:attrNameLst>
                                          <p:attrName>style.visibility</p:attrName>
                                        </p:attrNameLst>
                                      </p:cBhvr>
                                      <p:to>
                                        <p:strVal val="visible"/>
                                      </p:to>
                                    </p:set>
                                    <p:anim calcmode="lin" valueType="num">
                                      <p:cBhvr>
                                        <p:cTn id="120" dur="1000" fill="hold"/>
                                        <p:tgtEl>
                                          <p:spTgt spid="30"/>
                                        </p:tgtEl>
                                        <p:attrNameLst>
                                          <p:attrName>ppt_w</p:attrName>
                                        </p:attrNameLst>
                                      </p:cBhvr>
                                      <p:tavLst>
                                        <p:tav tm="0">
                                          <p:val>
                                            <p:fltVal val="0"/>
                                          </p:val>
                                        </p:tav>
                                        <p:tav tm="100000">
                                          <p:val>
                                            <p:strVal val="#ppt_w"/>
                                          </p:val>
                                        </p:tav>
                                      </p:tavLst>
                                    </p:anim>
                                    <p:anim calcmode="lin" valueType="num">
                                      <p:cBhvr>
                                        <p:cTn id="121" dur="1000" fill="hold"/>
                                        <p:tgtEl>
                                          <p:spTgt spid="30"/>
                                        </p:tgtEl>
                                        <p:attrNameLst>
                                          <p:attrName>ppt_h</p:attrName>
                                        </p:attrNameLst>
                                      </p:cBhvr>
                                      <p:tavLst>
                                        <p:tav tm="0">
                                          <p:val>
                                            <p:fltVal val="0"/>
                                          </p:val>
                                        </p:tav>
                                        <p:tav tm="100000">
                                          <p:val>
                                            <p:strVal val="#ppt_h"/>
                                          </p:val>
                                        </p:tav>
                                      </p:tavLst>
                                    </p:anim>
                                    <p:animEffect transition="in" filter="fade">
                                      <p:cBhvr>
                                        <p:cTn id="122" dur="1000"/>
                                        <p:tgtEl>
                                          <p:spTgt spid="30"/>
                                        </p:tgtEl>
                                      </p:cBhvr>
                                    </p:animEffect>
                                  </p:childTnLst>
                                </p:cTn>
                              </p:par>
                            </p:childTnLst>
                          </p:cTn>
                        </p:par>
                        <p:par>
                          <p:cTn id="123" fill="hold">
                            <p:stCondLst>
                              <p:cond delay="10500"/>
                            </p:stCondLst>
                            <p:childTnLst>
                              <p:par>
                                <p:cTn id="124" presetID="16" presetClass="entr" presetSubtype="21" fill="hold" grpId="0" nodeType="afterEffect">
                                  <p:stCondLst>
                                    <p:cond delay="0"/>
                                  </p:stCondLst>
                                  <p:childTnLst>
                                    <p:set>
                                      <p:cBhvr>
                                        <p:cTn id="125" dur="1" fill="hold">
                                          <p:stCondLst>
                                            <p:cond delay="0"/>
                                          </p:stCondLst>
                                        </p:cTn>
                                        <p:tgtEl>
                                          <p:spTgt spid="33"/>
                                        </p:tgtEl>
                                        <p:attrNameLst>
                                          <p:attrName>style.visibility</p:attrName>
                                        </p:attrNameLst>
                                      </p:cBhvr>
                                      <p:to>
                                        <p:strVal val="visible"/>
                                      </p:to>
                                    </p:set>
                                    <p:animEffect transition="in" filter="barn(inVertical)">
                                      <p:cBhvr>
                                        <p:cTn id="126" dur="500"/>
                                        <p:tgtEl>
                                          <p:spTgt spid="33"/>
                                        </p:tgtEl>
                                      </p:cBhvr>
                                    </p:animEffect>
                                  </p:childTnLst>
                                </p:cTn>
                              </p:par>
                              <p:par>
                                <p:cTn id="127" presetID="16" presetClass="entr" presetSubtype="21" fill="hold" grpId="0" nodeType="withEffect">
                                  <p:stCondLst>
                                    <p:cond delay="0"/>
                                  </p:stCondLst>
                                  <p:childTnLst>
                                    <p:set>
                                      <p:cBhvr>
                                        <p:cTn id="128" dur="1" fill="hold">
                                          <p:stCondLst>
                                            <p:cond delay="0"/>
                                          </p:stCondLst>
                                        </p:cTn>
                                        <p:tgtEl>
                                          <p:spTgt spid="34"/>
                                        </p:tgtEl>
                                        <p:attrNameLst>
                                          <p:attrName>style.visibility</p:attrName>
                                        </p:attrNameLst>
                                      </p:cBhvr>
                                      <p:to>
                                        <p:strVal val="visible"/>
                                      </p:to>
                                    </p:set>
                                    <p:animEffect transition="in" filter="barn(inVertical)">
                                      <p:cBhvr>
                                        <p:cTn id="1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p:bldP spid="13" grpId="0"/>
      <p:bldP spid="16" grpId="0" animBg="1"/>
      <p:bldP spid="17" grpId="0"/>
      <p:bldP spid="18" grpId="0"/>
      <p:bldP spid="21" grpId="0" animBg="1"/>
      <p:bldP spid="22" grpId="0"/>
      <p:bldP spid="23" grpId="0"/>
      <p:bldP spid="26" grpId="0" animBg="1"/>
      <p:bldP spid="28" grpId="0"/>
      <p:bldP spid="29" grpId="0"/>
      <p:bldP spid="32" grpId="0" animBg="1"/>
      <p:bldP spid="33" grpId="0"/>
      <p:bldP spid="3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683568" y="339501"/>
            <a:ext cx="530690" cy="499419"/>
            <a:chOff x="795693" y="377252"/>
            <a:chExt cx="530690" cy="499419"/>
          </a:xfrm>
        </p:grpSpPr>
        <p:pic>
          <p:nvPicPr>
            <p:cNvPr id="5" name="Picture 2" descr="C:\Users\Administrator\Desktop\11519219_230238617143_2副本.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95693" y="377252"/>
              <a:ext cx="530690" cy="4994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bwMode="auto">
            <a:xfrm>
              <a:off x="871907" y="377253"/>
              <a:ext cx="432048" cy="461665"/>
            </a:xfrm>
            <a:prstGeom prst="rect">
              <a:avLst/>
            </a:prstGeom>
            <a:noFill/>
          </p:spPr>
          <p:txBody>
            <a:bodyPr wrap="square">
              <a:spAutoFit/>
            </a:bodyPr>
            <a:lstStyle/>
            <a:p>
              <a:pPr>
                <a:defRPr/>
              </a:pPr>
              <a:r>
                <a:rPr lang="en-US" altLang="zh-CN" sz="2400" b="1" smtClean="0">
                  <a:solidFill>
                    <a:prstClr val="black"/>
                  </a:solidFill>
                  <a:latin typeface="微软雅黑" panose="020B0503020204020204" pitchFamily="34" charset="-122"/>
                  <a:ea typeface="微软雅黑" panose="020B0503020204020204" pitchFamily="34" charset="-122"/>
                </a:rPr>
                <a:t>2</a:t>
              </a:r>
              <a:endParaRPr lang="zh-CN" altLang="en-US" sz="2400" b="1" dirty="0">
                <a:solidFill>
                  <a:prstClr val="black"/>
                </a:solidFill>
                <a:latin typeface="微软雅黑" panose="020B0503020204020204" pitchFamily="34" charset="-122"/>
                <a:ea typeface="微软雅黑" panose="020B0503020204020204" pitchFamily="34" charset="-122"/>
              </a:endParaRPr>
            </a:p>
          </p:txBody>
        </p:sp>
      </p:grpSp>
      <p:sp>
        <p:nvSpPr>
          <p:cNvPr id="7" name="矩形 24"/>
          <p:cNvSpPr>
            <a:spLocks noChangeArrowheads="1"/>
          </p:cNvSpPr>
          <p:nvPr/>
        </p:nvSpPr>
        <p:spPr bwMode="auto">
          <a:xfrm>
            <a:off x="1242417" y="325776"/>
            <a:ext cx="32624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buFont typeface="Arial" panose="020B0604020202020204" pitchFamily="34" charset="0"/>
              <a:buNone/>
            </a:pPr>
            <a:r>
              <a:rPr lang="zh-CN" altLang="en-US" sz="2400">
                <a:solidFill>
                  <a:srgbClr val="262626"/>
                </a:solidFill>
                <a:latin typeface="方正大标宋繁体" panose="02010601030101010101" pitchFamily="2" charset="-122"/>
                <a:ea typeface="方正大标宋繁体" panose="02010601030101010101" pitchFamily="2" charset="-122"/>
                <a:sym typeface="微软雅黑" panose="020B0503020204020204" pitchFamily="34" charset="-122"/>
              </a:rPr>
              <a:t>请在此处输入您的标题</a:t>
            </a:r>
            <a:endParaRPr lang="zh-CN" altLang="en-US" sz="2400">
              <a:latin typeface="方正大标宋繁体" panose="02010601030101010101" pitchFamily="2" charset="-122"/>
              <a:ea typeface="方正大标宋繁体" panose="02010601030101010101" pitchFamily="2" charset="-122"/>
            </a:endParaRPr>
          </a:p>
        </p:txBody>
      </p:sp>
      <p:pic>
        <p:nvPicPr>
          <p:cNvPr id="27" name="图片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5420" y="-127343"/>
            <a:ext cx="1798580" cy="1451866"/>
          </a:xfrm>
          <a:prstGeom prst="rect">
            <a:avLst/>
          </a:prstGeom>
        </p:spPr>
      </p:pic>
      <p:pic>
        <p:nvPicPr>
          <p:cNvPr id="8" name="Picture 3" descr="C:\Users\Administrator\Desktop\水墨 .png"/>
          <p:cNvPicPr>
            <a:picLocks noChangeAspect="1" noChangeArrowheads="1"/>
          </p:cNvPicPr>
          <p:nvPr/>
        </p:nvPicPr>
        <p:blipFill rotWithShape="1">
          <a:blip r:embed="rId3"/>
          <a:srcRect r="2784"/>
          <a:stretch>
            <a:fillRect/>
          </a:stretch>
        </p:blipFill>
        <p:spPr bwMode="auto">
          <a:xfrm rot="1502184" flipH="1">
            <a:off x="628632" y="2299773"/>
            <a:ext cx="1783912" cy="735360"/>
          </a:xfrm>
          <a:prstGeom prst="rect">
            <a:avLst/>
          </a:prstGeom>
          <a:noFill/>
          <a:ln w="9525">
            <a:noFill/>
            <a:miter lim="800000"/>
            <a:headEnd/>
            <a:tailEnd/>
          </a:ln>
        </p:spPr>
      </p:pic>
      <p:pic>
        <p:nvPicPr>
          <p:cNvPr id="9" name="Picture 3" descr="C:\Users\Administrator\Desktop\水墨 .png"/>
          <p:cNvPicPr>
            <a:picLocks noChangeAspect="1" noChangeArrowheads="1"/>
          </p:cNvPicPr>
          <p:nvPr/>
        </p:nvPicPr>
        <p:blipFill rotWithShape="1">
          <a:blip r:embed="rId3"/>
          <a:srcRect r="2784"/>
          <a:stretch>
            <a:fillRect/>
          </a:stretch>
        </p:blipFill>
        <p:spPr bwMode="auto">
          <a:xfrm rot="20215312" flipH="1">
            <a:off x="1814595" y="2287222"/>
            <a:ext cx="1783912" cy="735360"/>
          </a:xfrm>
          <a:prstGeom prst="rect">
            <a:avLst/>
          </a:prstGeom>
          <a:noFill/>
          <a:ln w="9525">
            <a:noFill/>
            <a:miter lim="800000"/>
            <a:headEnd/>
            <a:tailEnd/>
          </a:ln>
        </p:spPr>
      </p:pic>
      <p:pic>
        <p:nvPicPr>
          <p:cNvPr id="10" name="Picture 3" descr="C:\Users\Administrator\Desktop\水墨 .png"/>
          <p:cNvPicPr>
            <a:picLocks noChangeAspect="1" noChangeArrowheads="1"/>
          </p:cNvPicPr>
          <p:nvPr/>
        </p:nvPicPr>
        <p:blipFill rotWithShape="1">
          <a:blip r:embed="rId3"/>
          <a:srcRect r="2784"/>
          <a:stretch>
            <a:fillRect/>
          </a:stretch>
        </p:blipFill>
        <p:spPr bwMode="auto">
          <a:xfrm rot="1822163" flipH="1">
            <a:off x="3102929" y="2299771"/>
            <a:ext cx="1783912" cy="735360"/>
          </a:xfrm>
          <a:prstGeom prst="rect">
            <a:avLst/>
          </a:prstGeom>
          <a:noFill/>
          <a:ln w="9525">
            <a:noFill/>
            <a:miter lim="800000"/>
            <a:headEnd/>
            <a:tailEnd/>
          </a:ln>
        </p:spPr>
      </p:pic>
      <p:pic>
        <p:nvPicPr>
          <p:cNvPr id="11" name="Picture 3" descr="C:\Users\Administrator\Desktop\水墨 .png"/>
          <p:cNvPicPr>
            <a:picLocks noChangeAspect="1" noChangeArrowheads="1"/>
          </p:cNvPicPr>
          <p:nvPr/>
        </p:nvPicPr>
        <p:blipFill rotWithShape="1">
          <a:blip r:embed="rId3"/>
          <a:srcRect r="2784"/>
          <a:stretch>
            <a:fillRect/>
          </a:stretch>
        </p:blipFill>
        <p:spPr bwMode="auto">
          <a:xfrm rot="20404567" flipH="1">
            <a:off x="4327843" y="2388980"/>
            <a:ext cx="1783912" cy="735360"/>
          </a:xfrm>
          <a:prstGeom prst="rect">
            <a:avLst/>
          </a:prstGeom>
          <a:noFill/>
          <a:ln w="9525">
            <a:noFill/>
            <a:miter lim="800000"/>
            <a:headEnd/>
            <a:tailEnd/>
          </a:ln>
        </p:spPr>
      </p:pic>
      <p:pic>
        <p:nvPicPr>
          <p:cNvPr id="12" name="Picture 3" descr="C:\Users\Administrator\Desktop\水墨 .png"/>
          <p:cNvPicPr>
            <a:picLocks noChangeAspect="1" noChangeArrowheads="1"/>
          </p:cNvPicPr>
          <p:nvPr/>
        </p:nvPicPr>
        <p:blipFill rotWithShape="1">
          <a:blip r:embed="rId3"/>
          <a:srcRect r="2784"/>
          <a:stretch>
            <a:fillRect/>
          </a:stretch>
        </p:blipFill>
        <p:spPr bwMode="auto">
          <a:xfrm rot="852896" flipH="1">
            <a:off x="5616178" y="2299773"/>
            <a:ext cx="1783912" cy="735360"/>
          </a:xfrm>
          <a:prstGeom prst="rect">
            <a:avLst/>
          </a:prstGeom>
          <a:noFill/>
          <a:ln w="9525">
            <a:noFill/>
            <a:miter lim="800000"/>
            <a:headEnd/>
            <a:tailEnd/>
          </a:ln>
        </p:spPr>
      </p:pic>
      <p:pic>
        <p:nvPicPr>
          <p:cNvPr id="13" name="Picture 3" descr="C:\Users\Administrator\Desktop\水墨 .png"/>
          <p:cNvPicPr>
            <a:picLocks noChangeAspect="1" noChangeArrowheads="1"/>
          </p:cNvPicPr>
          <p:nvPr/>
        </p:nvPicPr>
        <p:blipFill rotWithShape="1">
          <a:blip r:embed="rId3"/>
          <a:srcRect r="2784"/>
          <a:stretch>
            <a:fillRect/>
          </a:stretch>
        </p:blipFill>
        <p:spPr bwMode="auto">
          <a:xfrm rot="19242050" flipH="1">
            <a:off x="6766113" y="2147177"/>
            <a:ext cx="1783912" cy="735360"/>
          </a:xfrm>
          <a:prstGeom prst="rect">
            <a:avLst/>
          </a:prstGeom>
          <a:noFill/>
          <a:ln w="9525">
            <a:noFill/>
            <a:miter lim="800000"/>
            <a:headEnd/>
            <a:tailEnd/>
          </a:ln>
        </p:spPr>
      </p:pic>
      <p:sp>
        <p:nvSpPr>
          <p:cNvPr id="14" name="TextBox 13"/>
          <p:cNvSpPr txBox="1"/>
          <p:nvPr/>
        </p:nvSpPr>
        <p:spPr>
          <a:xfrm>
            <a:off x="2460313" y="1083238"/>
            <a:ext cx="1800493" cy="738664"/>
          </a:xfrm>
          <a:prstGeom prst="rect">
            <a:avLst/>
          </a:prstGeom>
          <a:noFill/>
        </p:spPr>
        <p:txBody>
          <a:bodyPr wrap="none" rtlCol="0">
            <a:spAutoFit/>
          </a:bodyPr>
          <a:lstStyle/>
          <a:p>
            <a:r>
              <a:rPr lang="zh-CN" altLang="en-US" sz="1400" b="1" dirty="0" smtClean="0">
                <a:solidFill>
                  <a:srgbClr val="000000"/>
                </a:solidFill>
                <a:latin typeface="宋体" panose="02010600030101010101" pitchFamily="2" charset="-122"/>
              </a:rPr>
              <a:t>在此处</a:t>
            </a:r>
            <a:r>
              <a:rPr lang="zh-CN" altLang="en-US" sz="1400" b="1" dirty="0">
                <a:solidFill>
                  <a:srgbClr val="000000"/>
                </a:solidFill>
                <a:latin typeface="宋体" panose="02010600030101010101" pitchFamily="2" charset="-122"/>
              </a:rPr>
              <a:t>添加文字</a:t>
            </a:r>
            <a:r>
              <a:rPr lang="zh-CN" altLang="en-US" sz="1400" b="1" dirty="0" smtClean="0">
                <a:solidFill>
                  <a:srgbClr val="000000"/>
                </a:solidFill>
                <a:latin typeface="宋体" panose="02010600030101010101" pitchFamily="2" charset="-122"/>
              </a:rPr>
              <a:t>说明</a:t>
            </a:r>
            <a:endParaRPr lang="en-US" altLang="zh-CN" sz="1400" b="1" dirty="0" smtClean="0">
              <a:solidFill>
                <a:srgbClr val="000000"/>
              </a:solidFill>
              <a:latin typeface="宋体" panose="02010600030101010101" pitchFamily="2" charset="-122"/>
            </a:endParaRPr>
          </a:p>
          <a:p>
            <a:r>
              <a:rPr lang="zh-CN" altLang="en-US" sz="1400" b="1" dirty="0" smtClean="0">
                <a:solidFill>
                  <a:srgbClr val="000000"/>
                </a:solidFill>
                <a:latin typeface="宋体" panose="02010600030101010101" pitchFamily="2" charset="-122"/>
              </a:rPr>
              <a:t>在</a:t>
            </a:r>
            <a:r>
              <a:rPr lang="zh-CN" altLang="en-US" sz="1400" b="1" dirty="0">
                <a:solidFill>
                  <a:srgbClr val="000000"/>
                </a:solidFill>
                <a:latin typeface="宋体" panose="02010600030101010101" pitchFamily="2" charset="-122"/>
              </a:rPr>
              <a:t>此处添加文字说明</a:t>
            </a:r>
            <a:endParaRPr lang="en-US" altLang="zh-CN" sz="1400" b="1" dirty="0">
              <a:solidFill>
                <a:srgbClr val="000000"/>
              </a:solidFill>
              <a:latin typeface="宋体" panose="02010600030101010101" pitchFamily="2" charset="-122"/>
            </a:endParaRPr>
          </a:p>
          <a:p>
            <a:r>
              <a:rPr lang="zh-CN" altLang="en-US" sz="1400" b="1" dirty="0">
                <a:solidFill>
                  <a:srgbClr val="000000"/>
                </a:solidFill>
                <a:latin typeface="宋体" panose="02010600030101010101" pitchFamily="2" charset="-122"/>
              </a:rPr>
              <a:t>在此处添加文字</a:t>
            </a:r>
            <a:r>
              <a:rPr lang="zh-CN" altLang="en-US" sz="1400" b="1" dirty="0" smtClean="0">
                <a:solidFill>
                  <a:srgbClr val="000000"/>
                </a:solidFill>
                <a:latin typeface="宋体" panose="02010600030101010101" pitchFamily="2" charset="-122"/>
              </a:rPr>
              <a:t>说明</a:t>
            </a:r>
            <a:endParaRPr lang="zh-CN" altLang="en-US" sz="1400" dirty="0">
              <a:solidFill>
                <a:prstClr val="black"/>
              </a:solidFill>
            </a:endParaRPr>
          </a:p>
        </p:txBody>
      </p:sp>
      <p:cxnSp>
        <p:nvCxnSpPr>
          <p:cNvPr id="15" name="直接连接符 14"/>
          <p:cNvCxnSpPr/>
          <p:nvPr/>
        </p:nvCxnSpPr>
        <p:spPr>
          <a:xfrm>
            <a:off x="3288841" y="1748039"/>
            <a:ext cx="0" cy="556275"/>
          </a:xfrm>
          <a:prstGeom prst="line">
            <a:avLst/>
          </a:prstGeom>
          <a:ln w="38100">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2028555" y="3097753"/>
            <a:ext cx="0" cy="556275"/>
          </a:xfrm>
          <a:prstGeom prst="line">
            <a:avLst/>
          </a:prstGeom>
          <a:ln w="38100">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4548835" y="3112400"/>
            <a:ext cx="0" cy="556275"/>
          </a:xfrm>
          <a:prstGeom prst="line">
            <a:avLst/>
          </a:prstGeom>
          <a:ln w="38100">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5772971" y="1835769"/>
            <a:ext cx="0" cy="556275"/>
          </a:xfrm>
          <a:prstGeom prst="line">
            <a:avLst/>
          </a:prstGeom>
          <a:ln w="38100">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908590" y="1083238"/>
            <a:ext cx="1800493" cy="738664"/>
          </a:xfrm>
          <a:prstGeom prst="rect">
            <a:avLst/>
          </a:prstGeom>
          <a:noFill/>
        </p:spPr>
        <p:txBody>
          <a:bodyPr wrap="none" rtlCol="0">
            <a:spAutoFit/>
          </a:bodyPr>
          <a:lstStyle/>
          <a:p>
            <a:r>
              <a:rPr lang="zh-CN" altLang="en-US" sz="1400" b="1" dirty="0" smtClean="0">
                <a:solidFill>
                  <a:srgbClr val="000000"/>
                </a:solidFill>
                <a:latin typeface="宋体" panose="02010600030101010101" pitchFamily="2" charset="-122"/>
              </a:rPr>
              <a:t>在此处</a:t>
            </a:r>
            <a:r>
              <a:rPr lang="zh-CN" altLang="en-US" sz="1400" b="1" dirty="0">
                <a:solidFill>
                  <a:srgbClr val="000000"/>
                </a:solidFill>
                <a:latin typeface="宋体" panose="02010600030101010101" pitchFamily="2" charset="-122"/>
              </a:rPr>
              <a:t>添加文字</a:t>
            </a:r>
            <a:r>
              <a:rPr lang="zh-CN" altLang="en-US" sz="1400" b="1" dirty="0" smtClean="0">
                <a:solidFill>
                  <a:srgbClr val="000000"/>
                </a:solidFill>
                <a:latin typeface="宋体" panose="02010600030101010101" pitchFamily="2" charset="-122"/>
              </a:rPr>
              <a:t>说明</a:t>
            </a:r>
            <a:endParaRPr lang="en-US" altLang="zh-CN" sz="1400" b="1" dirty="0" smtClean="0">
              <a:solidFill>
                <a:srgbClr val="000000"/>
              </a:solidFill>
              <a:latin typeface="宋体" panose="02010600030101010101" pitchFamily="2" charset="-122"/>
            </a:endParaRPr>
          </a:p>
          <a:p>
            <a:r>
              <a:rPr lang="zh-CN" altLang="en-US" sz="1400" b="1" dirty="0" smtClean="0">
                <a:solidFill>
                  <a:srgbClr val="000000"/>
                </a:solidFill>
                <a:latin typeface="宋体" panose="02010600030101010101" pitchFamily="2" charset="-122"/>
              </a:rPr>
              <a:t>在</a:t>
            </a:r>
            <a:r>
              <a:rPr lang="zh-CN" altLang="en-US" sz="1400" b="1" dirty="0">
                <a:solidFill>
                  <a:srgbClr val="000000"/>
                </a:solidFill>
                <a:latin typeface="宋体" panose="02010600030101010101" pitchFamily="2" charset="-122"/>
              </a:rPr>
              <a:t>此处添加文字说明</a:t>
            </a:r>
            <a:endParaRPr lang="en-US" altLang="zh-CN" sz="1400" b="1" dirty="0">
              <a:solidFill>
                <a:srgbClr val="000000"/>
              </a:solidFill>
              <a:latin typeface="宋体" panose="02010600030101010101" pitchFamily="2" charset="-122"/>
            </a:endParaRPr>
          </a:p>
          <a:p>
            <a:r>
              <a:rPr lang="zh-CN" altLang="en-US" sz="1400" b="1" dirty="0">
                <a:solidFill>
                  <a:srgbClr val="000000"/>
                </a:solidFill>
                <a:latin typeface="宋体" panose="02010600030101010101" pitchFamily="2" charset="-122"/>
              </a:rPr>
              <a:t>在此处添加文字</a:t>
            </a:r>
            <a:r>
              <a:rPr lang="zh-CN" altLang="en-US" sz="1400" b="1" dirty="0" smtClean="0">
                <a:solidFill>
                  <a:srgbClr val="000000"/>
                </a:solidFill>
                <a:latin typeface="宋体" panose="02010600030101010101" pitchFamily="2" charset="-122"/>
              </a:rPr>
              <a:t>说明</a:t>
            </a:r>
            <a:endParaRPr lang="zh-CN" altLang="en-US" sz="1400" dirty="0">
              <a:solidFill>
                <a:prstClr val="black"/>
              </a:solidFill>
            </a:endParaRPr>
          </a:p>
        </p:txBody>
      </p:sp>
      <p:sp>
        <p:nvSpPr>
          <p:cNvPr id="20" name="TextBox 19"/>
          <p:cNvSpPr txBox="1"/>
          <p:nvPr/>
        </p:nvSpPr>
        <p:spPr>
          <a:xfrm>
            <a:off x="3645905" y="3668671"/>
            <a:ext cx="1800493" cy="738664"/>
          </a:xfrm>
          <a:prstGeom prst="rect">
            <a:avLst/>
          </a:prstGeom>
          <a:noFill/>
        </p:spPr>
        <p:txBody>
          <a:bodyPr wrap="none" rtlCol="0">
            <a:spAutoFit/>
          </a:bodyPr>
          <a:lstStyle/>
          <a:p>
            <a:r>
              <a:rPr lang="zh-CN" altLang="en-US" sz="1400" b="1" dirty="0" smtClean="0">
                <a:solidFill>
                  <a:srgbClr val="000000"/>
                </a:solidFill>
                <a:latin typeface="宋体" panose="02010600030101010101" pitchFamily="2" charset="-122"/>
              </a:rPr>
              <a:t>在此处</a:t>
            </a:r>
            <a:r>
              <a:rPr lang="zh-CN" altLang="en-US" sz="1400" b="1" dirty="0">
                <a:solidFill>
                  <a:srgbClr val="000000"/>
                </a:solidFill>
                <a:latin typeface="宋体" panose="02010600030101010101" pitchFamily="2" charset="-122"/>
              </a:rPr>
              <a:t>添加文字</a:t>
            </a:r>
            <a:r>
              <a:rPr lang="zh-CN" altLang="en-US" sz="1400" b="1" dirty="0" smtClean="0">
                <a:solidFill>
                  <a:srgbClr val="000000"/>
                </a:solidFill>
                <a:latin typeface="宋体" panose="02010600030101010101" pitchFamily="2" charset="-122"/>
              </a:rPr>
              <a:t>说明</a:t>
            </a:r>
            <a:endParaRPr lang="en-US" altLang="zh-CN" sz="1400" b="1" dirty="0" smtClean="0">
              <a:solidFill>
                <a:srgbClr val="000000"/>
              </a:solidFill>
              <a:latin typeface="宋体" panose="02010600030101010101" pitchFamily="2" charset="-122"/>
            </a:endParaRPr>
          </a:p>
          <a:p>
            <a:r>
              <a:rPr lang="zh-CN" altLang="en-US" sz="1400" b="1" dirty="0" smtClean="0">
                <a:solidFill>
                  <a:srgbClr val="000000"/>
                </a:solidFill>
                <a:latin typeface="宋体" panose="02010600030101010101" pitchFamily="2" charset="-122"/>
              </a:rPr>
              <a:t>在</a:t>
            </a:r>
            <a:r>
              <a:rPr lang="zh-CN" altLang="en-US" sz="1400" b="1" dirty="0">
                <a:solidFill>
                  <a:srgbClr val="000000"/>
                </a:solidFill>
                <a:latin typeface="宋体" panose="02010600030101010101" pitchFamily="2" charset="-122"/>
              </a:rPr>
              <a:t>此处添加文字说明</a:t>
            </a:r>
            <a:endParaRPr lang="en-US" altLang="zh-CN" sz="1400" b="1" dirty="0">
              <a:solidFill>
                <a:srgbClr val="000000"/>
              </a:solidFill>
              <a:latin typeface="宋体" panose="02010600030101010101" pitchFamily="2" charset="-122"/>
            </a:endParaRPr>
          </a:p>
          <a:p>
            <a:r>
              <a:rPr lang="zh-CN" altLang="en-US" sz="1400" b="1" dirty="0">
                <a:solidFill>
                  <a:srgbClr val="000000"/>
                </a:solidFill>
                <a:latin typeface="宋体" panose="02010600030101010101" pitchFamily="2" charset="-122"/>
              </a:rPr>
              <a:t>在此处添加文字</a:t>
            </a:r>
            <a:r>
              <a:rPr lang="zh-CN" altLang="en-US" sz="1400" b="1" dirty="0" smtClean="0">
                <a:solidFill>
                  <a:srgbClr val="000000"/>
                </a:solidFill>
                <a:latin typeface="宋体" panose="02010600030101010101" pitchFamily="2" charset="-122"/>
              </a:rPr>
              <a:t>说明</a:t>
            </a:r>
            <a:endParaRPr lang="zh-CN" altLang="en-US" sz="1400" dirty="0">
              <a:solidFill>
                <a:prstClr val="black"/>
              </a:solidFill>
            </a:endParaRPr>
          </a:p>
        </p:txBody>
      </p:sp>
      <p:sp>
        <p:nvSpPr>
          <p:cNvPr id="21" name="TextBox 20"/>
          <p:cNvSpPr txBox="1"/>
          <p:nvPr/>
        </p:nvSpPr>
        <p:spPr>
          <a:xfrm>
            <a:off x="1128315" y="3668671"/>
            <a:ext cx="1800493" cy="738664"/>
          </a:xfrm>
          <a:prstGeom prst="rect">
            <a:avLst/>
          </a:prstGeom>
          <a:noFill/>
        </p:spPr>
        <p:txBody>
          <a:bodyPr wrap="none" rtlCol="0">
            <a:spAutoFit/>
          </a:bodyPr>
          <a:lstStyle/>
          <a:p>
            <a:r>
              <a:rPr lang="zh-CN" altLang="en-US" sz="1400" b="1" dirty="0" smtClean="0">
                <a:solidFill>
                  <a:srgbClr val="000000"/>
                </a:solidFill>
                <a:latin typeface="宋体" panose="02010600030101010101" pitchFamily="2" charset="-122"/>
              </a:rPr>
              <a:t>在此处</a:t>
            </a:r>
            <a:r>
              <a:rPr lang="zh-CN" altLang="en-US" sz="1400" b="1" dirty="0">
                <a:solidFill>
                  <a:srgbClr val="000000"/>
                </a:solidFill>
                <a:latin typeface="宋体" panose="02010600030101010101" pitchFamily="2" charset="-122"/>
              </a:rPr>
              <a:t>添加文字</a:t>
            </a:r>
            <a:r>
              <a:rPr lang="zh-CN" altLang="en-US" sz="1400" b="1" dirty="0" smtClean="0">
                <a:solidFill>
                  <a:srgbClr val="000000"/>
                </a:solidFill>
                <a:latin typeface="宋体" panose="02010600030101010101" pitchFamily="2" charset="-122"/>
              </a:rPr>
              <a:t>说明</a:t>
            </a:r>
            <a:endParaRPr lang="en-US" altLang="zh-CN" sz="1400" b="1" dirty="0" smtClean="0">
              <a:solidFill>
                <a:srgbClr val="000000"/>
              </a:solidFill>
              <a:latin typeface="宋体" panose="02010600030101010101" pitchFamily="2" charset="-122"/>
            </a:endParaRPr>
          </a:p>
          <a:p>
            <a:r>
              <a:rPr lang="zh-CN" altLang="en-US" sz="1400" b="1" dirty="0" smtClean="0">
                <a:solidFill>
                  <a:srgbClr val="000000"/>
                </a:solidFill>
                <a:latin typeface="宋体" panose="02010600030101010101" pitchFamily="2" charset="-122"/>
              </a:rPr>
              <a:t>在</a:t>
            </a:r>
            <a:r>
              <a:rPr lang="zh-CN" altLang="en-US" sz="1400" b="1" dirty="0">
                <a:solidFill>
                  <a:srgbClr val="000000"/>
                </a:solidFill>
                <a:latin typeface="宋体" panose="02010600030101010101" pitchFamily="2" charset="-122"/>
              </a:rPr>
              <a:t>此处添加文字说明</a:t>
            </a:r>
            <a:endParaRPr lang="en-US" altLang="zh-CN" sz="1400" b="1" dirty="0">
              <a:solidFill>
                <a:srgbClr val="000000"/>
              </a:solidFill>
              <a:latin typeface="宋体" panose="02010600030101010101" pitchFamily="2" charset="-122"/>
            </a:endParaRPr>
          </a:p>
          <a:p>
            <a:r>
              <a:rPr lang="zh-CN" altLang="en-US" sz="1400" b="1" dirty="0">
                <a:solidFill>
                  <a:srgbClr val="000000"/>
                </a:solidFill>
                <a:latin typeface="宋体" panose="02010600030101010101" pitchFamily="2" charset="-122"/>
              </a:rPr>
              <a:t>在此处添加文字</a:t>
            </a:r>
            <a:r>
              <a:rPr lang="zh-CN" altLang="en-US" sz="1400" b="1" dirty="0" smtClean="0">
                <a:solidFill>
                  <a:srgbClr val="000000"/>
                </a:solidFill>
                <a:latin typeface="宋体" panose="02010600030101010101" pitchFamily="2" charset="-122"/>
              </a:rPr>
              <a:t>说明</a:t>
            </a:r>
            <a:endParaRPr lang="zh-CN" altLang="en-US" sz="1400" dirty="0">
              <a:solidFill>
                <a:prstClr val="black"/>
              </a:solidFill>
            </a:endParaRPr>
          </a:p>
        </p:txBody>
      </p:sp>
      <p:cxnSp>
        <p:nvCxnSpPr>
          <p:cNvPr id="22" name="直接连接符 21"/>
          <p:cNvCxnSpPr/>
          <p:nvPr/>
        </p:nvCxnSpPr>
        <p:spPr>
          <a:xfrm>
            <a:off x="7100522" y="3112400"/>
            <a:ext cx="0" cy="556275"/>
          </a:xfrm>
          <a:prstGeom prst="line">
            <a:avLst/>
          </a:prstGeom>
          <a:ln w="38100">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6197592" y="3668671"/>
            <a:ext cx="1800493" cy="738664"/>
          </a:xfrm>
          <a:prstGeom prst="rect">
            <a:avLst/>
          </a:prstGeom>
          <a:noFill/>
        </p:spPr>
        <p:txBody>
          <a:bodyPr wrap="none" rtlCol="0">
            <a:spAutoFit/>
          </a:bodyPr>
          <a:lstStyle/>
          <a:p>
            <a:r>
              <a:rPr lang="zh-CN" altLang="en-US" sz="1400" b="1" dirty="0" smtClean="0">
                <a:solidFill>
                  <a:srgbClr val="000000"/>
                </a:solidFill>
                <a:latin typeface="宋体" panose="02010600030101010101" pitchFamily="2" charset="-122"/>
              </a:rPr>
              <a:t>在此处</a:t>
            </a:r>
            <a:r>
              <a:rPr lang="zh-CN" altLang="en-US" sz="1400" b="1" dirty="0">
                <a:solidFill>
                  <a:srgbClr val="000000"/>
                </a:solidFill>
                <a:latin typeface="宋体" panose="02010600030101010101" pitchFamily="2" charset="-122"/>
              </a:rPr>
              <a:t>添加文字</a:t>
            </a:r>
            <a:r>
              <a:rPr lang="zh-CN" altLang="en-US" sz="1400" b="1" dirty="0" smtClean="0">
                <a:solidFill>
                  <a:srgbClr val="000000"/>
                </a:solidFill>
                <a:latin typeface="宋体" panose="02010600030101010101" pitchFamily="2" charset="-122"/>
              </a:rPr>
              <a:t>说明</a:t>
            </a:r>
            <a:endParaRPr lang="en-US" altLang="zh-CN" sz="1400" b="1" dirty="0" smtClean="0">
              <a:solidFill>
                <a:srgbClr val="000000"/>
              </a:solidFill>
              <a:latin typeface="宋体" panose="02010600030101010101" pitchFamily="2" charset="-122"/>
            </a:endParaRPr>
          </a:p>
          <a:p>
            <a:r>
              <a:rPr lang="zh-CN" altLang="en-US" sz="1400" b="1" dirty="0" smtClean="0">
                <a:solidFill>
                  <a:srgbClr val="000000"/>
                </a:solidFill>
                <a:latin typeface="宋体" panose="02010600030101010101" pitchFamily="2" charset="-122"/>
              </a:rPr>
              <a:t>在</a:t>
            </a:r>
            <a:r>
              <a:rPr lang="zh-CN" altLang="en-US" sz="1400" b="1" dirty="0">
                <a:solidFill>
                  <a:srgbClr val="000000"/>
                </a:solidFill>
                <a:latin typeface="宋体" panose="02010600030101010101" pitchFamily="2" charset="-122"/>
              </a:rPr>
              <a:t>此处添加文字说明</a:t>
            </a:r>
            <a:endParaRPr lang="en-US" altLang="zh-CN" sz="1400" b="1" dirty="0">
              <a:solidFill>
                <a:srgbClr val="000000"/>
              </a:solidFill>
              <a:latin typeface="宋体" panose="02010600030101010101" pitchFamily="2" charset="-122"/>
            </a:endParaRPr>
          </a:p>
          <a:p>
            <a:r>
              <a:rPr lang="zh-CN" altLang="en-US" sz="1400" b="1" dirty="0">
                <a:solidFill>
                  <a:srgbClr val="000000"/>
                </a:solidFill>
                <a:latin typeface="宋体" panose="02010600030101010101" pitchFamily="2" charset="-122"/>
              </a:rPr>
              <a:t>在此处添加文字</a:t>
            </a:r>
            <a:r>
              <a:rPr lang="zh-CN" altLang="en-US" sz="1400" b="1" dirty="0" smtClean="0">
                <a:solidFill>
                  <a:srgbClr val="000000"/>
                </a:solidFill>
                <a:latin typeface="宋体" panose="02010600030101010101" pitchFamily="2" charset="-122"/>
              </a:rPr>
              <a:t>说明</a:t>
            </a:r>
            <a:endParaRPr lang="zh-CN" altLang="en-US" sz="1400" dirty="0">
              <a:solidFill>
                <a:prstClr val="black"/>
              </a:solidFill>
            </a:endParaRPr>
          </a:p>
        </p:txBody>
      </p:sp>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800"/>
                                        <p:tgtEl>
                                          <p:spTgt spid="8"/>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up)">
                                      <p:cBhvr>
                                        <p:cTn id="11" dur="500"/>
                                        <p:tgtEl>
                                          <p:spTgt spid="16"/>
                                        </p:tgtEl>
                                      </p:cBhvr>
                                    </p:animEffect>
                                  </p:childTnLst>
                                </p:cTn>
                              </p:par>
                            </p:childTnLst>
                          </p:cTn>
                        </p:par>
                        <p:par>
                          <p:cTn id="12" fill="hold">
                            <p:stCondLst>
                              <p:cond delay="1500"/>
                            </p:stCondLst>
                            <p:childTnLst>
                              <p:par>
                                <p:cTn id="13" presetID="42" presetClass="entr" presetSubtype="0"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1000"/>
                                        <p:tgtEl>
                                          <p:spTgt spid="21"/>
                                        </p:tgtEl>
                                      </p:cBhvr>
                                    </p:animEffect>
                                    <p:anim calcmode="lin" valueType="num">
                                      <p:cBhvr>
                                        <p:cTn id="16" dur="1000" fill="hold"/>
                                        <p:tgtEl>
                                          <p:spTgt spid="21"/>
                                        </p:tgtEl>
                                        <p:attrNameLst>
                                          <p:attrName>ppt_x</p:attrName>
                                        </p:attrNameLst>
                                      </p:cBhvr>
                                      <p:tavLst>
                                        <p:tav tm="0">
                                          <p:val>
                                            <p:strVal val="#ppt_x"/>
                                          </p:val>
                                        </p:tav>
                                        <p:tav tm="100000">
                                          <p:val>
                                            <p:strVal val="#ppt_x"/>
                                          </p:val>
                                        </p:tav>
                                      </p:tavLst>
                                    </p:anim>
                                    <p:anim calcmode="lin" valueType="num">
                                      <p:cBhvr>
                                        <p:cTn id="17" dur="1000" fill="hold"/>
                                        <p:tgtEl>
                                          <p:spTgt spid="21"/>
                                        </p:tgtEl>
                                        <p:attrNameLst>
                                          <p:attrName>ppt_y</p:attrName>
                                        </p:attrNameLst>
                                      </p:cBhvr>
                                      <p:tavLst>
                                        <p:tav tm="0">
                                          <p:val>
                                            <p:strVal val="#ppt_y+.1"/>
                                          </p:val>
                                        </p:tav>
                                        <p:tav tm="100000">
                                          <p:val>
                                            <p:strVal val="#ppt_y"/>
                                          </p:val>
                                        </p:tav>
                                      </p:tavLst>
                                    </p:anim>
                                  </p:childTnLst>
                                </p:cTn>
                              </p:par>
                            </p:childTnLst>
                          </p:cTn>
                        </p:par>
                        <p:par>
                          <p:cTn id="18" fill="hold">
                            <p:stCondLst>
                              <p:cond delay="2500"/>
                            </p:stCondLst>
                            <p:childTnLst>
                              <p:par>
                                <p:cTn id="19" presetID="22" presetClass="entr" presetSubtype="8"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800"/>
                                        <p:tgtEl>
                                          <p:spTgt spid="9"/>
                                        </p:tgtEl>
                                      </p:cBhvr>
                                    </p:animEffect>
                                  </p:childTnLst>
                                </p:cTn>
                              </p:par>
                            </p:childTnLst>
                          </p:cTn>
                        </p:par>
                        <p:par>
                          <p:cTn id="22" fill="hold">
                            <p:stCondLst>
                              <p:cond delay="3500"/>
                            </p:stCondLst>
                            <p:childTnLst>
                              <p:par>
                                <p:cTn id="23" presetID="22" presetClass="entr" presetSubtype="1"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500"/>
                                        <p:tgtEl>
                                          <p:spTgt spid="15"/>
                                        </p:tgtEl>
                                      </p:cBhvr>
                                    </p:animEffect>
                                  </p:childTnLst>
                                </p:cTn>
                              </p:par>
                            </p:childTnLst>
                          </p:cTn>
                        </p:par>
                        <p:par>
                          <p:cTn id="26" fill="hold">
                            <p:stCondLst>
                              <p:cond delay="4000"/>
                            </p:stCondLst>
                            <p:childTnLst>
                              <p:par>
                                <p:cTn id="27" presetID="47" presetClass="entr" presetSubtype="0"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childTnLst>
                          </p:cTn>
                        </p:par>
                        <p:par>
                          <p:cTn id="32" fill="hold">
                            <p:stCondLst>
                              <p:cond delay="5000"/>
                            </p:stCondLst>
                            <p:childTnLst>
                              <p:par>
                                <p:cTn id="33" presetID="22" presetClass="entr" presetSubtype="8" fill="hold"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800"/>
                                        <p:tgtEl>
                                          <p:spTgt spid="10"/>
                                        </p:tgtEl>
                                      </p:cBhvr>
                                    </p:animEffect>
                                  </p:childTnLst>
                                </p:cTn>
                              </p:par>
                            </p:childTnLst>
                          </p:cTn>
                        </p:par>
                        <p:par>
                          <p:cTn id="36" fill="hold">
                            <p:stCondLst>
                              <p:cond delay="6000"/>
                            </p:stCondLst>
                            <p:childTnLst>
                              <p:par>
                                <p:cTn id="37" presetID="22" presetClass="entr" presetSubtype="1" fill="hold" nodeType="after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up)">
                                      <p:cBhvr>
                                        <p:cTn id="39" dur="500"/>
                                        <p:tgtEl>
                                          <p:spTgt spid="17"/>
                                        </p:tgtEl>
                                      </p:cBhvr>
                                    </p:animEffect>
                                  </p:childTnLst>
                                </p:cTn>
                              </p:par>
                            </p:childTnLst>
                          </p:cTn>
                        </p:par>
                        <p:par>
                          <p:cTn id="40" fill="hold">
                            <p:stCondLst>
                              <p:cond delay="6500"/>
                            </p:stCondLst>
                            <p:childTnLst>
                              <p:par>
                                <p:cTn id="41" presetID="42" presetClass="entr" presetSubtype="0"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1000"/>
                                        <p:tgtEl>
                                          <p:spTgt spid="20"/>
                                        </p:tgtEl>
                                      </p:cBhvr>
                                    </p:animEffect>
                                    <p:anim calcmode="lin" valueType="num">
                                      <p:cBhvr>
                                        <p:cTn id="44" dur="1000" fill="hold"/>
                                        <p:tgtEl>
                                          <p:spTgt spid="20"/>
                                        </p:tgtEl>
                                        <p:attrNameLst>
                                          <p:attrName>ppt_x</p:attrName>
                                        </p:attrNameLst>
                                      </p:cBhvr>
                                      <p:tavLst>
                                        <p:tav tm="0">
                                          <p:val>
                                            <p:strVal val="#ppt_x"/>
                                          </p:val>
                                        </p:tav>
                                        <p:tav tm="100000">
                                          <p:val>
                                            <p:strVal val="#ppt_x"/>
                                          </p:val>
                                        </p:tav>
                                      </p:tavLst>
                                    </p:anim>
                                    <p:anim calcmode="lin" valueType="num">
                                      <p:cBhvr>
                                        <p:cTn id="45" dur="1000" fill="hold"/>
                                        <p:tgtEl>
                                          <p:spTgt spid="20"/>
                                        </p:tgtEl>
                                        <p:attrNameLst>
                                          <p:attrName>ppt_y</p:attrName>
                                        </p:attrNameLst>
                                      </p:cBhvr>
                                      <p:tavLst>
                                        <p:tav tm="0">
                                          <p:val>
                                            <p:strVal val="#ppt_y+.1"/>
                                          </p:val>
                                        </p:tav>
                                        <p:tav tm="100000">
                                          <p:val>
                                            <p:strVal val="#ppt_y"/>
                                          </p:val>
                                        </p:tav>
                                      </p:tavLst>
                                    </p:anim>
                                  </p:childTnLst>
                                </p:cTn>
                              </p:par>
                            </p:childTnLst>
                          </p:cTn>
                        </p:par>
                        <p:par>
                          <p:cTn id="46" fill="hold">
                            <p:stCondLst>
                              <p:cond delay="7500"/>
                            </p:stCondLst>
                            <p:childTnLst>
                              <p:par>
                                <p:cTn id="47" presetID="22" presetClass="entr" presetSubtype="8" fill="hold" nodeType="after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ipe(left)">
                                      <p:cBhvr>
                                        <p:cTn id="49" dur="800"/>
                                        <p:tgtEl>
                                          <p:spTgt spid="11"/>
                                        </p:tgtEl>
                                      </p:cBhvr>
                                    </p:animEffect>
                                  </p:childTnLst>
                                </p:cTn>
                              </p:par>
                            </p:childTnLst>
                          </p:cTn>
                        </p:par>
                        <p:par>
                          <p:cTn id="50" fill="hold">
                            <p:stCondLst>
                              <p:cond delay="8500"/>
                            </p:stCondLst>
                            <p:childTnLst>
                              <p:par>
                                <p:cTn id="51" presetID="22" presetClass="entr" presetSubtype="1" fill="hold" nodeType="after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wipe(up)">
                                      <p:cBhvr>
                                        <p:cTn id="53" dur="500"/>
                                        <p:tgtEl>
                                          <p:spTgt spid="18"/>
                                        </p:tgtEl>
                                      </p:cBhvr>
                                    </p:animEffect>
                                  </p:childTnLst>
                                </p:cTn>
                              </p:par>
                            </p:childTnLst>
                          </p:cTn>
                        </p:par>
                        <p:par>
                          <p:cTn id="54" fill="hold">
                            <p:stCondLst>
                              <p:cond delay="9000"/>
                            </p:stCondLst>
                            <p:childTnLst>
                              <p:par>
                                <p:cTn id="55" presetID="47" presetClass="entr" presetSubtype="0" fill="hold" grpId="0" nodeType="after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1000"/>
                                        <p:tgtEl>
                                          <p:spTgt spid="19"/>
                                        </p:tgtEl>
                                      </p:cBhvr>
                                    </p:animEffect>
                                    <p:anim calcmode="lin" valueType="num">
                                      <p:cBhvr>
                                        <p:cTn id="58" dur="1000" fill="hold"/>
                                        <p:tgtEl>
                                          <p:spTgt spid="19"/>
                                        </p:tgtEl>
                                        <p:attrNameLst>
                                          <p:attrName>ppt_x</p:attrName>
                                        </p:attrNameLst>
                                      </p:cBhvr>
                                      <p:tavLst>
                                        <p:tav tm="0">
                                          <p:val>
                                            <p:strVal val="#ppt_x"/>
                                          </p:val>
                                        </p:tav>
                                        <p:tav tm="100000">
                                          <p:val>
                                            <p:strVal val="#ppt_x"/>
                                          </p:val>
                                        </p:tav>
                                      </p:tavLst>
                                    </p:anim>
                                    <p:anim calcmode="lin" valueType="num">
                                      <p:cBhvr>
                                        <p:cTn id="59" dur="1000" fill="hold"/>
                                        <p:tgtEl>
                                          <p:spTgt spid="19"/>
                                        </p:tgtEl>
                                        <p:attrNameLst>
                                          <p:attrName>ppt_y</p:attrName>
                                        </p:attrNameLst>
                                      </p:cBhvr>
                                      <p:tavLst>
                                        <p:tav tm="0">
                                          <p:val>
                                            <p:strVal val="#ppt_y-.1"/>
                                          </p:val>
                                        </p:tav>
                                        <p:tav tm="100000">
                                          <p:val>
                                            <p:strVal val="#ppt_y"/>
                                          </p:val>
                                        </p:tav>
                                      </p:tavLst>
                                    </p:anim>
                                  </p:childTnLst>
                                </p:cTn>
                              </p:par>
                            </p:childTnLst>
                          </p:cTn>
                        </p:par>
                        <p:par>
                          <p:cTn id="60" fill="hold">
                            <p:stCondLst>
                              <p:cond delay="10000"/>
                            </p:stCondLst>
                            <p:childTnLst>
                              <p:par>
                                <p:cTn id="61" presetID="22" presetClass="entr" presetSubtype="8" fill="hold" nodeType="after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wipe(left)">
                                      <p:cBhvr>
                                        <p:cTn id="63" dur="800"/>
                                        <p:tgtEl>
                                          <p:spTgt spid="12"/>
                                        </p:tgtEl>
                                      </p:cBhvr>
                                    </p:animEffect>
                                  </p:childTnLst>
                                </p:cTn>
                              </p:par>
                            </p:childTnLst>
                          </p:cTn>
                        </p:par>
                        <p:par>
                          <p:cTn id="64" fill="hold">
                            <p:stCondLst>
                              <p:cond delay="11000"/>
                            </p:stCondLst>
                            <p:childTnLst>
                              <p:par>
                                <p:cTn id="65" presetID="22" presetClass="entr" presetSubtype="1" fill="hold" nodeType="after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wipe(up)">
                                      <p:cBhvr>
                                        <p:cTn id="67" dur="500"/>
                                        <p:tgtEl>
                                          <p:spTgt spid="22"/>
                                        </p:tgtEl>
                                      </p:cBhvr>
                                    </p:animEffect>
                                  </p:childTnLst>
                                </p:cTn>
                              </p:par>
                            </p:childTnLst>
                          </p:cTn>
                        </p:par>
                        <p:par>
                          <p:cTn id="68" fill="hold">
                            <p:stCondLst>
                              <p:cond delay="11500"/>
                            </p:stCondLst>
                            <p:childTnLst>
                              <p:par>
                                <p:cTn id="69" presetID="42" presetClass="entr" presetSubtype="0" fill="hold" grpId="0" nodeType="after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fade">
                                      <p:cBhvr>
                                        <p:cTn id="71" dur="1000"/>
                                        <p:tgtEl>
                                          <p:spTgt spid="23"/>
                                        </p:tgtEl>
                                      </p:cBhvr>
                                    </p:animEffect>
                                    <p:anim calcmode="lin" valueType="num">
                                      <p:cBhvr>
                                        <p:cTn id="72" dur="1000" fill="hold"/>
                                        <p:tgtEl>
                                          <p:spTgt spid="23"/>
                                        </p:tgtEl>
                                        <p:attrNameLst>
                                          <p:attrName>ppt_x</p:attrName>
                                        </p:attrNameLst>
                                      </p:cBhvr>
                                      <p:tavLst>
                                        <p:tav tm="0">
                                          <p:val>
                                            <p:strVal val="#ppt_x"/>
                                          </p:val>
                                        </p:tav>
                                        <p:tav tm="100000">
                                          <p:val>
                                            <p:strVal val="#ppt_x"/>
                                          </p:val>
                                        </p:tav>
                                      </p:tavLst>
                                    </p:anim>
                                    <p:anim calcmode="lin" valueType="num">
                                      <p:cBhvr>
                                        <p:cTn id="73" dur="1000" fill="hold"/>
                                        <p:tgtEl>
                                          <p:spTgt spid="23"/>
                                        </p:tgtEl>
                                        <p:attrNameLst>
                                          <p:attrName>ppt_y</p:attrName>
                                        </p:attrNameLst>
                                      </p:cBhvr>
                                      <p:tavLst>
                                        <p:tav tm="0">
                                          <p:val>
                                            <p:strVal val="#ppt_y+.1"/>
                                          </p:val>
                                        </p:tav>
                                        <p:tav tm="100000">
                                          <p:val>
                                            <p:strVal val="#ppt_y"/>
                                          </p:val>
                                        </p:tav>
                                      </p:tavLst>
                                    </p:anim>
                                  </p:childTnLst>
                                </p:cTn>
                              </p:par>
                            </p:childTnLst>
                          </p:cTn>
                        </p:par>
                        <p:par>
                          <p:cTn id="74" fill="hold">
                            <p:stCondLst>
                              <p:cond delay="12500"/>
                            </p:stCondLst>
                            <p:childTnLst>
                              <p:par>
                                <p:cTn id="75" presetID="22" presetClass="entr" presetSubtype="8" fill="hold" nodeType="afterEffect">
                                  <p:stCondLst>
                                    <p:cond delay="0"/>
                                  </p:stCondLst>
                                  <p:childTnLst>
                                    <p:set>
                                      <p:cBhvr>
                                        <p:cTn id="76" dur="1" fill="hold">
                                          <p:stCondLst>
                                            <p:cond delay="0"/>
                                          </p:stCondLst>
                                        </p:cTn>
                                        <p:tgtEl>
                                          <p:spTgt spid="13"/>
                                        </p:tgtEl>
                                        <p:attrNameLst>
                                          <p:attrName>style.visibility</p:attrName>
                                        </p:attrNameLst>
                                      </p:cBhvr>
                                      <p:to>
                                        <p:strVal val="visible"/>
                                      </p:to>
                                    </p:set>
                                    <p:animEffect transition="in" filter="wipe(left)">
                                      <p:cBhvr>
                                        <p:cTn id="77" dur="8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P spid="20" grpId="0"/>
      <p:bldP spid="21" grpId="0"/>
      <p:bldP spid="2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1" cstate="print">
            <a:extLst>
              <a:ext uri="{28A0092B-C50C-407E-A947-70E740481C1C}">
                <a14:useLocalDpi xmlns:a14="http://schemas.microsoft.com/office/drawing/2010/main" val="0"/>
              </a:ext>
            </a:extLst>
          </a:blip>
          <a:srcRect b="2773"/>
          <a:stretch>
            <a:fillRect/>
          </a:stretch>
        </p:blipFill>
        <p:spPr>
          <a:xfrm>
            <a:off x="971600" y="771550"/>
            <a:ext cx="7308304" cy="3552800"/>
          </a:xfrm>
          <a:prstGeom prst="rect">
            <a:avLst/>
          </a:prstGeom>
          <a:ln>
            <a:noFill/>
          </a:ln>
          <a:effectLst>
            <a:outerShdw blurRad="190500" algn="tl" rotWithShape="0">
              <a:srgbClr val="000000">
                <a:alpha val="70000"/>
              </a:srgbClr>
            </a:outerShdw>
          </a:effectLst>
        </p:spPr>
      </p:pic>
      <p:sp>
        <p:nvSpPr>
          <p:cNvPr id="9" name="TextBox 8"/>
          <p:cNvSpPr txBox="1"/>
          <p:nvPr/>
        </p:nvSpPr>
        <p:spPr>
          <a:xfrm>
            <a:off x="3519003" y="1770644"/>
            <a:ext cx="3272050" cy="1015663"/>
          </a:xfrm>
          <a:prstGeom prst="rect">
            <a:avLst/>
          </a:prstGeom>
          <a:noFill/>
        </p:spPr>
        <p:txBody>
          <a:bodyPr vert="horz" wrap="none" rtlCol="0">
            <a:spAutoFit/>
          </a:bodyPr>
          <a:lstStyle/>
          <a:p>
            <a:r>
              <a:rPr lang="zh-CN" altLang="en-US" sz="6000" smtClean="0">
                <a:latin typeface="叶根友特色简体升级版" panose="02010601030101010101" pitchFamily="2" charset="-122"/>
                <a:ea typeface="叶根友特色简体升级版" panose="02010601030101010101" pitchFamily="2" charset="-122"/>
              </a:rPr>
              <a:t>第三部分</a:t>
            </a:r>
            <a:endParaRPr lang="zh-CN" altLang="en-US" sz="6000" dirty="0">
              <a:latin typeface="叶根友特色简体升级版" panose="02010601030101010101" pitchFamily="2" charset="-122"/>
              <a:ea typeface="叶根友特色简体升级版" panose="02010601030101010101" pitchFamily="2" charset="-122"/>
            </a:endParaRPr>
          </a:p>
        </p:txBody>
      </p:sp>
      <p:sp>
        <p:nvSpPr>
          <p:cNvPr id="10" name="TextBox 9"/>
          <p:cNvSpPr txBox="1"/>
          <p:nvPr/>
        </p:nvSpPr>
        <p:spPr>
          <a:xfrm>
            <a:off x="3738317" y="2716907"/>
            <a:ext cx="2724417" cy="338554"/>
          </a:xfrm>
          <a:prstGeom prst="rect">
            <a:avLst/>
          </a:prstGeom>
          <a:noFill/>
        </p:spPr>
        <p:txBody>
          <a:bodyPr wrap="square" rtlCol="0">
            <a:spAutoFit/>
          </a:bodyPr>
          <a:lstStyle/>
          <a:p>
            <a:r>
              <a:rPr lang="en-US" altLang="zh-CN" sz="1600" dirty="0" smtClean="0">
                <a:solidFill>
                  <a:sysClr val="windowText" lastClr="000000"/>
                </a:solidFill>
                <a:effectLst/>
                <a:latin typeface="方正黑体简体" panose="03000509000000000000" pitchFamily="65" charset="-122"/>
                <a:ea typeface="方正黑体简体" panose="03000509000000000000" pitchFamily="65" charset="-122"/>
              </a:rPr>
              <a:t>【</a:t>
            </a:r>
            <a:r>
              <a:rPr lang="zh-CN" altLang="en-US" sz="1600" dirty="0" smtClean="0">
                <a:solidFill>
                  <a:sysClr val="windowText" lastClr="000000"/>
                </a:solidFill>
                <a:effectLst/>
                <a:latin typeface="方正黑体简体" panose="03000509000000000000" pitchFamily="65" charset="-122"/>
                <a:ea typeface="方正黑体简体" panose="03000509000000000000" pitchFamily="65" charset="-122"/>
              </a:rPr>
              <a:t>输入您的小标题文字内容</a:t>
            </a:r>
            <a:r>
              <a:rPr lang="en-US" altLang="zh-CN" sz="1600" dirty="0" smtClean="0">
                <a:solidFill>
                  <a:sysClr val="windowText" lastClr="000000"/>
                </a:solidFill>
                <a:effectLst/>
                <a:latin typeface="方正黑体简体" panose="03000509000000000000" pitchFamily="65" charset="-122"/>
                <a:ea typeface="方正黑体简体" panose="03000509000000000000" pitchFamily="65" charset="-122"/>
              </a:rPr>
              <a:t>】</a:t>
            </a:r>
            <a:endParaRPr lang="zh-CN" altLang="en-US" sz="1600" dirty="0">
              <a:solidFill>
                <a:sysClr val="windowText" lastClr="000000"/>
              </a:solidFill>
              <a:effectLst/>
              <a:latin typeface="方正黑体简体" panose="03000509000000000000" pitchFamily="65" charset="-122"/>
              <a:ea typeface="方正黑体简体" panose="03000509000000000000" pitchFamily="65" charset="-122"/>
            </a:endParaRPr>
          </a:p>
        </p:txBody>
      </p:sp>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0867"/>
            <a:ext cx="2603042" cy="2787774"/>
          </a:xfrm>
          <a:prstGeom prst="rect">
            <a:avLst/>
          </a:prstGeom>
        </p:spPr>
      </p:pic>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37"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outVertical)">
                                      <p:cBhvr>
                                        <p:cTn id="13" dur="1000"/>
                                        <p:tgtEl>
                                          <p:spTgt spid="8"/>
                                        </p:tgtEl>
                                      </p:cBhvr>
                                    </p:animEffect>
                                  </p:childTnLst>
                                </p:cTn>
                              </p:par>
                            </p:childTnLst>
                          </p:cTn>
                        </p:par>
                        <p:par>
                          <p:cTn id="14" fill="hold">
                            <p:stCondLst>
                              <p:cond delay="2000"/>
                            </p:stCondLst>
                            <p:childTnLst>
                              <p:par>
                                <p:cTn id="15" presetID="16" presetClass="entr" presetSubtype="21"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par>
                          <p:cTn id="18" fill="hold">
                            <p:stCondLst>
                              <p:cond delay="2500"/>
                            </p:stCondLst>
                            <p:childTnLst>
                              <p:par>
                                <p:cTn id="19" presetID="16" presetClass="entr" presetSubtype="37"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outVertic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683568" y="339501"/>
            <a:ext cx="530690" cy="499419"/>
            <a:chOff x="795693" y="377252"/>
            <a:chExt cx="530690" cy="499419"/>
          </a:xfrm>
        </p:grpSpPr>
        <p:pic>
          <p:nvPicPr>
            <p:cNvPr id="5" name="Picture 2" descr="C:\Users\Administrator\Desktop\11519219_230238617143_2副本.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95693" y="377252"/>
              <a:ext cx="530690" cy="4994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bwMode="auto">
            <a:xfrm>
              <a:off x="871907" y="377253"/>
              <a:ext cx="432048" cy="461665"/>
            </a:xfrm>
            <a:prstGeom prst="rect">
              <a:avLst/>
            </a:prstGeom>
            <a:noFill/>
          </p:spPr>
          <p:txBody>
            <a:bodyPr wrap="square">
              <a:spAutoFit/>
            </a:bodyPr>
            <a:lstStyle/>
            <a:p>
              <a:pPr>
                <a:defRPr/>
              </a:pPr>
              <a:r>
                <a:rPr lang="en-US" altLang="zh-CN" sz="2400" b="1" smtClean="0">
                  <a:solidFill>
                    <a:prstClr val="black"/>
                  </a:solidFill>
                  <a:latin typeface="微软雅黑" panose="020B0503020204020204" pitchFamily="34" charset="-122"/>
                  <a:ea typeface="微软雅黑" panose="020B0503020204020204" pitchFamily="34" charset="-122"/>
                </a:rPr>
                <a:t>3</a:t>
              </a:r>
              <a:endParaRPr lang="zh-CN" altLang="en-US" sz="2400" b="1" dirty="0">
                <a:solidFill>
                  <a:prstClr val="black"/>
                </a:solidFill>
                <a:latin typeface="微软雅黑" panose="020B0503020204020204" pitchFamily="34" charset="-122"/>
                <a:ea typeface="微软雅黑" panose="020B0503020204020204" pitchFamily="34" charset="-122"/>
              </a:endParaRPr>
            </a:p>
          </p:txBody>
        </p:sp>
      </p:grpSp>
      <p:sp>
        <p:nvSpPr>
          <p:cNvPr id="7" name="矩形 24"/>
          <p:cNvSpPr>
            <a:spLocks noChangeArrowheads="1"/>
          </p:cNvSpPr>
          <p:nvPr/>
        </p:nvSpPr>
        <p:spPr bwMode="auto">
          <a:xfrm>
            <a:off x="1242417" y="325776"/>
            <a:ext cx="32624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buFont typeface="Arial" panose="020B0604020202020204" pitchFamily="34" charset="0"/>
              <a:buNone/>
            </a:pPr>
            <a:r>
              <a:rPr lang="zh-CN" altLang="en-US" sz="2400">
                <a:solidFill>
                  <a:srgbClr val="262626"/>
                </a:solidFill>
                <a:latin typeface="方正大标宋繁体" panose="02010601030101010101" pitchFamily="2" charset="-122"/>
                <a:ea typeface="方正大标宋繁体" panose="02010601030101010101" pitchFamily="2" charset="-122"/>
                <a:sym typeface="微软雅黑" panose="020B0503020204020204" pitchFamily="34" charset="-122"/>
              </a:rPr>
              <a:t>请在此处输入您的标题</a:t>
            </a:r>
            <a:endParaRPr lang="zh-CN" altLang="en-US" sz="2400">
              <a:latin typeface="方正大标宋繁体" panose="02010601030101010101" pitchFamily="2" charset="-122"/>
              <a:ea typeface="方正大标宋繁体" panose="02010601030101010101" pitchFamily="2" charset="-122"/>
            </a:endParaRPr>
          </a:p>
        </p:txBody>
      </p:sp>
      <p:pic>
        <p:nvPicPr>
          <p:cNvPr id="27" name="图片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5420" y="-127343"/>
            <a:ext cx="1798580" cy="1451866"/>
          </a:xfrm>
          <a:prstGeom prst="rect">
            <a:avLst/>
          </a:prstGeom>
        </p:spPr>
      </p:pic>
      <p:pic>
        <p:nvPicPr>
          <p:cNvPr id="8" name="Picture 2" descr="D:\png\2015007_0000_图层-1-拷贝-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flipV="1">
            <a:off x="4239444" y="2959274"/>
            <a:ext cx="3888432" cy="89048"/>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8"/>
          <p:cNvSpPr/>
          <p:nvPr/>
        </p:nvSpPr>
        <p:spPr>
          <a:xfrm>
            <a:off x="1230382" y="2669307"/>
            <a:ext cx="2088232" cy="1846659"/>
          </a:xfrm>
          <a:prstGeom prst="rect">
            <a:avLst/>
          </a:prstGeom>
        </p:spPr>
        <p:txBody>
          <a:bodyPr wrap="square">
            <a:spAutoFit/>
          </a:bodyPr>
          <a:lstStyle/>
          <a:p>
            <a:pPr algn="ctr"/>
            <a:r>
              <a:rPr lang="zh-CN" altLang="en-US" b="1" dirty="0" smtClean="0">
                <a:latin typeface="方正黑体简体" panose="03000509000000000000" pitchFamily="65" charset="-122"/>
                <a:ea typeface="方正黑体简体" panose="03000509000000000000" pitchFamily="65" charset="-122"/>
              </a:rPr>
              <a:t>此处添加文本内容</a:t>
            </a:r>
            <a:r>
              <a:rPr lang="zh-CN" altLang="en-US" sz="1600" dirty="0" smtClean="0">
                <a:latin typeface="方正黑体简体" panose="03000509000000000000" pitchFamily="65" charset="-122"/>
                <a:ea typeface="方正黑体简体" panose="03000509000000000000" pitchFamily="65" charset="-122"/>
              </a:rPr>
              <a:t>此处添加文本内容</a:t>
            </a:r>
            <a:endParaRPr lang="zh-CN" altLang="en-US" sz="1600" dirty="0" smtClean="0">
              <a:latin typeface="方正黑体简体" panose="03000509000000000000" pitchFamily="65" charset="-122"/>
              <a:ea typeface="方正黑体简体" panose="03000509000000000000" pitchFamily="65" charset="-122"/>
            </a:endParaRPr>
          </a:p>
          <a:p>
            <a:pPr algn="ctr"/>
            <a:r>
              <a:rPr lang="zh-CN" altLang="en-US" sz="1600" dirty="0" smtClean="0">
                <a:latin typeface="方正黑体简体" panose="03000509000000000000" pitchFamily="65" charset="-122"/>
                <a:ea typeface="方正黑体简体" panose="03000509000000000000" pitchFamily="65" charset="-122"/>
              </a:rPr>
              <a:t>此处添加文本内容</a:t>
            </a:r>
            <a:endParaRPr lang="zh-CN" altLang="en-US" sz="1600" dirty="0" smtClean="0">
              <a:latin typeface="方正黑体简体" panose="03000509000000000000" pitchFamily="65" charset="-122"/>
              <a:ea typeface="方正黑体简体" panose="03000509000000000000" pitchFamily="65" charset="-122"/>
            </a:endParaRPr>
          </a:p>
          <a:p>
            <a:pPr algn="ctr"/>
            <a:r>
              <a:rPr lang="zh-CN" altLang="en-US" sz="1600" dirty="0" smtClean="0">
                <a:latin typeface="方正黑体简体" panose="03000509000000000000" pitchFamily="65" charset="-122"/>
                <a:ea typeface="方正黑体简体" panose="03000509000000000000" pitchFamily="65" charset="-122"/>
              </a:rPr>
              <a:t>此处添加文本内容</a:t>
            </a:r>
            <a:endParaRPr lang="zh-CN" altLang="en-US" sz="1600" dirty="0" smtClean="0">
              <a:latin typeface="方正黑体简体" panose="03000509000000000000" pitchFamily="65" charset="-122"/>
              <a:ea typeface="方正黑体简体" panose="03000509000000000000" pitchFamily="65" charset="-122"/>
            </a:endParaRPr>
          </a:p>
          <a:p>
            <a:pPr algn="ctr"/>
            <a:r>
              <a:rPr lang="zh-CN" altLang="en-US" sz="1600" dirty="0" smtClean="0">
                <a:latin typeface="方正黑体简体" panose="03000509000000000000" pitchFamily="65" charset="-122"/>
                <a:ea typeface="方正黑体简体" panose="03000509000000000000" pitchFamily="65" charset="-122"/>
              </a:rPr>
              <a:t>此处添加文本内容</a:t>
            </a:r>
            <a:endParaRPr lang="zh-CN" altLang="en-US" sz="1600" dirty="0" smtClean="0">
              <a:latin typeface="方正黑体简体" panose="03000509000000000000" pitchFamily="65" charset="-122"/>
              <a:ea typeface="方正黑体简体" panose="03000509000000000000" pitchFamily="65" charset="-122"/>
            </a:endParaRPr>
          </a:p>
          <a:p>
            <a:pPr algn="ctr"/>
            <a:r>
              <a:rPr lang="zh-CN" altLang="en-US" sz="1600" dirty="0" smtClean="0">
                <a:latin typeface="方正黑体简体" panose="03000509000000000000" pitchFamily="65" charset="-122"/>
                <a:ea typeface="方正黑体简体" panose="03000509000000000000" pitchFamily="65" charset="-122"/>
              </a:rPr>
              <a:t>此处添加文本内容</a:t>
            </a:r>
            <a:endParaRPr lang="zh-CN" altLang="en-US" sz="1600" dirty="0" smtClean="0">
              <a:latin typeface="方正黑体简体" panose="03000509000000000000" pitchFamily="65" charset="-122"/>
              <a:ea typeface="方正黑体简体" panose="03000509000000000000" pitchFamily="65" charset="-122"/>
            </a:endParaRPr>
          </a:p>
          <a:p>
            <a:pPr algn="ctr"/>
            <a:r>
              <a:rPr lang="zh-CN" altLang="en-US" sz="1600" dirty="0" smtClean="0">
                <a:latin typeface="方正黑体简体" panose="03000509000000000000" pitchFamily="65" charset="-122"/>
                <a:ea typeface="方正黑体简体" panose="03000509000000000000" pitchFamily="65" charset="-122"/>
              </a:rPr>
              <a:t>此处添加文本内容</a:t>
            </a:r>
            <a:endParaRPr lang="zh-CN" altLang="en-US" sz="1600" dirty="0" smtClean="0">
              <a:latin typeface="方正黑体简体" panose="03000509000000000000" pitchFamily="65" charset="-122"/>
              <a:ea typeface="方正黑体简体" panose="03000509000000000000" pitchFamily="65" charset="-122"/>
            </a:endParaRPr>
          </a:p>
        </p:txBody>
      </p:sp>
      <p:grpSp>
        <p:nvGrpSpPr>
          <p:cNvPr id="10" name="组合 9"/>
          <p:cNvGrpSpPr/>
          <p:nvPr/>
        </p:nvGrpSpPr>
        <p:grpSpPr>
          <a:xfrm>
            <a:off x="1801353" y="1474309"/>
            <a:ext cx="1020032" cy="1010554"/>
            <a:chOff x="1801353" y="1474309"/>
            <a:chExt cx="1020032" cy="1010554"/>
          </a:xfrm>
        </p:grpSpPr>
        <p:pic>
          <p:nvPicPr>
            <p:cNvPr id="11" name="Picture 6" descr="D:\png\0101000028865661_0000_图层-2-副本-1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4026621">
              <a:off x="1916795" y="1580272"/>
              <a:ext cx="1010554" cy="79862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D:\png\2015008_0006_素材天下网-sucaitianxia.com.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01353" y="1983405"/>
              <a:ext cx="435465" cy="30413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2075507" y="1543314"/>
              <a:ext cx="595035" cy="584775"/>
            </a:xfrm>
            <a:prstGeom prst="rect">
              <a:avLst/>
            </a:prstGeom>
            <a:noFill/>
          </p:spPr>
          <p:txBody>
            <a:bodyPr wrap="none" rtlCol="0">
              <a:spAutoFit/>
            </a:bodyPr>
            <a:lstStyle/>
            <a:p>
              <a:r>
                <a:rPr lang="zh-CN" altLang="en-US" sz="3200" dirty="0">
                  <a:latin typeface="★日文毛笔" panose="02000609000000000000" pitchFamily="49" charset="-128"/>
                  <a:ea typeface="★日文毛笔" panose="02000609000000000000" pitchFamily="49" charset="-128"/>
                </a:rPr>
                <a:t>一</a:t>
              </a:r>
              <a:endParaRPr lang="zh-CN" altLang="en-US" sz="3200" dirty="0">
                <a:latin typeface="★日文毛笔" panose="02000609000000000000" pitchFamily="49" charset="-128"/>
                <a:ea typeface="★日文毛笔" panose="02000609000000000000" pitchFamily="49" charset="-128"/>
              </a:endParaRPr>
            </a:p>
          </p:txBody>
        </p:sp>
      </p:grpSp>
      <p:sp>
        <p:nvSpPr>
          <p:cNvPr id="14" name="矩形 13"/>
          <p:cNvSpPr/>
          <p:nvPr/>
        </p:nvSpPr>
        <p:spPr>
          <a:xfrm>
            <a:off x="3785005" y="2669307"/>
            <a:ext cx="2088232" cy="1846659"/>
          </a:xfrm>
          <a:prstGeom prst="rect">
            <a:avLst/>
          </a:prstGeom>
        </p:spPr>
        <p:txBody>
          <a:bodyPr wrap="square">
            <a:spAutoFit/>
          </a:bodyPr>
          <a:lstStyle/>
          <a:p>
            <a:pPr algn="ctr"/>
            <a:r>
              <a:rPr lang="zh-CN" altLang="en-US" b="1" dirty="0" smtClean="0">
                <a:latin typeface="方正黑体简体" panose="03000509000000000000" pitchFamily="65" charset="-122"/>
                <a:ea typeface="方正黑体简体" panose="03000509000000000000" pitchFamily="65" charset="-122"/>
              </a:rPr>
              <a:t>此处添加文本内容</a:t>
            </a:r>
            <a:r>
              <a:rPr lang="zh-CN" altLang="en-US" sz="1600" dirty="0" smtClean="0">
                <a:latin typeface="方正黑体简体" panose="03000509000000000000" pitchFamily="65" charset="-122"/>
                <a:ea typeface="方正黑体简体" panose="03000509000000000000" pitchFamily="65" charset="-122"/>
              </a:rPr>
              <a:t>此处添加文本内容</a:t>
            </a:r>
            <a:endParaRPr lang="zh-CN" altLang="en-US" sz="1600" dirty="0" smtClean="0">
              <a:latin typeface="方正黑体简体" panose="03000509000000000000" pitchFamily="65" charset="-122"/>
              <a:ea typeface="方正黑体简体" panose="03000509000000000000" pitchFamily="65" charset="-122"/>
            </a:endParaRPr>
          </a:p>
          <a:p>
            <a:pPr algn="ctr"/>
            <a:r>
              <a:rPr lang="zh-CN" altLang="en-US" sz="1600" dirty="0" smtClean="0">
                <a:latin typeface="方正黑体简体" panose="03000509000000000000" pitchFamily="65" charset="-122"/>
                <a:ea typeface="方正黑体简体" panose="03000509000000000000" pitchFamily="65" charset="-122"/>
              </a:rPr>
              <a:t>此处添加文本内容</a:t>
            </a:r>
            <a:endParaRPr lang="zh-CN" altLang="en-US" sz="1600" dirty="0" smtClean="0">
              <a:latin typeface="方正黑体简体" panose="03000509000000000000" pitchFamily="65" charset="-122"/>
              <a:ea typeface="方正黑体简体" panose="03000509000000000000" pitchFamily="65" charset="-122"/>
            </a:endParaRPr>
          </a:p>
          <a:p>
            <a:pPr algn="ctr"/>
            <a:r>
              <a:rPr lang="zh-CN" altLang="en-US" sz="1600" dirty="0" smtClean="0">
                <a:latin typeface="方正黑体简体" panose="03000509000000000000" pitchFamily="65" charset="-122"/>
                <a:ea typeface="方正黑体简体" panose="03000509000000000000" pitchFamily="65" charset="-122"/>
              </a:rPr>
              <a:t>此处添加文本内容</a:t>
            </a:r>
            <a:endParaRPr lang="zh-CN" altLang="en-US" sz="1600" dirty="0" smtClean="0">
              <a:latin typeface="方正黑体简体" panose="03000509000000000000" pitchFamily="65" charset="-122"/>
              <a:ea typeface="方正黑体简体" panose="03000509000000000000" pitchFamily="65" charset="-122"/>
            </a:endParaRPr>
          </a:p>
          <a:p>
            <a:pPr algn="ctr"/>
            <a:r>
              <a:rPr lang="zh-CN" altLang="en-US" sz="1600" dirty="0" smtClean="0">
                <a:latin typeface="方正黑体简体" panose="03000509000000000000" pitchFamily="65" charset="-122"/>
                <a:ea typeface="方正黑体简体" panose="03000509000000000000" pitchFamily="65" charset="-122"/>
              </a:rPr>
              <a:t>此处添加文本内容</a:t>
            </a:r>
            <a:endParaRPr lang="zh-CN" altLang="en-US" sz="1600" dirty="0" smtClean="0">
              <a:latin typeface="方正黑体简体" panose="03000509000000000000" pitchFamily="65" charset="-122"/>
              <a:ea typeface="方正黑体简体" panose="03000509000000000000" pitchFamily="65" charset="-122"/>
            </a:endParaRPr>
          </a:p>
          <a:p>
            <a:pPr algn="ctr"/>
            <a:r>
              <a:rPr lang="zh-CN" altLang="en-US" sz="1600" dirty="0" smtClean="0">
                <a:latin typeface="方正黑体简体" panose="03000509000000000000" pitchFamily="65" charset="-122"/>
                <a:ea typeface="方正黑体简体" panose="03000509000000000000" pitchFamily="65" charset="-122"/>
              </a:rPr>
              <a:t>此处添加文本内容</a:t>
            </a:r>
            <a:endParaRPr lang="zh-CN" altLang="en-US" sz="1600" dirty="0" smtClean="0">
              <a:latin typeface="方正黑体简体" panose="03000509000000000000" pitchFamily="65" charset="-122"/>
              <a:ea typeface="方正黑体简体" panose="03000509000000000000" pitchFamily="65" charset="-122"/>
            </a:endParaRPr>
          </a:p>
          <a:p>
            <a:pPr algn="ctr"/>
            <a:r>
              <a:rPr lang="zh-CN" altLang="en-US" sz="1600" dirty="0" smtClean="0">
                <a:latin typeface="方正黑体简体" panose="03000509000000000000" pitchFamily="65" charset="-122"/>
                <a:ea typeface="方正黑体简体" panose="03000509000000000000" pitchFamily="65" charset="-122"/>
              </a:rPr>
              <a:t>此处添加文本内容</a:t>
            </a:r>
            <a:endParaRPr lang="zh-CN" altLang="en-US" sz="1600" dirty="0" smtClean="0">
              <a:latin typeface="方正黑体简体" panose="03000509000000000000" pitchFamily="65" charset="-122"/>
              <a:ea typeface="方正黑体简体" panose="03000509000000000000" pitchFamily="65" charset="-122"/>
            </a:endParaRPr>
          </a:p>
        </p:txBody>
      </p:sp>
      <p:grpSp>
        <p:nvGrpSpPr>
          <p:cNvPr id="15" name="组合 14"/>
          <p:cNvGrpSpPr/>
          <p:nvPr/>
        </p:nvGrpSpPr>
        <p:grpSpPr>
          <a:xfrm>
            <a:off x="4355976" y="1474309"/>
            <a:ext cx="1020032" cy="1010554"/>
            <a:chOff x="1801353" y="1474309"/>
            <a:chExt cx="1020032" cy="1010554"/>
          </a:xfrm>
        </p:grpSpPr>
        <p:pic>
          <p:nvPicPr>
            <p:cNvPr id="16" name="Picture 6" descr="D:\png\0101000028865661_0000_图层-2-副本-1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4026621">
              <a:off x="1916795" y="1580272"/>
              <a:ext cx="1010554" cy="79862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D:\png\2015008_0006_素材天下网-sucaitianxia.com.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01353" y="1983405"/>
              <a:ext cx="435465" cy="304135"/>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2075507" y="1543314"/>
              <a:ext cx="595035" cy="584775"/>
            </a:xfrm>
            <a:prstGeom prst="rect">
              <a:avLst/>
            </a:prstGeom>
            <a:noFill/>
          </p:spPr>
          <p:txBody>
            <a:bodyPr wrap="none" rtlCol="0">
              <a:spAutoFit/>
            </a:bodyPr>
            <a:lstStyle/>
            <a:p>
              <a:r>
                <a:rPr lang="zh-CN" altLang="en-US" sz="3200" dirty="0" smtClean="0">
                  <a:latin typeface="★日文毛笔" panose="02000609000000000000" pitchFamily="49" charset="-128"/>
                  <a:ea typeface="★日文毛笔" panose="02000609000000000000" pitchFamily="49" charset="-128"/>
                </a:rPr>
                <a:t>二</a:t>
              </a:r>
              <a:endParaRPr lang="zh-CN" altLang="en-US" sz="3200" dirty="0">
                <a:latin typeface="★日文毛笔" panose="02000609000000000000" pitchFamily="49" charset="-128"/>
                <a:ea typeface="★日文毛笔" panose="02000609000000000000" pitchFamily="49" charset="-128"/>
              </a:endParaRPr>
            </a:p>
          </p:txBody>
        </p:sp>
      </p:grpSp>
      <p:pic>
        <p:nvPicPr>
          <p:cNvPr id="19" name="Picture 3"/>
          <p:cNvPicPr>
            <a:picLocks noChangeAspect="1" noChangeArrowheads="1"/>
          </p:cNvPicPr>
          <p:nvPr/>
        </p:nvPicPr>
        <p:blipFill rotWithShape="1">
          <a:blip r:embed="rId6">
            <a:biLevel thresh="75000"/>
            <a:extLst>
              <a:ext uri="{28A0092B-C50C-407E-A947-70E740481C1C}">
                <a14:useLocalDpi xmlns:a14="http://schemas.microsoft.com/office/drawing/2010/main" val="0"/>
              </a:ext>
            </a:extLst>
          </a:blip>
          <a:srcRect r="15586" b="13913"/>
          <a:stretch>
            <a:fillRect/>
          </a:stretch>
        </p:blipFill>
        <p:spPr bwMode="auto">
          <a:xfrm>
            <a:off x="6680366" y="2122232"/>
            <a:ext cx="2463634" cy="3021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50" fill="hold"/>
                                        <p:tgtEl>
                                          <p:spTgt spid="8"/>
                                        </p:tgtEl>
                                        <p:attrNameLst>
                                          <p:attrName>ppt_x</p:attrName>
                                        </p:attrNameLst>
                                      </p:cBhvr>
                                      <p:tavLst>
                                        <p:tav tm="0">
                                          <p:val>
                                            <p:strVal val="#ppt_x"/>
                                          </p:val>
                                        </p:tav>
                                        <p:tav tm="100000">
                                          <p:val>
                                            <p:strVal val="#ppt_x"/>
                                          </p:val>
                                        </p:tav>
                                      </p:tavLst>
                                    </p:anim>
                                    <p:anim calcmode="lin" valueType="num">
                                      <p:cBhvr additive="base">
                                        <p:cTn id="8" dur="25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7" presetClass="entr" presetSubtype="0"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up)">
                                      <p:cBhvr>
                                        <p:cTn id="18" dur="500"/>
                                        <p:tgtEl>
                                          <p:spTgt spid="9"/>
                                        </p:tgtEl>
                                      </p:cBhvr>
                                    </p:animEffect>
                                  </p:childTnLst>
                                </p:cTn>
                              </p:par>
                            </p:childTnLst>
                          </p:cTn>
                        </p:par>
                        <p:par>
                          <p:cTn id="19" fill="hold">
                            <p:stCondLst>
                              <p:cond delay="2000"/>
                            </p:stCondLst>
                            <p:childTnLst>
                              <p:par>
                                <p:cTn id="20" presetID="47" presetClass="entr" presetSubtype="0"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par>
                          <p:cTn id="25" fill="hold">
                            <p:stCondLst>
                              <p:cond delay="3000"/>
                            </p:stCondLst>
                            <p:childTnLst>
                              <p:par>
                                <p:cTn id="26" presetID="22" presetClass="entr" presetSubtype="1"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up)">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683568" y="339501"/>
            <a:ext cx="530690" cy="499419"/>
            <a:chOff x="795693" y="377252"/>
            <a:chExt cx="530690" cy="499419"/>
          </a:xfrm>
        </p:grpSpPr>
        <p:pic>
          <p:nvPicPr>
            <p:cNvPr id="5" name="Picture 2" descr="C:\Users\Administrator\Desktop\11519219_230238617143_2副本.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95693" y="377252"/>
              <a:ext cx="530690" cy="4994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bwMode="auto">
            <a:xfrm>
              <a:off x="871907" y="377253"/>
              <a:ext cx="432048" cy="461665"/>
            </a:xfrm>
            <a:prstGeom prst="rect">
              <a:avLst/>
            </a:prstGeom>
            <a:noFill/>
          </p:spPr>
          <p:txBody>
            <a:bodyPr wrap="square">
              <a:spAutoFit/>
            </a:bodyPr>
            <a:lstStyle/>
            <a:p>
              <a:pPr>
                <a:defRPr/>
              </a:pPr>
              <a:r>
                <a:rPr lang="en-US" altLang="zh-CN" sz="2400" b="1" smtClean="0">
                  <a:solidFill>
                    <a:prstClr val="black"/>
                  </a:solidFill>
                  <a:latin typeface="微软雅黑" panose="020B0503020204020204" pitchFamily="34" charset="-122"/>
                  <a:ea typeface="微软雅黑" panose="020B0503020204020204" pitchFamily="34" charset="-122"/>
                </a:rPr>
                <a:t>3</a:t>
              </a:r>
              <a:endParaRPr lang="zh-CN" altLang="en-US" sz="2400" b="1" dirty="0">
                <a:solidFill>
                  <a:prstClr val="black"/>
                </a:solidFill>
                <a:latin typeface="微软雅黑" panose="020B0503020204020204" pitchFamily="34" charset="-122"/>
                <a:ea typeface="微软雅黑" panose="020B0503020204020204" pitchFamily="34" charset="-122"/>
              </a:endParaRPr>
            </a:p>
          </p:txBody>
        </p:sp>
      </p:grpSp>
      <p:sp>
        <p:nvSpPr>
          <p:cNvPr id="7" name="矩形 24"/>
          <p:cNvSpPr>
            <a:spLocks noChangeArrowheads="1"/>
          </p:cNvSpPr>
          <p:nvPr/>
        </p:nvSpPr>
        <p:spPr bwMode="auto">
          <a:xfrm>
            <a:off x="1242417" y="325776"/>
            <a:ext cx="32624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buFont typeface="Arial" panose="020B0604020202020204" pitchFamily="34" charset="0"/>
              <a:buNone/>
            </a:pPr>
            <a:r>
              <a:rPr lang="zh-CN" altLang="en-US" sz="2400">
                <a:solidFill>
                  <a:srgbClr val="262626"/>
                </a:solidFill>
                <a:latin typeface="方正大标宋繁体" panose="02010601030101010101" pitchFamily="2" charset="-122"/>
                <a:ea typeface="方正大标宋繁体" panose="02010601030101010101" pitchFamily="2" charset="-122"/>
                <a:sym typeface="微软雅黑" panose="020B0503020204020204" pitchFamily="34" charset="-122"/>
              </a:rPr>
              <a:t>请在此处输入您的标题</a:t>
            </a:r>
            <a:endParaRPr lang="zh-CN" altLang="en-US" sz="2400">
              <a:latin typeface="方正大标宋繁体" panose="02010601030101010101" pitchFamily="2" charset="-122"/>
              <a:ea typeface="方正大标宋繁体" panose="02010601030101010101" pitchFamily="2" charset="-122"/>
            </a:endParaRPr>
          </a:p>
        </p:txBody>
      </p:sp>
      <p:pic>
        <p:nvPicPr>
          <p:cNvPr id="27" name="图片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5420" y="-127343"/>
            <a:ext cx="1798580" cy="1451866"/>
          </a:xfrm>
          <a:prstGeom prst="rect">
            <a:avLst/>
          </a:prstGeom>
        </p:spPr>
      </p:pic>
      <p:grpSp>
        <p:nvGrpSpPr>
          <p:cNvPr id="8" name="组合 7"/>
          <p:cNvGrpSpPr/>
          <p:nvPr/>
        </p:nvGrpSpPr>
        <p:grpSpPr>
          <a:xfrm>
            <a:off x="1506423" y="2044215"/>
            <a:ext cx="1656184" cy="2399743"/>
            <a:chOff x="2627784" y="1779662"/>
            <a:chExt cx="2005225" cy="2905489"/>
          </a:xfrm>
        </p:grpSpPr>
        <p:pic>
          <p:nvPicPr>
            <p:cNvPr id="9" name="Picture 2" descr="C:\Users\Thinkpad\Desktop\PNG\1_0003_渐变映射-2-副本-2.pn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2627784" y="2728348"/>
              <a:ext cx="2005225" cy="195680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C:\Users\Thinkpad\Desktop\PNG\1_0008_图层-16-副本.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14735" y="1779662"/>
              <a:ext cx="1501070" cy="2110613"/>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extBox 20"/>
          <p:cNvSpPr txBox="1">
            <a:spLocks noChangeArrowheads="1"/>
          </p:cNvSpPr>
          <p:nvPr/>
        </p:nvSpPr>
        <p:spPr bwMode="auto">
          <a:xfrm>
            <a:off x="1714623" y="3529065"/>
            <a:ext cx="1239785" cy="369332"/>
          </a:xfrm>
          <a:prstGeom prst="rect">
            <a:avLst/>
          </a:prstGeom>
          <a:noFill/>
          <a:ln>
            <a:noFill/>
          </a:ln>
        </p:spPr>
        <p:txBody>
          <a:bodyPr wrap="square">
            <a:spAutoFit/>
          </a:bodyPr>
          <a:lstStyle>
            <a:defPPr>
              <a:defRPr lang="zh-CN"/>
            </a:defPPr>
            <a:lvl1pPr>
              <a:defRPr b="1">
                <a:solidFill>
                  <a:schemeClr val="bg1"/>
                </a:solidFill>
                <a:latin typeface="方正宋黑简体" pitchFamily="2" charset="-122"/>
                <a:ea typeface="方正宋黑简体" pitchFamily="2" charset="-122"/>
              </a:defRPr>
            </a:lvl1pPr>
            <a:lvl2pPr marL="742950" indent="-285750" eaLnBrk="0" hangingPunct="0">
              <a:defRPr>
                <a:latin typeface="Calibri" panose="020F0502020204030204" charset="0"/>
                <a:ea typeface="宋体" panose="02010600030101010101" pitchFamily="2" charset="-122"/>
              </a:defRPr>
            </a:lvl2pPr>
            <a:lvl3pPr marL="1143000" indent="-228600" eaLnBrk="0" hangingPunct="0">
              <a:defRPr>
                <a:latin typeface="Calibri" panose="020F0502020204030204" charset="0"/>
                <a:ea typeface="宋体" panose="02010600030101010101" pitchFamily="2" charset="-122"/>
              </a:defRPr>
            </a:lvl3pPr>
            <a:lvl4pPr marL="1600200" indent="-228600" eaLnBrk="0" hangingPunct="0">
              <a:defRPr>
                <a:latin typeface="Calibri" panose="020F0502020204030204" charset="0"/>
                <a:ea typeface="宋体" panose="02010600030101010101" pitchFamily="2" charset="-122"/>
              </a:defRPr>
            </a:lvl4pPr>
            <a:lvl5pPr marL="2057400" indent="-228600" eaLnBrk="0" hangingPunct="0">
              <a:defRPr>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charset="0"/>
                <a:ea typeface="宋体" panose="02010600030101010101" pitchFamily="2" charset="-122"/>
              </a:defRPr>
            </a:lvl9pPr>
          </a:lstStyle>
          <a:p>
            <a:pPr algn="ctr"/>
            <a:r>
              <a:rPr lang="zh-CN" altLang="en-US" dirty="0"/>
              <a:t>分标题一</a:t>
            </a:r>
            <a:endParaRPr lang="zh-CN" altLang="en-US" dirty="0"/>
          </a:p>
        </p:txBody>
      </p:sp>
      <p:grpSp>
        <p:nvGrpSpPr>
          <p:cNvPr id="12" name="组合 11"/>
          <p:cNvGrpSpPr/>
          <p:nvPr/>
        </p:nvGrpSpPr>
        <p:grpSpPr>
          <a:xfrm>
            <a:off x="5934915" y="2018533"/>
            <a:ext cx="1656184" cy="2399743"/>
            <a:chOff x="2627784" y="1779662"/>
            <a:chExt cx="2005225" cy="2905489"/>
          </a:xfrm>
        </p:grpSpPr>
        <p:pic>
          <p:nvPicPr>
            <p:cNvPr id="13" name="Picture 2" descr="C:\Users\Thinkpad\Desktop\PNG\1_0003_渐变映射-2-副本-2.pn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2627784" y="2728348"/>
              <a:ext cx="2005225" cy="195680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descr="C:\Users\Thinkpad\Desktop\PNG\1_0008_图层-16-副本.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14735" y="1779662"/>
              <a:ext cx="1501070" cy="2110613"/>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TextBox 20"/>
          <p:cNvSpPr txBox="1">
            <a:spLocks noChangeArrowheads="1"/>
          </p:cNvSpPr>
          <p:nvPr/>
        </p:nvSpPr>
        <p:spPr bwMode="auto">
          <a:xfrm>
            <a:off x="6143115" y="3503383"/>
            <a:ext cx="1239785" cy="369332"/>
          </a:xfrm>
          <a:prstGeom prst="rect">
            <a:avLst/>
          </a:prstGeom>
          <a:noFill/>
          <a:ln>
            <a:noFill/>
          </a:ln>
        </p:spPr>
        <p:txBody>
          <a:bodyPr wrap="square">
            <a:spAutoFit/>
          </a:bodyPr>
          <a:lstStyle>
            <a:defPPr>
              <a:defRPr lang="zh-CN"/>
            </a:defPPr>
            <a:lvl1pPr>
              <a:defRPr b="1">
                <a:solidFill>
                  <a:schemeClr val="bg1"/>
                </a:solidFill>
                <a:latin typeface="方正宋黑简体" pitchFamily="2" charset="-122"/>
                <a:ea typeface="方正宋黑简体" pitchFamily="2" charset="-122"/>
              </a:defRPr>
            </a:lvl1pPr>
            <a:lvl2pPr marL="742950" indent="-285750" eaLnBrk="0" hangingPunct="0">
              <a:defRPr>
                <a:latin typeface="Calibri" panose="020F0502020204030204" charset="0"/>
                <a:ea typeface="宋体" panose="02010600030101010101" pitchFamily="2" charset="-122"/>
              </a:defRPr>
            </a:lvl2pPr>
            <a:lvl3pPr marL="1143000" indent="-228600" eaLnBrk="0" hangingPunct="0">
              <a:defRPr>
                <a:latin typeface="Calibri" panose="020F0502020204030204" charset="0"/>
                <a:ea typeface="宋体" panose="02010600030101010101" pitchFamily="2" charset="-122"/>
              </a:defRPr>
            </a:lvl3pPr>
            <a:lvl4pPr marL="1600200" indent="-228600" eaLnBrk="0" hangingPunct="0">
              <a:defRPr>
                <a:latin typeface="Calibri" panose="020F0502020204030204" charset="0"/>
                <a:ea typeface="宋体" panose="02010600030101010101" pitchFamily="2" charset="-122"/>
              </a:defRPr>
            </a:lvl4pPr>
            <a:lvl5pPr marL="2057400" indent="-228600" eaLnBrk="0" hangingPunct="0">
              <a:defRPr>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charset="0"/>
                <a:ea typeface="宋体" panose="02010600030101010101" pitchFamily="2" charset="-122"/>
              </a:defRPr>
            </a:lvl9pPr>
          </a:lstStyle>
          <a:p>
            <a:pPr algn="ctr"/>
            <a:r>
              <a:rPr lang="zh-CN" altLang="en-US" dirty="0"/>
              <a:t>分标题一</a:t>
            </a:r>
            <a:endParaRPr lang="zh-CN" altLang="en-US" dirty="0"/>
          </a:p>
        </p:txBody>
      </p:sp>
      <p:grpSp>
        <p:nvGrpSpPr>
          <p:cNvPr id="16" name="组合 15"/>
          <p:cNvGrpSpPr/>
          <p:nvPr/>
        </p:nvGrpSpPr>
        <p:grpSpPr>
          <a:xfrm>
            <a:off x="3546149" y="1535183"/>
            <a:ext cx="2005225" cy="2905489"/>
            <a:chOff x="2627784" y="1779662"/>
            <a:chExt cx="2005225" cy="2905489"/>
          </a:xfrm>
        </p:grpSpPr>
        <p:pic>
          <p:nvPicPr>
            <p:cNvPr id="17" name="Picture 2" descr="C:\Users\Thinkpad\Desktop\PNG\1_0003_渐变映射-2-副本-2.png"/>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2627784" y="2728348"/>
              <a:ext cx="2005225" cy="195680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C:\Users\Thinkpad\Desktop\PNG\1_0008_图层-16-副本.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36829" y="1779662"/>
              <a:ext cx="1501070" cy="2110613"/>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TextBox 20"/>
          <p:cNvSpPr txBox="1">
            <a:spLocks noChangeArrowheads="1"/>
          </p:cNvSpPr>
          <p:nvPr/>
        </p:nvSpPr>
        <p:spPr bwMode="auto">
          <a:xfrm>
            <a:off x="3928869" y="3462270"/>
            <a:ext cx="1239785" cy="369332"/>
          </a:xfrm>
          <a:prstGeom prst="rect">
            <a:avLst/>
          </a:prstGeom>
          <a:noFill/>
          <a:ln>
            <a:noFill/>
          </a:ln>
        </p:spPr>
        <p:txBody>
          <a:bodyPr wrap="square">
            <a:spAutoFit/>
          </a:bodyPr>
          <a:lstStyle>
            <a:defPPr>
              <a:defRPr lang="zh-CN"/>
            </a:defPPr>
            <a:lvl1pPr>
              <a:defRPr b="1">
                <a:solidFill>
                  <a:schemeClr val="bg1"/>
                </a:solidFill>
                <a:latin typeface="方正宋黑简体" pitchFamily="2" charset="-122"/>
                <a:ea typeface="方正宋黑简体" pitchFamily="2" charset="-122"/>
              </a:defRPr>
            </a:lvl1pPr>
            <a:lvl2pPr marL="742950" indent="-285750" eaLnBrk="0" hangingPunct="0">
              <a:defRPr>
                <a:latin typeface="Calibri" panose="020F0502020204030204" charset="0"/>
                <a:ea typeface="宋体" panose="02010600030101010101" pitchFamily="2" charset="-122"/>
              </a:defRPr>
            </a:lvl2pPr>
            <a:lvl3pPr marL="1143000" indent="-228600" eaLnBrk="0" hangingPunct="0">
              <a:defRPr>
                <a:latin typeface="Calibri" panose="020F0502020204030204" charset="0"/>
                <a:ea typeface="宋体" panose="02010600030101010101" pitchFamily="2" charset="-122"/>
              </a:defRPr>
            </a:lvl3pPr>
            <a:lvl4pPr marL="1600200" indent="-228600" eaLnBrk="0" hangingPunct="0">
              <a:defRPr>
                <a:latin typeface="Calibri" panose="020F0502020204030204" charset="0"/>
                <a:ea typeface="宋体" panose="02010600030101010101" pitchFamily="2" charset="-122"/>
              </a:defRPr>
            </a:lvl4pPr>
            <a:lvl5pPr marL="2057400" indent="-228600" eaLnBrk="0" hangingPunct="0">
              <a:defRPr>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charset="0"/>
                <a:ea typeface="宋体" panose="02010600030101010101" pitchFamily="2" charset="-122"/>
              </a:defRPr>
            </a:lvl9pPr>
          </a:lstStyle>
          <a:p>
            <a:pPr algn="ctr"/>
            <a:r>
              <a:rPr lang="zh-CN" altLang="en-US" dirty="0"/>
              <a:t>分标题一</a:t>
            </a:r>
            <a:endParaRPr lang="zh-CN" altLang="en-US" dirty="0"/>
          </a:p>
        </p:txBody>
      </p:sp>
      <p:sp>
        <p:nvSpPr>
          <p:cNvPr id="20" name="TextBox 19"/>
          <p:cNvSpPr txBox="1"/>
          <p:nvPr/>
        </p:nvSpPr>
        <p:spPr>
          <a:xfrm>
            <a:off x="1303378" y="1357104"/>
            <a:ext cx="1954691" cy="687111"/>
          </a:xfrm>
          <a:prstGeom prst="rect">
            <a:avLst/>
          </a:prstGeom>
          <a:noFill/>
        </p:spPr>
        <p:txBody>
          <a:bodyPr wrap="square" rtlCol="0">
            <a:spAutoFit/>
          </a:bodyPr>
          <a:lstStyle>
            <a:defPPr>
              <a:defRPr lang="zh-CN"/>
            </a:defPPr>
            <a:lvl1pPr>
              <a:lnSpc>
                <a:spcPct val="130000"/>
              </a:lnSpc>
              <a:defRPr sz="1400" kern="0" spc="-150">
                <a:solidFill>
                  <a:schemeClr val="tx1">
                    <a:lumMod val="95000"/>
                    <a:lumOff val="5000"/>
                  </a:schemeClr>
                </a:solidFill>
                <a:latin typeface="楷体" panose="02010609060101010101" pitchFamily="49" charset="-122"/>
                <a:ea typeface="楷体" panose="02010609060101010101" pitchFamily="49" charset="-122"/>
              </a:defRPr>
            </a:lvl1pPr>
          </a:lstStyle>
          <a:p>
            <a:r>
              <a:rPr lang="zh-CN" altLang="en-US" sz="1600" dirty="0" smtClean="0"/>
              <a:t>点击</a:t>
            </a:r>
            <a:r>
              <a:rPr lang="zh-CN" altLang="en-US" sz="1600" dirty="0"/>
              <a:t>此处</a:t>
            </a:r>
            <a:r>
              <a:rPr lang="zh-CN" altLang="en-US" sz="1600" dirty="0" smtClean="0"/>
              <a:t>添加文本</a:t>
            </a:r>
            <a:endParaRPr lang="zh-CN" altLang="en-US" sz="1600" dirty="0"/>
          </a:p>
          <a:p>
            <a:r>
              <a:rPr lang="zh-CN" altLang="en-US" sz="1600" dirty="0"/>
              <a:t>点击此处</a:t>
            </a:r>
            <a:r>
              <a:rPr lang="zh-CN" altLang="en-US" sz="1600" dirty="0" smtClean="0"/>
              <a:t>添加文本</a:t>
            </a:r>
            <a:endParaRPr lang="zh-CN" altLang="en-US" sz="1600" dirty="0"/>
          </a:p>
        </p:txBody>
      </p:sp>
      <p:sp>
        <p:nvSpPr>
          <p:cNvPr id="21" name="TextBox 20"/>
          <p:cNvSpPr txBox="1"/>
          <p:nvPr/>
        </p:nvSpPr>
        <p:spPr>
          <a:xfrm>
            <a:off x="3546149" y="829304"/>
            <a:ext cx="1954691" cy="687111"/>
          </a:xfrm>
          <a:prstGeom prst="rect">
            <a:avLst/>
          </a:prstGeom>
          <a:noFill/>
        </p:spPr>
        <p:txBody>
          <a:bodyPr wrap="square" rtlCol="0">
            <a:spAutoFit/>
          </a:bodyPr>
          <a:lstStyle>
            <a:defPPr>
              <a:defRPr lang="zh-CN"/>
            </a:defPPr>
            <a:lvl1pPr>
              <a:lnSpc>
                <a:spcPct val="130000"/>
              </a:lnSpc>
              <a:defRPr sz="1400" kern="0" spc="-150">
                <a:solidFill>
                  <a:schemeClr val="tx1">
                    <a:lumMod val="95000"/>
                    <a:lumOff val="5000"/>
                  </a:schemeClr>
                </a:solidFill>
                <a:latin typeface="楷体" panose="02010609060101010101" pitchFamily="49" charset="-122"/>
                <a:ea typeface="楷体" panose="02010609060101010101" pitchFamily="49" charset="-122"/>
              </a:defRPr>
            </a:lvl1pPr>
          </a:lstStyle>
          <a:p>
            <a:r>
              <a:rPr lang="zh-CN" altLang="en-US" sz="1600" dirty="0" smtClean="0"/>
              <a:t>点击</a:t>
            </a:r>
            <a:r>
              <a:rPr lang="zh-CN" altLang="en-US" sz="1600" dirty="0"/>
              <a:t>此处</a:t>
            </a:r>
            <a:r>
              <a:rPr lang="zh-CN" altLang="en-US" sz="1600" dirty="0" smtClean="0"/>
              <a:t>添加文本</a:t>
            </a:r>
            <a:endParaRPr lang="zh-CN" altLang="en-US" sz="1600" dirty="0"/>
          </a:p>
          <a:p>
            <a:r>
              <a:rPr lang="zh-CN" altLang="en-US" sz="1600" dirty="0"/>
              <a:t>点击此处</a:t>
            </a:r>
            <a:r>
              <a:rPr lang="zh-CN" altLang="en-US" sz="1600" dirty="0" smtClean="0"/>
              <a:t>添加文本</a:t>
            </a:r>
            <a:endParaRPr lang="zh-CN" altLang="en-US" sz="1600" dirty="0"/>
          </a:p>
        </p:txBody>
      </p:sp>
      <p:sp>
        <p:nvSpPr>
          <p:cNvPr id="22" name="TextBox 21"/>
          <p:cNvSpPr txBox="1"/>
          <p:nvPr/>
        </p:nvSpPr>
        <p:spPr>
          <a:xfrm>
            <a:off x="5785661" y="1331422"/>
            <a:ext cx="1954691" cy="687111"/>
          </a:xfrm>
          <a:prstGeom prst="rect">
            <a:avLst/>
          </a:prstGeom>
          <a:noFill/>
        </p:spPr>
        <p:txBody>
          <a:bodyPr wrap="square" rtlCol="0">
            <a:spAutoFit/>
          </a:bodyPr>
          <a:lstStyle>
            <a:defPPr>
              <a:defRPr lang="zh-CN"/>
            </a:defPPr>
            <a:lvl1pPr>
              <a:lnSpc>
                <a:spcPct val="130000"/>
              </a:lnSpc>
              <a:defRPr sz="1400" kern="0" spc="-150">
                <a:solidFill>
                  <a:schemeClr val="tx1">
                    <a:lumMod val="95000"/>
                    <a:lumOff val="5000"/>
                  </a:schemeClr>
                </a:solidFill>
                <a:latin typeface="楷体" panose="02010609060101010101" pitchFamily="49" charset="-122"/>
                <a:ea typeface="楷体" panose="02010609060101010101" pitchFamily="49" charset="-122"/>
              </a:defRPr>
            </a:lvl1pPr>
          </a:lstStyle>
          <a:p>
            <a:r>
              <a:rPr lang="zh-CN" altLang="en-US" sz="1600" dirty="0" smtClean="0"/>
              <a:t>点击</a:t>
            </a:r>
            <a:r>
              <a:rPr lang="zh-CN" altLang="en-US" sz="1600" dirty="0"/>
              <a:t>此处</a:t>
            </a:r>
            <a:r>
              <a:rPr lang="zh-CN" altLang="en-US" sz="1600" dirty="0" smtClean="0"/>
              <a:t>添加文本</a:t>
            </a:r>
            <a:endParaRPr lang="zh-CN" altLang="en-US" sz="1600" dirty="0"/>
          </a:p>
          <a:p>
            <a:r>
              <a:rPr lang="zh-CN" altLang="en-US" sz="1600" dirty="0"/>
              <a:t>点击此处</a:t>
            </a:r>
            <a:r>
              <a:rPr lang="zh-CN" altLang="en-US" sz="1600" dirty="0" smtClean="0"/>
              <a:t>添加文本</a:t>
            </a:r>
            <a:endParaRPr lang="zh-CN" altLang="en-US" sz="1600" dirty="0"/>
          </a:p>
        </p:txBody>
      </p:sp>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12" presetClass="entr" presetSubtype="2"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p:tgtEl>
                                          <p:spTgt spid="8"/>
                                        </p:tgtEl>
                                        <p:attrNameLst>
                                          <p:attrName>ppt_x</p:attrName>
                                        </p:attrNameLst>
                                      </p:cBhvr>
                                      <p:tavLst>
                                        <p:tav tm="0">
                                          <p:val>
                                            <p:strVal val="#ppt_x+#ppt_w*1.125000"/>
                                          </p:val>
                                        </p:tav>
                                        <p:tav tm="100000">
                                          <p:val>
                                            <p:strVal val="#ppt_x"/>
                                          </p:val>
                                        </p:tav>
                                      </p:tavLst>
                                    </p:anim>
                                    <p:animEffect transition="in" filter="wipe(left)">
                                      <p:cBhvr>
                                        <p:cTn id="13" dur="1000"/>
                                        <p:tgtEl>
                                          <p:spTgt spid="8"/>
                                        </p:tgtEl>
                                      </p:cBhvr>
                                    </p:animEffect>
                                  </p:childTnLst>
                                </p:cTn>
                              </p:par>
                              <p:par>
                                <p:cTn id="14" presetID="12" presetClass="entr" presetSubtype="8"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1000"/>
                                        <p:tgtEl>
                                          <p:spTgt spid="12"/>
                                        </p:tgtEl>
                                        <p:attrNameLst>
                                          <p:attrName>ppt_x</p:attrName>
                                        </p:attrNameLst>
                                      </p:cBhvr>
                                      <p:tavLst>
                                        <p:tav tm="0">
                                          <p:val>
                                            <p:strVal val="#ppt_x-#ppt_w*1.125000"/>
                                          </p:val>
                                        </p:tav>
                                        <p:tav tm="100000">
                                          <p:val>
                                            <p:strVal val="#ppt_x"/>
                                          </p:val>
                                        </p:tav>
                                      </p:tavLst>
                                    </p:anim>
                                    <p:animEffect transition="in" filter="wipe(right)">
                                      <p:cBhvr>
                                        <p:cTn id="17" dur="1000"/>
                                        <p:tgtEl>
                                          <p:spTgt spid="12"/>
                                        </p:tgtEl>
                                      </p:cBhvr>
                                    </p:animEffect>
                                  </p:childTnLst>
                                </p:cTn>
                              </p:par>
                            </p:childTnLst>
                          </p:cTn>
                        </p:par>
                        <p:par>
                          <p:cTn id="18" fill="hold">
                            <p:stCondLst>
                              <p:cond delay="1000"/>
                            </p:stCondLst>
                            <p:childTnLst>
                              <p:par>
                                <p:cTn id="19" presetID="42" presetClass="entr" presetSubtype="0"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25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1000"/>
                                        <p:tgtEl>
                                          <p:spTgt spid="19"/>
                                        </p:tgtEl>
                                      </p:cBhvr>
                                    </p:animEffect>
                                    <p:anim calcmode="lin" valueType="num">
                                      <p:cBhvr>
                                        <p:cTn id="27" dur="1000" fill="hold"/>
                                        <p:tgtEl>
                                          <p:spTgt spid="19"/>
                                        </p:tgtEl>
                                        <p:attrNameLst>
                                          <p:attrName>ppt_x</p:attrName>
                                        </p:attrNameLst>
                                      </p:cBhvr>
                                      <p:tavLst>
                                        <p:tav tm="0">
                                          <p:val>
                                            <p:strVal val="#ppt_x"/>
                                          </p:val>
                                        </p:tav>
                                        <p:tav tm="100000">
                                          <p:val>
                                            <p:strVal val="#ppt_x"/>
                                          </p:val>
                                        </p:tav>
                                      </p:tavLst>
                                    </p:anim>
                                    <p:anim calcmode="lin" valueType="num">
                                      <p:cBhvr>
                                        <p:cTn id="28" dur="1000" fill="hold"/>
                                        <p:tgtEl>
                                          <p:spTgt spid="19"/>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50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childTnLst>
                          </p:cTn>
                        </p:par>
                        <p:par>
                          <p:cTn id="34" fill="hold">
                            <p:stCondLst>
                              <p:cond delay="2000"/>
                            </p:stCondLst>
                            <p:childTnLst>
                              <p:par>
                                <p:cTn id="35" presetID="22" presetClass="entr" presetSubtype="4" fill="hold" grpId="0" nodeType="after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down)">
                                      <p:cBhvr>
                                        <p:cTn id="37" dur="500"/>
                                        <p:tgtEl>
                                          <p:spTgt spid="22"/>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down)">
                                      <p:cBhvr>
                                        <p:cTn id="40" dur="500"/>
                                        <p:tgtEl>
                                          <p:spTgt spid="20"/>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down)">
                                      <p:cBhvr>
                                        <p:cTn id="4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19" grpId="0"/>
      <p:bldP spid="20" grpId="0"/>
      <p:bldP spid="21" grpId="0"/>
      <p:bldP spid="2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683568" y="339501"/>
            <a:ext cx="530690" cy="499419"/>
            <a:chOff x="795693" y="377252"/>
            <a:chExt cx="530690" cy="499419"/>
          </a:xfrm>
        </p:grpSpPr>
        <p:pic>
          <p:nvPicPr>
            <p:cNvPr id="5" name="Picture 2" descr="C:\Users\Administrator\Desktop\11519219_230238617143_2副本.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95693" y="377252"/>
              <a:ext cx="530690" cy="4994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bwMode="auto">
            <a:xfrm>
              <a:off x="871907" y="377253"/>
              <a:ext cx="432048" cy="461665"/>
            </a:xfrm>
            <a:prstGeom prst="rect">
              <a:avLst/>
            </a:prstGeom>
            <a:noFill/>
          </p:spPr>
          <p:txBody>
            <a:bodyPr wrap="square">
              <a:spAutoFit/>
            </a:bodyPr>
            <a:lstStyle/>
            <a:p>
              <a:pPr>
                <a:defRPr/>
              </a:pPr>
              <a:r>
                <a:rPr lang="en-US" altLang="zh-CN" sz="2400" b="1" smtClean="0">
                  <a:solidFill>
                    <a:prstClr val="black"/>
                  </a:solidFill>
                  <a:latin typeface="微软雅黑" panose="020B0503020204020204" pitchFamily="34" charset="-122"/>
                  <a:ea typeface="微软雅黑" panose="020B0503020204020204" pitchFamily="34" charset="-122"/>
                </a:rPr>
                <a:t>3</a:t>
              </a:r>
              <a:endParaRPr lang="zh-CN" altLang="en-US" sz="2400" b="1" dirty="0">
                <a:solidFill>
                  <a:prstClr val="black"/>
                </a:solidFill>
                <a:latin typeface="微软雅黑" panose="020B0503020204020204" pitchFamily="34" charset="-122"/>
                <a:ea typeface="微软雅黑" panose="020B0503020204020204" pitchFamily="34" charset="-122"/>
              </a:endParaRPr>
            </a:p>
          </p:txBody>
        </p:sp>
      </p:grpSp>
      <p:sp>
        <p:nvSpPr>
          <p:cNvPr id="7" name="矩形 24"/>
          <p:cNvSpPr>
            <a:spLocks noChangeArrowheads="1"/>
          </p:cNvSpPr>
          <p:nvPr/>
        </p:nvSpPr>
        <p:spPr bwMode="auto">
          <a:xfrm>
            <a:off x="1242417" y="325776"/>
            <a:ext cx="32624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buFont typeface="Arial" panose="020B0604020202020204" pitchFamily="34" charset="0"/>
              <a:buNone/>
            </a:pPr>
            <a:r>
              <a:rPr lang="zh-CN" altLang="en-US" sz="2400">
                <a:solidFill>
                  <a:srgbClr val="262626"/>
                </a:solidFill>
                <a:latin typeface="方正大标宋繁体" panose="02010601030101010101" pitchFamily="2" charset="-122"/>
                <a:ea typeface="方正大标宋繁体" panose="02010601030101010101" pitchFamily="2" charset="-122"/>
                <a:sym typeface="微软雅黑" panose="020B0503020204020204" pitchFamily="34" charset="-122"/>
              </a:rPr>
              <a:t>请在此处输入您的标题</a:t>
            </a:r>
            <a:endParaRPr lang="zh-CN" altLang="en-US" sz="2400">
              <a:latin typeface="方正大标宋繁体" panose="02010601030101010101" pitchFamily="2" charset="-122"/>
              <a:ea typeface="方正大标宋繁体" panose="02010601030101010101" pitchFamily="2" charset="-122"/>
            </a:endParaRPr>
          </a:p>
        </p:txBody>
      </p:sp>
      <p:pic>
        <p:nvPicPr>
          <p:cNvPr id="27" name="图片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5420" y="-127343"/>
            <a:ext cx="1798580" cy="1451866"/>
          </a:xfrm>
          <a:prstGeom prst="rect">
            <a:avLst/>
          </a:prstGeom>
        </p:spPr>
      </p:pic>
      <p:pic>
        <p:nvPicPr>
          <p:cNvPr id="8" name="Picture 12" descr="4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3421" y="1895557"/>
            <a:ext cx="3309938" cy="2080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16"/>
          <p:cNvSpPr txBox="1">
            <a:spLocks noChangeArrowheads="1"/>
          </p:cNvSpPr>
          <p:nvPr/>
        </p:nvSpPr>
        <p:spPr bwMode="auto">
          <a:xfrm>
            <a:off x="3976689" y="2711373"/>
            <a:ext cx="1855787" cy="497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640" tIns="40820" rIns="81640" bIns="40820">
            <a:spAutoFit/>
          </a:bodyPr>
          <a:lstStyle>
            <a:lvl1pPr defTabSz="815975" eaLnBrk="0" hangingPunct="0">
              <a:defRPr i="1">
                <a:solidFill>
                  <a:schemeClr val="tx1"/>
                </a:solidFill>
                <a:latin typeface="Arial" panose="020B0604020202020204" pitchFamily="34" charset="0"/>
                <a:ea typeface="宋体" panose="02010600030101010101" pitchFamily="2" charset="-122"/>
              </a:defRPr>
            </a:lvl1pPr>
            <a:lvl2pPr marL="742950" indent="-285750" defTabSz="815975" eaLnBrk="0" hangingPunct="0">
              <a:defRPr i="1">
                <a:solidFill>
                  <a:schemeClr val="tx1"/>
                </a:solidFill>
                <a:latin typeface="Arial" panose="020B0604020202020204" pitchFamily="34" charset="0"/>
                <a:ea typeface="宋体" panose="02010600030101010101" pitchFamily="2" charset="-122"/>
              </a:defRPr>
            </a:lvl2pPr>
            <a:lvl3pPr marL="1143000" indent="-228600" defTabSz="815975" eaLnBrk="0" hangingPunct="0">
              <a:defRPr i="1">
                <a:solidFill>
                  <a:schemeClr val="tx1"/>
                </a:solidFill>
                <a:latin typeface="Arial" panose="020B0604020202020204" pitchFamily="34" charset="0"/>
                <a:ea typeface="宋体" panose="02010600030101010101" pitchFamily="2" charset="-122"/>
              </a:defRPr>
            </a:lvl3pPr>
            <a:lvl4pPr marL="1600200" indent="-228600" defTabSz="815975" eaLnBrk="0" hangingPunct="0">
              <a:defRPr i="1">
                <a:solidFill>
                  <a:schemeClr val="tx1"/>
                </a:solidFill>
                <a:latin typeface="Arial" panose="020B0604020202020204" pitchFamily="34" charset="0"/>
                <a:ea typeface="宋体" panose="02010600030101010101" pitchFamily="2" charset="-122"/>
              </a:defRPr>
            </a:lvl4pPr>
            <a:lvl5pPr marL="2057400" indent="-228600" defTabSz="815975" eaLnBrk="0" hangingPunct="0">
              <a:defRPr i="1">
                <a:solidFill>
                  <a:schemeClr val="tx1"/>
                </a:solidFill>
                <a:latin typeface="Arial" panose="020B0604020202020204" pitchFamily="34" charset="0"/>
                <a:ea typeface="宋体" panose="02010600030101010101" pitchFamily="2" charset="-122"/>
              </a:defRPr>
            </a:lvl5pPr>
            <a:lvl6pPr marL="2514600" indent="-228600" defTabSz="815975"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defTabSz="815975"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defTabSz="815975"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defTabSz="815975"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en-US" sz="2700" b="1">
                <a:solidFill>
                  <a:srgbClr val="000000"/>
                </a:solidFill>
                <a:ea typeface="楷体" panose="02010609060101010101" pitchFamily="49" charset="-122"/>
              </a:rPr>
              <a:t>文字标题</a:t>
            </a:r>
            <a:endParaRPr lang="zh-CN" altLang="en-US" sz="2700" b="1">
              <a:solidFill>
                <a:srgbClr val="000000"/>
              </a:solidFill>
              <a:ea typeface="楷体" panose="02010609060101010101" pitchFamily="49" charset="-122"/>
            </a:endParaRPr>
          </a:p>
        </p:txBody>
      </p:sp>
      <p:pic>
        <p:nvPicPr>
          <p:cNvPr id="10" name="Picture 4" descr="6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65551" y="939725"/>
            <a:ext cx="2054225" cy="1655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descr="6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87559" y="2792812"/>
            <a:ext cx="2057400" cy="1654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 descr="6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64159" y="2737090"/>
            <a:ext cx="2057400" cy="1654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13"/>
          <p:cNvSpPr txBox="1">
            <a:spLocks noChangeArrowheads="1"/>
          </p:cNvSpPr>
          <p:nvPr/>
        </p:nvSpPr>
        <p:spPr bwMode="auto">
          <a:xfrm>
            <a:off x="4259259" y="1505510"/>
            <a:ext cx="1219200" cy="636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640" tIns="40820" rIns="81640" bIns="40820">
            <a:spAutoFit/>
          </a:bodyPr>
          <a:lstStyle>
            <a:lvl1pPr defTabSz="815975" eaLnBrk="0" hangingPunct="0">
              <a:defRPr i="1">
                <a:solidFill>
                  <a:schemeClr val="tx1"/>
                </a:solidFill>
                <a:latin typeface="Arial" panose="020B0604020202020204" pitchFamily="34" charset="0"/>
                <a:ea typeface="宋体" panose="02010600030101010101" pitchFamily="2" charset="-122"/>
              </a:defRPr>
            </a:lvl1pPr>
            <a:lvl2pPr marL="742950" indent="-285750" defTabSz="815975" eaLnBrk="0" hangingPunct="0">
              <a:defRPr i="1">
                <a:solidFill>
                  <a:schemeClr val="tx1"/>
                </a:solidFill>
                <a:latin typeface="Arial" panose="020B0604020202020204" pitchFamily="34" charset="0"/>
                <a:ea typeface="宋体" panose="02010600030101010101" pitchFamily="2" charset="-122"/>
              </a:defRPr>
            </a:lvl2pPr>
            <a:lvl3pPr marL="1143000" indent="-228600" defTabSz="815975" eaLnBrk="0" hangingPunct="0">
              <a:defRPr i="1">
                <a:solidFill>
                  <a:schemeClr val="tx1"/>
                </a:solidFill>
                <a:latin typeface="Arial" panose="020B0604020202020204" pitchFamily="34" charset="0"/>
                <a:ea typeface="宋体" panose="02010600030101010101" pitchFamily="2" charset="-122"/>
              </a:defRPr>
            </a:lvl3pPr>
            <a:lvl4pPr marL="1600200" indent="-228600" defTabSz="815975" eaLnBrk="0" hangingPunct="0">
              <a:defRPr i="1">
                <a:solidFill>
                  <a:schemeClr val="tx1"/>
                </a:solidFill>
                <a:latin typeface="Arial" panose="020B0604020202020204" pitchFamily="34" charset="0"/>
                <a:ea typeface="宋体" panose="02010600030101010101" pitchFamily="2" charset="-122"/>
              </a:defRPr>
            </a:lvl4pPr>
            <a:lvl5pPr marL="2057400" indent="-228600" defTabSz="815975" eaLnBrk="0" hangingPunct="0">
              <a:defRPr i="1">
                <a:solidFill>
                  <a:schemeClr val="tx1"/>
                </a:solidFill>
                <a:latin typeface="Arial" panose="020B0604020202020204" pitchFamily="34" charset="0"/>
                <a:ea typeface="宋体" panose="02010600030101010101" pitchFamily="2" charset="-122"/>
              </a:defRPr>
            </a:lvl5pPr>
            <a:lvl6pPr marL="2514600" indent="-228600" defTabSz="815975"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defTabSz="815975"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defTabSz="815975"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defTabSz="815975"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en-US" b="1">
                <a:solidFill>
                  <a:srgbClr val="FFFFFF"/>
                </a:solidFill>
                <a:ea typeface="楷体" panose="02010609060101010101" pitchFamily="49" charset="-122"/>
              </a:rPr>
              <a:t>点击输入文字内容</a:t>
            </a:r>
            <a:endParaRPr lang="zh-CN" altLang="en-US" b="1">
              <a:solidFill>
                <a:srgbClr val="FFFFFF"/>
              </a:solidFill>
              <a:ea typeface="楷体" panose="02010609060101010101" pitchFamily="49" charset="-122"/>
            </a:endParaRPr>
          </a:p>
        </p:txBody>
      </p:sp>
      <p:sp>
        <p:nvSpPr>
          <p:cNvPr id="14" name="Text Box 14"/>
          <p:cNvSpPr txBox="1">
            <a:spLocks noChangeArrowheads="1"/>
          </p:cNvSpPr>
          <p:nvPr/>
        </p:nvSpPr>
        <p:spPr bwMode="auto">
          <a:xfrm>
            <a:off x="2582859" y="3345740"/>
            <a:ext cx="1219200" cy="636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640" tIns="40820" rIns="81640" bIns="40820">
            <a:spAutoFit/>
          </a:bodyPr>
          <a:lstStyle>
            <a:lvl1pPr defTabSz="815975" eaLnBrk="0" hangingPunct="0">
              <a:defRPr i="1">
                <a:solidFill>
                  <a:schemeClr val="tx1"/>
                </a:solidFill>
                <a:latin typeface="Arial" panose="020B0604020202020204" pitchFamily="34" charset="0"/>
                <a:ea typeface="宋体" panose="02010600030101010101" pitchFamily="2" charset="-122"/>
              </a:defRPr>
            </a:lvl1pPr>
            <a:lvl2pPr marL="742950" indent="-285750" defTabSz="815975" eaLnBrk="0" hangingPunct="0">
              <a:defRPr i="1">
                <a:solidFill>
                  <a:schemeClr val="tx1"/>
                </a:solidFill>
                <a:latin typeface="Arial" panose="020B0604020202020204" pitchFamily="34" charset="0"/>
                <a:ea typeface="宋体" panose="02010600030101010101" pitchFamily="2" charset="-122"/>
              </a:defRPr>
            </a:lvl2pPr>
            <a:lvl3pPr marL="1143000" indent="-228600" defTabSz="815975" eaLnBrk="0" hangingPunct="0">
              <a:defRPr i="1">
                <a:solidFill>
                  <a:schemeClr val="tx1"/>
                </a:solidFill>
                <a:latin typeface="Arial" panose="020B0604020202020204" pitchFamily="34" charset="0"/>
                <a:ea typeface="宋体" panose="02010600030101010101" pitchFamily="2" charset="-122"/>
              </a:defRPr>
            </a:lvl3pPr>
            <a:lvl4pPr marL="1600200" indent="-228600" defTabSz="815975" eaLnBrk="0" hangingPunct="0">
              <a:defRPr i="1">
                <a:solidFill>
                  <a:schemeClr val="tx1"/>
                </a:solidFill>
                <a:latin typeface="Arial" panose="020B0604020202020204" pitchFamily="34" charset="0"/>
                <a:ea typeface="宋体" panose="02010600030101010101" pitchFamily="2" charset="-122"/>
              </a:defRPr>
            </a:lvl4pPr>
            <a:lvl5pPr marL="2057400" indent="-228600" defTabSz="815975" eaLnBrk="0" hangingPunct="0">
              <a:defRPr i="1">
                <a:solidFill>
                  <a:schemeClr val="tx1"/>
                </a:solidFill>
                <a:latin typeface="Arial" panose="020B0604020202020204" pitchFamily="34" charset="0"/>
                <a:ea typeface="宋体" panose="02010600030101010101" pitchFamily="2" charset="-122"/>
              </a:defRPr>
            </a:lvl5pPr>
            <a:lvl6pPr marL="2514600" indent="-228600" defTabSz="815975"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defTabSz="815975"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defTabSz="815975"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defTabSz="815975"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en-US" b="1">
                <a:solidFill>
                  <a:srgbClr val="FFFFFF"/>
                </a:solidFill>
                <a:ea typeface="楷体" panose="02010609060101010101" pitchFamily="49" charset="-122"/>
              </a:rPr>
              <a:t>点击输入文字内容</a:t>
            </a:r>
            <a:endParaRPr lang="zh-CN" altLang="en-US" b="1">
              <a:solidFill>
                <a:srgbClr val="FFFFFF"/>
              </a:solidFill>
              <a:ea typeface="楷体" panose="02010609060101010101" pitchFamily="49" charset="-122"/>
            </a:endParaRPr>
          </a:p>
        </p:txBody>
      </p:sp>
      <p:sp>
        <p:nvSpPr>
          <p:cNvPr id="15" name="Text Box 15"/>
          <p:cNvSpPr txBox="1">
            <a:spLocks noChangeArrowheads="1"/>
          </p:cNvSpPr>
          <p:nvPr/>
        </p:nvSpPr>
        <p:spPr bwMode="auto">
          <a:xfrm>
            <a:off x="5935659" y="3255729"/>
            <a:ext cx="1219200" cy="636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640" tIns="40820" rIns="81640" bIns="40820">
            <a:spAutoFit/>
          </a:bodyPr>
          <a:lstStyle>
            <a:lvl1pPr defTabSz="815975" eaLnBrk="0" hangingPunct="0">
              <a:defRPr i="1">
                <a:solidFill>
                  <a:schemeClr val="tx1"/>
                </a:solidFill>
                <a:latin typeface="Arial" panose="020B0604020202020204" pitchFamily="34" charset="0"/>
                <a:ea typeface="宋体" panose="02010600030101010101" pitchFamily="2" charset="-122"/>
              </a:defRPr>
            </a:lvl1pPr>
            <a:lvl2pPr marL="742950" indent="-285750" defTabSz="815975" eaLnBrk="0" hangingPunct="0">
              <a:defRPr i="1">
                <a:solidFill>
                  <a:schemeClr val="tx1"/>
                </a:solidFill>
                <a:latin typeface="Arial" panose="020B0604020202020204" pitchFamily="34" charset="0"/>
                <a:ea typeface="宋体" panose="02010600030101010101" pitchFamily="2" charset="-122"/>
              </a:defRPr>
            </a:lvl2pPr>
            <a:lvl3pPr marL="1143000" indent="-228600" defTabSz="815975" eaLnBrk="0" hangingPunct="0">
              <a:defRPr i="1">
                <a:solidFill>
                  <a:schemeClr val="tx1"/>
                </a:solidFill>
                <a:latin typeface="Arial" panose="020B0604020202020204" pitchFamily="34" charset="0"/>
                <a:ea typeface="宋体" panose="02010600030101010101" pitchFamily="2" charset="-122"/>
              </a:defRPr>
            </a:lvl3pPr>
            <a:lvl4pPr marL="1600200" indent="-228600" defTabSz="815975" eaLnBrk="0" hangingPunct="0">
              <a:defRPr i="1">
                <a:solidFill>
                  <a:schemeClr val="tx1"/>
                </a:solidFill>
                <a:latin typeface="Arial" panose="020B0604020202020204" pitchFamily="34" charset="0"/>
                <a:ea typeface="宋体" panose="02010600030101010101" pitchFamily="2" charset="-122"/>
              </a:defRPr>
            </a:lvl4pPr>
            <a:lvl5pPr marL="2057400" indent="-228600" defTabSz="815975" eaLnBrk="0" hangingPunct="0">
              <a:defRPr i="1">
                <a:solidFill>
                  <a:schemeClr val="tx1"/>
                </a:solidFill>
                <a:latin typeface="Arial" panose="020B0604020202020204" pitchFamily="34" charset="0"/>
                <a:ea typeface="宋体" panose="02010600030101010101" pitchFamily="2" charset="-122"/>
              </a:defRPr>
            </a:lvl5pPr>
            <a:lvl6pPr marL="2514600" indent="-228600" defTabSz="815975"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defTabSz="815975"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defTabSz="815975"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defTabSz="815975"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en-US" b="1">
                <a:solidFill>
                  <a:srgbClr val="FFFFFF"/>
                </a:solidFill>
                <a:ea typeface="楷体" panose="02010609060101010101" pitchFamily="49" charset="-122"/>
              </a:rPr>
              <a:t>点击输入文字内容</a:t>
            </a:r>
            <a:endParaRPr lang="zh-CN" altLang="en-US" b="1">
              <a:solidFill>
                <a:srgbClr val="FFFFFF"/>
              </a:solidFill>
              <a:ea typeface="楷体" panose="02010609060101010101" pitchFamily="49" charset="-122"/>
            </a:endParaRPr>
          </a:p>
        </p:txBody>
      </p:sp>
      <p:pic>
        <p:nvPicPr>
          <p:cNvPr id="16" name="Picture 8" descr="4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8215808">
            <a:off x="3180554" y="2252585"/>
            <a:ext cx="1171575"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8" descr="4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0607313">
            <a:off x="4146546" y="3434322"/>
            <a:ext cx="1303338" cy="762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8" descr="4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740783">
            <a:off x="5175489" y="2217424"/>
            <a:ext cx="1075849"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6" descr="D:\png\12-01_0002_素材天下网-sucaitianxia.com.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3597" y="3569180"/>
            <a:ext cx="3115152" cy="15770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2"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0" fill="hold"/>
                                        <p:tgtEl>
                                          <p:spTgt spid="8"/>
                                        </p:tgtEl>
                                        <p:attrNameLst>
                                          <p:attrName>ppt_x</p:attrName>
                                        </p:attrNameLst>
                                      </p:cBhvr>
                                      <p:tavLst>
                                        <p:tav tm="0">
                                          <p:val>
                                            <p:strVal val="1+#ppt_w/2"/>
                                          </p:val>
                                        </p:tav>
                                        <p:tav tm="100000">
                                          <p:val>
                                            <p:strVal val="#ppt_x"/>
                                          </p:val>
                                        </p:tav>
                                      </p:tavLst>
                                    </p:anim>
                                    <p:anim calcmode="lin" valueType="num">
                                      <p:cBhvr additive="base">
                                        <p:cTn id="8" dur="5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0"/>
                            </p:stCondLst>
                            <p:childTnLst>
                              <p:par>
                                <p:cTn id="10" presetID="56" presetClass="entr" presetSubtype="0" fill="hold" grpId="0" nodeType="afterEffect">
                                  <p:stCondLst>
                                    <p:cond delay="0"/>
                                  </p:stCondLst>
                                  <p:iterate type="lt">
                                    <p:tmPct val="10000"/>
                                  </p:iterate>
                                  <p:childTnLst>
                                    <p:set>
                                      <p:cBhvr>
                                        <p:cTn id="11" dur="1" fill="hold">
                                          <p:stCondLst>
                                            <p:cond delay="0"/>
                                          </p:stCondLst>
                                        </p:cTn>
                                        <p:tgtEl>
                                          <p:spTgt spid="9"/>
                                        </p:tgtEl>
                                        <p:attrNameLst>
                                          <p:attrName>style.visibility</p:attrName>
                                        </p:attrNameLst>
                                      </p:cBhvr>
                                      <p:to>
                                        <p:strVal val="visible"/>
                                      </p:to>
                                    </p:set>
                                    <p:anim by="(-#ppt_w*2)" calcmode="lin" valueType="num">
                                      <p:cBhvr rctx="PPT">
                                        <p:cTn id="12" dur="500" autoRev="1" fill="hold">
                                          <p:stCondLst>
                                            <p:cond delay="0"/>
                                          </p:stCondLst>
                                        </p:cTn>
                                        <p:tgtEl>
                                          <p:spTgt spid="9"/>
                                        </p:tgtEl>
                                        <p:attrNameLst>
                                          <p:attrName>ppt_w</p:attrName>
                                        </p:attrNameLst>
                                      </p:cBhvr>
                                    </p:anim>
                                    <p:anim by="(#ppt_w*0.50)" calcmode="lin" valueType="num">
                                      <p:cBhvr>
                                        <p:cTn id="13" dur="500" decel="50000" autoRev="1" fill="hold">
                                          <p:stCondLst>
                                            <p:cond delay="0"/>
                                          </p:stCondLst>
                                        </p:cTn>
                                        <p:tgtEl>
                                          <p:spTgt spid="9"/>
                                        </p:tgtEl>
                                        <p:attrNameLst>
                                          <p:attrName>ppt_x</p:attrName>
                                        </p:attrNameLst>
                                      </p:cBhvr>
                                    </p:anim>
                                    <p:anim from="(-#ppt_h/2)" to="(#ppt_y)" calcmode="lin" valueType="num">
                                      <p:cBhvr>
                                        <p:cTn id="14" dur="1000" fill="hold">
                                          <p:stCondLst>
                                            <p:cond delay="0"/>
                                          </p:stCondLst>
                                        </p:cTn>
                                        <p:tgtEl>
                                          <p:spTgt spid="9"/>
                                        </p:tgtEl>
                                        <p:attrNameLst>
                                          <p:attrName>ppt_y</p:attrName>
                                        </p:attrNameLst>
                                      </p:cBhvr>
                                    </p:anim>
                                    <p:animRot by="21600000">
                                      <p:cBhvr>
                                        <p:cTn id="15" dur="1000" fill="hold">
                                          <p:stCondLst>
                                            <p:cond delay="0"/>
                                          </p:stCondLst>
                                        </p:cTn>
                                        <p:tgtEl>
                                          <p:spTgt spid="9"/>
                                        </p:tgtEl>
                                        <p:attrNameLst>
                                          <p:attrName>r</p:attrName>
                                        </p:attrNameLst>
                                      </p:cBhvr>
                                    </p:animRot>
                                  </p:childTnLst>
                                </p:cTn>
                              </p:par>
                            </p:childTnLst>
                          </p:cTn>
                        </p:par>
                        <p:par>
                          <p:cTn id="16" fill="hold">
                            <p:stCondLst>
                              <p:cond delay="1299"/>
                            </p:stCondLst>
                            <p:childTnLst>
                              <p:par>
                                <p:cTn id="17" presetID="9"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dissolve">
                                      <p:cBhvr>
                                        <p:cTn id="19" dur="500"/>
                                        <p:tgtEl>
                                          <p:spTgt spid="10"/>
                                        </p:tgtEl>
                                      </p:cBhvr>
                                    </p:animEffect>
                                  </p:childTnLst>
                                </p:cTn>
                              </p:par>
                            </p:childTnLst>
                          </p:cTn>
                        </p:par>
                        <p:par>
                          <p:cTn id="20" fill="hold">
                            <p:stCondLst>
                              <p:cond delay="1799"/>
                            </p:stCondLst>
                            <p:childTnLst>
                              <p:par>
                                <p:cTn id="21" presetID="22" presetClass="entr" presetSubtype="8"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left)">
                                      <p:cBhvr>
                                        <p:cTn id="23" dur="2000"/>
                                        <p:tgtEl>
                                          <p:spTgt spid="13"/>
                                        </p:tgtEl>
                                      </p:cBhvr>
                                    </p:animEffect>
                                  </p:childTnLst>
                                </p:cTn>
                              </p:par>
                            </p:childTnLst>
                          </p:cTn>
                        </p:par>
                        <p:par>
                          <p:cTn id="24" fill="hold">
                            <p:stCondLst>
                              <p:cond delay="3799"/>
                            </p:stCondLst>
                            <p:childTnLst>
                              <p:par>
                                <p:cTn id="25" presetID="22" presetClass="entr" presetSubtype="1"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up)">
                                      <p:cBhvr>
                                        <p:cTn id="27" dur="500"/>
                                        <p:tgtEl>
                                          <p:spTgt spid="16"/>
                                        </p:tgtEl>
                                      </p:cBhvr>
                                    </p:animEffect>
                                  </p:childTnLst>
                                </p:cTn>
                              </p:par>
                            </p:childTnLst>
                          </p:cTn>
                        </p:par>
                        <p:par>
                          <p:cTn id="28" fill="hold">
                            <p:stCondLst>
                              <p:cond delay="4299"/>
                            </p:stCondLst>
                            <p:childTnLst>
                              <p:par>
                                <p:cTn id="29" presetID="9" presetClass="entr" presetSubtype="0"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dissolve">
                                      <p:cBhvr>
                                        <p:cTn id="31" dur="500"/>
                                        <p:tgtEl>
                                          <p:spTgt spid="11"/>
                                        </p:tgtEl>
                                      </p:cBhvr>
                                    </p:animEffect>
                                  </p:childTnLst>
                                </p:cTn>
                              </p:par>
                            </p:childTnLst>
                          </p:cTn>
                        </p:par>
                        <p:par>
                          <p:cTn id="32" fill="hold">
                            <p:stCondLst>
                              <p:cond delay="4799"/>
                            </p:stCondLst>
                            <p:childTnLst>
                              <p:par>
                                <p:cTn id="33" presetID="22" presetClass="entr" presetSubtype="8" fill="hold" grpId="0"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left)">
                                      <p:cBhvr>
                                        <p:cTn id="35" dur="2000"/>
                                        <p:tgtEl>
                                          <p:spTgt spid="14"/>
                                        </p:tgtEl>
                                      </p:cBhvr>
                                    </p:animEffect>
                                  </p:childTnLst>
                                </p:cTn>
                              </p:par>
                            </p:childTnLst>
                          </p:cTn>
                        </p:par>
                        <p:par>
                          <p:cTn id="36" fill="hold">
                            <p:stCondLst>
                              <p:cond delay="6799"/>
                            </p:stCondLst>
                            <p:childTnLst>
                              <p:par>
                                <p:cTn id="37" presetID="22" presetClass="entr" presetSubtype="8" fill="hold" nodeType="after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left)">
                                      <p:cBhvr>
                                        <p:cTn id="39" dur="500"/>
                                        <p:tgtEl>
                                          <p:spTgt spid="17"/>
                                        </p:tgtEl>
                                      </p:cBhvr>
                                    </p:animEffect>
                                  </p:childTnLst>
                                </p:cTn>
                              </p:par>
                            </p:childTnLst>
                          </p:cTn>
                        </p:par>
                        <p:par>
                          <p:cTn id="40" fill="hold">
                            <p:stCondLst>
                              <p:cond delay="7299"/>
                            </p:stCondLst>
                            <p:childTnLst>
                              <p:par>
                                <p:cTn id="41" presetID="9" presetClass="entr" presetSubtype="0" fill="hold" nodeType="after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dissolve">
                                      <p:cBhvr>
                                        <p:cTn id="43" dur="500"/>
                                        <p:tgtEl>
                                          <p:spTgt spid="12"/>
                                        </p:tgtEl>
                                      </p:cBhvr>
                                    </p:animEffect>
                                  </p:childTnLst>
                                </p:cTn>
                              </p:par>
                            </p:childTnLst>
                          </p:cTn>
                        </p:par>
                        <p:par>
                          <p:cTn id="44" fill="hold">
                            <p:stCondLst>
                              <p:cond delay="7799"/>
                            </p:stCondLst>
                            <p:childTnLst>
                              <p:par>
                                <p:cTn id="45" presetID="22" presetClass="entr" presetSubtype="8" fill="hold" grpId="0" nodeType="after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left)">
                                      <p:cBhvr>
                                        <p:cTn id="47" dur="2000"/>
                                        <p:tgtEl>
                                          <p:spTgt spid="15"/>
                                        </p:tgtEl>
                                      </p:cBhvr>
                                    </p:animEffect>
                                  </p:childTnLst>
                                </p:cTn>
                              </p:par>
                            </p:childTnLst>
                          </p:cTn>
                        </p:par>
                        <p:par>
                          <p:cTn id="48" fill="hold">
                            <p:stCondLst>
                              <p:cond delay="9799"/>
                            </p:stCondLst>
                            <p:childTnLst>
                              <p:par>
                                <p:cTn id="49" presetID="22" presetClass="entr" presetSubtype="4" fill="hold" nodeType="after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wipe(down)">
                                      <p:cBhvr>
                                        <p:cTn id="5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4" grpId="0"/>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683568" y="339501"/>
            <a:ext cx="530690" cy="499419"/>
            <a:chOff x="795693" y="377252"/>
            <a:chExt cx="530690" cy="499419"/>
          </a:xfrm>
        </p:grpSpPr>
        <p:pic>
          <p:nvPicPr>
            <p:cNvPr id="5" name="Picture 2" descr="C:\Users\Administrator\Desktop\11519219_230238617143_2副本.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95693" y="377252"/>
              <a:ext cx="530690" cy="4994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bwMode="auto">
            <a:xfrm>
              <a:off x="871907" y="377253"/>
              <a:ext cx="432048" cy="461665"/>
            </a:xfrm>
            <a:prstGeom prst="rect">
              <a:avLst/>
            </a:prstGeom>
            <a:noFill/>
          </p:spPr>
          <p:txBody>
            <a:bodyPr wrap="square">
              <a:spAutoFit/>
            </a:bodyPr>
            <a:lstStyle/>
            <a:p>
              <a:pPr>
                <a:defRPr/>
              </a:pPr>
              <a:r>
                <a:rPr lang="en-US" altLang="zh-CN" sz="2400" b="1" smtClean="0">
                  <a:solidFill>
                    <a:prstClr val="black"/>
                  </a:solidFill>
                  <a:latin typeface="微软雅黑" panose="020B0503020204020204" pitchFamily="34" charset="-122"/>
                  <a:ea typeface="微软雅黑" panose="020B0503020204020204" pitchFamily="34" charset="-122"/>
                </a:rPr>
                <a:t>3</a:t>
              </a:r>
              <a:endParaRPr lang="zh-CN" altLang="en-US" sz="2400" b="1" dirty="0">
                <a:solidFill>
                  <a:prstClr val="black"/>
                </a:solidFill>
                <a:latin typeface="微软雅黑" panose="020B0503020204020204" pitchFamily="34" charset="-122"/>
                <a:ea typeface="微软雅黑" panose="020B0503020204020204" pitchFamily="34" charset="-122"/>
              </a:endParaRPr>
            </a:p>
          </p:txBody>
        </p:sp>
      </p:grpSp>
      <p:sp>
        <p:nvSpPr>
          <p:cNvPr id="7" name="矩形 24"/>
          <p:cNvSpPr>
            <a:spLocks noChangeArrowheads="1"/>
          </p:cNvSpPr>
          <p:nvPr/>
        </p:nvSpPr>
        <p:spPr bwMode="auto">
          <a:xfrm>
            <a:off x="1242417" y="325776"/>
            <a:ext cx="32624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buFont typeface="Arial" panose="020B0604020202020204" pitchFamily="34" charset="0"/>
              <a:buNone/>
            </a:pPr>
            <a:r>
              <a:rPr lang="zh-CN" altLang="en-US" sz="2400">
                <a:solidFill>
                  <a:srgbClr val="262626"/>
                </a:solidFill>
                <a:latin typeface="方正大标宋繁体" panose="02010601030101010101" pitchFamily="2" charset="-122"/>
                <a:ea typeface="方正大标宋繁体" panose="02010601030101010101" pitchFamily="2" charset="-122"/>
                <a:sym typeface="微软雅黑" panose="020B0503020204020204" pitchFamily="34" charset="-122"/>
              </a:rPr>
              <a:t>请在此处输入您的标题</a:t>
            </a:r>
            <a:endParaRPr lang="zh-CN" altLang="en-US" sz="2400">
              <a:latin typeface="方正大标宋繁体" panose="02010601030101010101" pitchFamily="2" charset="-122"/>
              <a:ea typeface="方正大标宋繁体" panose="02010601030101010101" pitchFamily="2" charset="-122"/>
            </a:endParaRPr>
          </a:p>
        </p:txBody>
      </p:sp>
      <p:pic>
        <p:nvPicPr>
          <p:cNvPr id="27" name="图片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5420" y="-127343"/>
            <a:ext cx="1798580" cy="1451866"/>
          </a:xfrm>
          <a:prstGeom prst="rect">
            <a:avLst/>
          </a:prstGeom>
        </p:spPr>
      </p:pic>
      <p:pic>
        <p:nvPicPr>
          <p:cNvPr id="8" name="Picture 2" descr="D:\png\0101000028865661_0006_图层-2-副本-8.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4332448" y="3139521"/>
            <a:ext cx="477575" cy="133808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png\0101000028865661_0006_图层-2-副本-8.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3829722">
            <a:off x="3622640" y="2770390"/>
            <a:ext cx="477575" cy="133808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D:\png\0101000028865661_0006_图层-2-副本-8.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7339619">
            <a:off x="5120502" y="2770391"/>
            <a:ext cx="477575" cy="133808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D:\png\0101000028865661_0006_图层-2-副本-8.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flipV="1">
            <a:off x="4335066" y="1297380"/>
            <a:ext cx="477575" cy="145013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D:\png\0101000028865661_0006_图层-2-副本-8.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7200000" flipV="1">
            <a:off x="3561961" y="1798902"/>
            <a:ext cx="517566" cy="133808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D:\png\0101000028865661_0006_图层-2-副本-8.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3774915" flipV="1">
            <a:off x="5106704" y="1649611"/>
            <a:ext cx="477575" cy="145013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3804173" y="987574"/>
            <a:ext cx="1569660" cy="369332"/>
          </a:xfrm>
          <a:prstGeom prst="rect">
            <a:avLst/>
          </a:prstGeom>
          <a:noFill/>
        </p:spPr>
        <p:txBody>
          <a:bodyPr wrap="none" rtlCol="0">
            <a:spAutoFit/>
          </a:bodyPr>
          <a:lstStyle/>
          <a:p>
            <a:r>
              <a:rPr lang="zh-CN" altLang="en-US" dirty="0" smtClean="0">
                <a:latin typeface="方正粗圆简体" panose="03000509000000000000" pitchFamily="65" charset="-122"/>
                <a:ea typeface="方正粗圆简体" panose="03000509000000000000" pitchFamily="65" charset="-122"/>
              </a:rPr>
              <a:t>单击添加内容</a:t>
            </a:r>
            <a:endParaRPr lang="zh-CN" altLang="en-US" dirty="0">
              <a:latin typeface="方正粗圆简体" panose="03000509000000000000" pitchFamily="65" charset="-122"/>
              <a:ea typeface="方正粗圆简体" panose="03000509000000000000" pitchFamily="65" charset="-122"/>
            </a:endParaRPr>
          </a:p>
        </p:txBody>
      </p:sp>
      <p:sp>
        <p:nvSpPr>
          <p:cNvPr id="15" name="TextBox 14"/>
          <p:cNvSpPr txBox="1"/>
          <p:nvPr/>
        </p:nvSpPr>
        <p:spPr>
          <a:xfrm>
            <a:off x="5934796" y="1831526"/>
            <a:ext cx="1569660" cy="369332"/>
          </a:xfrm>
          <a:prstGeom prst="rect">
            <a:avLst/>
          </a:prstGeom>
          <a:noFill/>
        </p:spPr>
        <p:txBody>
          <a:bodyPr wrap="none" rtlCol="0">
            <a:spAutoFit/>
          </a:bodyPr>
          <a:lstStyle/>
          <a:p>
            <a:r>
              <a:rPr lang="zh-CN" altLang="en-US" dirty="0" smtClean="0">
                <a:latin typeface="方正粗圆简体" panose="03000509000000000000" pitchFamily="65" charset="-122"/>
                <a:ea typeface="方正粗圆简体" panose="03000509000000000000" pitchFamily="65" charset="-122"/>
              </a:rPr>
              <a:t>单击添加内容</a:t>
            </a:r>
            <a:endParaRPr lang="zh-CN" altLang="en-US" dirty="0">
              <a:latin typeface="方正粗圆简体" panose="03000509000000000000" pitchFamily="65" charset="-122"/>
              <a:ea typeface="方正粗圆简体" panose="03000509000000000000" pitchFamily="65" charset="-122"/>
            </a:endParaRPr>
          </a:p>
        </p:txBody>
      </p:sp>
      <p:sp>
        <p:nvSpPr>
          <p:cNvPr id="16" name="TextBox 15"/>
          <p:cNvSpPr txBox="1"/>
          <p:nvPr/>
        </p:nvSpPr>
        <p:spPr>
          <a:xfrm>
            <a:off x="5934796" y="3540539"/>
            <a:ext cx="1569660" cy="369332"/>
          </a:xfrm>
          <a:prstGeom prst="rect">
            <a:avLst/>
          </a:prstGeom>
          <a:noFill/>
        </p:spPr>
        <p:txBody>
          <a:bodyPr wrap="none" rtlCol="0">
            <a:spAutoFit/>
          </a:bodyPr>
          <a:lstStyle/>
          <a:p>
            <a:r>
              <a:rPr lang="zh-CN" altLang="en-US" dirty="0" smtClean="0">
                <a:latin typeface="方正粗圆简体" panose="03000509000000000000" pitchFamily="65" charset="-122"/>
                <a:ea typeface="方正粗圆简体" panose="03000509000000000000" pitchFamily="65" charset="-122"/>
              </a:rPr>
              <a:t>单击添加内容</a:t>
            </a:r>
            <a:endParaRPr lang="zh-CN" altLang="en-US" dirty="0">
              <a:latin typeface="方正粗圆简体" panose="03000509000000000000" pitchFamily="65" charset="-122"/>
              <a:ea typeface="方正粗圆简体" panose="03000509000000000000" pitchFamily="65" charset="-122"/>
            </a:endParaRPr>
          </a:p>
        </p:txBody>
      </p:sp>
      <p:sp>
        <p:nvSpPr>
          <p:cNvPr id="17" name="TextBox 16"/>
          <p:cNvSpPr txBox="1"/>
          <p:nvPr/>
        </p:nvSpPr>
        <p:spPr>
          <a:xfrm>
            <a:off x="1701425" y="1831526"/>
            <a:ext cx="1569660" cy="369332"/>
          </a:xfrm>
          <a:prstGeom prst="rect">
            <a:avLst/>
          </a:prstGeom>
          <a:noFill/>
        </p:spPr>
        <p:txBody>
          <a:bodyPr wrap="none" rtlCol="0">
            <a:spAutoFit/>
          </a:bodyPr>
          <a:lstStyle/>
          <a:p>
            <a:r>
              <a:rPr lang="zh-CN" altLang="en-US" dirty="0" smtClean="0">
                <a:latin typeface="方正粗圆简体" panose="03000509000000000000" pitchFamily="65" charset="-122"/>
                <a:ea typeface="方正粗圆简体" panose="03000509000000000000" pitchFamily="65" charset="-122"/>
              </a:rPr>
              <a:t>单击添加内容</a:t>
            </a:r>
            <a:endParaRPr lang="zh-CN" altLang="en-US" dirty="0">
              <a:latin typeface="方正粗圆简体" panose="03000509000000000000" pitchFamily="65" charset="-122"/>
              <a:ea typeface="方正粗圆简体" panose="03000509000000000000" pitchFamily="65" charset="-122"/>
            </a:endParaRPr>
          </a:p>
        </p:txBody>
      </p:sp>
      <p:sp>
        <p:nvSpPr>
          <p:cNvPr id="18" name="TextBox 17"/>
          <p:cNvSpPr txBox="1"/>
          <p:nvPr/>
        </p:nvSpPr>
        <p:spPr>
          <a:xfrm>
            <a:off x="1859957" y="3540539"/>
            <a:ext cx="1569660" cy="369332"/>
          </a:xfrm>
          <a:prstGeom prst="rect">
            <a:avLst/>
          </a:prstGeom>
          <a:noFill/>
        </p:spPr>
        <p:txBody>
          <a:bodyPr wrap="none" rtlCol="0">
            <a:spAutoFit/>
          </a:bodyPr>
          <a:lstStyle/>
          <a:p>
            <a:r>
              <a:rPr lang="zh-CN" altLang="en-US" dirty="0" smtClean="0">
                <a:latin typeface="方正粗圆简体" panose="03000509000000000000" pitchFamily="65" charset="-122"/>
                <a:ea typeface="方正粗圆简体" panose="03000509000000000000" pitchFamily="65" charset="-122"/>
              </a:rPr>
              <a:t>单击添加内容</a:t>
            </a:r>
            <a:endParaRPr lang="zh-CN" altLang="en-US" dirty="0">
              <a:latin typeface="方正粗圆简体" panose="03000509000000000000" pitchFamily="65" charset="-122"/>
              <a:ea typeface="方正粗圆简体" panose="03000509000000000000" pitchFamily="65" charset="-122"/>
            </a:endParaRPr>
          </a:p>
        </p:txBody>
      </p:sp>
      <p:sp>
        <p:nvSpPr>
          <p:cNvPr id="19" name="TextBox 18"/>
          <p:cNvSpPr txBox="1"/>
          <p:nvPr/>
        </p:nvSpPr>
        <p:spPr>
          <a:xfrm>
            <a:off x="3804173" y="4447603"/>
            <a:ext cx="1569660" cy="369332"/>
          </a:xfrm>
          <a:prstGeom prst="rect">
            <a:avLst/>
          </a:prstGeom>
          <a:noFill/>
        </p:spPr>
        <p:txBody>
          <a:bodyPr wrap="none" rtlCol="0">
            <a:spAutoFit/>
          </a:bodyPr>
          <a:lstStyle/>
          <a:p>
            <a:r>
              <a:rPr lang="zh-CN" altLang="en-US" dirty="0" smtClean="0">
                <a:latin typeface="方正粗圆简体" panose="03000509000000000000" pitchFamily="65" charset="-122"/>
                <a:ea typeface="方正粗圆简体" panose="03000509000000000000" pitchFamily="65" charset="-122"/>
              </a:rPr>
              <a:t>单击添加内容</a:t>
            </a:r>
            <a:endParaRPr lang="zh-CN" altLang="en-US" dirty="0">
              <a:latin typeface="方正粗圆简体" panose="03000509000000000000" pitchFamily="65" charset="-122"/>
              <a:ea typeface="方正粗圆简体" panose="03000509000000000000" pitchFamily="65" charset="-122"/>
            </a:endParaRPr>
          </a:p>
        </p:txBody>
      </p:sp>
      <p:pic>
        <p:nvPicPr>
          <p:cNvPr id="20" name="Picture 5" descr="D:\png\a8802_0004_layer--3副本.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39033" y="3178844"/>
            <a:ext cx="1209431" cy="171718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D:\png\a8802_0004_layer--3副本.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500995">
            <a:off x="6337401" y="3952202"/>
            <a:ext cx="849391" cy="120598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3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par>
                                <p:cTn id="17" presetID="3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style.rotation</p:attrName>
                                        </p:attrNameLst>
                                      </p:cBhvr>
                                      <p:tavLst>
                                        <p:tav tm="0">
                                          <p:val>
                                            <p:fltVal val="90"/>
                                          </p:val>
                                        </p:tav>
                                        <p:tav tm="100000">
                                          <p:val>
                                            <p:fltVal val="0"/>
                                          </p:val>
                                        </p:tav>
                                      </p:tavLst>
                                    </p:anim>
                                    <p:animEffect transition="in" filter="fade">
                                      <p:cBhvr>
                                        <p:cTn id="22" dur="1000"/>
                                        <p:tgtEl>
                                          <p:spTgt spid="10"/>
                                        </p:tgtEl>
                                      </p:cBhvr>
                                    </p:animEffect>
                                  </p:childTnLst>
                                </p:cTn>
                              </p:par>
                              <p:par>
                                <p:cTn id="23" presetID="3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1000" fill="hold"/>
                                        <p:tgtEl>
                                          <p:spTgt spid="11"/>
                                        </p:tgtEl>
                                        <p:attrNameLst>
                                          <p:attrName>ppt_w</p:attrName>
                                        </p:attrNameLst>
                                      </p:cBhvr>
                                      <p:tavLst>
                                        <p:tav tm="0">
                                          <p:val>
                                            <p:fltVal val="0"/>
                                          </p:val>
                                        </p:tav>
                                        <p:tav tm="100000">
                                          <p:val>
                                            <p:strVal val="#ppt_w"/>
                                          </p:val>
                                        </p:tav>
                                      </p:tavLst>
                                    </p:anim>
                                    <p:anim calcmode="lin" valueType="num">
                                      <p:cBhvr>
                                        <p:cTn id="26" dur="1000" fill="hold"/>
                                        <p:tgtEl>
                                          <p:spTgt spid="11"/>
                                        </p:tgtEl>
                                        <p:attrNameLst>
                                          <p:attrName>ppt_h</p:attrName>
                                        </p:attrNameLst>
                                      </p:cBhvr>
                                      <p:tavLst>
                                        <p:tav tm="0">
                                          <p:val>
                                            <p:fltVal val="0"/>
                                          </p:val>
                                        </p:tav>
                                        <p:tav tm="100000">
                                          <p:val>
                                            <p:strVal val="#ppt_h"/>
                                          </p:val>
                                        </p:tav>
                                      </p:tavLst>
                                    </p:anim>
                                    <p:anim calcmode="lin" valueType="num">
                                      <p:cBhvr>
                                        <p:cTn id="27" dur="1000" fill="hold"/>
                                        <p:tgtEl>
                                          <p:spTgt spid="11"/>
                                        </p:tgtEl>
                                        <p:attrNameLst>
                                          <p:attrName>style.rotation</p:attrName>
                                        </p:attrNameLst>
                                      </p:cBhvr>
                                      <p:tavLst>
                                        <p:tav tm="0">
                                          <p:val>
                                            <p:fltVal val="90"/>
                                          </p:val>
                                        </p:tav>
                                        <p:tav tm="100000">
                                          <p:val>
                                            <p:fltVal val="0"/>
                                          </p:val>
                                        </p:tav>
                                      </p:tavLst>
                                    </p:anim>
                                    <p:animEffect transition="in" filter="fade">
                                      <p:cBhvr>
                                        <p:cTn id="28" dur="1000"/>
                                        <p:tgtEl>
                                          <p:spTgt spid="11"/>
                                        </p:tgtEl>
                                      </p:cBhvr>
                                    </p:animEffect>
                                  </p:childTnLst>
                                </p:cTn>
                              </p:par>
                              <p:par>
                                <p:cTn id="29" presetID="3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fltVal val="0"/>
                                          </p:val>
                                        </p:tav>
                                        <p:tav tm="100000">
                                          <p:val>
                                            <p:strVal val="#ppt_w"/>
                                          </p:val>
                                        </p:tav>
                                      </p:tavLst>
                                    </p:anim>
                                    <p:anim calcmode="lin" valueType="num">
                                      <p:cBhvr>
                                        <p:cTn id="32" dur="1000" fill="hold"/>
                                        <p:tgtEl>
                                          <p:spTgt spid="12"/>
                                        </p:tgtEl>
                                        <p:attrNameLst>
                                          <p:attrName>ppt_h</p:attrName>
                                        </p:attrNameLst>
                                      </p:cBhvr>
                                      <p:tavLst>
                                        <p:tav tm="0">
                                          <p:val>
                                            <p:fltVal val="0"/>
                                          </p:val>
                                        </p:tav>
                                        <p:tav tm="100000">
                                          <p:val>
                                            <p:strVal val="#ppt_h"/>
                                          </p:val>
                                        </p:tav>
                                      </p:tavLst>
                                    </p:anim>
                                    <p:anim calcmode="lin" valueType="num">
                                      <p:cBhvr>
                                        <p:cTn id="33" dur="1000" fill="hold"/>
                                        <p:tgtEl>
                                          <p:spTgt spid="12"/>
                                        </p:tgtEl>
                                        <p:attrNameLst>
                                          <p:attrName>style.rotation</p:attrName>
                                        </p:attrNameLst>
                                      </p:cBhvr>
                                      <p:tavLst>
                                        <p:tav tm="0">
                                          <p:val>
                                            <p:fltVal val="90"/>
                                          </p:val>
                                        </p:tav>
                                        <p:tav tm="100000">
                                          <p:val>
                                            <p:fltVal val="0"/>
                                          </p:val>
                                        </p:tav>
                                      </p:tavLst>
                                    </p:anim>
                                    <p:animEffect transition="in" filter="fade">
                                      <p:cBhvr>
                                        <p:cTn id="34" dur="1000"/>
                                        <p:tgtEl>
                                          <p:spTgt spid="12"/>
                                        </p:tgtEl>
                                      </p:cBhvr>
                                    </p:animEffect>
                                  </p:childTnLst>
                                </p:cTn>
                              </p:par>
                              <p:par>
                                <p:cTn id="35" presetID="31"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1000" fill="hold"/>
                                        <p:tgtEl>
                                          <p:spTgt spid="13"/>
                                        </p:tgtEl>
                                        <p:attrNameLst>
                                          <p:attrName>ppt_w</p:attrName>
                                        </p:attrNameLst>
                                      </p:cBhvr>
                                      <p:tavLst>
                                        <p:tav tm="0">
                                          <p:val>
                                            <p:fltVal val="0"/>
                                          </p:val>
                                        </p:tav>
                                        <p:tav tm="100000">
                                          <p:val>
                                            <p:strVal val="#ppt_w"/>
                                          </p:val>
                                        </p:tav>
                                      </p:tavLst>
                                    </p:anim>
                                    <p:anim calcmode="lin" valueType="num">
                                      <p:cBhvr>
                                        <p:cTn id="38" dur="1000" fill="hold"/>
                                        <p:tgtEl>
                                          <p:spTgt spid="13"/>
                                        </p:tgtEl>
                                        <p:attrNameLst>
                                          <p:attrName>ppt_h</p:attrName>
                                        </p:attrNameLst>
                                      </p:cBhvr>
                                      <p:tavLst>
                                        <p:tav tm="0">
                                          <p:val>
                                            <p:fltVal val="0"/>
                                          </p:val>
                                        </p:tav>
                                        <p:tav tm="100000">
                                          <p:val>
                                            <p:strVal val="#ppt_h"/>
                                          </p:val>
                                        </p:tav>
                                      </p:tavLst>
                                    </p:anim>
                                    <p:anim calcmode="lin" valueType="num">
                                      <p:cBhvr>
                                        <p:cTn id="39" dur="1000" fill="hold"/>
                                        <p:tgtEl>
                                          <p:spTgt spid="13"/>
                                        </p:tgtEl>
                                        <p:attrNameLst>
                                          <p:attrName>style.rotation</p:attrName>
                                        </p:attrNameLst>
                                      </p:cBhvr>
                                      <p:tavLst>
                                        <p:tav tm="0">
                                          <p:val>
                                            <p:fltVal val="90"/>
                                          </p:val>
                                        </p:tav>
                                        <p:tav tm="100000">
                                          <p:val>
                                            <p:fltVal val="0"/>
                                          </p:val>
                                        </p:tav>
                                      </p:tavLst>
                                    </p:anim>
                                    <p:animEffect transition="in" filter="fade">
                                      <p:cBhvr>
                                        <p:cTn id="40" dur="1000"/>
                                        <p:tgtEl>
                                          <p:spTgt spid="13"/>
                                        </p:tgtEl>
                                      </p:cBhvr>
                                    </p:animEffect>
                                  </p:childTnLst>
                                </p:cTn>
                              </p:par>
                            </p:childTnLst>
                          </p:cTn>
                        </p:par>
                        <p:par>
                          <p:cTn id="41" fill="hold">
                            <p:stCondLst>
                              <p:cond delay="1000"/>
                            </p:stCondLst>
                            <p:childTnLst>
                              <p:par>
                                <p:cTn id="42" presetID="42" presetClass="entr" presetSubtype="0" fill="hold" grpId="0" nodeType="after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anim calcmode="lin" valueType="num">
                                      <p:cBhvr>
                                        <p:cTn id="45" dur="500" fill="hold"/>
                                        <p:tgtEl>
                                          <p:spTgt spid="14"/>
                                        </p:tgtEl>
                                        <p:attrNameLst>
                                          <p:attrName>ppt_x</p:attrName>
                                        </p:attrNameLst>
                                      </p:cBhvr>
                                      <p:tavLst>
                                        <p:tav tm="0">
                                          <p:val>
                                            <p:strVal val="#ppt_x"/>
                                          </p:val>
                                        </p:tav>
                                        <p:tav tm="100000">
                                          <p:val>
                                            <p:strVal val="#ppt_x"/>
                                          </p:val>
                                        </p:tav>
                                      </p:tavLst>
                                    </p:anim>
                                    <p:anim calcmode="lin" valueType="num">
                                      <p:cBhvr>
                                        <p:cTn id="46" dur="500" fill="hold"/>
                                        <p:tgtEl>
                                          <p:spTgt spid="14"/>
                                        </p:tgtEl>
                                        <p:attrNameLst>
                                          <p:attrName>ppt_y</p:attrName>
                                        </p:attrNameLst>
                                      </p:cBhvr>
                                      <p:tavLst>
                                        <p:tav tm="0">
                                          <p:val>
                                            <p:strVal val="#ppt_y+.1"/>
                                          </p:val>
                                        </p:tav>
                                        <p:tav tm="100000">
                                          <p:val>
                                            <p:strVal val="#ppt_y"/>
                                          </p:val>
                                        </p:tav>
                                      </p:tavLst>
                                    </p:anim>
                                  </p:childTnLst>
                                </p:cTn>
                              </p:par>
                            </p:childTnLst>
                          </p:cTn>
                        </p:par>
                        <p:par>
                          <p:cTn id="47" fill="hold">
                            <p:stCondLst>
                              <p:cond delay="1500"/>
                            </p:stCondLst>
                            <p:childTnLst>
                              <p:par>
                                <p:cTn id="48" presetID="42" presetClass="entr" presetSubtype="0" fill="hold" grpId="0" nodeType="after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500"/>
                                        <p:tgtEl>
                                          <p:spTgt spid="15"/>
                                        </p:tgtEl>
                                      </p:cBhvr>
                                    </p:animEffect>
                                    <p:anim calcmode="lin" valueType="num">
                                      <p:cBhvr>
                                        <p:cTn id="51" dur="500" fill="hold"/>
                                        <p:tgtEl>
                                          <p:spTgt spid="15"/>
                                        </p:tgtEl>
                                        <p:attrNameLst>
                                          <p:attrName>ppt_x</p:attrName>
                                        </p:attrNameLst>
                                      </p:cBhvr>
                                      <p:tavLst>
                                        <p:tav tm="0">
                                          <p:val>
                                            <p:strVal val="#ppt_x"/>
                                          </p:val>
                                        </p:tav>
                                        <p:tav tm="100000">
                                          <p:val>
                                            <p:strVal val="#ppt_x"/>
                                          </p:val>
                                        </p:tav>
                                      </p:tavLst>
                                    </p:anim>
                                    <p:anim calcmode="lin" valueType="num">
                                      <p:cBhvr>
                                        <p:cTn id="52" dur="500" fill="hold"/>
                                        <p:tgtEl>
                                          <p:spTgt spid="15"/>
                                        </p:tgtEl>
                                        <p:attrNameLst>
                                          <p:attrName>ppt_y</p:attrName>
                                        </p:attrNameLst>
                                      </p:cBhvr>
                                      <p:tavLst>
                                        <p:tav tm="0">
                                          <p:val>
                                            <p:strVal val="#ppt_y+.1"/>
                                          </p:val>
                                        </p:tav>
                                        <p:tav tm="100000">
                                          <p:val>
                                            <p:strVal val="#ppt_y"/>
                                          </p:val>
                                        </p:tav>
                                      </p:tavLst>
                                    </p:anim>
                                  </p:childTnLst>
                                </p:cTn>
                              </p:par>
                            </p:childTnLst>
                          </p:cTn>
                        </p:par>
                        <p:par>
                          <p:cTn id="53" fill="hold">
                            <p:stCondLst>
                              <p:cond delay="2000"/>
                            </p:stCondLst>
                            <p:childTnLst>
                              <p:par>
                                <p:cTn id="54" presetID="42" presetClass="entr" presetSubtype="0" fill="hold" grpId="0" nodeType="after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anim calcmode="lin" valueType="num">
                                      <p:cBhvr>
                                        <p:cTn id="57" dur="500" fill="hold"/>
                                        <p:tgtEl>
                                          <p:spTgt spid="16"/>
                                        </p:tgtEl>
                                        <p:attrNameLst>
                                          <p:attrName>ppt_x</p:attrName>
                                        </p:attrNameLst>
                                      </p:cBhvr>
                                      <p:tavLst>
                                        <p:tav tm="0">
                                          <p:val>
                                            <p:strVal val="#ppt_x"/>
                                          </p:val>
                                        </p:tav>
                                        <p:tav tm="100000">
                                          <p:val>
                                            <p:strVal val="#ppt_x"/>
                                          </p:val>
                                        </p:tav>
                                      </p:tavLst>
                                    </p:anim>
                                    <p:anim calcmode="lin" valueType="num">
                                      <p:cBhvr>
                                        <p:cTn id="58" dur="500" fill="hold"/>
                                        <p:tgtEl>
                                          <p:spTgt spid="16"/>
                                        </p:tgtEl>
                                        <p:attrNameLst>
                                          <p:attrName>ppt_y</p:attrName>
                                        </p:attrNameLst>
                                      </p:cBhvr>
                                      <p:tavLst>
                                        <p:tav tm="0">
                                          <p:val>
                                            <p:strVal val="#ppt_y+.1"/>
                                          </p:val>
                                        </p:tav>
                                        <p:tav tm="100000">
                                          <p:val>
                                            <p:strVal val="#ppt_y"/>
                                          </p:val>
                                        </p:tav>
                                      </p:tavLst>
                                    </p:anim>
                                  </p:childTnLst>
                                </p:cTn>
                              </p:par>
                            </p:childTnLst>
                          </p:cTn>
                        </p:par>
                        <p:par>
                          <p:cTn id="59" fill="hold">
                            <p:stCondLst>
                              <p:cond delay="2500"/>
                            </p:stCondLst>
                            <p:childTnLst>
                              <p:par>
                                <p:cTn id="60" presetID="42" presetClass="entr" presetSubtype="0" fill="hold" grpId="0" nodeType="after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500"/>
                                        <p:tgtEl>
                                          <p:spTgt spid="19"/>
                                        </p:tgtEl>
                                      </p:cBhvr>
                                    </p:animEffect>
                                    <p:anim calcmode="lin" valueType="num">
                                      <p:cBhvr>
                                        <p:cTn id="63" dur="500" fill="hold"/>
                                        <p:tgtEl>
                                          <p:spTgt spid="19"/>
                                        </p:tgtEl>
                                        <p:attrNameLst>
                                          <p:attrName>ppt_x</p:attrName>
                                        </p:attrNameLst>
                                      </p:cBhvr>
                                      <p:tavLst>
                                        <p:tav tm="0">
                                          <p:val>
                                            <p:strVal val="#ppt_x"/>
                                          </p:val>
                                        </p:tav>
                                        <p:tav tm="100000">
                                          <p:val>
                                            <p:strVal val="#ppt_x"/>
                                          </p:val>
                                        </p:tav>
                                      </p:tavLst>
                                    </p:anim>
                                    <p:anim calcmode="lin" valueType="num">
                                      <p:cBhvr>
                                        <p:cTn id="64" dur="500" fill="hold"/>
                                        <p:tgtEl>
                                          <p:spTgt spid="1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42" presetClass="entr" presetSubtype="0" fill="hold" grpId="0" nodeType="after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fade">
                                      <p:cBhvr>
                                        <p:cTn id="68" dur="500"/>
                                        <p:tgtEl>
                                          <p:spTgt spid="18"/>
                                        </p:tgtEl>
                                      </p:cBhvr>
                                    </p:animEffect>
                                    <p:anim calcmode="lin" valueType="num">
                                      <p:cBhvr>
                                        <p:cTn id="69" dur="500" fill="hold"/>
                                        <p:tgtEl>
                                          <p:spTgt spid="18"/>
                                        </p:tgtEl>
                                        <p:attrNameLst>
                                          <p:attrName>ppt_x</p:attrName>
                                        </p:attrNameLst>
                                      </p:cBhvr>
                                      <p:tavLst>
                                        <p:tav tm="0">
                                          <p:val>
                                            <p:strVal val="#ppt_x"/>
                                          </p:val>
                                        </p:tav>
                                        <p:tav tm="100000">
                                          <p:val>
                                            <p:strVal val="#ppt_x"/>
                                          </p:val>
                                        </p:tav>
                                      </p:tavLst>
                                    </p:anim>
                                    <p:anim calcmode="lin" valueType="num">
                                      <p:cBhvr>
                                        <p:cTn id="70" dur="500" fill="hold"/>
                                        <p:tgtEl>
                                          <p:spTgt spid="18"/>
                                        </p:tgtEl>
                                        <p:attrNameLst>
                                          <p:attrName>ppt_y</p:attrName>
                                        </p:attrNameLst>
                                      </p:cBhvr>
                                      <p:tavLst>
                                        <p:tav tm="0">
                                          <p:val>
                                            <p:strVal val="#ppt_y+.1"/>
                                          </p:val>
                                        </p:tav>
                                        <p:tav tm="100000">
                                          <p:val>
                                            <p:strVal val="#ppt_y"/>
                                          </p:val>
                                        </p:tav>
                                      </p:tavLst>
                                    </p:anim>
                                  </p:childTnLst>
                                </p:cTn>
                              </p:par>
                            </p:childTnLst>
                          </p:cTn>
                        </p:par>
                        <p:par>
                          <p:cTn id="71" fill="hold">
                            <p:stCondLst>
                              <p:cond delay="3500"/>
                            </p:stCondLst>
                            <p:childTnLst>
                              <p:par>
                                <p:cTn id="72" presetID="42" presetClass="entr" presetSubtype="0" fill="hold" grpId="0" nodeType="afterEffect">
                                  <p:stCondLst>
                                    <p:cond delay="0"/>
                                  </p:stCondLst>
                                  <p:childTnLst>
                                    <p:set>
                                      <p:cBhvr>
                                        <p:cTn id="73" dur="1" fill="hold">
                                          <p:stCondLst>
                                            <p:cond delay="0"/>
                                          </p:stCondLst>
                                        </p:cTn>
                                        <p:tgtEl>
                                          <p:spTgt spid="17"/>
                                        </p:tgtEl>
                                        <p:attrNameLst>
                                          <p:attrName>style.visibility</p:attrName>
                                        </p:attrNameLst>
                                      </p:cBhvr>
                                      <p:to>
                                        <p:strVal val="visible"/>
                                      </p:to>
                                    </p:set>
                                    <p:animEffect transition="in" filter="fade">
                                      <p:cBhvr>
                                        <p:cTn id="74" dur="500"/>
                                        <p:tgtEl>
                                          <p:spTgt spid="17"/>
                                        </p:tgtEl>
                                      </p:cBhvr>
                                    </p:animEffect>
                                    <p:anim calcmode="lin" valueType="num">
                                      <p:cBhvr>
                                        <p:cTn id="75" dur="500" fill="hold"/>
                                        <p:tgtEl>
                                          <p:spTgt spid="17"/>
                                        </p:tgtEl>
                                        <p:attrNameLst>
                                          <p:attrName>ppt_x</p:attrName>
                                        </p:attrNameLst>
                                      </p:cBhvr>
                                      <p:tavLst>
                                        <p:tav tm="0">
                                          <p:val>
                                            <p:strVal val="#ppt_x"/>
                                          </p:val>
                                        </p:tav>
                                        <p:tav tm="100000">
                                          <p:val>
                                            <p:strVal val="#ppt_x"/>
                                          </p:val>
                                        </p:tav>
                                      </p:tavLst>
                                    </p:anim>
                                    <p:anim calcmode="lin" valueType="num">
                                      <p:cBhvr>
                                        <p:cTn id="76" dur="500" fill="hold"/>
                                        <p:tgtEl>
                                          <p:spTgt spid="17"/>
                                        </p:tgtEl>
                                        <p:attrNameLst>
                                          <p:attrName>ppt_y</p:attrName>
                                        </p:attrNameLst>
                                      </p:cBhvr>
                                      <p:tavLst>
                                        <p:tav tm="0">
                                          <p:val>
                                            <p:strVal val="#ppt_y+.1"/>
                                          </p:val>
                                        </p:tav>
                                        <p:tav tm="100000">
                                          <p:val>
                                            <p:strVal val="#ppt_y"/>
                                          </p:val>
                                        </p:tav>
                                      </p:tavLst>
                                    </p:anim>
                                  </p:childTnLst>
                                </p:cTn>
                              </p:par>
                            </p:childTnLst>
                          </p:cTn>
                        </p:par>
                        <p:par>
                          <p:cTn id="77" fill="hold">
                            <p:stCondLst>
                              <p:cond delay="4000"/>
                            </p:stCondLst>
                            <p:childTnLst>
                              <p:par>
                                <p:cTn id="78" presetID="2" presetClass="entr" presetSubtype="3" fill="hold" nodeType="afterEffect">
                                  <p:stCondLst>
                                    <p:cond delay="0"/>
                                  </p:stCondLst>
                                  <p:childTnLst>
                                    <p:set>
                                      <p:cBhvr>
                                        <p:cTn id="79" dur="1" fill="hold">
                                          <p:stCondLst>
                                            <p:cond delay="0"/>
                                          </p:stCondLst>
                                        </p:cTn>
                                        <p:tgtEl>
                                          <p:spTgt spid="21"/>
                                        </p:tgtEl>
                                        <p:attrNameLst>
                                          <p:attrName>style.visibility</p:attrName>
                                        </p:attrNameLst>
                                      </p:cBhvr>
                                      <p:to>
                                        <p:strVal val="visible"/>
                                      </p:to>
                                    </p:set>
                                    <p:anim calcmode="lin" valueType="num">
                                      <p:cBhvr additive="base">
                                        <p:cTn id="80" dur="500" fill="hold"/>
                                        <p:tgtEl>
                                          <p:spTgt spid="21"/>
                                        </p:tgtEl>
                                        <p:attrNameLst>
                                          <p:attrName>ppt_x</p:attrName>
                                        </p:attrNameLst>
                                      </p:cBhvr>
                                      <p:tavLst>
                                        <p:tav tm="0">
                                          <p:val>
                                            <p:strVal val="1+#ppt_w/2"/>
                                          </p:val>
                                        </p:tav>
                                        <p:tav tm="100000">
                                          <p:val>
                                            <p:strVal val="#ppt_x"/>
                                          </p:val>
                                        </p:tav>
                                      </p:tavLst>
                                    </p:anim>
                                    <p:anim calcmode="lin" valueType="num">
                                      <p:cBhvr additive="base">
                                        <p:cTn id="81" dur="500" fill="hold"/>
                                        <p:tgtEl>
                                          <p:spTgt spid="21"/>
                                        </p:tgtEl>
                                        <p:attrNameLst>
                                          <p:attrName>ppt_y</p:attrName>
                                        </p:attrNameLst>
                                      </p:cBhvr>
                                      <p:tavLst>
                                        <p:tav tm="0">
                                          <p:val>
                                            <p:strVal val="0-#ppt_h/2"/>
                                          </p:val>
                                        </p:tav>
                                        <p:tav tm="100000">
                                          <p:val>
                                            <p:strVal val="#ppt_y"/>
                                          </p:val>
                                        </p:tav>
                                      </p:tavLst>
                                    </p:anim>
                                  </p:childTnLst>
                                </p:cTn>
                              </p:par>
                            </p:childTnLst>
                          </p:cTn>
                        </p:par>
                        <p:par>
                          <p:cTn id="82" fill="hold">
                            <p:stCondLst>
                              <p:cond delay="4500"/>
                            </p:stCondLst>
                            <p:childTnLst>
                              <p:par>
                                <p:cTn id="83" presetID="2" presetClass="entr" presetSubtype="3" fill="hold" nodeType="afterEffect">
                                  <p:stCondLst>
                                    <p:cond delay="0"/>
                                  </p:stCondLst>
                                  <p:childTnLst>
                                    <p:set>
                                      <p:cBhvr>
                                        <p:cTn id="84" dur="1" fill="hold">
                                          <p:stCondLst>
                                            <p:cond delay="0"/>
                                          </p:stCondLst>
                                        </p:cTn>
                                        <p:tgtEl>
                                          <p:spTgt spid="20"/>
                                        </p:tgtEl>
                                        <p:attrNameLst>
                                          <p:attrName>style.visibility</p:attrName>
                                        </p:attrNameLst>
                                      </p:cBhvr>
                                      <p:to>
                                        <p:strVal val="visible"/>
                                      </p:to>
                                    </p:set>
                                    <p:anim calcmode="lin" valueType="num">
                                      <p:cBhvr additive="base">
                                        <p:cTn id="85" dur="500" fill="hold"/>
                                        <p:tgtEl>
                                          <p:spTgt spid="20"/>
                                        </p:tgtEl>
                                        <p:attrNameLst>
                                          <p:attrName>ppt_x</p:attrName>
                                        </p:attrNameLst>
                                      </p:cBhvr>
                                      <p:tavLst>
                                        <p:tav tm="0">
                                          <p:val>
                                            <p:strVal val="1+#ppt_w/2"/>
                                          </p:val>
                                        </p:tav>
                                        <p:tav tm="100000">
                                          <p:val>
                                            <p:strVal val="#ppt_x"/>
                                          </p:val>
                                        </p:tav>
                                      </p:tavLst>
                                    </p:anim>
                                    <p:anim calcmode="lin" valueType="num">
                                      <p:cBhvr additive="base">
                                        <p:cTn id="86" dur="500" fill="hold"/>
                                        <p:tgtEl>
                                          <p:spTgt spid="2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683568" y="339501"/>
            <a:ext cx="530690" cy="499419"/>
            <a:chOff x="795693" y="377252"/>
            <a:chExt cx="530690" cy="499419"/>
          </a:xfrm>
        </p:grpSpPr>
        <p:pic>
          <p:nvPicPr>
            <p:cNvPr id="5" name="Picture 2" descr="C:\Users\Administrator\Desktop\11519219_230238617143_2副本.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95693" y="377252"/>
              <a:ext cx="530690" cy="4994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bwMode="auto">
            <a:xfrm>
              <a:off x="871907" y="377253"/>
              <a:ext cx="432048" cy="461665"/>
            </a:xfrm>
            <a:prstGeom prst="rect">
              <a:avLst/>
            </a:prstGeom>
            <a:noFill/>
          </p:spPr>
          <p:txBody>
            <a:bodyPr wrap="square">
              <a:spAutoFit/>
            </a:bodyPr>
            <a:lstStyle/>
            <a:p>
              <a:pPr>
                <a:defRPr/>
              </a:pPr>
              <a:r>
                <a:rPr lang="en-US" altLang="zh-CN" sz="2400" b="1" smtClean="0">
                  <a:solidFill>
                    <a:prstClr val="black"/>
                  </a:solidFill>
                  <a:latin typeface="微软雅黑" panose="020B0503020204020204" pitchFamily="34" charset="-122"/>
                  <a:ea typeface="微软雅黑" panose="020B0503020204020204" pitchFamily="34" charset="-122"/>
                </a:rPr>
                <a:t>3</a:t>
              </a:r>
              <a:endParaRPr lang="zh-CN" altLang="en-US" sz="2400" b="1" dirty="0">
                <a:solidFill>
                  <a:prstClr val="black"/>
                </a:solidFill>
                <a:latin typeface="微软雅黑" panose="020B0503020204020204" pitchFamily="34" charset="-122"/>
                <a:ea typeface="微软雅黑" panose="020B0503020204020204" pitchFamily="34" charset="-122"/>
              </a:endParaRPr>
            </a:p>
          </p:txBody>
        </p:sp>
      </p:grpSp>
      <p:sp>
        <p:nvSpPr>
          <p:cNvPr id="7" name="矩形 24"/>
          <p:cNvSpPr>
            <a:spLocks noChangeArrowheads="1"/>
          </p:cNvSpPr>
          <p:nvPr/>
        </p:nvSpPr>
        <p:spPr bwMode="auto">
          <a:xfrm>
            <a:off x="1242417" y="325776"/>
            <a:ext cx="32624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buFont typeface="Arial" panose="020B0604020202020204" pitchFamily="34" charset="0"/>
              <a:buNone/>
            </a:pPr>
            <a:r>
              <a:rPr lang="zh-CN" altLang="en-US" sz="2400">
                <a:solidFill>
                  <a:srgbClr val="262626"/>
                </a:solidFill>
                <a:latin typeface="方正大标宋繁体" panose="02010601030101010101" pitchFamily="2" charset="-122"/>
                <a:ea typeface="方正大标宋繁体" panose="02010601030101010101" pitchFamily="2" charset="-122"/>
                <a:sym typeface="微软雅黑" panose="020B0503020204020204" pitchFamily="34" charset="-122"/>
              </a:rPr>
              <a:t>请在此处输入您的标题</a:t>
            </a:r>
            <a:endParaRPr lang="zh-CN" altLang="en-US" sz="2400">
              <a:latin typeface="方正大标宋繁体" panose="02010601030101010101" pitchFamily="2" charset="-122"/>
              <a:ea typeface="方正大标宋繁体" panose="02010601030101010101" pitchFamily="2" charset="-122"/>
            </a:endParaRPr>
          </a:p>
        </p:txBody>
      </p:sp>
      <p:pic>
        <p:nvPicPr>
          <p:cNvPr id="27" name="图片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5420" y="-127343"/>
            <a:ext cx="1798580" cy="1451866"/>
          </a:xfrm>
          <a:prstGeom prst="rect">
            <a:avLst/>
          </a:prstGeom>
        </p:spPr>
      </p:pic>
      <p:sp>
        <p:nvSpPr>
          <p:cNvPr id="8" name="TextBox 53"/>
          <p:cNvSpPr txBox="1">
            <a:spLocks noChangeArrowheads="1"/>
          </p:cNvSpPr>
          <p:nvPr/>
        </p:nvSpPr>
        <p:spPr bwMode="auto">
          <a:xfrm>
            <a:off x="5220072" y="2772823"/>
            <a:ext cx="1440954" cy="5847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defPPr>
              <a:defRPr lang="zh-CN"/>
            </a:defPPr>
            <a:lvl1pPr>
              <a:lnSpc>
                <a:spcPct val="100000"/>
              </a:lnSpc>
              <a:defRPr sz="1600" b="0" kern="0" spc="-150">
                <a:solidFill>
                  <a:schemeClr val="tx1">
                    <a:lumMod val="95000"/>
                    <a:lumOff val="5000"/>
                  </a:schemeClr>
                </a:solidFill>
                <a:latin typeface="楷体" panose="02010609060101010101" pitchFamily="49" charset="-122"/>
                <a:ea typeface="楷体" panose="02010609060101010101" pitchFamily="49" charset="-122"/>
              </a:defRPr>
            </a:lvl1pPr>
          </a:lstStyle>
          <a:p>
            <a:r>
              <a:rPr lang="zh-CN" altLang="en-US" dirty="0"/>
              <a:t>在此插入内容</a:t>
            </a:r>
            <a:endParaRPr lang="en-US" altLang="zh-CN" dirty="0"/>
          </a:p>
          <a:p>
            <a:r>
              <a:rPr lang="zh-CN" altLang="en-US" dirty="0"/>
              <a:t>在此插入内容</a:t>
            </a:r>
            <a:endParaRPr lang="en-US" altLang="zh-CN" dirty="0"/>
          </a:p>
        </p:txBody>
      </p:sp>
      <p:pic>
        <p:nvPicPr>
          <p:cNvPr id="9" name="Picture 2" descr="C:\Users\Thinkpad\Desktop\PNG\1_0005s_0001_图层-13-副本-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9940" y="1351859"/>
            <a:ext cx="1037041" cy="166828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C:\Users\Thinkpad\Desktop\PNG\1_0005s_0000_图层-13-副本.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01886" y="2730122"/>
            <a:ext cx="1020645" cy="141004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Users\Thinkpad\Desktop\PNG\1_0005s_0002_图层-13-副本-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96979" y="2576814"/>
            <a:ext cx="1811747" cy="207408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2" name="Picture 5" descr="C:\Users\Thinkpad\Desktop\PNG\1_0005s_0003_图层-13.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732">
            <a:off x="1296978" y="901990"/>
            <a:ext cx="1811747" cy="1856836"/>
          </a:xfrm>
          <a:prstGeom prst="rect">
            <a:avLst/>
          </a:prstGeom>
          <a:noFill/>
          <a:extLst>
            <a:ext uri="{909E8E84-426E-40DD-AFC4-6F175D3DCCD1}">
              <a14:hiddenFill xmlns:a14="http://schemas.microsoft.com/office/drawing/2010/main">
                <a:solidFill>
                  <a:srgbClr val="FFFFFF"/>
                </a:solidFill>
              </a14:hiddenFill>
            </a:ext>
          </a:extLst>
        </p:spPr>
      </p:pic>
      <p:sp>
        <p:nvSpPr>
          <p:cNvPr id="13" name="矩形 12"/>
          <p:cNvSpPr/>
          <p:nvPr/>
        </p:nvSpPr>
        <p:spPr>
          <a:xfrm>
            <a:off x="1906977" y="1550428"/>
            <a:ext cx="995001" cy="646331"/>
          </a:xfrm>
          <a:prstGeom prst="rect">
            <a:avLst/>
          </a:prstGeom>
          <a:noFill/>
          <a:ln>
            <a:noFill/>
          </a:ln>
        </p:spPr>
        <p:txBody>
          <a:bodyPr wrap="square">
            <a:spAutoFit/>
          </a:bodyPr>
          <a:lstStyle/>
          <a:p>
            <a:pPr algn="ctr"/>
            <a:r>
              <a:rPr lang="zh-CN" altLang="en-US" dirty="0">
                <a:solidFill>
                  <a:schemeClr val="bg1"/>
                </a:solidFill>
                <a:latin typeface="楷体" panose="02010609060101010101" pitchFamily="49" charset="-122"/>
                <a:ea typeface="楷体" panose="02010609060101010101" pitchFamily="49" charset="-122"/>
              </a:rPr>
              <a:t>点击录</a:t>
            </a:r>
            <a:endParaRPr lang="en-US" altLang="zh-CN" dirty="0">
              <a:solidFill>
                <a:schemeClr val="bg1"/>
              </a:solidFill>
              <a:latin typeface="楷体" panose="02010609060101010101" pitchFamily="49" charset="-122"/>
              <a:ea typeface="楷体" panose="02010609060101010101" pitchFamily="49" charset="-122"/>
            </a:endParaRPr>
          </a:p>
          <a:p>
            <a:pPr algn="ctr"/>
            <a:r>
              <a:rPr lang="zh-CN" altLang="en-US" dirty="0">
                <a:solidFill>
                  <a:schemeClr val="bg1"/>
                </a:solidFill>
                <a:latin typeface="楷体" panose="02010609060101010101" pitchFamily="49" charset="-122"/>
                <a:ea typeface="楷体" panose="02010609060101010101" pitchFamily="49" charset="-122"/>
              </a:rPr>
              <a:t>入内容</a:t>
            </a:r>
            <a:endParaRPr lang="zh-CN" altLang="en-US" dirty="0">
              <a:solidFill>
                <a:schemeClr val="bg1"/>
              </a:solidFill>
              <a:latin typeface="楷体" panose="02010609060101010101" pitchFamily="49" charset="-122"/>
              <a:ea typeface="楷体" panose="02010609060101010101" pitchFamily="49" charset="-122"/>
            </a:endParaRPr>
          </a:p>
        </p:txBody>
      </p:sp>
      <p:sp>
        <p:nvSpPr>
          <p:cNvPr id="14" name="矩形 13"/>
          <p:cNvSpPr/>
          <p:nvPr/>
        </p:nvSpPr>
        <p:spPr>
          <a:xfrm>
            <a:off x="1913873" y="3125201"/>
            <a:ext cx="995001" cy="646331"/>
          </a:xfrm>
          <a:prstGeom prst="rect">
            <a:avLst/>
          </a:prstGeom>
          <a:noFill/>
          <a:ln>
            <a:noFill/>
          </a:ln>
        </p:spPr>
        <p:txBody>
          <a:bodyPr wrap="square">
            <a:spAutoFit/>
          </a:bodyPr>
          <a:lstStyle/>
          <a:p>
            <a:pPr algn="ctr"/>
            <a:r>
              <a:rPr lang="zh-CN" altLang="en-US" dirty="0">
                <a:solidFill>
                  <a:schemeClr val="bg1"/>
                </a:solidFill>
                <a:latin typeface="楷体" panose="02010609060101010101" pitchFamily="49" charset="-122"/>
                <a:ea typeface="楷体" panose="02010609060101010101" pitchFamily="49" charset="-122"/>
              </a:rPr>
              <a:t>点击录</a:t>
            </a:r>
            <a:endParaRPr lang="en-US" altLang="zh-CN" dirty="0">
              <a:solidFill>
                <a:schemeClr val="bg1"/>
              </a:solidFill>
              <a:latin typeface="楷体" panose="02010609060101010101" pitchFamily="49" charset="-122"/>
              <a:ea typeface="楷体" panose="02010609060101010101" pitchFamily="49" charset="-122"/>
            </a:endParaRPr>
          </a:p>
          <a:p>
            <a:pPr algn="ctr"/>
            <a:r>
              <a:rPr lang="zh-CN" altLang="en-US" dirty="0">
                <a:solidFill>
                  <a:schemeClr val="bg1"/>
                </a:solidFill>
                <a:latin typeface="楷体" panose="02010609060101010101" pitchFamily="49" charset="-122"/>
                <a:ea typeface="楷体" panose="02010609060101010101" pitchFamily="49" charset="-122"/>
              </a:rPr>
              <a:t>入内容</a:t>
            </a:r>
            <a:endParaRPr lang="zh-CN" altLang="en-US" dirty="0">
              <a:solidFill>
                <a:schemeClr val="bg1"/>
              </a:solidFill>
              <a:latin typeface="楷体" panose="02010609060101010101" pitchFamily="49" charset="-122"/>
              <a:ea typeface="楷体" panose="02010609060101010101" pitchFamily="49" charset="-122"/>
            </a:endParaRPr>
          </a:p>
        </p:txBody>
      </p:sp>
      <p:sp>
        <p:nvSpPr>
          <p:cNvPr id="15" name="矩形 14"/>
          <p:cNvSpPr/>
          <p:nvPr/>
        </p:nvSpPr>
        <p:spPr>
          <a:xfrm>
            <a:off x="3194680" y="3094962"/>
            <a:ext cx="747559" cy="523220"/>
          </a:xfrm>
          <a:prstGeom prst="rect">
            <a:avLst/>
          </a:prstGeom>
          <a:noFill/>
          <a:ln>
            <a:noFill/>
          </a:ln>
        </p:spPr>
        <p:txBody>
          <a:bodyPr wrap="square">
            <a:spAutoFit/>
          </a:bodyPr>
          <a:lstStyle/>
          <a:p>
            <a:pPr algn="ctr"/>
            <a:r>
              <a:rPr lang="zh-CN" altLang="en-US" sz="1400" dirty="0">
                <a:solidFill>
                  <a:schemeClr val="bg1"/>
                </a:solidFill>
                <a:latin typeface="楷体" panose="02010609060101010101" pitchFamily="49" charset="-122"/>
                <a:ea typeface="楷体" panose="02010609060101010101" pitchFamily="49" charset="-122"/>
              </a:rPr>
              <a:t>点击录</a:t>
            </a:r>
            <a:endParaRPr lang="en-US" altLang="zh-CN" sz="1400" dirty="0">
              <a:solidFill>
                <a:schemeClr val="bg1"/>
              </a:solidFill>
              <a:latin typeface="楷体" panose="02010609060101010101" pitchFamily="49" charset="-122"/>
              <a:ea typeface="楷体" panose="02010609060101010101" pitchFamily="49" charset="-122"/>
            </a:endParaRPr>
          </a:p>
          <a:p>
            <a:pPr algn="ctr"/>
            <a:r>
              <a:rPr lang="zh-CN" altLang="en-US" sz="1400" dirty="0">
                <a:solidFill>
                  <a:schemeClr val="bg1"/>
                </a:solidFill>
                <a:latin typeface="楷体" panose="02010609060101010101" pitchFamily="49" charset="-122"/>
                <a:ea typeface="楷体" panose="02010609060101010101" pitchFamily="49" charset="-122"/>
              </a:rPr>
              <a:t>入内容</a:t>
            </a:r>
            <a:endParaRPr lang="zh-CN" altLang="en-US" sz="1400" dirty="0">
              <a:solidFill>
                <a:schemeClr val="bg1"/>
              </a:solidFill>
              <a:latin typeface="楷体" panose="02010609060101010101" pitchFamily="49" charset="-122"/>
              <a:ea typeface="楷体" panose="02010609060101010101" pitchFamily="49" charset="-122"/>
            </a:endParaRPr>
          </a:p>
        </p:txBody>
      </p:sp>
      <p:sp>
        <p:nvSpPr>
          <p:cNvPr id="16" name="矩形 15"/>
          <p:cNvSpPr/>
          <p:nvPr/>
        </p:nvSpPr>
        <p:spPr>
          <a:xfrm>
            <a:off x="3194680" y="1843370"/>
            <a:ext cx="747559" cy="523220"/>
          </a:xfrm>
          <a:prstGeom prst="rect">
            <a:avLst/>
          </a:prstGeom>
          <a:noFill/>
          <a:ln>
            <a:noFill/>
          </a:ln>
        </p:spPr>
        <p:txBody>
          <a:bodyPr wrap="square">
            <a:spAutoFit/>
          </a:bodyPr>
          <a:lstStyle/>
          <a:p>
            <a:pPr algn="ctr"/>
            <a:r>
              <a:rPr lang="zh-CN" altLang="en-US" sz="1400" dirty="0">
                <a:solidFill>
                  <a:schemeClr val="bg1"/>
                </a:solidFill>
                <a:latin typeface="楷体" panose="02010609060101010101" pitchFamily="49" charset="-122"/>
                <a:ea typeface="楷体" panose="02010609060101010101" pitchFamily="49" charset="-122"/>
              </a:rPr>
              <a:t>点击录</a:t>
            </a:r>
            <a:endParaRPr lang="en-US" altLang="zh-CN" sz="1400" dirty="0">
              <a:solidFill>
                <a:schemeClr val="bg1"/>
              </a:solidFill>
              <a:latin typeface="楷体" panose="02010609060101010101" pitchFamily="49" charset="-122"/>
              <a:ea typeface="楷体" panose="02010609060101010101" pitchFamily="49" charset="-122"/>
            </a:endParaRPr>
          </a:p>
          <a:p>
            <a:pPr algn="ctr"/>
            <a:r>
              <a:rPr lang="zh-CN" altLang="en-US" sz="1400" dirty="0">
                <a:solidFill>
                  <a:schemeClr val="bg1"/>
                </a:solidFill>
                <a:latin typeface="楷体" panose="02010609060101010101" pitchFamily="49" charset="-122"/>
                <a:ea typeface="楷体" panose="02010609060101010101" pitchFamily="49" charset="-122"/>
              </a:rPr>
              <a:t>入内容</a:t>
            </a:r>
            <a:endParaRPr lang="zh-CN" altLang="en-US" sz="1400" dirty="0">
              <a:solidFill>
                <a:schemeClr val="bg1"/>
              </a:solidFill>
              <a:latin typeface="楷体" panose="02010609060101010101" pitchFamily="49" charset="-122"/>
              <a:ea typeface="楷体" panose="02010609060101010101" pitchFamily="49" charset="-122"/>
            </a:endParaRPr>
          </a:p>
        </p:txBody>
      </p:sp>
      <p:sp>
        <p:nvSpPr>
          <p:cNvPr id="17" name="TextBox 49"/>
          <p:cNvSpPr txBox="1">
            <a:spLocks noChangeArrowheads="1"/>
          </p:cNvSpPr>
          <p:nvPr/>
        </p:nvSpPr>
        <p:spPr bwMode="auto">
          <a:xfrm>
            <a:off x="5220072" y="2116040"/>
            <a:ext cx="1512168" cy="5847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defPPr>
              <a:defRPr lang="zh-CN"/>
            </a:defPPr>
            <a:lvl1pPr>
              <a:lnSpc>
                <a:spcPct val="100000"/>
              </a:lnSpc>
              <a:defRPr sz="1600" b="0" kern="0" spc="-150">
                <a:solidFill>
                  <a:schemeClr val="tx1">
                    <a:lumMod val="95000"/>
                    <a:lumOff val="5000"/>
                  </a:schemeClr>
                </a:solidFill>
                <a:latin typeface="楷体" panose="02010609060101010101" pitchFamily="49" charset="-122"/>
                <a:ea typeface="楷体" panose="02010609060101010101" pitchFamily="49" charset="-122"/>
              </a:defRPr>
            </a:lvl1pPr>
          </a:lstStyle>
          <a:p>
            <a:r>
              <a:rPr lang="zh-CN" altLang="en-US" dirty="0"/>
              <a:t>在此插入内容</a:t>
            </a:r>
            <a:endParaRPr lang="en-US" altLang="zh-CN" dirty="0"/>
          </a:p>
          <a:p>
            <a:r>
              <a:rPr lang="zh-CN" altLang="en-US" dirty="0"/>
              <a:t>在此插入内容</a:t>
            </a:r>
            <a:endParaRPr lang="en-US" altLang="zh-CN" dirty="0"/>
          </a:p>
        </p:txBody>
      </p:sp>
      <p:sp>
        <p:nvSpPr>
          <p:cNvPr id="18" name="任意多边形 17"/>
          <p:cNvSpPr/>
          <p:nvPr/>
        </p:nvSpPr>
        <p:spPr>
          <a:xfrm>
            <a:off x="2530235" y="2379317"/>
            <a:ext cx="2563667" cy="240570"/>
          </a:xfrm>
          <a:custGeom>
            <a:avLst/>
            <a:gdLst>
              <a:gd name="connsiteX0" fmla="*/ 0 w 1651819"/>
              <a:gd name="connsiteY0" fmla="*/ 501445 h 501445"/>
              <a:gd name="connsiteX1" fmla="*/ 373626 w 1651819"/>
              <a:gd name="connsiteY1" fmla="*/ 0 h 501445"/>
              <a:gd name="connsiteX2" fmla="*/ 1651819 w 1651819"/>
              <a:gd name="connsiteY2" fmla="*/ 0 h 501445"/>
              <a:gd name="connsiteX0-1" fmla="*/ 0 w 3262106"/>
              <a:gd name="connsiteY0-2" fmla="*/ 526845 h 526845"/>
              <a:gd name="connsiteX1-3" fmla="*/ 373626 w 3262106"/>
              <a:gd name="connsiteY1-4" fmla="*/ 25400 h 526845"/>
              <a:gd name="connsiteX2-5" fmla="*/ 3262106 w 3262106"/>
              <a:gd name="connsiteY2-6" fmla="*/ 0 h 526845"/>
            </a:gdLst>
            <a:ahLst/>
            <a:cxnLst>
              <a:cxn ang="0">
                <a:pos x="connsiteX0-1" y="connsiteY0-2"/>
              </a:cxn>
              <a:cxn ang="0">
                <a:pos x="connsiteX1-3" y="connsiteY1-4"/>
              </a:cxn>
              <a:cxn ang="0">
                <a:pos x="connsiteX2-5" y="connsiteY2-6"/>
              </a:cxn>
            </a:cxnLst>
            <a:rect l="l" t="t" r="r" b="b"/>
            <a:pathLst>
              <a:path w="3262106" h="526845">
                <a:moveTo>
                  <a:pt x="0" y="526845"/>
                </a:moveTo>
                <a:lnTo>
                  <a:pt x="373626" y="25400"/>
                </a:lnTo>
                <a:lnTo>
                  <a:pt x="3262106" y="0"/>
                </a:lnTo>
              </a:path>
            </a:pathLst>
          </a:custGeom>
          <a:noFill/>
          <a:ln w="9525" cap="flat" cmpd="sng" algn="ctr">
            <a:solidFill>
              <a:schemeClr val="tx1"/>
            </a:solidFill>
            <a:prstDash val="dash"/>
            <a:headEnd type="diamond" w="med" len="med"/>
            <a:tailEnd type="diamond" w="med" len="me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black"/>
              </a:solidFill>
              <a:effectLst/>
              <a:uLnTx/>
              <a:uFillTx/>
            </a:endParaRPr>
          </a:p>
        </p:txBody>
      </p:sp>
      <p:sp>
        <p:nvSpPr>
          <p:cNvPr id="19" name="任意多边形 18"/>
          <p:cNvSpPr/>
          <p:nvPr/>
        </p:nvSpPr>
        <p:spPr>
          <a:xfrm flipV="1">
            <a:off x="2547067" y="2824464"/>
            <a:ext cx="2562218" cy="240570"/>
          </a:xfrm>
          <a:custGeom>
            <a:avLst/>
            <a:gdLst>
              <a:gd name="connsiteX0" fmla="*/ 0 w 1651819"/>
              <a:gd name="connsiteY0" fmla="*/ 501445 h 501445"/>
              <a:gd name="connsiteX1" fmla="*/ 373626 w 1651819"/>
              <a:gd name="connsiteY1" fmla="*/ 0 h 501445"/>
              <a:gd name="connsiteX2" fmla="*/ 1651819 w 1651819"/>
              <a:gd name="connsiteY2" fmla="*/ 0 h 501445"/>
              <a:gd name="connsiteX0-1" fmla="*/ 0 w 3262106"/>
              <a:gd name="connsiteY0-2" fmla="*/ 526845 h 526845"/>
              <a:gd name="connsiteX1-3" fmla="*/ 373626 w 3262106"/>
              <a:gd name="connsiteY1-4" fmla="*/ 25400 h 526845"/>
              <a:gd name="connsiteX2-5" fmla="*/ 3262106 w 3262106"/>
              <a:gd name="connsiteY2-6" fmla="*/ 0 h 526845"/>
            </a:gdLst>
            <a:ahLst/>
            <a:cxnLst>
              <a:cxn ang="0">
                <a:pos x="connsiteX0-1" y="connsiteY0-2"/>
              </a:cxn>
              <a:cxn ang="0">
                <a:pos x="connsiteX1-3" y="connsiteY1-4"/>
              </a:cxn>
              <a:cxn ang="0">
                <a:pos x="connsiteX2-5" y="connsiteY2-6"/>
              </a:cxn>
            </a:cxnLst>
            <a:rect l="l" t="t" r="r" b="b"/>
            <a:pathLst>
              <a:path w="3262106" h="526845">
                <a:moveTo>
                  <a:pt x="0" y="526845"/>
                </a:moveTo>
                <a:lnTo>
                  <a:pt x="373626" y="25400"/>
                </a:lnTo>
                <a:lnTo>
                  <a:pt x="3262106" y="0"/>
                </a:lnTo>
              </a:path>
            </a:pathLst>
          </a:custGeom>
          <a:noFill/>
          <a:ln w="9525" cap="flat" cmpd="sng" algn="ctr">
            <a:solidFill>
              <a:schemeClr val="tx1"/>
            </a:solidFill>
            <a:prstDash val="dash"/>
            <a:headEnd type="diamond" w="med" len="med"/>
            <a:tailEnd type="diamond" w="med" len="me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black"/>
              </a:solidFill>
              <a:effectLst/>
              <a:uLnTx/>
              <a:uFillTx/>
            </a:endParaRPr>
          </a:p>
        </p:txBody>
      </p:sp>
      <p:sp>
        <p:nvSpPr>
          <p:cNvPr id="20" name="任意多边形 19"/>
          <p:cNvSpPr/>
          <p:nvPr/>
        </p:nvSpPr>
        <p:spPr>
          <a:xfrm flipV="1">
            <a:off x="3804300" y="3817371"/>
            <a:ext cx="2169480" cy="228976"/>
          </a:xfrm>
          <a:custGeom>
            <a:avLst/>
            <a:gdLst>
              <a:gd name="connsiteX0" fmla="*/ 0 w 1651819"/>
              <a:gd name="connsiteY0" fmla="*/ 501445 h 501445"/>
              <a:gd name="connsiteX1" fmla="*/ 373626 w 1651819"/>
              <a:gd name="connsiteY1" fmla="*/ 0 h 501445"/>
              <a:gd name="connsiteX2" fmla="*/ 1651819 w 1651819"/>
              <a:gd name="connsiteY2" fmla="*/ 0 h 501445"/>
            </a:gdLst>
            <a:ahLst/>
            <a:cxnLst>
              <a:cxn ang="0">
                <a:pos x="connsiteX0" y="connsiteY0"/>
              </a:cxn>
              <a:cxn ang="0">
                <a:pos x="connsiteX1" y="connsiteY1"/>
              </a:cxn>
              <a:cxn ang="0">
                <a:pos x="connsiteX2" y="connsiteY2"/>
              </a:cxn>
            </a:cxnLst>
            <a:rect l="l" t="t" r="r" b="b"/>
            <a:pathLst>
              <a:path w="1651819" h="501445">
                <a:moveTo>
                  <a:pt x="0" y="501445"/>
                </a:moveTo>
                <a:lnTo>
                  <a:pt x="373626" y="0"/>
                </a:lnTo>
                <a:lnTo>
                  <a:pt x="1651819" y="0"/>
                </a:lnTo>
              </a:path>
            </a:pathLst>
          </a:custGeom>
          <a:noFill/>
          <a:ln w="9525" cap="flat" cmpd="sng" algn="ctr">
            <a:solidFill>
              <a:schemeClr val="tx1"/>
            </a:solidFill>
            <a:prstDash val="dash"/>
            <a:headEnd type="diamond" w="med" len="med"/>
            <a:tailEnd type="diamond" w="med" len="me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black"/>
              </a:solidFill>
              <a:effectLst/>
              <a:uLnTx/>
              <a:uFillTx/>
            </a:endParaRPr>
          </a:p>
        </p:txBody>
      </p:sp>
      <p:sp>
        <p:nvSpPr>
          <p:cNvPr id="21" name="TextBox 48"/>
          <p:cNvSpPr txBox="1">
            <a:spLocks noChangeArrowheads="1"/>
          </p:cNvSpPr>
          <p:nvPr/>
        </p:nvSpPr>
        <p:spPr bwMode="auto">
          <a:xfrm>
            <a:off x="6093376" y="3836150"/>
            <a:ext cx="1296144" cy="5847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defPPr>
              <a:defRPr lang="zh-CN"/>
            </a:defPPr>
            <a:lvl1pPr>
              <a:lnSpc>
                <a:spcPct val="100000"/>
              </a:lnSpc>
              <a:defRPr sz="1600" b="0" kern="0" spc="-150">
                <a:solidFill>
                  <a:schemeClr val="tx1">
                    <a:lumMod val="95000"/>
                    <a:lumOff val="5000"/>
                  </a:schemeClr>
                </a:solidFill>
                <a:latin typeface="楷体" panose="02010609060101010101" pitchFamily="49" charset="-122"/>
                <a:ea typeface="楷体" panose="02010609060101010101" pitchFamily="49" charset="-122"/>
              </a:defRPr>
            </a:lvl1pPr>
          </a:lstStyle>
          <a:p>
            <a:r>
              <a:rPr lang="zh-CN" altLang="en-US" dirty="0"/>
              <a:t>在此插入内容</a:t>
            </a:r>
            <a:endParaRPr lang="en-US" altLang="zh-CN" dirty="0"/>
          </a:p>
          <a:p>
            <a:r>
              <a:rPr lang="zh-CN" altLang="en-US" dirty="0"/>
              <a:t>在此插入内容</a:t>
            </a:r>
            <a:endParaRPr lang="en-US" altLang="zh-CN" dirty="0"/>
          </a:p>
        </p:txBody>
      </p:sp>
      <p:sp>
        <p:nvSpPr>
          <p:cNvPr id="22" name="TextBox 8"/>
          <p:cNvSpPr txBox="1">
            <a:spLocks noChangeArrowheads="1"/>
          </p:cNvSpPr>
          <p:nvPr/>
        </p:nvSpPr>
        <p:spPr bwMode="auto">
          <a:xfrm>
            <a:off x="6076708" y="1307565"/>
            <a:ext cx="1368152" cy="5847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defPPr>
              <a:defRPr lang="zh-CN"/>
            </a:defPPr>
            <a:lvl1pPr>
              <a:lnSpc>
                <a:spcPct val="130000"/>
              </a:lnSpc>
              <a:defRPr sz="1600" b="0" kern="0" spc="-150">
                <a:solidFill>
                  <a:schemeClr val="tx1">
                    <a:lumMod val="95000"/>
                    <a:lumOff val="5000"/>
                  </a:schemeClr>
                </a:solidFill>
                <a:latin typeface="楷体" panose="02010609060101010101" pitchFamily="49" charset="-122"/>
                <a:ea typeface="楷体" panose="02010609060101010101" pitchFamily="49" charset="-122"/>
              </a:defRPr>
            </a:lvl1pPr>
          </a:lstStyle>
          <a:p>
            <a:pPr>
              <a:lnSpc>
                <a:spcPct val="100000"/>
              </a:lnSpc>
            </a:pPr>
            <a:r>
              <a:rPr lang="zh-CN" altLang="en-US" dirty="0"/>
              <a:t>在此插入内容</a:t>
            </a:r>
            <a:endParaRPr lang="en-US" altLang="zh-CN" dirty="0"/>
          </a:p>
          <a:p>
            <a:pPr>
              <a:lnSpc>
                <a:spcPct val="100000"/>
              </a:lnSpc>
            </a:pPr>
            <a:r>
              <a:rPr lang="zh-CN" altLang="en-US" dirty="0"/>
              <a:t>在此插入内容</a:t>
            </a:r>
            <a:endParaRPr lang="en-US" altLang="zh-CN" dirty="0"/>
          </a:p>
        </p:txBody>
      </p:sp>
      <p:sp>
        <p:nvSpPr>
          <p:cNvPr id="23" name="任意多边形 22"/>
          <p:cNvSpPr/>
          <p:nvPr/>
        </p:nvSpPr>
        <p:spPr>
          <a:xfrm>
            <a:off x="3862815" y="1535307"/>
            <a:ext cx="2168030" cy="228976"/>
          </a:xfrm>
          <a:custGeom>
            <a:avLst/>
            <a:gdLst>
              <a:gd name="connsiteX0" fmla="*/ 0 w 1651819"/>
              <a:gd name="connsiteY0" fmla="*/ 501445 h 501445"/>
              <a:gd name="connsiteX1" fmla="*/ 373626 w 1651819"/>
              <a:gd name="connsiteY1" fmla="*/ 0 h 501445"/>
              <a:gd name="connsiteX2" fmla="*/ 1651819 w 1651819"/>
              <a:gd name="connsiteY2" fmla="*/ 0 h 501445"/>
            </a:gdLst>
            <a:ahLst/>
            <a:cxnLst>
              <a:cxn ang="0">
                <a:pos x="connsiteX0" y="connsiteY0"/>
              </a:cxn>
              <a:cxn ang="0">
                <a:pos x="connsiteX1" y="connsiteY1"/>
              </a:cxn>
              <a:cxn ang="0">
                <a:pos x="connsiteX2" y="connsiteY2"/>
              </a:cxn>
            </a:cxnLst>
            <a:rect l="l" t="t" r="r" b="b"/>
            <a:pathLst>
              <a:path w="1651819" h="501445">
                <a:moveTo>
                  <a:pt x="0" y="501445"/>
                </a:moveTo>
                <a:lnTo>
                  <a:pt x="373626" y="0"/>
                </a:lnTo>
                <a:lnTo>
                  <a:pt x="1651819" y="0"/>
                </a:lnTo>
              </a:path>
            </a:pathLst>
          </a:custGeom>
          <a:noFill/>
          <a:ln w="9525" cap="flat" cmpd="sng" algn="ctr">
            <a:solidFill>
              <a:schemeClr val="tx1"/>
            </a:solidFill>
            <a:prstDash val="dash"/>
            <a:headEnd type="diamond" w="med" len="med"/>
            <a:tailEnd type="diamond" w="med" len="me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black"/>
              </a:solidFill>
              <a:effectLst/>
              <a:uLnTx/>
              <a:uFillTx/>
            </a:endParaRPr>
          </a:p>
        </p:txBody>
      </p:sp>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50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3" decel="5000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1+#ppt_w/2"/>
                                          </p:val>
                                        </p:tav>
                                        <p:tav tm="100000">
                                          <p:val>
                                            <p:strVal val="#ppt_x"/>
                                          </p:val>
                                        </p:tav>
                                      </p:tavLst>
                                    </p:anim>
                                    <p:anim calcmode="lin" valueType="num">
                                      <p:cBhvr additive="base">
                                        <p:cTn id="12" dur="500" fill="hold"/>
                                        <p:tgtEl>
                                          <p:spTgt spid="9"/>
                                        </p:tgtEl>
                                        <p:attrNameLst>
                                          <p:attrName>ppt_y</p:attrName>
                                        </p:attrNameLst>
                                      </p:cBhvr>
                                      <p:tavLst>
                                        <p:tav tm="0">
                                          <p:val>
                                            <p:strVal val="0-#ppt_h/2"/>
                                          </p:val>
                                        </p:tav>
                                        <p:tav tm="100000">
                                          <p:val>
                                            <p:strVal val="#ppt_y"/>
                                          </p:val>
                                        </p:tav>
                                      </p:tavLst>
                                    </p:anim>
                                  </p:childTnLst>
                                </p:cTn>
                              </p:par>
                              <p:par>
                                <p:cTn id="13" presetID="2" presetClass="entr" presetSubtype="12" decel="5000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0-#ppt_w/2"/>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6" decel="5000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1+#ppt_w/2"/>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6" presetClass="emph" presetSubtype="0" fill="hold" nodeType="afterEffect">
                                  <p:stCondLst>
                                    <p:cond delay="0"/>
                                  </p:stCondLst>
                                  <p:childTnLst>
                                    <p:animEffect transition="out" filter="fade">
                                      <p:cBhvr>
                                        <p:cTn id="23" dur="500" tmFilter="0, 0; .2, .5; .8, .5; 1, 0"/>
                                        <p:tgtEl>
                                          <p:spTgt spid="12"/>
                                        </p:tgtEl>
                                      </p:cBhvr>
                                    </p:animEffect>
                                    <p:animScale>
                                      <p:cBhvr>
                                        <p:cTn id="24" dur="250" autoRev="1" fill="hold"/>
                                        <p:tgtEl>
                                          <p:spTgt spid="12"/>
                                        </p:tgtEl>
                                      </p:cBhvr>
                                      <p:by x="105000" y="105000"/>
                                    </p:animScale>
                                  </p:childTnLst>
                                </p:cTn>
                              </p:par>
                              <p:par>
                                <p:cTn id="25" presetID="10"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26" presetClass="emph" presetSubtype="0" fill="hold" nodeType="withEffect">
                                  <p:stCondLst>
                                    <p:cond delay="250"/>
                                  </p:stCondLst>
                                  <p:childTnLst>
                                    <p:animEffect transition="out" filter="fade">
                                      <p:cBhvr>
                                        <p:cTn id="29" dur="500" tmFilter="0, 0; .2, .5; .8, .5; 1, 0"/>
                                        <p:tgtEl>
                                          <p:spTgt spid="9"/>
                                        </p:tgtEl>
                                      </p:cBhvr>
                                    </p:animEffect>
                                    <p:animScale>
                                      <p:cBhvr>
                                        <p:cTn id="30" dur="250" autoRev="1" fill="hold"/>
                                        <p:tgtEl>
                                          <p:spTgt spid="9"/>
                                        </p:tgtEl>
                                      </p:cBhvr>
                                      <p:by x="105000" y="105000"/>
                                    </p:animScale>
                                  </p:childTnLst>
                                </p:cTn>
                              </p:par>
                              <p:par>
                                <p:cTn id="31" presetID="10" presetClass="entr" presetSubtype="0" fill="hold" grpId="0" nodeType="withEffect">
                                  <p:stCondLst>
                                    <p:cond delay="25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par>
                                <p:cTn id="34" presetID="26" presetClass="emph" presetSubtype="0" fill="hold" nodeType="withEffect">
                                  <p:stCondLst>
                                    <p:cond delay="500"/>
                                  </p:stCondLst>
                                  <p:childTnLst>
                                    <p:animEffect transition="out" filter="fade">
                                      <p:cBhvr>
                                        <p:cTn id="35" dur="500" tmFilter="0, 0; .2, .5; .8, .5; 1, 0"/>
                                        <p:tgtEl>
                                          <p:spTgt spid="11"/>
                                        </p:tgtEl>
                                      </p:cBhvr>
                                    </p:animEffect>
                                    <p:animScale>
                                      <p:cBhvr>
                                        <p:cTn id="36" dur="250" autoRev="1" fill="hold"/>
                                        <p:tgtEl>
                                          <p:spTgt spid="11"/>
                                        </p:tgtEl>
                                      </p:cBhvr>
                                      <p:by x="105000" y="105000"/>
                                    </p:animScale>
                                  </p:childTnLst>
                                </p:cTn>
                              </p:par>
                              <p:par>
                                <p:cTn id="37" presetID="10" presetClass="entr" presetSubtype="0" fill="hold" grpId="0" nodeType="withEffect">
                                  <p:stCondLst>
                                    <p:cond delay="50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par>
                                <p:cTn id="40" presetID="26" presetClass="emph" presetSubtype="0" fill="hold" nodeType="withEffect">
                                  <p:stCondLst>
                                    <p:cond delay="750"/>
                                  </p:stCondLst>
                                  <p:childTnLst>
                                    <p:animEffect transition="out" filter="fade">
                                      <p:cBhvr>
                                        <p:cTn id="41" dur="500" tmFilter="0, 0; .2, .5; .8, .5; 1, 0"/>
                                        <p:tgtEl>
                                          <p:spTgt spid="10"/>
                                        </p:tgtEl>
                                      </p:cBhvr>
                                    </p:animEffect>
                                    <p:animScale>
                                      <p:cBhvr>
                                        <p:cTn id="42" dur="250" autoRev="1" fill="hold"/>
                                        <p:tgtEl>
                                          <p:spTgt spid="10"/>
                                        </p:tgtEl>
                                      </p:cBhvr>
                                      <p:by x="105000" y="105000"/>
                                    </p:animScale>
                                  </p:childTnLst>
                                </p:cTn>
                              </p:par>
                              <p:par>
                                <p:cTn id="43" presetID="10" presetClass="entr" presetSubtype="0" fill="hold" grpId="0" nodeType="withEffect">
                                  <p:stCondLst>
                                    <p:cond delay="75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par>
                          <p:cTn id="46" fill="hold">
                            <p:stCondLst>
                              <p:cond delay="1000"/>
                            </p:stCondLst>
                            <p:childTnLst>
                              <p:par>
                                <p:cTn id="47" presetID="22" presetClass="entr" presetSubtype="8" fill="hold" grpId="0" nodeType="after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wipe(left)">
                                      <p:cBhvr>
                                        <p:cTn id="49" dur="250"/>
                                        <p:tgtEl>
                                          <p:spTgt spid="18"/>
                                        </p:tgtEl>
                                      </p:cBhvr>
                                    </p:animEffect>
                                  </p:childTnLst>
                                </p:cTn>
                              </p:par>
                              <p:par>
                                <p:cTn id="50" presetID="22" presetClass="entr" presetSubtype="8" fill="hold" grpId="0" nodeType="withEffect">
                                  <p:stCondLst>
                                    <p:cond delay="250"/>
                                  </p:stCondLst>
                                  <p:childTnLst>
                                    <p:set>
                                      <p:cBhvr>
                                        <p:cTn id="51" dur="1" fill="hold">
                                          <p:stCondLst>
                                            <p:cond delay="0"/>
                                          </p:stCondLst>
                                        </p:cTn>
                                        <p:tgtEl>
                                          <p:spTgt spid="20"/>
                                        </p:tgtEl>
                                        <p:attrNameLst>
                                          <p:attrName>style.visibility</p:attrName>
                                        </p:attrNameLst>
                                      </p:cBhvr>
                                      <p:to>
                                        <p:strVal val="visible"/>
                                      </p:to>
                                    </p:set>
                                    <p:animEffect transition="in" filter="wipe(left)">
                                      <p:cBhvr>
                                        <p:cTn id="52" dur="250"/>
                                        <p:tgtEl>
                                          <p:spTgt spid="20"/>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wipe(left)">
                                      <p:cBhvr>
                                        <p:cTn id="55" dur="250"/>
                                        <p:tgtEl>
                                          <p:spTgt spid="19"/>
                                        </p:tgtEl>
                                      </p:cBhvr>
                                    </p:animEffect>
                                  </p:childTnLst>
                                </p:cTn>
                              </p:par>
                              <p:par>
                                <p:cTn id="56" presetID="22" presetClass="entr" presetSubtype="8" fill="hold" grpId="0" nodeType="withEffect">
                                  <p:stCondLst>
                                    <p:cond delay="250"/>
                                  </p:stCondLst>
                                  <p:childTnLst>
                                    <p:set>
                                      <p:cBhvr>
                                        <p:cTn id="57" dur="1" fill="hold">
                                          <p:stCondLst>
                                            <p:cond delay="0"/>
                                          </p:stCondLst>
                                        </p:cTn>
                                        <p:tgtEl>
                                          <p:spTgt spid="23"/>
                                        </p:tgtEl>
                                        <p:attrNameLst>
                                          <p:attrName>style.visibility</p:attrName>
                                        </p:attrNameLst>
                                      </p:cBhvr>
                                      <p:to>
                                        <p:strVal val="visible"/>
                                      </p:to>
                                    </p:set>
                                    <p:animEffect transition="in" filter="wipe(left)">
                                      <p:cBhvr>
                                        <p:cTn id="58" dur="250"/>
                                        <p:tgtEl>
                                          <p:spTgt spid="23"/>
                                        </p:tgtEl>
                                      </p:cBhvr>
                                    </p:animEffect>
                                  </p:childTnLst>
                                </p:cTn>
                              </p:par>
                            </p:childTnLst>
                          </p:cTn>
                        </p:par>
                        <p:par>
                          <p:cTn id="59" fill="hold">
                            <p:stCondLst>
                              <p:cond delay="1500"/>
                            </p:stCondLst>
                            <p:childTnLst>
                              <p:par>
                                <p:cTn id="60" presetID="2" presetClass="entr" presetSubtype="2" fill="hold" grpId="0" nodeType="afterEffect">
                                  <p:stCondLst>
                                    <p:cond delay="0"/>
                                  </p:stCondLst>
                                  <p:childTnLst>
                                    <p:set>
                                      <p:cBhvr>
                                        <p:cTn id="61" dur="1" fill="hold">
                                          <p:stCondLst>
                                            <p:cond delay="0"/>
                                          </p:stCondLst>
                                        </p:cTn>
                                        <p:tgtEl>
                                          <p:spTgt spid="22"/>
                                        </p:tgtEl>
                                        <p:attrNameLst>
                                          <p:attrName>style.visibility</p:attrName>
                                        </p:attrNameLst>
                                      </p:cBhvr>
                                      <p:to>
                                        <p:strVal val="visible"/>
                                      </p:to>
                                    </p:set>
                                    <p:anim calcmode="lin" valueType="num">
                                      <p:cBhvr additive="base">
                                        <p:cTn id="62" dur="250" fill="hold"/>
                                        <p:tgtEl>
                                          <p:spTgt spid="22"/>
                                        </p:tgtEl>
                                        <p:attrNameLst>
                                          <p:attrName>ppt_x</p:attrName>
                                        </p:attrNameLst>
                                      </p:cBhvr>
                                      <p:tavLst>
                                        <p:tav tm="0">
                                          <p:val>
                                            <p:strVal val="1+#ppt_w/2"/>
                                          </p:val>
                                        </p:tav>
                                        <p:tav tm="100000">
                                          <p:val>
                                            <p:strVal val="#ppt_x"/>
                                          </p:val>
                                        </p:tav>
                                      </p:tavLst>
                                    </p:anim>
                                    <p:anim calcmode="lin" valueType="num">
                                      <p:cBhvr additive="base">
                                        <p:cTn id="63" dur="250" fill="hold"/>
                                        <p:tgtEl>
                                          <p:spTgt spid="22"/>
                                        </p:tgtEl>
                                        <p:attrNameLst>
                                          <p:attrName>ppt_y</p:attrName>
                                        </p:attrNameLst>
                                      </p:cBhvr>
                                      <p:tavLst>
                                        <p:tav tm="0">
                                          <p:val>
                                            <p:strVal val="#ppt_y"/>
                                          </p:val>
                                        </p:tav>
                                        <p:tav tm="100000">
                                          <p:val>
                                            <p:strVal val="#ppt_y"/>
                                          </p:val>
                                        </p:tav>
                                      </p:tavLst>
                                    </p:anim>
                                  </p:childTnLst>
                                </p:cTn>
                              </p:par>
                              <p:par>
                                <p:cTn id="64" presetID="2" presetClass="entr" presetSubtype="2" fill="hold" grpId="0" nodeType="withEffect">
                                  <p:stCondLst>
                                    <p:cond delay="250"/>
                                  </p:stCondLst>
                                  <p:childTnLst>
                                    <p:set>
                                      <p:cBhvr>
                                        <p:cTn id="65" dur="1" fill="hold">
                                          <p:stCondLst>
                                            <p:cond delay="0"/>
                                          </p:stCondLst>
                                        </p:cTn>
                                        <p:tgtEl>
                                          <p:spTgt spid="17"/>
                                        </p:tgtEl>
                                        <p:attrNameLst>
                                          <p:attrName>style.visibility</p:attrName>
                                        </p:attrNameLst>
                                      </p:cBhvr>
                                      <p:to>
                                        <p:strVal val="visible"/>
                                      </p:to>
                                    </p:set>
                                    <p:anim calcmode="lin" valueType="num">
                                      <p:cBhvr additive="base">
                                        <p:cTn id="66" dur="250" fill="hold"/>
                                        <p:tgtEl>
                                          <p:spTgt spid="17"/>
                                        </p:tgtEl>
                                        <p:attrNameLst>
                                          <p:attrName>ppt_x</p:attrName>
                                        </p:attrNameLst>
                                      </p:cBhvr>
                                      <p:tavLst>
                                        <p:tav tm="0">
                                          <p:val>
                                            <p:strVal val="1+#ppt_w/2"/>
                                          </p:val>
                                        </p:tav>
                                        <p:tav tm="100000">
                                          <p:val>
                                            <p:strVal val="#ppt_x"/>
                                          </p:val>
                                        </p:tav>
                                      </p:tavLst>
                                    </p:anim>
                                    <p:anim calcmode="lin" valueType="num">
                                      <p:cBhvr additive="base">
                                        <p:cTn id="67" dur="250" fill="hold"/>
                                        <p:tgtEl>
                                          <p:spTgt spid="17"/>
                                        </p:tgtEl>
                                        <p:attrNameLst>
                                          <p:attrName>ppt_y</p:attrName>
                                        </p:attrNameLst>
                                      </p:cBhvr>
                                      <p:tavLst>
                                        <p:tav tm="0">
                                          <p:val>
                                            <p:strVal val="#ppt_y"/>
                                          </p:val>
                                        </p:tav>
                                        <p:tav tm="100000">
                                          <p:val>
                                            <p:strVal val="#ppt_y"/>
                                          </p:val>
                                        </p:tav>
                                      </p:tavLst>
                                    </p:anim>
                                  </p:childTnLst>
                                </p:cTn>
                              </p:par>
                              <p:par>
                                <p:cTn id="68" presetID="2" presetClass="entr" presetSubtype="2" fill="hold" grpId="0" nodeType="withEffect">
                                  <p:stCondLst>
                                    <p:cond delay="500"/>
                                  </p:stCondLst>
                                  <p:childTnLst>
                                    <p:set>
                                      <p:cBhvr>
                                        <p:cTn id="69" dur="1" fill="hold">
                                          <p:stCondLst>
                                            <p:cond delay="0"/>
                                          </p:stCondLst>
                                        </p:cTn>
                                        <p:tgtEl>
                                          <p:spTgt spid="8"/>
                                        </p:tgtEl>
                                        <p:attrNameLst>
                                          <p:attrName>style.visibility</p:attrName>
                                        </p:attrNameLst>
                                      </p:cBhvr>
                                      <p:to>
                                        <p:strVal val="visible"/>
                                      </p:to>
                                    </p:set>
                                    <p:anim calcmode="lin" valueType="num">
                                      <p:cBhvr additive="base">
                                        <p:cTn id="70" dur="250" fill="hold"/>
                                        <p:tgtEl>
                                          <p:spTgt spid="8"/>
                                        </p:tgtEl>
                                        <p:attrNameLst>
                                          <p:attrName>ppt_x</p:attrName>
                                        </p:attrNameLst>
                                      </p:cBhvr>
                                      <p:tavLst>
                                        <p:tav tm="0">
                                          <p:val>
                                            <p:strVal val="1+#ppt_w/2"/>
                                          </p:val>
                                        </p:tav>
                                        <p:tav tm="100000">
                                          <p:val>
                                            <p:strVal val="#ppt_x"/>
                                          </p:val>
                                        </p:tav>
                                      </p:tavLst>
                                    </p:anim>
                                    <p:anim calcmode="lin" valueType="num">
                                      <p:cBhvr additive="base">
                                        <p:cTn id="71" dur="250" fill="hold"/>
                                        <p:tgtEl>
                                          <p:spTgt spid="8"/>
                                        </p:tgtEl>
                                        <p:attrNameLst>
                                          <p:attrName>ppt_y</p:attrName>
                                        </p:attrNameLst>
                                      </p:cBhvr>
                                      <p:tavLst>
                                        <p:tav tm="0">
                                          <p:val>
                                            <p:strVal val="#ppt_y"/>
                                          </p:val>
                                        </p:tav>
                                        <p:tav tm="100000">
                                          <p:val>
                                            <p:strVal val="#ppt_y"/>
                                          </p:val>
                                        </p:tav>
                                      </p:tavLst>
                                    </p:anim>
                                  </p:childTnLst>
                                </p:cTn>
                              </p:par>
                              <p:par>
                                <p:cTn id="72" presetID="2" presetClass="entr" presetSubtype="2" fill="hold" grpId="0" nodeType="withEffect">
                                  <p:stCondLst>
                                    <p:cond delay="750"/>
                                  </p:stCondLst>
                                  <p:childTnLst>
                                    <p:set>
                                      <p:cBhvr>
                                        <p:cTn id="73" dur="1" fill="hold">
                                          <p:stCondLst>
                                            <p:cond delay="0"/>
                                          </p:stCondLst>
                                        </p:cTn>
                                        <p:tgtEl>
                                          <p:spTgt spid="21"/>
                                        </p:tgtEl>
                                        <p:attrNameLst>
                                          <p:attrName>style.visibility</p:attrName>
                                        </p:attrNameLst>
                                      </p:cBhvr>
                                      <p:to>
                                        <p:strVal val="visible"/>
                                      </p:to>
                                    </p:set>
                                    <p:anim calcmode="lin" valueType="num">
                                      <p:cBhvr additive="base">
                                        <p:cTn id="74" dur="250" fill="hold"/>
                                        <p:tgtEl>
                                          <p:spTgt spid="21"/>
                                        </p:tgtEl>
                                        <p:attrNameLst>
                                          <p:attrName>ppt_x</p:attrName>
                                        </p:attrNameLst>
                                      </p:cBhvr>
                                      <p:tavLst>
                                        <p:tav tm="0">
                                          <p:val>
                                            <p:strVal val="1+#ppt_w/2"/>
                                          </p:val>
                                        </p:tav>
                                        <p:tav tm="100000">
                                          <p:val>
                                            <p:strVal val="#ppt_x"/>
                                          </p:val>
                                        </p:tav>
                                      </p:tavLst>
                                    </p:anim>
                                    <p:anim calcmode="lin" valueType="num">
                                      <p:cBhvr additive="base">
                                        <p:cTn id="75" dur="25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4" grpId="0"/>
      <p:bldP spid="15" grpId="0"/>
      <p:bldP spid="16" grpId="0"/>
      <p:bldP spid="17" grpId="0"/>
      <p:bldP spid="18" grpId="0" animBg="1"/>
      <p:bldP spid="19" grpId="0" animBg="1"/>
      <p:bldP spid="20" grpId="0" animBg="1"/>
      <p:bldP spid="21" grpId="0"/>
      <p:bldP spid="22" grpId="0"/>
      <p:bldP spid="2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683568" y="339501"/>
            <a:ext cx="530690" cy="499419"/>
            <a:chOff x="795693" y="377252"/>
            <a:chExt cx="530690" cy="499419"/>
          </a:xfrm>
        </p:grpSpPr>
        <p:pic>
          <p:nvPicPr>
            <p:cNvPr id="5" name="Picture 2" descr="C:\Users\Administrator\Desktop\11519219_230238617143_2副本.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95693" y="377252"/>
              <a:ext cx="530690" cy="4994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bwMode="auto">
            <a:xfrm>
              <a:off x="871907" y="377253"/>
              <a:ext cx="432048" cy="461665"/>
            </a:xfrm>
            <a:prstGeom prst="rect">
              <a:avLst/>
            </a:prstGeom>
            <a:noFill/>
          </p:spPr>
          <p:txBody>
            <a:bodyPr wrap="square">
              <a:spAutoFit/>
            </a:bodyPr>
            <a:lstStyle/>
            <a:p>
              <a:pPr>
                <a:defRPr/>
              </a:pPr>
              <a:r>
                <a:rPr lang="en-US" altLang="zh-CN" sz="2400" b="1" smtClean="0">
                  <a:solidFill>
                    <a:prstClr val="black"/>
                  </a:solidFill>
                  <a:latin typeface="微软雅黑" panose="020B0503020204020204" pitchFamily="34" charset="-122"/>
                  <a:ea typeface="微软雅黑" panose="020B0503020204020204" pitchFamily="34" charset="-122"/>
                </a:rPr>
                <a:t>3</a:t>
              </a:r>
              <a:endParaRPr lang="zh-CN" altLang="en-US" sz="2400" b="1" dirty="0">
                <a:solidFill>
                  <a:prstClr val="black"/>
                </a:solidFill>
                <a:latin typeface="微软雅黑" panose="020B0503020204020204" pitchFamily="34" charset="-122"/>
                <a:ea typeface="微软雅黑" panose="020B0503020204020204" pitchFamily="34" charset="-122"/>
              </a:endParaRPr>
            </a:p>
          </p:txBody>
        </p:sp>
      </p:grpSp>
      <p:sp>
        <p:nvSpPr>
          <p:cNvPr id="7" name="矩形 24"/>
          <p:cNvSpPr>
            <a:spLocks noChangeArrowheads="1"/>
          </p:cNvSpPr>
          <p:nvPr/>
        </p:nvSpPr>
        <p:spPr bwMode="auto">
          <a:xfrm>
            <a:off x="1242417" y="325776"/>
            <a:ext cx="32624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buFont typeface="Arial" panose="020B0604020202020204" pitchFamily="34" charset="0"/>
              <a:buNone/>
            </a:pPr>
            <a:r>
              <a:rPr lang="zh-CN" altLang="en-US" sz="2400">
                <a:solidFill>
                  <a:srgbClr val="262626"/>
                </a:solidFill>
                <a:latin typeface="方正大标宋繁体" panose="02010601030101010101" pitchFamily="2" charset="-122"/>
                <a:ea typeface="方正大标宋繁体" panose="02010601030101010101" pitchFamily="2" charset="-122"/>
                <a:sym typeface="微软雅黑" panose="020B0503020204020204" pitchFamily="34" charset="-122"/>
              </a:rPr>
              <a:t>请在此处输入您的标题</a:t>
            </a:r>
            <a:endParaRPr lang="zh-CN" altLang="en-US" sz="2400">
              <a:latin typeface="方正大标宋繁体" panose="02010601030101010101" pitchFamily="2" charset="-122"/>
              <a:ea typeface="方正大标宋繁体" panose="02010601030101010101" pitchFamily="2" charset="-122"/>
            </a:endParaRPr>
          </a:p>
        </p:txBody>
      </p:sp>
      <p:pic>
        <p:nvPicPr>
          <p:cNvPr id="27" name="图片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5420" y="-127343"/>
            <a:ext cx="1798580" cy="1451866"/>
          </a:xfrm>
          <a:prstGeom prst="rect">
            <a:avLst/>
          </a:prstGeom>
        </p:spPr>
      </p:pic>
      <p:pic>
        <p:nvPicPr>
          <p:cNvPr id="8" name="Picture 7" descr="C:\Users\Administrator\Desktop\png\素材CNN-sccnn.com_201406210812-恢复的.psd_0002_图层-3-拷贝.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2696" y="1623196"/>
            <a:ext cx="7213031" cy="2964778"/>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 name="Picture 3" descr="C:\Users\Administrator\Desktop\png\素材CNN-sccnn.com_201406210812-恢复的.psd_0000_图层-2-拷贝.png"/>
          <p:cNvPicPr>
            <a:picLocks noChangeAspect="1" noChangeArrowheads="1"/>
          </p:cNvPicPr>
          <p:nvPr/>
        </p:nvPicPr>
        <p:blipFill>
          <a:blip r:embed="rId4" cstate="email"/>
          <a:srcRect/>
          <a:stretch>
            <a:fillRect/>
          </a:stretch>
        </p:blipFill>
        <p:spPr bwMode="auto">
          <a:xfrm>
            <a:off x="697580" y="1101625"/>
            <a:ext cx="456508" cy="3885055"/>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 name="Picture 3" descr="C:\Users\Administrator\Desktop\png\素材CNN-sccnn.com_201406210812-恢复的.psd_0000_图层-2-拷贝.png"/>
          <p:cNvPicPr>
            <a:picLocks noChangeAspect="1" noChangeArrowheads="1"/>
          </p:cNvPicPr>
          <p:nvPr/>
        </p:nvPicPr>
        <p:blipFill>
          <a:blip r:embed="rId4" cstate="email"/>
          <a:srcRect/>
          <a:stretch>
            <a:fillRect/>
          </a:stretch>
        </p:blipFill>
        <p:spPr bwMode="auto">
          <a:xfrm>
            <a:off x="1010072" y="1098202"/>
            <a:ext cx="456508" cy="3885055"/>
          </a:xfrm>
          <a:prstGeom prst="rect">
            <a:avLst/>
          </a:prstGeom>
          <a:noFill/>
          <a:effectLst>
            <a:outerShdw blurRad="50800" dist="381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Picture 6" descr="C:\Users\Administrator\Desktop\png\素材CNN-sccnn.com_201406210812-恢复的.psd_0000_矢量智能对象.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0326" y="2906065"/>
            <a:ext cx="1119491" cy="123607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6383813" y="2236678"/>
            <a:ext cx="492443" cy="1631216"/>
          </a:xfrm>
          <a:prstGeom prst="rect">
            <a:avLst/>
          </a:prstGeom>
          <a:noFill/>
        </p:spPr>
        <p:txBody>
          <a:bodyPr vert="eaVert" wrap="none" rtlCol="0">
            <a:spAutoFit/>
          </a:bodyPr>
          <a:lstStyle/>
          <a:p>
            <a:r>
              <a:rPr lang="zh-CN" altLang="en-US" sz="2000" dirty="0" smtClean="0">
                <a:latin typeface="方正粗宋简体" panose="03000509000000000000" pitchFamily="65" charset="-122"/>
                <a:ea typeface="方正粗宋简体" panose="03000509000000000000" pitchFamily="65" charset="-122"/>
              </a:rPr>
              <a:t>点击输入标题</a:t>
            </a:r>
            <a:endParaRPr lang="zh-CN" altLang="en-US" sz="2000" dirty="0">
              <a:latin typeface="方正粗宋简体" panose="03000509000000000000" pitchFamily="65" charset="-122"/>
              <a:ea typeface="方正粗宋简体" panose="03000509000000000000" pitchFamily="65" charset="-122"/>
            </a:endParaRPr>
          </a:p>
        </p:txBody>
      </p:sp>
      <p:sp>
        <p:nvSpPr>
          <p:cNvPr id="13" name="TextBox 12"/>
          <p:cNvSpPr txBox="1"/>
          <p:nvPr/>
        </p:nvSpPr>
        <p:spPr>
          <a:xfrm>
            <a:off x="1922219" y="2332844"/>
            <a:ext cx="4339650" cy="1477328"/>
          </a:xfrm>
          <a:prstGeom prst="rect">
            <a:avLst/>
          </a:prstGeom>
          <a:noFill/>
        </p:spPr>
        <p:txBody>
          <a:bodyPr vert="eaVert" wrap="none" rtlCol="0">
            <a:spAutoFit/>
          </a:bodyPr>
          <a:lstStyle/>
          <a:p>
            <a:r>
              <a:rPr lang="zh-CN" altLang="en-US" dirty="0">
                <a:latin typeface="方正黑体简体" panose="03000509000000000000" pitchFamily="65" charset="-122"/>
                <a:ea typeface="方正黑体简体" panose="03000509000000000000" pitchFamily="65" charset="-122"/>
              </a:rPr>
              <a:t>点击输入</a:t>
            </a:r>
            <a:r>
              <a:rPr lang="zh-CN" altLang="en-US" dirty="0" smtClean="0">
                <a:latin typeface="方正黑体简体" panose="03000509000000000000" pitchFamily="65" charset="-122"/>
                <a:ea typeface="方正黑体简体" panose="03000509000000000000" pitchFamily="65" charset="-122"/>
              </a:rPr>
              <a:t>文字</a:t>
            </a:r>
            <a:endParaRPr lang="en-US" altLang="zh-CN" dirty="0" smtClean="0">
              <a:latin typeface="方正黑体简体" panose="03000509000000000000" pitchFamily="65" charset="-122"/>
              <a:ea typeface="方正黑体简体" panose="03000509000000000000" pitchFamily="65" charset="-122"/>
            </a:endParaRPr>
          </a:p>
          <a:p>
            <a:r>
              <a:rPr lang="zh-CN" altLang="en-US" dirty="0" smtClean="0">
                <a:latin typeface="方正黑体简体" panose="03000509000000000000" pitchFamily="65" charset="-122"/>
                <a:ea typeface="方正黑体简体" panose="03000509000000000000" pitchFamily="65" charset="-122"/>
              </a:rPr>
              <a:t>点击</a:t>
            </a:r>
            <a:r>
              <a:rPr lang="zh-CN" altLang="en-US" dirty="0">
                <a:latin typeface="方正黑体简体" panose="03000509000000000000" pitchFamily="65" charset="-122"/>
                <a:ea typeface="方正黑体简体" panose="03000509000000000000" pitchFamily="65" charset="-122"/>
              </a:rPr>
              <a:t>输入</a:t>
            </a:r>
            <a:r>
              <a:rPr lang="zh-CN" altLang="en-US" dirty="0" smtClean="0">
                <a:latin typeface="方正黑体简体" panose="03000509000000000000" pitchFamily="65" charset="-122"/>
                <a:ea typeface="方正黑体简体" panose="03000509000000000000" pitchFamily="65" charset="-122"/>
              </a:rPr>
              <a:t>文字</a:t>
            </a:r>
            <a:endParaRPr lang="en-US" altLang="zh-CN" dirty="0" smtClean="0">
              <a:latin typeface="方正黑体简体" panose="03000509000000000000" pitchFamily="65" charset="-122"/>
              <a:ea typeface="方正黑体简体" panose="03000509000000000000" pitchFamily="65" charset="-122"/>
            </a:endParaRPr>
          </a:p>
          <a:p>
            <a:r>
              <a:rPr lang="zh-CN" altLang="en-US" dirty="0" smtClean="0">
                <a:latin typeface="方正黑体简体" panose="03000509000000000000" pitchFamily="65" charset="-122"/>
                <a:ea typeface="方正黑体简体" panose="03000509000000000000" pitchFamily="65" charset="-122"/>
              </a:rPr>
              <a:t>点击</a:t>
            </a:r>
            <a:r>
              <a:rPr lang="zh-CN" altLang="en-US" dirty="0">
                <a:latin typeface="方正黑体简体" panose="03000509000000000000" pitchFamily="65" charset="-122"/>
                <a:ea typeface="方正黑体简体" panose="03000509000000000000" pitchFamily="65" charset="-122"/>
              </a:rPr>
              <a:t>输入</a:t>
            </a:r>
            <a:r>
              <a:rPr lang="zh-CN" altLang="en-US" dirty="0" smtClean="0">
                <a:latin typeface="方正黑体简体" panose="03000509000000000000" pitchFamily="65" charset="-122"/>
                <a:ea typeface="方正黑体简体" panose="03000509000000000000" pitchFamily="65" charset="-122"/>
              </a:rPr>
              <a:t>文字</a:t>
            </a:r>
            <a:endParaRPr lang="en-US" altLang="zh-CN" dirty="0" smtClean="0">
              <a:latin typeface="方正黑体简体" panose="03000509000000000000" pitchFamily="65" charset="-122"/>
              <a:ea typeface="方正黑体简体" panose="03000509000000000000" pitchFamily="65" charset="-122"/>
            </a:endParaRPr>
          </a:p>
          <a:p>
            <a:r>
              <a:rPr lang="zh-CN" altLang="en-US" dirty="0" smtClean="0">
                <a:latin typeface="方正黑体简体" panose="03000509000000000000" pitchFamily="65" charset="-122"/>
                <a:ea typeface="方正黑体简体" panose="03000509000000000000" pitchFamily="65" charset="-122"/>
              </a:rPr>
              <a:t>点击</a:t>
            </a:r>
            <a:r>
              <a:rPr lang="zh-CN" altLang="en-US" dirty="0">
                <a:latin typeface="方正黑体简体" panose="03000509000000000000" pitchFamily="65" charset="-122"/>
                <a:ea typeface="方正黑体简体" panose="03000509000000000000" pitchFamily="65" charset="-122"/>
              </a:rPr>
              <a:t>输入</a:t>
            </a:r>
            <a:r>
              <a:rPr lang="zh-CN" altLang="en-US" dirty="0" smtClean="0">
                <a:latin typeface="方正黑体简体" panose="03000509000000000000" pitchFamily="65" charset="-122"/>
                <a:ea typeface="方正黑体简体" panose="03000509000000000000" pitchFamily="65" charset="-122"/>
              </a:rPr>
              <a:t>文字</a:t>
            </a:r>
            <a:endParaRPr lang="en-US" altLang="zh-CN" dirty="0" smtClean="0">
              <a:latin typeface="方正黑体简体" panose="03000509000000000000" pitchFamily="65" charset="-122"/>
              <a:ea typeface="方正黑体简体" panose="03000509000000000000" pitchFamily="65" charset="-122"/>
            </a:endParaRPr>
          </a:p>
          <a:p>
            <a:r>
              <a:rPr lang="zh-CN" altLang="en-US" dirty="0">
                <a:latin typeface="方正黑体简体" panose="03000509000000000000" pitchFamily="65" charset="-122"/>
                <a:ea typeface="方正黑体简体" panose="03000509000000000000" pitchFamily="65" charset="-122"/>
              </a:rPr>
              <a:t>点击输入</a:t>
            </a:r>
            <a:r>
              <a:rPr lang="zh-CN" altLang="en-US" dirty="0" smtClean="0">
                <a:latin typeface="方正黑体简体" panose="03000509000000000000" pitchFamily="65" charset="-122"/>
                <a:ea typeface="方正黑体简体" panose="03000509000000000000" pitchFamily="65" charset="-122"/>
              </a:rPr>
              <a:t>文字</a:t>
            </a:r>
            <a:endParaRPr lang="en-US" altLang="zh-CN" dirty="0" smtClean="0">
              <a:latin typeface="方正黑体简体" panose="03000509000000000000" pitchFamily="65" charset="-122"/>
              <a:ea typeface="方正黑体简体" panose="03000509000000000000" pitchFamily="65" charset="-122"/>
            </a:endParaRPr>
          </a:p>
          <a:p>
            <a:r>
              <a:rPr lang="zh-CN" altLang="en-US" dirty="0" smtClean="0">
                <a:latin typeface="方正黑体简体" panose="03000509000000000000" pitchFamily="65" charset="-122"/>
                <a:ea typeface="方正黑体简体" panose="03000509000000000000" pitchFamily="65" charset="-122"/>
              </a:rPr>
              <a:t>点击</a:t>
            </a:r>
            <a:r>
              <a:rPr lang="zh-CN" altLang="en-US" dirty="0">
                <a:latin typeface="方正黑体简体" panose="03000509000000000000" pitchFamily="65" charset="-122"/>
                <a:ea typeface="方正黑体简体" panose="03000509000000000000" pitchFamily="65" charset="-122"/>
              </a:rPr>
              <a:t>输入文字</a:t>
            </a:r>
            <a:endParaRPr lang="zh-CN" altLang="en-US" dirty="0">
              <a:latin typeface="方正黑体简体" panose="03000509000000000000" pitchFamily="65" charset="-122"/>
              <a:ea typeface="方正黑体简体" panose="03000509000000000000" pitchFamily="65" charset="-122"/>
            </a:endParaRPr>
          </a:p>
          <a:p>
            <a:r>
              <a:rPr lang="zh-CN" altLang="en-US" dirty="0">
                <a:latin typeface="方正黑体简体" panose="03000509000000000000" pitchFamily="65" charset="-122"/>
                <a:ea typeface="方正黑体简体" panose="03000509000000000000" pitchFamily="65" charset="-122"/>
              </a:rPr>
              <a:t>点击输入文字</a:t>
            </a:r>
            <a:endParaRPr lang="zh-CN" altLang="en-US" dirty="0">
              <a:latin typeface="方正黑体简体" panose="03000509000000000000" pitchFamily="65" charset="-122"/>
              <a:ea typeface="方正黑体简体" panose="03000509000000000000" pitchFamily="65" charset="-122"/>
            </a:endParaRPr>
          </a:p>
          <a:p>
            <a:r>
              <a:rPr lang="zh-CN" altLang="en-US" dirty="0">
                <a:latin typeface="方正黑体简体" panose="03000509000000000000" pitchFamily="65" charset="-122"/>
                <a:ea typeface="方正黑体简体" panose="03000509000000000000" pitchFamily="65" charset="-122"/>
              </a:rPr>
              <a:t>点击输入文字</a:t>
            </a:r>
            <a:endParaRPr lang="zh-CN" altLang="en-US" dirty="0">
              <a:latin typeface="方正黑体简体" panose="03000509000000000000" pitchFamily="65" charset="-122"/>
              <a:ea typeface="方正黑体简体" panose="03000509000000000000" pitchFamily="65" charset="-122"/>
            </a:endParaRPr>
          </a:p>
          <a:p>
            <a:r>
              <a:rPr lang="zh-CN" altLang="en-US" dirty="0">
                <a:latin typeface="方正黑体简体" panose="03000509000000000000" pitchFamily="65" charset="-122"/>
                <a:ea typeface="方正黑体简体" panose="03000509000000000000" pitchFamily="65" charset="-122"/>
              </a:rPr>
              <a:t>点击输入文字</a:t>
            </a:r>
            <a:endParaRPr lang="zh-CN" altLang="en-US" dirty="0">
              <a:latin typeface="方正黑体简体" panose="03000509000000000000" pitchFamily="65" charset="-122"/>
              <a:ea typeface="方正黑体简体" panose="03000509000000000000" pitchFamily="65" charset="-122"/>
            </a:endParaRPr>
          </a:p>
          <a:p>
            <a:r>
              <a:rPr lang="zh-CN" altLang="en-US" dirty="0">
                <a:latin typeface="方正黑体简体" panose="03000509000000000000" pitchFamily="65" charset="-122"/>
                <a:ea typeface="方正黑体简体" panose="03000509000000000000" pitchFamily="65" charset="-122"/>
              </a:rPr>
              <a:t>点击输入文字</a:t>
            </a:r>
            <a:endParaRPr lang="zh-CN" altLang="en-US" dirty="0">
              <a:latin typeface="方正黑体简体" panose="03000509000000000000" pitchFamily="65" charset="-122"/>
              <a:ea typeface="方正黑体简体" panose="03000509000000000000" pitchFamily="65" charset="-122"/>
            </a:endParaRPr>
          </a:p>
          <a:p>
            <a:r>
              <a:rPr lang="zh-CN" altLang="en-US" dirty="0">
                <a:latin typeface="方正黑体简体" panose="03000509000000000000" pitchFamily="65" charset="-122"/>
                <a:ea typeface="方正黑体简体" panose="03000509000000000000" pitchFamily="65" charset="-122"/>
              </a:rPr>
              <a:t>点击输入文字</a:t>
            </a:r>
            <a:endParaRPr lang="zh-CN" altLang="en-US" dirty="0">
              <a:latin typeface="方正黑体简体" panose="03000509000000000000" pitchFamily="65" charset="-122"/>
              <a:ea typeface="方正黑体简体" panose="03000509000000000000" pitchFamily="65" charset="-122"/>
            </a:endParaRPr>
          </a:p>
          <a:p>
            <a:r>
              <a:rPr lang="zh-CN" altLang="en-US" dirty="0">
                <a:latin typeface="方正黑体简体" panose="03000509000000000000" pitchFamily="65" charset="-122"/>
                <a:ea typeface="方正黑体简体" panose="03000509000000000000" pitchFamily="65" charset="-122"/>
              </a:rPr>
              <a:t>点击输入文字</a:t>
            </a:r>
            <a:endParaRPr lang="zh-CN" altLang="en-US" dirty="0">
              <a:latin typeface="方正黑体简体" panose="03000509000000000000" pitchFamily="65" charset="-122"/>
              <a:ea typeface="方正黑体简体" panose="03000509000000000000" pitchFamily="65" charset="-122"/>
            </a:endParaRPr>
          </a:p>
          <a:p>
            <a:r>
              <a:rPr lang="zh-CN" altLang="en-US" dirty="0">
                <a:latin typeface="方正黑体简体" panose="03000509000000000000" pitchFamily="65" charset="-122"/>
                <a:ea typeface="方正黑体简体" panose="03000509000000000000" pitchFamily="65" charset="-122"/>
              </a:rPr>
              <a:t>点击输入文字</a:t>
            </a:r>
            <a:endParaRPr lang="zh-CN" altLang="en-US" dirty="0">
              <a:latin typeface="方正黑体简体" panose="03000509000000000000" pitchFamily="65" charset="-122"/>
              <a:ea typeface="方正黑体简体" panose="03000509000000000000" pitchFamily="65" charset="-122"/>
            </a:endParaRPr>
          </a:p>
          <a:p>
            <a:r>
              <a:rPr lang="zh-CN" altLang="en-US" dirty="0">
                <a:latin typeface="方正黑体简体" panose="03000509000000000000" pitchFamily="65" charset="-122"/>
                <a:ea typeface="方正黑体简体" panose="03000509000000000000" pitchFamily="65" charset="-122"/>
              </a:rPr>
              <a:t>点击输入文字</a:t>
            </a:r>
            <a:endParaRPr lang="zh-CN" altLang="en-US" dirty="0">
              <a:latin typeface="方正黑体简体" panose="03000509000000000000" pitchFamily="65" charset="-122"/>
              <a:ea typeface="方正黑体简体" panose="03000509000000000000" pitchFamily="65" charset="-122"/>
            </a:endParaRPr>
          </a:p>
          <a:p>
            <a:endParaRPr lang="zh-CN" altLang="en-US" dirty="0">
              <a:latin typeface="方正黑体简体" panose="03000509000000000000" pitchFamily="65" charset="-122"/>
              <a:ea typeface="方正黑体简体" panose="03000509000000000000" pitchFamily="65" charset="-122"/>
            </a:endParaRPr>
          </a:p>
        </p:txBody>
      </p:sp>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800" decel="100000"/>
                                        <p:tgtEl>
                                          <p:spTgt spid="9"/>
                                        </p:tgtEl>
                                      </p:cBhvr>
                                    </p:animEffect>
                                    <p:anim calcmode="lin" valueType="num">
                                      <p:cBhvr>
                                        <p:cTn id="8" dur="800" decel="100000" fill="hold"/>
                                        <p:tgtEl>
                                          <p:spTgt spid="9"/>
                                        </p:tgtEl>
                                        <p:attrNameLst>
                                          <p:attrName>style.rotation</p:attrName>
                                        </p:attrNameLst>
                                      </p:cBhvr>
                                      <p:tavLst>
                                        <p:tav tm="0">
                                          <p:val>
                                            <p:fltVal val="-90"/>
                                          </p:val>
                                        </p:tav>
                                        <p:tav tm="100000">
                                          <p:val>
                                            <p:fltVal val="0"/>
                                          </p:val>
                                        </p:tav>
                                      </p:tavLst>
                                    </p:anim>
                                    <p:anim calcmode="lin" valueType="num">
                                      <p:cBhvr>
                                        <p:cTn id="9" dur="800" decel="100000" fill="hold"/>
                                        <p:tgtEl>
                                          <p:spTgt spid="9"/>
                                        </p:tgtEl>
                                        <p:attrNameLst>
                                          <p:attrName>ppt_x</p:attrName>
                                        </p:attrNameLst>
                                      </p:cBhvr>
                                      <p:tavLst>
                                        <p:tav tm="0">
                                          <p:val>
                                            <p:strVal val="#ppt_x+0.4"/>
                                          </p:val>
                                        </p:tav>
                                        <p:tav tm="100000">
                                          <p:val>
                                            <p:strVal val="#ppt_x-0.05"/>
                                          </p:val>
                                        </p:tav>
                                      </p:tavLst>
                                    </p:anim>
                                    <p:anim calcmode="lin" valueType="num">
                                      <p:cBhvr>
                                        <p:cTn id="10" dur="800" decel="100000" fill="hold"/>
                                        <p:tgtEl>
                                          <p:spTgt spid="9"/>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800" decel="100000"/>
                                        <p:tgtEl>
                                          <p:spTgt spid="10"/>
                                        </p:tgtEl>
                                      </p:cBhvr>
                                    </p:animEffect>
                                    <p:anim calcmode="lin" valueType="num">
                                      <p:cBhvr>
                                        <p:cTn id="16" dur="800" decel="100000" fill="hold"/>
                                        <p:tgtEl>
                                          <p:spTgt spid="10"/>
                                        </p:tgtEl>
                                        <p:attrNameLst>
                                          <p:attrName>style.rotation</p:attrName>
                                        </p:attrNameLst>
                                      </p:cBhvr>
                                      <p:tavLst>
                                        <p:tav tm="0">
                                          <p:val>
                                            <p:fltVal val="-90"/>
                                          </p:val>
                                        </p:tav>
                                        <p:tav tm="100000">
                                          <p:val>
                                            <p:fltVal val="0"/>
                                          </p:val>
                                        </p:tav>
                                      </p:tavLst>
                                    </p:anim>
                                    <p:anim calcmode="lin" valueType="num">
                                      <p:cBhvr>
                                        <p:cTn id="17" dur="800" decel="100000" fill="hold"/>
                                        <p:tgtEl>
                                          <p:spTgt spid="10"/>
                                        </p:tgtEl>
                                        <p:attrNameLst>
                                          <p:attrName>ppt_x</p:attrName>
                                        </p:attrNameLst>
                                      </p:cBhvr>
                                      <p:tavLst>
                                        <p:tav tm="0">
                                          <p:val>
                                            <p:strVal val="#ppt_x+0.4"/>
                                          </p:val>
                                        </p:tav>
                                        <p:tav tm="100000">
                                          <p:val>
                                            <p:strVal val="#ppt_x-0.05"/>
                                          </p:val>
                                        </p:tav>
                                      </p:tavLst>
                                    </p:anim>
                                    <p:anim calcmode="lin" valueType="num">
                                      <p:cBhvr>
                                        <p:cTn id="18" dur="800" decel="100000" fill="hold"/>
                                        <p:tgtEl>
                                          <p:spTgt spid="10"/>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par>
                                <p:cTn id="21" presetID="3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800" decel="100000"/>
                                        <p:tgtEl>
                                          <p:spTgt spid="11"/>
                                        </p:tgtEl>
                                      </p:cBhvr>
                                    </p:animEffect>
                                    <p:anim calcmode="lin" valueType="num">
                                      <p:cBhvr>
                                        <p:cTn id="24" dur="800" decel="100000" fill="hold"/>
                                        <p:tgtEl>
                                          <p:spTgt spid="11"/>
                                        </p:tgtEl>
                                        <p:attrNameLst>
                                          <p:attrName>style.rotation</p:attrName>
                                        </p:attrNameLst>
                                      </p:cBhvr>
                                      <p:tavLst>
                                        <p:tav tm="0">
                                          <p:val>
                                            <p:fltVal val="-90"/>
                                          </p:val>
                                        </p:tav>
                                        <p:tav tm="100000">
                                          <p:val>
                                            <p:fltVal val="0"/>
                                          </p:val>
                                        </p:tav>
                                      </p:tavLst>
                                    </p:anim>
                                    <p:anim calcmode="lin" valueType="num">
                                      <p:cBhvr>
                                        <p:cTn id="25" dur="800" decel="100000" fill="hold"/>
                                        <p:tgtEl>
                                          <p:spTgt spid="11"/>
                                        </p:tgtEl>
                                        <p:attrNameLst>
                                          <p:attrName>ppt_x</p:attrName>
                                        </p:attrNameLst>
                                      </p:cBhvr>
                                      <p:tavLst>
                                        <p:tav tm="0">
                                          <p:val>
                                            <p:strVal val="#ppt_x+0.4"/>
                                          </p:val>
                                        </p:tav>
                                        <p:tav tm="100000">
                                          <p:val>
                                            <p:strVal val="#ppt_x-0.05"/>
                                          </p:val>
                                        </p:tav>
                                      </p:tavLst>
                                    </p:anim>
                                    <p:anim calcmode="lin" valueType="num">
                                      <p:cBhvr>
                                        <p:cTn id="26" dur="800" decel="100000" fill="hold"/>
                                        <p:tgtEl>
                                          <p:spTgt spid="11"/>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par>
                                <p:cTn id="29" presetID="42" presetClass="exit" presetSubtype="0" fill="hold" nodeType="withEffect">
                                  <p:stCondLst>
                                    <p:cond delay="1400"/>
                                  </p:stCondLst>
                                  <p:childTnLst>
                                    <p:animEffect transition="out" filter="fade">
                                      <p:cBhvr>
                                        <p:cTn id="30" dur="1000"/>
                                        <p:tgtEl>
                                          <p:spTgt spid="11"/>
                                        </p:tgtEl>
                                      </p:cBhvr>
                                    </p:animEffect>
                                    <p:anim calcmode="lin" valueType="num">
                                      <p:cBhvr>
                                        <p:cTn id="31" dur="1000"/>
                                        <p:tgtEl>
                                          <p:spTgt spid="11"/>
                                        </p:tgtEl>
                                        <p:attrNameLst>
                                          <p:attrName>ppt_x</p:attrName>
                                        </p:attrNameLst>
                                      </p:cBhvr>
                                      <p:tavLst>
                                        <p:tav tm="0">
                                          <p:val>
                                            <p:strVal val="ppt_x"/>
                                          </p:val>
                                        </p:tav>
                                        <p:tav tm="100000">
                                          <p:val>
                                            <p:strVal val="ppt_x"/>
                                          </p:val>
                                        </p:tav>
                                      </p:tavLst>
                                    </p:anim>
                                    <p:anim calcmode="lin" valueType="num">
                                      <p:cBhvr>
                                        <p:cTn id="32" dur="1000"/>
                                        <p:tgtEl>
                                          <p:spTgt spid="11"/>
                                        </p:tgtEl>
                                        <p:attrNameLst>
                                          <p:attrName>ppt_y</p:attrName>
                                        </p:attrNameLst>
                                      </p:cBhvr>
                                      <p:tavLst>
                                        <p:tav tm="0">
                                          <p:val>
                                            <p:strVal val="ppt_y"/>
                                          </p:val>
                                        </p:tav>
                                        <p:tav tm="100000">
                                          <p:val>
                                            <p:strVal val="ppt_y+.1"/>
                                          </p:val>
                                        </p:tav>
                                      </p:tavLst>
                                    </p:anim>
                                    <p:set>
                                      <p:cBhvr>
                                        <p:cTn id="33" dur="1" fill="hold">
                                          <p:stCondLst>
                                            <p:cond delay="999"/>
                                          </p:stCondLst>
                                        </p:cTn>
                                        <p:tgtEl>
                                          <p:spTgt spid="11"/>
                                        </p:tgtEl>
                                        <p:attrNameLst>
                                          <p:attrName>style.visibility</p:attrName>
                                        </p:attrNameLst>
                                      </p:cBhvr>
                                      <p:to>
                                        <p:strVal val="hidden"/>
                                      </p:to>
                                    </p:set>
                                  </p:childTnLst>
                                </p:cTn>
                              </p:par>
                              <p:par>
                                <p:cTn id="34" presetID="63" presetClass="path" presetSubtype="0" accel="50000" decel="50000" fill="hold" nodeType="withEffect">
                                  <p:stCondLst>
                                    <p:cond delay="2300"/>
                                  </p:stCondLst>
                                  <p:childTnLst>
                                    <p:animMotion origin="layout" path="M -3.88889E-6 -3.33333E-6 L 0.76268 -3.33333E-6 " pathEditMode="relative" rAng="0" ptsTypes="AA">
                                      <p:cBhvr>
                                        <p:cTn id="35" dur="2000" fill="hold"/>
                                        <p:tgtEl>
                                          <p:spTgt spid="10"/>
                                        </p:tgtEl>
                                        <p:attrNameLst>
                                          <p:attrName>ppt_x</p:attrName>
                                          <p:attrName>ppt_y</p:attrName>
                                        </p:attrNameLst>
                                      </p:cBhvr>
                                      <p:rCtr x="38125" y="0"/>
                                    </p:animMotion>
                                  </p:childTnLst>
                                </p:cTn>
                              </p:par>
                              <p:par>
                                <p:cTn id="36" presetID="22" presetClass="entr" presetSubtype="2" fill="hold" nodeType="withEffect">
                                  <p:stCondLst>
                                    <p:cond delay="2600"/>
                                  </p:stCondLst>
                                  <p:childTnLst>
                                    <p:set>
                                      <p:cBhvr>
                                        <p:cTn id="37" dur="1" fill="hold">
                                          <p:stCondLst>
                                            <p:cond delay="0"/>
                                          </p:stCondLst>
                                        </p:cTn>
                                        <p:tgtEl>
                                          <p:spTgt spid="8"/>
                                        </p:tgtEl>
                                        <p:attrNameLst>
                                          <p:attrName>style.visibility</p:attrName>
                                        </p:attrNameLst>
                                      </p:cBhvr>
                                      <p:to>
                                        <p:strVal val="visible"/>
                                      </p:to>
                                    </p:set>
                                    <p:animEffect transition="in" filter="wipe(right)">
                                      <p:cBhvr>
                                        <p:cTn id="38" dur="1500"/>
                                        <p:tgtEl>
                                          <p:spTgt spid="8"/>
                                        </p:tgtEl>
                                      </p:cBhvr>
                                    </p:animEffect>
                                  </p:childTnLst>
                                </p:cTn>
                              </p:par>
                              <p:par>
                                <p:cTn id="39" presetID="63" presetClass="path" presetSubtype="0" accel="50000" decel="50000" fill="hold" nodeType="withEffect">
                                  <p:stCondLst>
                                    <p:cond delay="2300"/>
                                  </p:stCondLst>
                                  <p:childTnLst>
                                    <p:animMotion origin="layout" path="M 4.44444E-6 -6.17284E-7 L 0.75538 0.00494 " pathEditMode="relative" rAng="0" ptsTypes="AA">
                                      <p:cBhvr>
                                        <p:cTn id="40" dur="2000" fill="hold"/>
                                        <p:tgtEl>
                                          <p:spTgt spid="8"/>
                                        </p:tgtEl>
                                        <p:attrNameLst>
                                          <p:attrName>ppt_x</p:attrName>
                                          <p:attrName>ppt_y</p:attrName>
                                        </p:attrNameLst>
                                      </p:cBhvr>
                                      <p:rCtr x="37760" y="247"/>
                                    </p:animMotion>
                                  </p:childTnLst>
                                </p:cTn>
                              </p:par>
                            </p:childTnLst>
                          </p:cTn>
                        </p:par>
                        <p:par>
                          <p:cTn id="41" fill="hold">
                            <p:stCondLst>
                              <p:cond delay="1000"/>
                            </p:stCondLst>
                            <p:childTnLst>
                              <p:par>
                                <p:cTn id="42" presetID="53" presetClass="entr" presetSubtype="16" fill="hold" grpId="0" nodeType="after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p:cTn id="44" dur="500" fill="hold"/>
                                        <p:tgtEl>
                                          <p:spTgt spid="12"/>
                                        </p:tgtEl>
                                        <p:attrNameLst>
                                          <p:attrName>ppt_w</p:attrName>
                                        </p:attrNameLst>
                                      </p:cBhvr>
                                      <p:tavLst>
                                        <p:tav tm="0">
                                          <p:val>
                                            <p:fltVal val="0"/>
                                          </p:val>
                                        </p:tav>
                                        <p:tav tm="100000">
                                          <p:val>
                                            <p:strVal val="#ppt_w"/>
                                          </p:val>
                                        </p:tav>
                                      </p:tavLst>
                                    </p:anim>
                                    <p:anim calcmode="lin" valueType="num">
                                      <p:cBhvr>
                                        <p:cTn id="45" dur="500" fill="hold"/>
                                        <p:tgtEl>
                                          <p:spTgt spid="12"/>
                                        </p:tgtEl>
                                        <p:attrNameLst>
                                          <p:attrName>ppt_h</p:attrName>
                                        </p:attrNameLst>
                                      </p:cBhvr>
                                      <p:tavLst>
                                        <p:tav tm="0">
                                          <p:val>
                                            <p:fltVal val="0"/>
                                          </p:val>
                                        </p:tav>
                                        <p:tav tm="100000">
                                          <p:val>
                                            <p:strVal val="#ppt_h"/>
                                          </p:val>
                                        </p:tav>
                                      </p:tavLst>
                                    </p:anim>
                                    <p:animEffect transition="in" filter="fade">
                                      <p:cBhvr>
                                        <p:cTn id="46" dur="500"/>
                                        <p:tgtEl>
                                          <p:spTgt spid="12"/>
                                        </p:tgtEl>
                                      </p:cBhvr>
                                    </p:animEffect>
                                  </p:childTnLst>
                                </p:cTn>
                              </p:par>
                            </p:childTnLst>
                          </p:cTn>
                        </p:par>
                        <p:par>
                          <p:cTn id="47" fill="hold">
                            <p:stCondLst>
                              <p:cond delay="1500"/>
                            </p:stCondLst>
                            <p:childTnLst>
                              <p:par>
                                <p:cTn id="48" presetID="22" presetClass="entr" presetSubtype="2" fill="hold" grpId="0" nodeType="after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wipe(right)">
                                      <p:cBhvr>
                                        <p:cTn id="50" dur="17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683568" y="339501"/>
            <a:ext cx="530690" cy="499419"/>
            <a:chOff x="795693" y="377252"/>
            <a:chExt cx="530690" cy="499419"/>
          </a:xfrm>
        </p:grpSpPr>
        <p:pic>
          <p:nvPicPr>
            <p:cNvPr id="5" name="Picture 2" descr="C:\Users\Administrator\Desktop\11519219_230238617143_2副本.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95693" y="377252"/>
              <a:ext cx="530690" cy="4994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bwMode="auto">
            <a:xfrm>
              <a:off x="871907" y="377253"/>
              <a:ext cx="432048" cy="461665"/>
            </a:xfrm>
            <a:prstGeom prst="rect">
              <a:avLst/>
            </a:prstGeom>
            <a:noFill/>
          </p:spPr>
          <p:txBody>
            <a:bodyPr wrap="square">
              <a:spAutoFit/>
            </a:bodyPr>
            <a:lstStyle/>
            <a:p>
              <a:pPr>
                <a:defRPr/>
              </a:pPr>
              <a:r>
                <a:rPr lang="en-US" altLang="zh-CN" sz="2400" b="1" smtClean="0">
                  <a:solidFill>
                    <a:prstClr val="black"/>
                  </a:solidFill>
                  <a:latin typeface="微软雅黑" panose="020B0503020204020204" pitchFamily="34" charset="-122"/>
                  <a:ea typeface="微软雅黑" panose="020B0503020204020204" pitchFamily="34" charset="-122"/>
                </a:rPr>
                <a:t>3</a:t>
              </a:r>
              <a:endParaRPr lang="zh-CN" altLang="en-US" sz="2400" b="1" dirty="0">
                <a:solidFill>
                  <a:prstClr val="black"/>
                </a:solidFill>
                <a:latin typeface="微软雅黑" panose="020B0503020204020204" pitchFamily="34" charset="-122"/>
                <a:ea typeface="微软雅黑" panose="020B0503020204020204" pitchFamily="34" charset="-122"/>
              </a:endParaRPr>
            </a:p>
          </p:txBody>
        </p:sp>
      </p:grpSp>
      <p:sp>
        <p:nvSpPr>
          <p:cNvPr id="7" name="矩形 24"/>
          <p:cNvSpPr>
            <a:spLocks noChangeArrowheads="1"/>
          </p:cNvSpPr>
          <p:nvPr/>
        </p:nvSpPr>
        <p:spPr bwMode="auto">
          <a:xfrm>
            <a:off x="1242417" y="325776"/>
            <a:ext cx="32624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buFont typeface="Arial" panose="020B0604020202020204" pitchFamily="34" charset="0"/>
              <a:buNone/>
            </a:pPr>
            <a:r>
              <a:rPr lang="zh-CN" altLang="en-US" sz="2400">
                <a:solidFill>
                  <a:srgbClr val="262626"/>
                </a:solidFill>
                <a:latin typeface="方正大标宋繁体" panose="02010601030101010101" pitchFamily="2" charset="-122"/>
                <a:ea typeface="方正大标宋繁体" panose="02010601030101010101" pitchFamily="2" charset="-122"/>
                <a:sym typeface="微软雅黑" panose="020B0503020204020204" pitchFamily="34" charset="-122"/>
              </a:rPr>
              <a:t>请在此处输入您的标题</a:t>
            </a:r>
            <a:endParaRPr lang="zh-CN" altLang="en-US" sz="2400">
              <a:latin typeface="方正大标宋繁体" panose="02010601030101010101" pitchFamily="2" charset="-122"/>
              <a:ea typeface="方正大标宋繁体" panose="02010601030101010101" pitchFamily="2" charset="-122"/>
            </a:endParaRPr>
          </a:p>
        </p:txBody>
      </p:sp>
      <p:pic>
        <p:nvPicPr>
          <p:cNvPr id="27" name="图片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5420" y="-127343"/>
            <a:ext cx="1798580" cy="1451866"/>
          </a:xfrm>
          <a:prstGeom prst="rect">
            <a:avLst/>
          </a:prstGeom>
        </p:spPr>
      </p:pic>
      <p:pic>
        <p:nvPicPr>
          <p:cNvPr id="8" name="Picture 2" descr="C:\Users\A02\AppData\Local\Temp\360zip$Temp\360$0\huan (3).jpg"/>
          <p:cNvPicPr>
            <a:picLocks noChangeAspect="1" noChangeArrowheads="1"/>
          </p:cNvPicPr>
          <p:nvPr/>
        </p:nvPicPr>
        <p:blipFill>
          <a:blip r:embed="rId3" cstate="email">
            <a:clrChange>
              <a:clrFrom>
                <a:srgbClr val="FFFFFF"/>
              </a:clrFrom>
              <a:clrTo>
                <a:srgbClr val="FFFFFF">
                  <a:alpha val="0"/>
                </a:srgbClr>
              </a:clrTo>
            </a:clrChange>
          </a:blip>
          <a:srcRect/>
          <a:stretch>
            <a:fillRect/>
          </a:stretch>
        </p:blipFill>
        <p:spPr bwMode="auto">
          <a:xfrm>
            <a:off x="3578687" y="987574"/>
            <a:ext cx="1713397" cy="1656184"/>
          </a:xfrm>
          <a:prstGeom prst="rect">
            <a:avLst/>
          </a:prstGeom>
          <a:noFill/>
          <a:extLst>
            <a:ext uri="{909E8E84-426E-40DD-AFC4-6F175D3DCCD1}">
              <a14:hiddenFill xmlns:a14="http://schemas.microsoft.com/office/drawing/2010/main">
                <a:solidFill>
                  <a:srgbClr val="FFFFFF"/>
                </a:solidFill>
              </a14:hiddenFill>
            </a:ext>
          </a:extLst>
        </p:spPr>
      </p:pic>
      <p:cxnSp>
        <p:nvCxnSpPr>
          <p:cNvPr id="9" name="直接连接符 8"/>
          <p:cNvCxnSpPr/>
          <p:nvPr/>
        </p:nvCxnSpPr>
        <p:spPr>
          <a:xfrm flipH="1">
            <a:off x="2044325" y="2787774"/>
            <a:ext cx="4608511" cy="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flipV="1">
            <a:off x="2044325" y="2785864"/>
            <a:ext cx="1" cy="288032"/>
          </a:xfrm>
          <a:prstGeom prst="line">
            <a:avLst/>
          </a:prstGeom>
          <a:ln w="19050">
            <a:solidFill>
              <a:schemeClr val="tx1"/>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flipV="1">
            <a:off x="4337782" y="2427736"/>
            <a:ext cx="10796" cy="646162"/>
          </a:xfrm>
          <a:prstGeom prst="line">
            <a:avLst/>
          </a:prstGeom>
          <a:ln w="19050">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V="1">
            <a:off x="6652837" y="2785864"/>
            <a:ext cx="1" cy="288032"/>
          </a:xfrm>
          <a:prstGeom prst="line">
            <a:avLst/>
          </a:prstGeom>
          <a:ln w="19050">
            <a:solidFill>
              <a:schemeClr val="tx1"/>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866719" y="1419622"/>
            <a:ext cx="1269213" cy="892552"/>
          </a:xfrm>
          <a:prstGeom prst="rect">
            <a:avLst/>
          </a:prstGeom>
          <a:noFill/>
        </p:spPr>
        <p:txBody>
          <a:bodyPr wrap="square" rtlCol="0">
            <a:spAutoFit/>
          </a:bodyPr>
          <a:lstStyle/>
          <a:p>
            <a:r>
              <a:rPr lang="zh-CN" altLang="en-US" sz="1400" b="1" i="1" dirty="0">
                <a:solidFill>
                  <a:prstClr val="black"/>
                </a:solidFill>
                <a:latin typeface="方正黑体简体" panose="03000509000000000000" pitchFamily="65" charset="-122"/>
                <a:ea typeface="方正黑体简体" panose="03000509000000000000" pitchFamily="65" charset="-122"/>
              </a:rPr>
              <a:t>输入</a:t>
            </a:r>
            <a:r>
              <a:rPr lang="zh-CN" altLang="en-US" sz="1400" b="1" i="1" dirty="0" smtClean="0">
                <a:solidFill>
                  <a:prstClr val="black"/>
                </a:solidFill>
                <a:latin typeface="方正黑体简体" panose="03000509000000000000" pitchFamily="65" charset="-122"/>
                <a:ea typeface="方正黑体简体" panose="03000509000000000000" pitchFamily="65" charset="-122"/>
              </a:rPr>
              <a:t>标题</a:t>
            </a:r>
            <a:endParaRPr lang="en-US" altLang="zh-CN" sz="1400" b="1" i="1" dirty="0" smtClean="0">
              <a:solidFill>
                <a:prstClr val="black"/>
              </a:solidFill>
              <a:latin typeface="方正黑体简体" panose="03000509000000000000" pitchFamily="65" charset="-122"/>
              <a:ea typeface="方正黑体简体" panose="03000509000000000000" pitchFamily="65" charset="-122"/>
            </a:endParaRPr>
          </a:p>
          <a:p>
            <a:r>
              <a:rPr lang="zh-CN" altLang="en-US" sz="1200" dirty="0" smtClean="0">
                <a:solidFill>
                  <a:prstClr val="black"/>
                </a:solidFill>
                <a:latin typeface="方正黑体简体" panose="03000509000000000000" pitchFamily="65" charset="-122"/>
                <a:ea typeface="方正黑体简体" panose="03000509000000000000" pitchFamily="65" charset="-122"/>
              </a:rPr>
              <a:t>输入文本内容</a:t>
            </a:r>
            <a:endParaRPr lang="en-US" altLang="zh-CN" sz="1200" dirty="0" smtClean="0">
              <a:solidFill>
                <a:prstClr val="black"/>
              </a:solidFill>
              <a:latin typeface="方正黑体简体" panose="03000509000000000000" pitchFamily="65" charset="-122"/>
              <a:ea typeface="方正黑体简体" panose="03000509000000000000" pitchFamily="65" charset="-122"/>
            </a:endParaRPr>
          </a:p>
          <a:p>
            <a:r>
              <a:rPr lang="zh-CN" altLang="en-US" sz="1200" dirty="0" smtClean="0">
                <a:solidFill>
                  <a:prstClr val="black"/>
                </a:solidFill>
                <a:latin typeface="方正黑体简体" panose="03000509000000000000" pitchFamily="65" charset="-122"/>
                <a:ea typeface="方正黑体简体" panose="03000509000000000000" pitchFamily="65" charset="-122"/>
              </a:rPr>
              <a:t>输入文本</a:t>
            </a:r>
            <a:r>
              <a:rPr lang="zh-CN" altLang="en-US" sz="1200" dirty="0">
                <a:solidFill>
                  <a:prstClr val="black"/>
                </a:solidFill>
                <a:latin typeface="方正黑体简体" panose="03000509000000000000" pitchFamily="65" charset="-122"/>
                <a:ea typeface="方正黑体简体" panose="03000509000000000000" pitchFamily="65" charset="-122"/>
              </a:rPr>
              <a:t>内容</a:t>
            </a:r>
            <a:endParaRPr lang="zh-CN" altLang="en-US" sz="1200" dirty="0">
              <a:solidFill>
                <a:prstClr val="black"/>
              </a:solidFill>
              <a:latin typeface="方正黑体简体" panose="03000509000000000000" pitchFamily="65" charset="-122"/>
              <a:ea typeface="方正黑体简体" panose="03000509000000000000" pitchFamily="65" charset="-122"/>
            </a:endParaRPr>
          </a:p>
          <a:p>
            <a:endParaRPr lang="zh-CN" altLang="en-US" sz="1400" dirty="0">
              <a:solidFill>
                <a:prstClr val="black"/>
              </a:solidFill>
              <a:latin typeface="方正黑体简体" panose="03000509000000000000" pitchFamily="65" charset="-122"/>
              <a:ea typeface="方正黑体简体" panose="03000509000000000000" pitchFamily="65" charset="-122"/>
            </a:endParaRPr>
          </a:p>
        </p:txBody>
      </p:sp>
      <p:pic>
        <p:nvPicPr>
          <p:cNvPr id="14" name="Picture 2" descr="C:\Users\A02\AppData\Local\Temp\360zip$Temp\360$0\huan (3).jpg"/>
          <p:cNvPicPr>
            <a:picLocks noChangeAspect="1" noChangeArrowheads="1"/>
          </p:cNvPicPr>
          <p:nvPr/>
        </p:nvPicPr>
        <p:blipFill>
          <a:blip r:embed="rId3" cstate="email">
            <a:clrChange>
              <a:clrFrom>
                <a:srgbClr val="FFFFFF"/>
              </a:clrFrom>
              <a:clrTo>
                <a:srgbClr val="FFFFFF">
                  <a:alpha val="0"/>
                </a:srgbClr>
              </a:clrTo>
            </a:clrChange>
          </a:blip>
          <a:srcRect/>
          <a:stretch>
            <a:fillRect/>
          </a:stretch>
        </p:blipFill>
        <p:spPr bwMode="auto">
          <a:xfrm>
            <a:off x="1187628" y="3073896"/>
            <a:ext cx="1713397" cy="165618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475660" y="3505944"/>
            <a:ext cx="1269213" cy="892552"/>
          </a:xfrm>
          <a:prstGeom prst="rect">
            <a:avLst/>
          </a:prstGeom>
          <a:noFill/>
        </p:spPr>
        <p:txBody>
          <a:bodyPr wrap="square" rtlCol="0">
            <a:spAutoFit/>
          </a:bodyPr>
          <a:lstStyle/>
          <a:p>
            <a:r>
              <a:rPr lang="zh-CN" altLang="en-US" sz="1400" b="1" i="1" dirty="0">
                <a:solidFill>
                  <a:prstClr val="black"/>
                </a:solidFill>
                <a:latin typeface="方正黑体简体" panose="03000509000000000000" pitchFamily="65" charset="-122"/>
                <a:ea typeface="方正黑体简体" panose="03000509000000000000" pitchFamily="65" charset="-122"/>
              </a:rPr>
              <a:t>输入</a:t>
            </a:r>
            <a:r>
              <a:rPr lang="zh-CN" altLang="en-US" sz="1400" b="1" i="1" dirty="0" smtClean="0">
                <a:solidFill>
                  <a:prstClr val="black"/>
                </a:solidFill>
                <a:latin typeface="方正黑体简体" panose="03000509000000000000" pitchFamily="65" charset="-122"/>
                <a:ea typeface="方正黑体简体" panose="03000509000000000000" pitchFamily="65" charset="-122"/>
              </a:rPr>
              <a:t>标题</a:t>
            </a:r>
            <a:endParaRPr lang="en-US" altLang="zh-CN" sz="1400" b="1" i="1" dirty="0" smtClean="0">
              <a:solidFill>
                <a:prstClr val="black"/>
              </a:solidFill>
              <a:latin typeface="方正黑体简体" panose="03000509000000000000" pitchFamily="65" charset="-122"/>
              <a:ea typeface="方正黑体简体" panose="03000509000000000000" pitchFamily="65" charset="-122"/>
            </a:endParaRPr>
          </a:p>
          <a:p>
            <a:r>
              <a:rPr lang="zh-CN" altLang="en-US" sz="1200" dirty="0" smtClean="0">
                <a:solidFill>
                  <a:prstClr val="black"/>
                </a:solidFill>
                <a:latin typeface="方正黑体简体" panose="03000509000000000000" pitchFamily="65" charset="-122"/>
                <a:ea typeface="方正黑体简体" panose="03000509000000000000" pitchFamily="65" charset="-122"/>
              </a:rPr>
              <a:t>输入文本内容</a:t>
            </a:r>
            <a:endParaRPr lang="en-US" altLang="zh-CN" sz="1200" dirty="0" smtClean="0">
              <a:solidFill>
                <a:prstClr val="black"/>
              </a:solidFill>
              <a:latin typeface="方正黑体简体" panose="03000509000000000000" pitchFamily="65" charset="-122"/>
              <a:ea typeface="方正黑体简体" panose="03000509000000000000" pitchFamily="65" charset="-122"/>
            </a:endParaRPr>
          </a:p>
          <a:p>
            <a:r>
              <a:rPr lang="zh-CN" altLang="en-US" sz="1200" dirty="0" smtClean="0">
                <a:solidFill>
                  <a:prstClr val="black"/>
                </a:solidFill>
                <a:latin typeface="方正黑体简体" panose="03000509000000000000" pitchFamily="65" charset="-122"/>
                <a:ea typeface="方正黑体简体" panose="03000509000000000000" pitchFamily="65" charset="-122"/>
              </a:rPr>
              <a:t>输入文本</a:t>
            </a:r>
            <a:r>
              <a:rPr lang="zh-CN" altLang="en-US" sz="1200" dirty="0">
                <a:solidFill>
                  <a:prstClr val="black"/>
                </a:solidFill>
                <a:latin typeface="方正黑体简体" panose="03000509000000000000" pitchFamily="65" charset="-122"/>
                <a:ea typeface="方正黑体简体" panose="03000509000000000000" pitchFamily="65" charset="-122"/>
              </a:rPr>
              <a:t>内容</a:t>
            </a:r>
            <a:endParaRPr lang="zh-CN" altLang="en-US" sz="1200" dirty="0">
              <a:solidFill>
                <a:prstClr val="black"/>
              </a:solidFill>
              <a:latin typeface="方正黑体简体" panose="03000509000000000000" pitchFamily="65" charset="-122"/>
              <a:ea typeface="方正黑体简体" panose="03000509000000000000" pitchFamily="65" charset="-122"/>
            </a:endParaRPr>
          </a:p>
          <a:p>
            <a:endParaRPr lang="zh-CN" altLang="en-US" sz="1400" dirty="0">
              <a:solidFill>
                <a:prstClr val="black"/>
              </a:solidFill>
              <a:latin typeface="方正黑体简体" panose="03000509000000000000" pitchFamily="65" charset="-122"/>
              <a:ea typeface="方正黑体简体" panose="03000509000000000000" pitchFamily="65" charset="-122"/>
            </a:endParaRPr>
          </a:p>
        </p:txBody>
      </p:sp>
      <p:pic>
        <p:nvPicPr>
          <p:cNvPr id="16" name="Picture 2" descr="C:\Users\A02\AppData\Local\Temp\360zip$Temp\360$0\huan (3).jpg"/>
          <p:cNvPicPr>
            <a:picLocks noChangeAspect="1" noChangeArrowheads="1"/>
          </p:cNvPicPr>
          <p:nvPr/>
        </p:nvPicPr>
        <p:blipFill>
          <a:blip r:embed="rId3" cstate="email">
            <a:clrChange>
              <a:clrFrom>
                <a:srgbClr val="FFFFFF"/>
              </a:clrFrom>
              <a:clrTo>
                <a:srgbClr val="FFFFFF">
                  <a:alpha val="0"/>
                </a:srgbClr>
              </a:clrTo>
            </a:clrChange>
          </a:blip>
          <a:srcRect/>
          <a:stretch>
            <a:fillRect/>
          </a:stretch>
        </p:blipFill>
        <p:spPr bwMode="auto">
          <a:xfrm>
            <a:off x="3491883" y="3073896"/>
            <a:ext cx="1713397" cy="1656184"/>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3779913" y="3505944"/>
            <a:ext cx="1269213" cy="892552"/>
          </a:xfrm>
          <a:prstGeom prst="rect">
            <a:avLst/>
          </a:prstGeom>
          <a:noFill/>
        </p:spPr>
        <p:txBody>
          <a:bodyPr wrap="square" rtlCol="0">
            <a:spAutoFit/>
          </a:bodyPr>
          <a:lstStyle/>
          <a:p>
            <a:r>
              <a:rPr lang="zh-CN" altLang="en-US" sz="1400" b="1" i="1" dirty="0">
                <a:solidFill>
                  <a:prstClr val="black"/>
                </a:solidFill>
                <a:latin typeface="方正黑体简体" panose="03000509000000000000" pitchFamily="65" charset="-122"/>
                <a:ea typeface="方正黑体简体" panose="03000509000000000000" pitchFamily="65" charset="-122"/>
              </a:rPr>
              <a:t>输入</a:t>
            </a:r>
            <a:r>
              <a:rPr lang="zh-CN" altLang="en-US" sz="1400" b="1" i="1" dirty="0" smtClean="0">
                <a:solidFill>
                  <a:prstClr val="black"/>
                </a:solidFill>
                <a:latin typeface="方正黑体简体" panose="03000509000000000000" pitchFamily="65" charset="-122"/>
                <a:ea typeface="方正黑体简体" panose="03000509000000000000" pitchFamily="65" charset="-122"/>
              </a:rPr>
              <a:t>标题</a:t>
            </a:r>
            <a:endParaRPr lang="en-US" altLang="zh-CN" sz="1400" b="1" i="1" dirty="0" smtClean="0">
              <a:solidFill>
                <a:prstClr val="black"/>
              </a:solidFill>
              <a:latin typeface="方正黑体简体" panose="03000509000000000000" pitchFamily="65" charset="-122"/>
              <a:ea typeface="方正黑体简体" panose="03000509000000000000" pitchFamily="65" charset="-122"/>
            </a:endParaRPr>
          </a:p>
          <a:p>
            <a:r>
              <a:rPr lang="zh-CN" altLang="en-US" sz="1200" dirty="0" smtClean="0">
                <a:solidFill>
                  <a:prstClr val="black"/>
                </a:solidFill>
                <a:latin typeface="方正黑体简体" panose="03000509000000000000" pitchFamily="65" charset="-122"/>
                <a:ea typeface="方正黑体简体" panose="03000509000000000000" pitchFamily="65" charset="-122"/>
              </a:rPr>
              <a:t>输入文本内容</a:t>
            </a:r>
            <a:endParaRPr lang="en-US" altLang="zh-CN" sz="1200" dirty="0" smtClean="0">
              <a:solidFill>
                <a:prstClr val="black"/>
              </a:solidFill>
              <a:latin typeface="方正黑体简体" panose="03000509000000000000" pitchFamily="65" charset="-122"/>
              <a:ea typeface="方正黑体简体" panose="03000509000000000000" pitchFamily="65" charset="-122"/>
            </a:endParaRPr>
          </a:p>
          <a:p>
            <a:r>
              <a:rPr lang="zh-CN" altLang="en-US" sz="1200" dirty="0" smtClean="0">
                <a:solidFill>
                  <a:prstClr val="black"/>
                </a:solidFill>
                <a:latin typeface="方正黑体简体" panose="03000509000000000000" pitchFamily="65" charset="-122"/>
                <a:ea typeface="方正黑体简体" panose="03000509000000000000" pitchFamily="65" charset="-122"/>
              </a:rPr>
              <a:t>输入文本</a:t>
            </a:r>
            <a:r>
              <a:rPr lang="zh-CN" altLang="en-US" sz="1200" dirty="0">
                <a:solidFill>
                  <a:prstClr val="black"/>
                </a:solidFill>
                <a:latin typeface="方正黑体简体" panose="03000509000000000000" pitchFamily="65" charset="-122"/>
                <a:ea typeface="方正黑体简体" panose="03000509000000000000" pitchFamily="65" charset="-122"/>
              </a:rPr>
              <a:t>内容</a:t>
            </a:r>
            <a:endParaRPr lang="zh-CN" altLang="en-US" sz="1200" dirty="0">
              <a:solidFill>
                <a:prstClr val="black"/>
              </a:solidFill>
              <a:latin typeface="方正黑体简体" panose="03000509000000000000" pitchFamily="65" charset="-122"/>
              <a:ea typeface="方正黑体简体" panose="03000509000000000000" pitchFamily="65" charset="-122"/>
            </a:endParaRPr>
          </a:p>
          <a:p>
            <a:endParaRPr lang="zh-CN" altLang="en-US" sz="1400" dirty="0">
              <a:solidFill>
                <a:prstClr val="black"/>
              </a:solidFill>
              <a:latin typeface="方正黑体简体" panose="03000509000000000000" pitchFamily="65" charset="-122"/>
              <a:ea typeface="方正黑体简体" panose="03000509000000000000" pitchFamily="65" charset="-122"/>
            </a:endParaRPr>
          </a:p>
        </p:txBody>
      </p:sp>
      <p:pic>
        <p:nvPicPr>
          <p:cNvPr id="18" name="Picture 2" descr="C:\Users\A02\AppData\Local\Temp\360zip$Temp\360$0\huan (3).jpg"/>
          <p:cNvPicPr>
            <a:picLocks noChangeAspect="1" noChangeArrowheads="1"/>
          </p:cNvPicPr>
          <p:nvPr/>
        </p:nvPicPr>
        <p:blipFill>
          <a:blip r:embed="rId3" cstate="email">
            <a:clrChange>
              <a:clrFrom>
                <a:srgbClr val="FFFFFF"/>
              </a:clrFrom>
              <a:clrTo>
                <a:srgbClr val="FFFFFF">
                  <a:alpha val="0"/>
                </a:srgbClr>
              </a:clrTo>
            </a:clrChange>
          </a:blip>
          <a:srcRect/>
          <a:stretch>
            <a:fillRect/>
          </a:stretch>
        </p:blipFill>
        <p:spPr bwMode="auto">
          <a:xfrm>
            <a:off x="5954951" y="3073896"/>
            <a:ext cx="1713397" cy="1656184"/>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6242980" y="3505944"/>
            <a:ext cx="1269213" cy="892552"/>
          </a:xfrm>
          <a:prstGeom prst="rect">
            <a:avLst/>
          </a:prstGeom>
          <a:noFill/>
        </p:spPr>
        <p:txBody>
          <a:bodyPr wrap="square" rtlCol="0">
            <a:spAutoFit/>
          </a:bodyPr>
          <a:lstStyle/>
          <a:p>
            <a:r>
              <a:rPr lang="zh-CN" altLang="en-US" sz="1400" b="1" i="1" dirty="0">
                <a:solidFill>
                  <a:prstClr val="black"/>
                </a:solidFill>
                <a:latin typeface="方正黑体简体" panose="03000509000000000000" pitchFamily="65" charset="-122"/>
                <a:ea typeface="方正黑体简体" panose="03000509000000000000" pitchFamily="65" charset="-122"/>
              </a:rPr>
              <a:t>输入</a:t>
            </a:r>
            <a:r>
              <a:rPr lang="zh-CN" altLang="en-US" sz="1400" b="1" i="1" dirty="0" smtClean="0">
                <a:solidFill>
                  <a:prstClr val="black"/>
                </a:solidFill>
                <a:latin typeface="方正黑体简体" panose="03000509000000000000" pitchFamily="65" charset="-122"/>
                <a:ea typeface="方正黑体简体" panose="03000509000000000000" pitchFamily="65" charset="-122"/>
              </a:rPr>
              <a:t>标题</a:t>
            </a:r>
            <a:endParaRPr lang="en-US" altLang="zh-CN" sz="1400" b="1" i="1" dirty="0" smtClean="0">
              <a:solidFill>
                <a:prstClr val="black"/>
              </a:solidFill>
              <a:latin typeface="方正黑体简体" panose="03000509000000000000" pitchFamily="65" charset="-122"/>
              <a:ea typeface="方正黑体简体" panose="03000509000000000000" pitchFamily="65" charset="-122"/>
            </a:endParaRPr>
          </a:p>
          <a:p>
            <a:r>
              <a:rPr lang="zh-CN" altLang="en-US" sz="1200" dirty="0" smtClean="0">
                <a:solidFill>
                  <a:prstClr val="black"/>
                </a:solidFill>
                <a:latin typeface="方正黑体简体" panose="03000509000000000000" pitchFamily="65" charset="-122"/>
                <a:ea typeface="方正黑体简体" panose="03000509000000000000" pitchFamily="65" charset="-122"/>
              </a:rPr>
              <a:t>输入文本内容</a:t>
            </a:r>
            <a:endParaRPr lang="en-US" altLang="zh-CN" sz="1200" dirty="0" smtClean="0">
              <a:solidFill>
                <a:prstClr val="black"/>
              </a:solidFill>
              <a:latin typeface="方正黑体简体" panose="03000509000000000000" pitchFamily="65" charset="-122"/>
              <a:ea typeface="方正黑体简体" panose="03000509000000000000" pitchFamily="65" charset="-122"/>
            </a:endParaRPr>
          </a:p>
          <a:p>
            <a:r>
              <a:rPr lang="zh-CN" altLang="en-US" sz="1200" dirty="0" smtClean="0">
                <a:solidFill>
                  <a:prstClr val="black"/>
                </a:solidFill>
                <a:latin typeface="方正黑体简体" panose="03000509000000000000" pitchFamily="65" charset="-122"/>
                <a:ea typeface="方正黑体简体" panose="03000509000000000000" pitchFamily="65" charset="-122"/>
              </a:rPr>
              <a:t>输入文本</a:t>
            </a:r>
            <a:r>
              <a:rPr lang="zh-CN" altLang="en-US" sz="1200" dirty="0">
                <a:solidFill>
                  <a:prstClr val="black"/>
                </a:solidFill>
                <a:latin typeface="方正黑体简体" panose="03000509000000000000" pitchFamily="65" charset="-122"/>
                <a:ea typeface="方正黑体简体" panose="03000509000000000000" pitchFamily="65" charset="-122"/>
              </a:rPr>
              <a:t>内容</a:t>
            </a:r>
            <a:endParaRPr lang="zh-CN" altLang="en-US" sz="1200" dirty="0">
              <a:solidFill>
                <a:prstClr val="black"/>
              </a:solidFill>
              <a:latin typeface="方正黑体简体" panose="03000509000000000000" pitchFamily="65" charset="-122"/>
              <a:ea typeface="方正黑体简体" panose="03000509000000000000" pitchFamily="65" charset="-122"/>
            </a:endParaRPr>
          </a:p>
          <a:p>
            <a:endParaRPr lang="zh-CN" altLang="en-US" sz="1400" dirty="0">
              <a:solidFill>
                <a:prstClr val="black"/>
              </a:solidFill>
              <a:latin typeface="方正黑体简体" panose="03000509000000000000" pitchFamily="65" charset="-122"/>
              <a:ea typeface="方正黑体简体" panose="03000509000000000000" pitchFamily="65" charset="-122"/>
            </a:endParaRPr>
          </a:p>
        </p:txBody>
      </p:sp>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1000"/>
                                        <p:tgtEl>
                                          <p:spTgt spid="8"/>
                                        </p:tgtEl>
                                      </p:cBhvr>
                                    </p:animEffect>
                                  </p:childTnLst>
                                </p:cTn>
                              </p:par>
                            </p:childTnLst>
                          </p:cTn>
                        </p:par>
                        <p:par>
                          <p:cTn id="8" fill="hold">
                            <p:stCondLst>
                              <p:cond delay="1000"/>
                            </p:stCondLst>
                            <p:childTnLst>
                              <p:par>
                                <p:cTn id="9" presetID="55"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1000" fill="hold"/>
                                        <p:tgtEl>
                                          <p:spTgt spid="13"/>
                                        </p:tgtEl>
                                        <p:attrNameLst>
                                          <p:attrName>ppt_w</p:attrName>
                                        </p:attrNameLst>
                                      </p:cBhvr>
                                      <p:tavLst>
                                        <p:tav tm="0">
                                          <p:val>
                                            <p:strVal val="#ppt_w*0.70"/>
                                          </p:val>
                                        </p:tav>
                                        <p:tav tm="100000">
                                          <p:val>
                                            <p:strVal val="#ppt_w"/>
                                          </p:val>
                                        </p:tav>
                                      </p:tavLst>
                                    </p:anim>
                                    <p:anim calcmode="lin" valueType="num">
                                      <p:cBhvr>
                                        <p:cTn id="12" dur="1000" fill="hold"/>
                                        <p:tgtEl>
                                          <p:spTgt spid="13"/>
                                        </p:tgtEl>
                                        <p:attrNameLst>
                                          <p:attrName>ppt_h</p:attrName>
                                        </p:attrNameLst>
                                      </p:cBhvr>
                                      <p:tavLst>
                                        <p:tav tm="0">
                                          <p:val>
                                            <p:strVal val="#ppt_h"/>
                                          </p:val>
                                        </p:tav>
                                        <p:tav tm="100000">
                                          <p:val>
                                            <p:strVal val="#ppt_h"/>
                                          </p:val>
                                        </p:tav>
                                      </p:tavLst>
                                    </p:anim>
                                    <p:animEffect transition="in" filter="fade">
                                      <p:cBhvr>
                                        <p:cTn id="13" dur="1000"/>
                                        <p:tgtEl>
                                          <p:spTgt spid="13"/>
                                        </p:tgtEl>
                                      </p:cBhvr>
                                    </p:animEffect>
                                  </p:childTnLst>
                                </p:cTn>
                              </p:par>
                            </p:childTnLst>
                          </p:cTn>
                        </p:par>
                        <p:par>
                          <p:cTn id="14" fill="hold">
                            <p:stCondLst>
                              <p:cond delay="2000"/>
                            </p:stCondLst>
                            <p:childTnLst>
                              <p:par>
                                <p:cTn id="15" presetID="22" presetClass="entr" presetSubtype="1"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up)">
                                      <p:cBhvr>
                                        <p:cTn id="17" dur="500"/>
                                        <p:tgtEl>
                                          <p:spTgt spid="11"/>
                                        </p:tgtEl>
                                      </p:cBhvr>
                                    </p:animEffect>
                                  </p:childTnLst>
                                </p:cTn>
                              </p:par>
                              <p:par>
                                <p:cTn id="18" presetID="16" presetClass="entr" presetSubtype="37"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outVertical)">
                                      <p:cBhvr>
                                        <p:cTn id="20" dur="500"/>
                                        <p:tgtEl>
                                          <p:spTgt spid="9"/>
                                        </p:tgtEl>
                                      </p:cBhvr>
                                    </p:animEffect>
                                  </p:childTnLst>
                                </p:cTn>
                              </p:par>
                              <p:par>
                                <p:cTn id="21" presetID="22" presetClass="entr" presetSubtype="1" fill="hold" nodeType="withEffect">
                                  <p:stCondLst>
                                    <p:cond delay="250"/>
                                  </p:stCondLst>
                                  <p:childTnLst>
                                    <p:set>
                                      <p:cBhvr>
                                        <p:cTn id="22" dur="1" fill="hold">
                                          <p:stCondLst>
                                            <p:cond delay="0"/>
                                          </p:stCondLst>
                                        </p:cTn>
                                        <p:tgtEl>
                                          <p:spTgt spid="10"/>
                                        </p:tgtEl>
                                        <p:attrNameLst>
                                          <p:attrName>style.visibility</p:attrName>
                                        </p:attrNameLst>
                                      </p:cBhvr>
                                      <p:to>
                                        <p:strVal val="visible"/>
                                      </p:to>
                                    </p:set>
                                    <p:animEffect transition="in" filter="wipe(up)">
                                      <p:cBhvr>
                                        <p:cTn id="23" dur="500"/>
                                        <p:tgtEl>
                                          <p:spTgt spid="10"/>
                                        </p:tgtEl>
                                      </p:cBhvr>
                                    </p:animEffect>
                                  </p:childTnLst>
                                </p:cTn>
                              </p:par>
                              <p:par>
                                <p:cTn id="24" presetID="22" presetClass="entr" presetSubtype="1" fill="hold" nodeType="withEffect">
                                  <p:stCondLst>
                                    <p:cond delay="250"/>
                                  </p:stCondLst>
                                  <p:childTnLst>
                                    <p:set>
                                      <p:cBhvr>
                                        <p:cTn id="25" dur="1" fill="hold">
                                          <p:stCondLst>
                                            <p:cond delay="0"/>
                                          </p:stCondLst>
                                        </p:cTn>
                                        <p:tgtEl>
                                          <p:spTgt spid="12"/>
                                        </p:tgtEl>
                                        <p:attrNameLst>
                                          <p:attrName>style.visibility</p:attrName>
                                        </p:attrNameLst>
                                      </p:cBhvr>
                                      <p:to>
                                        <p:strVal val="visible"/>
                                      </p:to>
                                    </p:set>
                                    <p:animEffect transition="in" filter="wipe(up)">
                                      <p:cBhvr>
                                        <p:cTn id="26" dur="500"/>
                                        <p:tgtEl>
                                          <p:spTgt spid="12"/>
                                        </p:tgtEl>
                                      </p:cBhvr>
                                    </p:animEffect>
                                  </p:childTnLst>
                                </p:cTn>
                              </p:par>
                            </p:childTnLst>
                          </p:cTn>
                        </p:par>
                        <p:par>
                          <p:cTn id="27" fill="hold">
                            <p:stCondLst>
                              <p:cond delay="2500"/>
                            </p:stCondLst>
                            <p:childTnLst>
                              <p:par>
                                <p:cTn id="28" presetID="21" presetClass="entr" presetSubtype="1" fill="hold"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heel(1)">
                                      <p:cBhvr>
                                        <p:cTn id="30" dur="1000"/>
                                        <p:tgtEl>
                                          <p:spTgt spid="14"/>
                                        </p:tgtEl>
                                      </p:cBhvr>
                                    </p:animEffect>
                                  </p:childTnLst>
                                </p:cTn>
                              </p:par>
                            </p:childTnLst>
                          </p:cTn>
                        </p:par>
                        <p:par>
                          <p:cTn id="31" fill="hold">
                            <p:stCondLst>
                              <p:cond delay="3500"/>
                            </p:stCondLst>
                            <p:childTnLst>
                              <p:par>
                                <p:cTn id="32" presetID="55" presetClass="entr" presetSubtype="0" fill="hold" grpId="0" nodeType="after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p:cTn id="34" dur="1000" fill="hold"/>
                                        <p:tgtEl>
                                          <p:spTgt spid="15"/>
                                        </p:tgtEl>
                                        <p:attrNameLst>
                                          <p:attrName>ppt_w</p:attrName>
                                        </p:attrNameLst>
                                      </p:cBhvr>
                                      <p:tavLst>
                                        <p:tav tm="0">
                                          <p:val>
                                            <p:strVal val="#ppt_w*0.70"/>
                                          </p:val>
                                        </p:tav>
                                        <p:tav tm="100000">
                                          <p:val>
                                            <p:strVal val="#ppt_w"/>
                                          </p:val>
                                        </p:tav>
                                      </p:tavLst>
                                    </p:anim>
                                    <p:anim calcmode="lin" valueType="num">
                                      <p:cBhvr>
                                        <p:cTn id="35" dur="1000" fill="hold"/>
                                        <p:tgtEl>
                                          <p:spTgt spid="15"/>
                                        </p:tgtEl>
                                        <p:attrNameLst>
                                          <p:attrName>ppt_h</p:attrName>
                                        </p:attrNameLst>
                                      </p:cBhvr>
                                      <p:tavLst>
                                        <p:tav tm="0">
                                          <p:val>
                                            <p:strVal val="#ppt_h"/>
                                          </p:val>
                                        </p:tav>
                                        <p:tav tm="100000">
                                          <p:val>
                                            <p:strVal val="#ppt_h"/>
                                          </p:val>
                                        </p:tav>
                                      </p:tavLst>
                                    </p:anim>
                                    <p:animEffect transition="in" filter="fade">
                                      <p:cBhvr>
                                        <p:cTn id="36" dur="1000"/>
                                        <p:tgtEl>
                                          <p:spTgt spid="15"/>
                                        </p:tgtEl>
                                      </p:cBhvr>
                                    </p:animEffect>
                                  </p:childTnLst>
                                </p:cTn>
                              </p:par>
                            </p:childTnLst>
                          </p:cTn>
                        </p:par>
                        <p:par>
                          <p:cTn id="37" fill="hold">
                            <p:stCondLst>
                              <p:cond delay="4500"/>
                            </p:stCondLst>
                            <p:childTnLst>
                              <p:par>
                                <p:cTn id="38" presetID="21" presetClass="entr" presetSubtype="1" fill="hold"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heel(1)">
                                      <p:cBhvr>
                                        <p:cTn id="40" dur="1000"/>
                                        <p:tgtEl>
                                          <p:spTgt spid="16"/>
                                        </p:tgtEl>
                                      </p:cBhvr>
                                    </p:animEffect>
                                  </p:childTnLst>
                                </p:cTn>
                              </p:par>
                            </p:childTnLst>
                          </p:cTn>
                        </p:par>
                        <p:par>
                          <p:cTn id="41" fill="hold">
                            <p:stCondLst>
                              <p:cond delay="5500"/>
                            </p:stCondLst>
                            <p:childTnLst>
                              <p:par>
                                <p:cTn id="42" presetID="55" presetClass="entr" presetSubtype="0"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p:cTn id="44" dur="1000" fill="hold"/>
                                        <p:tgtEl>
                                          <p:spTgt spid="17"/>
                                        </p:tgtEl>
                                        <p:attrNameLst>
                                          <p:attrName>ppt_w</p:attrName>
                                        </p:attrNameLst>
                                      </p:cBhvr>
                                      <p:tavLst>
                                        <p:tav tm="0">
                                          <p:val>
                                            <p:strVal val="#ppt_w*0.70"/>
                                          </p:val>
                                        </p:tav>
                                        <p:tav tm="100000">
                                          <p:val>
                                            <p:strVal val="#ppt_w"/>
                                          </p:val>
                                        </p:tav>
                                      </p:tavLst>
                                    </p:anim>
                                    <p:anim calcmode="lin" valueType="num">
                                      <p:cBhvr>
                                        <p:cTn id="45" dur="1000" fill="hold"/>
                                        <p:tgtEl>
                                          <p:spTgt spid="17"/>
                                        </p:tgtEl>
                                        <p:attrNameLst>
                                          <p:attrName>ppt_h</p:attrName>
                                        </p:attrNameLst>
                                      </p:cBhvr>
                                      <p:tavLst>
                                        <p:tav tm="0">
                                          <p:val>
                                            <p:strVal val="#ppt_h"/>
                                          </p:val>
                                        </p:tav>
                                        <p:tav tm="100000">
                                          <p:val>
                                            <p:strVal val="#ppt_h"/>
                                          </p:val>
                                        </p:tav>
                                      </p:tavLst>
                                    </p:anim>
                                    <p:animEffect transition="in" filter="fade">
                                      <p:cBhvr>
                                        <p:cTn id="46" dur="1000"/>
                                        <p:tgtEl>
                                          <p:spTgt spid="17"/>
                                        </p:tgtEl>
                                      </p:cBhvr>
                                    </p:animEffect>
                                  </p:childTnLst>
                                </p:cTn>
                              </p:par>
                            </p:childTnLst>
                          </p:cTn>
                        </p:par>
                        <p:par>
                          <p:cTn id="47" fill="hold">
                            <p:stCondLst>
                              <p:cond delay="6500"/>
                            </p:stCondLst>
                            <p:childTnLst>
                              <p:par>
                                <p:cTn id="48" presetID="21" presetClass="entr" presetSubtype="1" fill="hold" nodeType="after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wheel(1)">
                                      <p:cBhvr>
                                        <p:cTn id="50" dur="1000"/>
                                        <p:tgtEl>
                                          <p:spTgt spid="18"/>
                                        </p:tgtEl>
                                      </p:cBhvr>
                                    </p:animEffect>
                                  </p:childTnLst>
                                </p:cTn>
                              </p:par>
                            </p:childTnLst>
                          </p:cTn>
                        </p:par>
                        <p:par>
                          <p:cTn id="51" fill="hold">
                            <p:stCondLst>
                              <p:cond delay="7500"/>
                            </p:stCondLst>
                            <p:childTnLst>
                              <p:par>
                                <p:cTn id="52" presetID="55" presetClass="entr" presetSubtype="0" fill="hold" grpId="0" nodeType="afterEffect">
                                  <p:stCondLst>
                                    <p:cond delay="0"/>
                                  </p:stCondLst>
                                  <p:childTnLst>
                                    <p:set>
                                      <p:cBhvr>
                                        <p:cTn id="53" dur="1" fill="hold">
                                          <p:stCondLst>
                                            <p:cond delay="0"/>
                                          </p:stCondLst>
                                        </p:cTn>
                                        <p:tgtEl>
                                          <p:spTgt spid="19"/>
                                        </p:tgtEl>
                                        <p:attrNameLst>
                                          <p:attrName>style.visibility</p:attrName>
                                        </p:attrNameLst>
                                      </p:cBhvr>
                                      <p:to>
                                        <p:strVal val="visible"/>
                                      </p:to>
                                    </p:set>
                                    <p:anim calcmode="lin" valueType="num">
                                      <p:cBhvr>
                                        <p:cTn id="54" dur="1000" fill="hold"/>
                                        <p:tgtEl>
                                          <p:spTgt spid="19"/>
                                        </p:tgtEl>
                                        <p:attrNameLst>
                                          <p:attrName>ppt_w</p:attrName>
                                        </p:attrNameLst>
                                      </p:cBhvr>
                                      <p:tavLst>
                                        <p:tav tm="0">
                                          <p:val>
                                            <p:strVal val="#ppt_w*0.70"/>
                                          </p:val>
                                        </p:tav>
                                        <p:tav tm="100000">
                                          <p:val>
                                            <p:strVal val="#ppt_w"/>
                                          </p:val>
                                        </p:tav>
                                      </p:tavLst>
                                    </p:anim>
                                    <p:anim calcmode="lin" valueType="num">
                                      <p:cBhvr>
                                        <p:cTn id="55" dur="1000" fill="hold"/>
                                        <p:tgtEl>
                                          <p:spTgt spid="19"/>
                                        </p:tgtEl>
                                        <p:attrNameLst>
                                          <p:attrName>ppt_h</p:attrName>
                                        </p:attrNameLst>
                                      </p:cBhvr>
                                      <p:tavLst>
                                        <p:tav tm="0">
                                          <p:val>
                                            <p:strVal val="#ppt_h"/>
                                          </p:val>
                                        </p:tav>
                                        <p:tav tm="100000">
                                          <p:val>
                                            <p:strVal val="#ppt_h"/>
                                          </p:val>
                                        </p:tav>
                                      </p:tavLst>
                                    </p:anim>
                                    <p:animEffect transition="in" filter="fade">
                                      <p:cBhvr>
                                        <p:cTn id="56"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7" grpId="0"/>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7"/>
          <p:cNvSpPr/>
          <p:nvPr/>
        </p:nvSpPr>
        <p:spPr bwMode="auto">
          <a:xfrm>
            <a:off x="3200400" y="966072"/>
            <a:ext cx="5943600" cy="3599578"/>
          </a:xfrm>
          <a:custGeom>
            <a:avLst/>
            <a:gdLst>
              <a:gd name="T0" fmla="*/ 559 w 559"/>
              <a:gd name="T1" fmla="*/ 0 h 335"/>
              <a:gd name="T2" fmla="*/ 557 w 559"/>
              <a:gd name="T3" fmla="*/ 335 h 335"/>
              <a:gd name="T4" fmla="*/ 0 w 559"/>
              <a:gd name="T5" fmla="*/ 335 h 335"/>
              <a:gd name="T6" fmla="*/ 37 w 559"/>
              <a:gd name="T7" fmla="*/ 0 h 335"/>
              <a:gd name="T8" fmla="*/ 559 w 559"/>
              <a:gd name="T9" fmla="*/ 0 h 335"/>
            </a:gdLst>
            <a:ahLst/>
            <a:cxnLst>
              <a:cxn ang="0">
                <a:pos x="T0" y="T1"/>
              </a:cxn>
              <a:cxn ang="0">
                <a:pos x="T2" y="T3"/>
              </a:cxn>
              <a:cxn ang="0">
                <a:pos x="T4" y="T5"/>
              </a:cxn>
              <a:cxn ang="0">
                <a:pos x="T6" y="T7"/>
              </a:cxn>
              <a:cxn ang="0">
                <a:pos x="T8" y="T9"/>
              </a:cxn>
            </a:cxnLst>
            <a:rect l="0" t="0" r="r" b="b"/>
            <a:pathLst>
              <a:path w="559" h="335">
                <a:moveTo>
                  <a:pt x="559" y="0"/>
                </a:moveTo>
                <a:lnTo>
                  <a:pt x="557" y="335"/>
                </a:lnTo>
                <a:lnTo>
                  <a:pt x="0" y="335"/>
                </a:lnTo>
                <a:lnTo>
                  <a:pt x="37" y="0"/>
                </a:lnTo>
                <a:lnTo>
                  <a:pt x="559" y="0"/>
                </a:lnTo>
              </a:path>
            </a:pathLst>
          </a:custGeom>
          <a:solidFill>
            <a:srgbClr val="FFFFFF"/>
          </a:solidFill>
          <a:ln w="19050">
            <a:solidFill>
              <a:srgbClr val="DE0000"/>
            </a:solidFill>
            <a:prstDash val="solid"/>
            <a:round/>
          </a:ln>
          <a:effectLst>
            <a:outerShdw blurRad="50800" dist="38100" dir="5400000" algn="t" rotWithShape="0">
              <a:prstClr val="black">
                <a:alpha val="40000"/>
              </a:prstClr>
            </a:outerShdw>
          </a:effectLst>
        </p:spPr>
        <p:txBody>
          <a:bodyPr vert="horz" wrap="square" lIns="91440" tIns="45720" rIns="91440" bIns="45720" numCol="1" anchor="t" anchorCtr="0" compatLnSpc="1"/>
          <a:lstStyle/>
          <a:p>
            <a:endParaRPr lang="zh-CN" altLang="en-US"/>
          </a:p>
        </p:txBody>
      </p:sp>
      <p:sp>
        <p:nvSpPr>
          <p:cNvPr id="5" name="Freeform 6"/>
          <p:cNvSpPr/>
          <p:nvPr/>
        </p:nvSpPr>
        <p:spPr bwMode="auto">
          <a:xfrm>
            <a:off x="35496" y="1530938"/>
            <a:ext cx="3746746" cy="2696996"/>
          </a:xfrm>
          <a:custGeom>
            <a:avLst/>
            <a:gdLst>
              <a:gd name="T0" fmla="*/ 352 w 352"/>
              <a:gd name="T1" fmla="*/ 0 h 251"/>
              <a:gd name="T2" fmla="*/ 319 w 352"/>
              <a:gd name="T3" fmla="*/ 251 h 251"/>
              <a:gd name="T4" fmla="*/ 0 w 352"/>
              <a:gd name="T5" fmla="*/ 251 h 251"/>
              <a:gd name="T6" fmla="*/ 0 w 352"/>
              <a:gd name="T7" fmla="*/ 0 h 251"/>
              <a:gd name="T8" fmla="*/ 352 w 352"/>
              <a:gd name="T9" fmla="*/ 0 h 251"/>
            </a:gdLst>
            <a:ahLst/>
            <a:cxnLst>
              <a:cxn ang="0">
                <a:pos x="T0" y="T1"/>
              </a:cxn>
              <a:cxn ang="0">
                <a:pos x="T2" y="T3"/>
              </a:cxn>
              <a:cxn ang="0">
                <a:pos x="T4" y="T5"/>
              </a:cxn>
              <a:cxn ang="0">
                <a:pos x="T6" y="T7"/>
              </a:cxn>
              <a:cxn ang="0">
                <a:pos x="T8" y="T9"/>
              </a:cxn>
            </a:cxnLst>
            <a:rect l="0" t="0" r="r" b="b"/>
            <a:pathLst>
              <a:path w="352" h="251">
                <a:moveTo>
                  <a:pt x="352" y="0"/>
                </a:moveTo>
                <a:lnTo>
                  <a:pt x="319" y="251"/>
                </a:lnTo>
                <a:lnTo>
                  <a:pt x="0" y="251"/>
                </a:lnTo>
                <a:lnTo>
                  <a:pt x="0" y="0"/>
                </a:lnTo>
                <a:lnTo>
                  <a:pt x="352" y="0"/>
                </a:lnTo>
              </a:path>
            </a:pathLst>
          </a:custGeom>
          <a:blipFill dpi="0" rotWithShape="1">
            <a:blip r:embed="rId1"/>
            <a:srcRect/>
            <a:stretch>
              <a:fillRect/>
            </a:stretch>
          </a:blipFill>
          <a:ln w="57150">
            <a:solidFill>
              <a:schemeClr val="bg1"/>
            </a:solidFill>
            <a:prstDash val="solid"/>
            <a:round/>
          </a:ln>
          <a:effectLst>
            <a:outerShdw blurRad="50800" dist="38100" dir="5400000" algn="t" rotWithShape="0">
              <a:prstClr val="black">
                <a:alpha val="40000"/>
              </a:prstClr>
            </a:outerShdw>
          </a:effectLst>
        </p:spPr>
        <p:txBody>
          <a:bodyPr vert="horz" wrap="square" lIns="91440" tIns="45720" rIns="91440" bIns="45720" numCol="1" anchor="t" anchorCtr="0" compatLnSpc="1"/>
          <a:lstStyle/>
          <a:p>
            <a:endParaRPr lang="zh-CN" altLang="en-US"/>
          </a:p>
        </p:txBody>
      </p:sp>
      <p:sp>
        <p:nvSpPr>
          <p:cNvPr id="6" name="TextBox 5"/>
          <p:cNvSpPr txBox="1"/>
          <p:nvPr/>
        </p:nvSpPr>
        <p:spPr>
          <a:xfrm>
            <a:off x="3810000" y="1200150"/>
            <a:ext cx="4953000" cy="3000821"/>
          </a:xfrm>
          <a:prstGeom prst="rect">
            <a:avLst/>
          </a:prstGeom>
          <a:noFill/>
        </p:spPr>
        <p:txBody>
          <a:bodyPr wrap="square" rtlCol="0">
            <a:spAutoFit/>
          </a:bodyPr>
          <a:lstStyle/>
          <a:p>
            <a:pPr>
              <a:lnSpc>
                <a:spcPct val="150000"/>
              </a:lnSpc>
            </a:pPr>
            <a:r>
              <a:rPr lang="zh-CN" altLang="en-US">
                <a:latin typeface="汉仪雪君体繁" panose="02010604000101010101" pitchFamily="2" charset="-122"/>
                <a:ea typeface="汉仪雪君体繁" panose="02010604000101010101" pitchFamily="2" charset="-122"/>
              </a:rPr>
              <a:t>中医养生，就是指通过各种方法颐养生命、增强体质、预防疾病，从而达到延年益寿的一种医事活动。中医养生重在整体性和系统性，目的是预防疾病，治未病。中医理论的著名代表作品是</a:t>
            </a:r>
            <a:r>
              <a:rPr lang="en-US" altLang="zh-CN">
                <a:latin typeface="汉仪雪君体繁" panose="02010604000101010101" pitchFamily="2" charset="-122"/>
                <a:ea typeface="汉仪雪君体繁" panose="02010604000101010101" pitchFamily="2" charset="-122"/>
              </a:rPr>
              <a:t>《</a:t>
            </a:r>
            <a:r>
              <a:rPr lang="zh-CN" altLang="en-US">
                <a:latin typeface="汉仪雪君体繁" panose="02010604000101010101" pitchFamily="2" charset="-122"/>
                <a:ea typeface="汉仪雪君体繁" panose="02010604000101010101" pitchFamily="2" charset="-122"/>
              </a:rPr>
              <a:t>黄帝内经</a:t>
            </a:r>
            <a:r>
              <a:rPr lang="en-US" altLang="zh-CN">
                <a:latin typeface="汉仪雪君体繁" panose="02010604000101010101" pitchFamily="2" charset="-122"/>
                <a:ea typeface="汉仪雪君体繁" panose="02010604000101010101" pitchFamily="2" charset="-122"/>
              </a:rPr>
              <a:t>》</a:t>
            </a:r>
            <a:r>
              <a:rPr lang="zh-CN" altLang="en-US">
                <a:latin typeface="汉仪雪君体繁" panose="02010604000101010101" pitchFamily="2" charset="-122"/>
                <a:ea typeface="汉仪雪君体繁" panose="02010604000101010101" pitchFamily="2" charset="-122"/>
              </a:rPr>
              <a:t>。中医养生来自古代精华医学，当代中医水平有所下降，而古代中医值得后人继续开发和研究。</a:t>
            </a:r>
            <a:endParaRPr lang="zh-CN" altLang="en-US" b="0" dirty="0">
              <a:latin typeface="汉仪雪君体繁" panose="02010604000101010101" pitchFamily="2" charset="-122"/>
              <a:ea typeface="汉仪雪君体繁" panose="02010604000101010101" pitchFamily="2" charset="-122"/>
            </a:endParaRPr>
          </a:p>
        </p:txBody>
      </p:sp>
      <p:grpSp>
        <p:nvGrpSpPr>
          <p:cNvPr id="7" name="组合 6"/>
          <p:cNvGrpSpPr/>
          <p:nvPr/>
        </p:nvGrpSpPr>
        <p:grpSpPr>
          <a:xfrm>
            <a:off x="539552" y="109037"/>
            <a:ext cx="1455752" cy="1382593"/>
            <a:chOff x="6785783" y="758299"/>
            <a:chExt cx="1537130" cy="1573854"/>
          </a:xfrm>
        </p:grpSpPr>
        <p:pic>
          <p:nvPicPr>
            <p:cNvPr id="8" name="Picture 2" descr="C:\Users\Administrator\Desktop\11519219_230238617143_2副本.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7306909">
              <a:off x="6767421" y="776661"/>
              <a:ext cx="1573854" cy="15371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959961" y="1192996"/>
              <a:ext cx="1111202" cy="718145"/>
            </a:xfrm>
            <a:prstGeom prst="rect">
              <a:avLst/>
            </a:prstGeom>
            <a:noFill/>
          </p:spPr>
          <p:txBody>
            <a:bodyPr wrap="none" rtlCol="0">
              <a:spAutoFit/>
            </a:bodyPr>
            <a:lstStyle/>
            <a:p>
              <a:r>
                <a:rPr lang="zh-CN" altLang="en-US" sz="3600" b="1" smtClean="0">
                  <a:solidFill>
                    <a:prstClr val="black"/>
                  </a:solidFill>
                </a:rPr>
                <a:t>前言</a:t>
              </a:r>
              <a:endParaRPr lang="zh-CN" altLang="en-US" sz="3600" b="1" dirty="0">
                <a:solidFill>
                  <a:prstClr val="black"/>
                </a:solidFill>
              </a:endParaRPr>
            </a:p>
          </p:txBody>
        </p:sp>
      </p:grpSp>
      <p:pic>
        <p:nvPicPr>
          <p:cNvPr id="10" name="Picture 2" descr="C:\Users\Administrator\Desktop\未标题-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37698" y="216771"/>
            <a:ext cx="305231" cy="37463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23" presetClass="entr" presetSubtype="32" fill="hold" nodeType="withEffect">
                                  <p:stCondLst>
                                    <p:cond delay="85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strVal val="4*#ppt_w"/>
                                          </p:val>
                                        </p:tav>
                                        <p:tav tm="100000">
                                          <p:val>
                                            <p:strVal val="#ppt_w"/>
                                          </p:val>
                                        </p:tav>
                                      </p:tavLst>
                                    </p:anim>
                                    <p:anim calcmode="lin" valueType="num">
                                      <p:cBhvr>
                                        <p:cTn id="13" dur="500" fill="hold"/>
                                        <p:tgtEl>
                                          <p:spTgt spid="10"/>
                                        </p:tgtEl>
                                        <p:attrNameLst>
                                          <p:attrName>ppt_h</p:attrName>
                                        </p:attrNameLst>
                                      </p:cBhvr>
                                      <p:tavLst>
                                        <p:tav tm="0">
                                          <p:val>
                                            <p:strVal val="4*#ppt_h"/>
                                          </p:val>
                                        </p:tav>
                                        <p:tav tm="100000">
                                          <p:val>
                                            <p:strVal val="#ppt_h"/>
                                          </p:val>
                                        </p:tav>
                                      </p:tavLst>
                                    </p:anim>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par>
                          <p:cTn id="22" fill="hold">
                            <p:stCondLst>
                              <p:cond delay="2000"/>
                            </p:stCondLst>
                            <p:childTnLst>
                              <p:par>
                                <p:cTn id="23" presetID="22" presetClass="entr" presetSubtype="4" fill="hold" grpId="0" nodeType="afterEffect">
                                  <p:stCondLst>
                                    <p:cond delay="0"/>
                                  </p:stCondLst>
                                  <p:iterate type="lt">
                                    <p:tmPct val="10000"/>
                                  </p:iterate>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683568" y="339501"/>
            <a:ext cx="530690" cy="499419"/>
            <a:chOff x="795693" y="377252"/>
            <a:chExt cx="530690" cy="499419"/>
          </a:xfrm>
        </p:grpSpPr>
        <p:pic>
          <p:nvPicPr>
            <p:cNvPr id="5" name="Picture 2" descr="C:\Users\Administrator\Desktop\11519219_230238617143_2副本.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95693" y="377252"/>
              <a:ext cx="530690" cy="4994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bwMode="auto">
            <a:xfrm>
              <a:off x="871907" y="377253"/>
              <a:ext cx="432048" cy="461665"/>
            </a:xfrm>
            <a:prstGeom prst="rect">
              <a:avLst/>
            </a:prstGeom>
            <a:noFill/>
          </p:spPr>
          <p:txBody>
            <a:bodyPr wrap="square">
              <a:spAutoFit/>
            </a:bodyPr>
            <a:lstStyle/>
            <a:p>
              <a:pPr>
                <a:defRPr/>
              </a:pPr>
              <a:r>
                <a:rPr lang="en-US" altLang="zh-CN" sz="2400" b="1" smtClean="0">
                  <a:solidFill>
                    <a:prstClr val="black"/>
                  </a:solidFill>
                  <a:latin typeface="微软雅黑" panose="020B0503020204020204" pitchFamily="34" charset="-122"/>
                  <a:ea typeface="微软雅黑" panose="020B0503020204020204" pitchFamily="34" charset="-122"/>
                </a:rPr>
                <a:t>3</a:t>
              </a:r>
              <a:endParaRPr lang="zh-CN" altLang="en-US" sz="2400" b="1" dirty="0">
                <a:solidFill>
                  <a:prstClr val="black"/>
                </a:solidFill>
                <a:latin typeface="微软雅黑" panose="020B0503020204020204" pitchFamily="34" charset="-122"/>
                <a:ea typeface="微软雅黑" panose="020B0503020204020204" pitchFamily="34" charset="-122"/>
              </a:endParaRPr>
            </a:p>
          </p:txBody>
        </p:sp>
      </p:grpSp>
      <p:sp>
        <p:nvSpPr>
          <p:cNvPr id="7" name="矩形 24"/>
          <p:cNvSpPr>
            <a:spLocks noChangeArrowheads="1"/>
          </p:cNvSpPr>
          <p:nvPr/>
        </p:nvSpPr>
        <p:spPr bwMode="auto">
          <a:xfrm>
            <a:off x="1242417" y="325776"/>
            <a:ext cx="32624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buFont typeface="Arial" panose="020B0604020202020204" pitchFamily="34" charset="0"/>
              <a:buNone/>
            </a:pPr>
            <a:r>
              <a:rPr lang="zh-CN" altLang="en-US" sz="2400">
                <a:solidFill>
                  <a:srgbClr val="262626"/>
                </a:solidFill>
                <a:latin typeface="方正大标宋繁体" panose="02010601030101010101" pitchFamily="2" charset="-122"/>
                <a:ea typeface="方正大标宋繁体" panose="02010601030101010101" pitchFamily="2" charset="-122"/>
                <a:sym typeface="微软雅黑" panose="020B0503020204020204" pitchFamily="34" charset="-122"/>
              </a:rPr>
              <a:t>请在此处输入您的标题</a:t>
            </a:r>
            <a:endParaRPr lang="zh-CN" altLang="en-US" sz="2400">
              <a:latin typeface="方正大标宋繁体" panose="02010601030101010101" pitchFamily="2" charset="-122"/>
              <a:ea typeface="方正大标宋繁体" panose="02010601030101010101" pitchFamily="2" charset="-122"/>
            </a:endParaRPr>
          </a:p>
        </p:txBody>
      </p:sp>
      <p:pic>
        <p:nvPicPr>
          <p:cNvPr id="27" name="图片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5420" y="-127343"/>
            <a:ext cx="1798580" cy="1451866"/>
          </a:xfrm>
          <a:prstGeom prst="rect">
            <a:avLst/>
          </a:prstGeom>
        </p:spPr>
      </p:pic>
      <p:pic>
        <p:nvPicPr>
          <p:cNvPr id="8" name="Picture 4" descr="C:\Users\Thinkpad\Desktop\e.pn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l="10463" t="9674" r="10063" b="8206"/>
          <a:stretch>
            <a:fillRect/>
          </a:stretch>
        </p:blipFill>
        <p:spPr bwMode="auto">
          <a:xfrm>
            <a:off x="2796332" y="1131590"/>
            <a:ext cx="1895611" cy="187537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Thinkpad\Desktop\e.pn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rcRect l="10463" t="9674" r="10063" b="8206"/>
          <a:stretch>
            <a:fillRect/>
          </a:stretch>
        </p:blipFill>
        <p:spPr bwMode="auto">
          <a:xfrm>
            <a:off x="4214021" y="814771"/>
            <a:ext cx="2240450" cy="221653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Users\Thinkpad\Desktop\e.pn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rcRect l="10463" t="9674" r="10063" b="8206"/>
          <a:stretch>
            <a:fillRect/>
          </a:stretch>
        </p:blipFill>
        <p:spPr bwMode="auto">
          <a:xfrm>
            <a:off x="3582996" y="2281261"/>
            <a:ext cx="1649251" cy="163164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744949" y="2751264"/>
            <a:ext cx="1246585" cy="646331"/>
          </a:xfrm>
          <a:prstGeom prst="rect">
            <a:avLst/>
          </a:prstGeom>
          <a:noFill/>
          <a:ln>
            <a:noFill/>
          </a:ln>
        </p:spPr>
        <p:txBody>
          <a:bodyPr wrap="square">
            <a:spAutoFit/>
          </a:bodyPr>
          <a:lstStyle>
            <a:defPPr>
              <a:defRPr lang="zh-CN"/>
            </a:defPPr>
            <a:lvl1pPr algn="ctr">
              <a:defRPr b="1">
                <a:solidFill>
                  <a:schemeClr val="bg1"/>
                </a:solidFill>
                <a:latin typeface="楷体" panose="02010609060101010101" pitchFamily="49" charset="-122"/>
                <a:ea typeface="楷体" panose="02010609060101010101" pitchFamily="49" charset="-122"/>
              </a:defRPr>
            </a:lvl1pPr>
          </a:lstStyle>
          <a:p>
            <a:r>
              <a:rPr lang="zh-CN" altLang="en-US" dirty="0">
                <a:effectLst>
                  <a:outerShdw blurRad="101600" dist="38100" dir="5400000" algn="t" rotWithShape="0">
                    <a:prstClr val="black"/>
                  </a:outerShdw>
                </a:effectLst>
              </a:rPr>
              <a:t>您的标题写在这里</a:t>
            </a:r>
            <a:endParaRPr lang="zh-CN" altLang="en-US" dirty="0">
              <a:effectLst>
                <a:outerShdw blurRad="101600" dist="38100" dir="5400000" algn="t" rotWithShape="0">
                  <a:prstClr val="black"/>
                </a:outerShdw>
              </a:effectLst>
            </a:endParaRPr>
          </a:p>
        </p:txBody>
      </p:sp>
      <p:sp>
        <p:nvSpPr>
          <p:cNvPr id="12" name="TextBox 11"/>
          <p:cNvSpPr txBox="1"/>
          <p:nvPr/>
        </p:nvSpPr>
        <p:spPr>
          <a:xfrm>
            <a:off x="4732469" y="1599871"/>
            <a:ext cx="1246585" cy="646331"/>
          </a:xfrm>
          <a:prstGeom prst="rect">
            <a:avLst/>
          </a:prstGeom>
          <a:noFill/>
          <a:ln>
            <a:noFill/>
          </a:ln>
        </p:spPr>
        <p:txBody>
          <a:bodyPr wrap="square">
            <a:spAutoFit/>
          </a:bodyPr>
          <a:lstStyle>
            <a:defPPr>
              <a:defRPr lang="zh-CN"/>
            </a:defPPr>
            <a:lvl1pPr algn="ctr">
              <a:defRPr b="1">
                <a:solidFill>
                  <a:schemeClr val="bg1"/>
                </a:solidFill>
                <a:latin typeface="楷体" panose="02010609060101010101" pitchFamily="49" charset="-122"/>
                <a:ea typeface="楷体" panose="02010609060101010101" pitchFamily="49" charset="-122"/>
              </a:defRPr>
            </a:lvl1pPr>
          </a:lstStyle>
          <a:p>
            <a:r>
              <a:rPr lang="zh-CN" altLang="en-US" dirty="0"/>
              <a:t>您的标题写在这里</a:t>
            </a:r>
            <a:endParaRPr lang="zh-CN" altLang="en-US" dirty="0"/>
          </a:p>
        </p:txBody>
      </p:sp>
      <p:sp>
        <p:nvSpPr>
          <p:cNvPr id="13" name="TextBox 12"/>
          <p:cNvSpPr txBox="1"/>
          <p:nvPr/>
        </p:nvSpPr>
        <p:spPr>
          <a:xfrm>
            <a:off x="3053456" y="1724595"/>
            <a:ext cx="1246585" cy="646331"/>
          </a:xfrm>
          <a:prstGeom prst="rect">
            <a:avLst/>
          </a:prstGeom>
          <a:noFill/>
          <a:ln>
            <a:noFill/>
          </a:ln>
        </p:spPr>
        <p:txBody>
          <a:bodyPr wrap="square">
            <a:spAutoFit/>
          </a:bodyPr>
          <a:lstStyle>
            <a:defPPr>
              <a:defRPr lang="zh-CN"/>
            </a:defPPr>
            <a:lvl1pPr algn="ctr">
              <a:defRPr b="1">
                <a:solidFill>
                  <a:schemeClr val="bg1"/>
                </a:solidFill>
                <a:latin typeface="楷体" panose="02010609060101010101" pitchFamily="49" charset="-122"/>
                <a:ea typeface="楷体" panose="02010609060101010101" pitchFamily="49" charset="-122"/>
              </a:defRPr>
            </a:lvl1pPr>
          </a:lstStyle>
          <a:p>
            <a:r>
              <a:rPr lang="zh-CN" altLang="en-US" dirty="0"/>
              <a:t>您的标题写在这里</a:t>
            </a:r>
            <a:endParaRPr lang="zh-CN" altLang="en-US" dirty="0"/>
          </a:p>
        </p:txBody>
      </p:sp>
      <p:sp>
        <p:nvSpPr>
          <p:cNvPr id="14" name="右弧形箭头 13"/>
          <p:cNvSpPr/>
          <p:nvPr/>
        </p:nvSpPr>
        <p:spPr>
          <a:xfrm rot="9229339">
            <a:off x="3147048" y="2939464"/>
            <a:ext cx="316438" cy="615282"/>
          </a:xfrm>
          <a:prstGeom prst="curvedLeftArrow">
            <a:avLst/>
          </a:prstGeom>
          <a:solidFill>
            <a:schemeClr val="tx1">
              <a:lumMod val="50000"/>
              <a:lumOff val="50000"/>
            </a:schemeClr>
          </a:solidFill>
          <a:ln w="19050">
            <a:noFill/>
          </a:ln>
        </p:spPr>
        <p:txBody>
          <a:bodyPr vert="horz" wrap="square" lIns="91440" tIns="45720" rIns="91440" bIns="45720" numCol="1" anchor="t" anchorCtr="0" compatLnSpc="1"/>
          <a:lstStyle/>
          <a:p>
            <a:pPr fontAlgn="auto">
              <a:spcBef>
                <a:spcPts val="0"/>
              </a:spcBef>
              <a:spcAft>
                <a:spcPts val="0"/>
              </a:spcAft>
            </a:pPr>
            <a:endParaRPr lang="zh-CN" altLang="en-US" kern="0">
              <a:solidFill>
                <a:schemeClr val="bg2">
                  <a:lumMod val="10000"/>
                </a:schemeClr>
              </a:solidFill>
              <a:latin typeface="Calibri" panose="020F0502020204030204"/>
              <a:ea typeface="微软雅黑" panose="020B0503020204020204" pitchFamily="34" charset="-122"/>
            </a:endParaRPr>
          </a:p>
        </p:txBody>
      </p:sp>
      <p:sp>
        <p:nvSpPr>
          <p:cNvPr id="15" name="TextBox 14"/>
          <p:cNvSpPr txBox="1"/>
          <p:nvPr/>
        </p:nvSpPr>
        <p:spPr>
          <a:xfrm>
            <a:off x="2005097" y="3222163"/>
            <a:ext cx="1048359" cy="350865"/>
          </a:xfrm>
          <a:prstGeom prst="rect">
            <a:avLst/>
          </a:prstGeom>
          <a:noFill/>
          <a:ln>
            <a:noFill/>
          </a:ln>
        </p:spPr>
        <p:txBody>
          <a:bodyPr wrap="square">
            <a:spAutoFit/>
          </a:bodyPr>
          <a:lstStyle>
            <a:defPPr>
              <a:defRPr lang="zh-CN"/>
            </a:defPPr>
            <a:lvl1pPr>
              <a:lnSpc>
                <a:spcPct val="120000"/>
              </a:lnSpc>
              <a:defRPr sz="1400" spc="-150">
                <a:solidFill>
                  <a:schemeClr val="tx1">
                    <a:lumMod val="95000"/>
                    <a:lumOff val="5000"/>
                  </a:schemeClr>
                </a:solidFill>
                <a:latin typeface="方正宋黑简体" pitchFamily="2" charset="-122"/>
                <a:ea typeface="方正宋黑简体" pitchFamily="2" charset="-122"/>
              </a:defRPr>
            </a:lvl1pPr>
          </a:lstStyle>
          <a:p>
            <a:r>
              <a:rPr lang="zh-CN" altLang="en-US" dirty="0"/>
              <a:t>补充性文字</a:t>
            </a:r>
            <a:endParaRPr lang="zh-CN" altLang="en-US" dirty="0"/>
          </a:p>
        </p:txBody>
      </p:sp>
      <p:sp>
        <p:nvSpPr>
          <p:cNvPr id="16" name="TextBox 15"/>
          <p:cNvSpPr txBox="1"/>
          <p:nvPr/>
        </p:nvSpPr>
        <p:spPr>
          <a:xfrm>
            <a:off x="1342062" y="1274742"/>
            <a:ext cx="1541625" cy="584775"/>
          </a:xfrm>
          <a:prstGeom prst="rect">
            <a:avLst/>
          </a:prstGeom>
          <a:noFill/>
          <a:ln>
            <a:noFill/>
          </a:ln>
        </p:spPr>
        <p:txBody>
          <a:bodyPr wrap="square">
            <a:spAutoFit/>
          </a:bodyPr>
          <a:lstStyle>
            <a:defPPr>
              <a:defRPr lang="zh-CN"/>
            </a:defPPr>
            <a:lvl1pPr algn="ctr">
              <a:defRPr b="1">
                <a:solidFill>
                  <a:schemeClr val="bg1"/>
                </a:solidFill>
                <a:latin typeface="楷体" panose="02010609060101010101" pitchFamily="49" charset="-122"/>
                <a:ea typeface="楷体" panose="02010609060101010101" pitchFamily="49" charset="-122"/>
              </a:defRPr>
            </a:lvl1pPr>
          </a:lstStyle>
          <a:p>
            <a:r>
              <a:rPr lang="zh-CN" altLang="en-US" sz="1600" b="0" dirty="0">
                <a:solidFill>
                  <a:schemeClr val="tx1"/>
                </a:solidFill>
              </a:rPr>
              <a:t>添加</a:t>
            </a:r>
            <a:r>
              <a:rPr lang="zh-CN" altLang="en-US" sz="1600" b="0" dirty="0" smtClean="0">
                <a:solidFill>
                  <a:schemeClr val="tx1"/>
                </a:solidFill>
              </a:rPr>
              <a:t>文本内容</a:t>
            </a:r>
            <a:r>
              <a:rPr lang="zh-CN" altLang="en-US" sz="1600" b="0" dirty="0">
                <a:solidFill>
                  <a:schemeClr val="tx1"/>
                </a:solidFill>
              </a:rPr>
              <a:t>添加</a:t>
            </a:r>
            <a:r>
              <a:rPr lang="zh-CN" altLang="en-US" sz="1600" b="0" dirty="0" smtClean="0">
                <a:solidFill>
                  <a:schemeClr val="tx1"/>
                </a:solidFill>
              </a:rPr>
              <a:t>文本内容</a:t>
            </a:r>
            <a:endParaRPr lang="zh-CN" altLang="en-US" sz="1600" b="0" dirty="0">
              <a:solidFill>
                <a:schemeClr val="tx1"/>
              </a:solidFill>
            </a:endParaRPr>
          </a:p>
        </p:txBody>
      </p:sp>
      <p:cxnSp>
        <p:nvCxnSpPr>
          <p:cNvPr id="17" name="直接箭头连接符 16"/>
          <p:cNvCxnSpPr/>
          <p:nvPr/>
        </p:nvCxnSpPr>
        <p:spPr>
          <a:xfrm flipH="1">
            <a:off x="1371375" y="1995044"/>
            <a:ext cx="1512167" cy="0"/>
          </a:xfrm>
          <a:prstGeom prst="straightConnector1">
            <a:avLst/>
          </a:prstGeom>
          <a:noFill/>
          <a:ln w="9525" cap="flat" cmpd="sng" algn="ctr">
            <a:solidFill>
              <a:schemeClr val="tx1"/>
            </a:solidFill>
            <a:prstDash val="solid"/>
            <a:tailEnd type="arrow"/>
          </a:ln>
          <a:effectLst/>
        </p:spPr>
      </p:cxnSp>
      <p:cxnSp>
        <p:nvCxnSpPr>
          <p:cNvPr id="18" name="直接箭头连接符 17"/>
          <p:cNvCxnSpPr/>
          <p:nvPr/>
        </p:nvCxnSpPr>
        <p:spPr>
          <a:xfrm>
            <a:off x="6390418" y="1910904"/>
            <a:ext cx="1627094" cy="0"/>
          </a:xfrm>
          <a:prstGeom prst="straightConnector1">
            <a:avLst/>
          </a:prstGeom>
          <a:noFill/>
          <a:ln w="9525" cap="flat" cmpd="sng" algn="ctr">
            <a:solidFill>
              <a:schemeClr val="tx1"/>
            </a:solidFill>
            <a:prstDash val="solid"/>
            <a:tailEnd type="arrow"/>
          </a:ln>
          <a:effectLst/>
        </p:spPr>
      </p:cxnSp>
      <p:sp>
        <p:nvSpPr>
          <p:cNvPr id="19" name="TextBox 18"/>
          <p:cNvSpPr txBox="1"/>
          <p:nvPr/>
        </p:nvSpPr>
        <p:spPr>
          <a:xfrm>
            <a:off x="6289434" y="1191976"/>
            <a:ext cx="1541625" cy="584775"/>
          </a:xfrm>
          <a:prstGeom prst="rect">
            <a:avLst/>
          </a:prstGeom>
          <a:noFill/>
          <a:ln>
            <a:noFill/>
          </a:ln>
        </p:spPr>
        <p:txBody>
          <a:bodyPr wrap="square">
            <a:spAutoFit/>
          </a:bodyPr>
          <a:lstStyle>
            <a:defPPr>
              <a:defRPr lang="zh-CN"/>
            </a:defPPr>
            <a:lvl1pPr algn="ctr">
              <a:defRPr sz="1200" b="0">
                <a:latin typeface="楷体" panose="02010609060101010101" pitchFamily="49" charset="-122"/>
                <a:ea typeface="楷体" panose="02010609060101010101" pitchFamily="49" charset="-122"/>
              </a:defRPr>
            </a:lvl1pPr>
          </a:lstStyle>
          <a:p>
            <a:r>
              <a:rPr lang="zh-CN" altLang="en-US" sz="1600" dirty="0"/>
              <a:t>添加文本内容添加文本内容</a:t>
            </a:r>
            <a:endParaRPr lang="zh-CN" altLang="en-US" sz="1600" dirty="0"/>
          </a:p>
        </p:txBody>
      </p:sp>
      <p:cxnSp>
        <p:nvCxnSpPr>
          <p:cNvPr id="20" name="直接箭头连接符 19"/>
          <p:cNvCxnSpPr/>
          <p:nvPr/>
        </p:nvCxnSpPr>
        <p:spPr>
          <a:xfrm>
            <a:off x="4395710" y="3824862"/>
            <a:ext cx="0" cy="646331"/>
          </a:xfrm>
          <a:prstGeom prst="straightConnector1">
            <a:avLst/>
          </a:prstGeom>
          <a:noFill/>
          <a:ln w="9525" cap="flat" cmpd="sng" algn="ctr">
            <a:solidFill>
              <a:schemeClr val="tx1"/>
            </a:solidFill>
            <a:prstDash val="solid"/>
            <a:tailEnd type="arrow"/>
          </a:ln>
          <a:effectLst/>
        </p:spPr>
      </p:cxnSp>
      <p:sp>
        <p:nvSpPr>
          <p:cNvPr id="21" name="TextBox 20"/>
          <p:cNvSpPr txBox="1"/>
          <p:nvPr/>
        </p:nvSpPr>
        <p:spPr>
          <a:xfrm>
            <a:off x="4474663" y="3824861"/>
            <a:ext cx="1504391" cy="584775"/>
          </a:xfrm>
          <a:prstGeom prst="rect">
            <a:avLst/>
          </a:prstGeom>
          <a:noFill/>
          <a:ln>
            <a:noFill/>
          </a:ln>
        </p:spPr>
        <p:txBody>
          <a:bodyPr wrap="square">
            <a:spAutoFit/>
          </a:bodyPr>
          <a:lstStyle>
            <a:defPPr>
              <a:defRPr lang="zh-CN"/>
            </a:defPPr>
            <a:lvl1pPr algn="ctr">
              <a:defRPr sz="1200" b="0">
                <a:latin typeface="楷体" panose="02010609060101010101" pitchFamily="49" charset="-122"/>
                <a:ea typeface="楷体" panose="02010609060101010101" pitchFamily="49" charset="-122"/>
              </a:defRPr>
            </a:lvl1pPr>
          </a:lstStyle>
          <a:p>
            <a:r>
              <a:rPr lang="zh-CN" altLang="en-US" sz="1600" dirty="0"/>
              <a:t>添加文本内容添加文本内容</a:t>
            </a:r>
            <a:endParaRPr lang="zh-CN" altLang="en-US" sz="1600" dirty="0"/>
          </a:p>
        </p:txBody>
      </p:sp>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25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nodeType="withEffect">
                                  <p:stCondLst>
                                    <p:cond delay="50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childTnLst>
                          </p:cTn>
                        </p:par>
                        <p:par>
                          <p:cTn id="14" fill="hold">
                            <p:stCondLst>
                              <p:cond delay="500"/>
                            </p:stCondLst>
                            <p:childTnLst>
                              <p:par>
                                <p:cTn id="15" presetID="49" presetClass="entr" presetSubtype="0" decel="100000"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 calcmode="lin" valueType="num">
                                      <p:cBhvr>
                                        <p:cTn id="19" dur="500" fill="hold"/>
                                        <p:tgtEl>
                                          <p:spTgt spid="11"/>
                                        </p:tgtEl>
                                        <p:attrNameLst>
                                          <p:attrName>style.rotation</p:attrName>
                                        </p:attrNameLst>
                                      </p:cBhvr>
                                      <p:tavLst>
                                        <p:tav tm="0">
                                          <p:val>
                                            <p:fltVal val="360"/>
                                          </p:val>
                                        </p:tav>
                                        <p:tav tm="100000">
                                          <p:val>
                                            <p:fltVal val="0"/>
                                          </p:val>
                                        </p:tav>
                                      </p:tavLst>
                                    </p:anim>
                                    <p:animEffect transition="in" filter="fade">
                                      <p:cBhvr>
                                        <p:cTn id="20" dur="500"/>
                                        <p:tgtEl>
                                          <p:spTgt spid="11"/>
                                        </p:tgtEl>
                                      </p:cBhvr>
                                    </p:animEffect>
                                  </p:childTnLst>
                                </p:cTn>
                              </p:par>
                              <p:par>
                                <p:cTn id="21" presetID="49" presetClass="entr" presetSubtype="0" decel="10000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 calcmode="lin" valueType="num">
                                      <p:cBhvr>
                                        <p:cTn id="25" dur="500" fill="hold"/>
                                        <p:tgtEl>
                                          <p:spTgt spid="12"/>
                                        </p:tgtEl>
                                        <p:attrNameLst>
                                          <p:attrName>style.rotation</p:attrName>
                                        </p:attrNameLst>
                                      </p:cBhvr>
                                      <p:tavLst>
                                        <p:tav tm="0">
                                          <p:val>
                                            <p:fltVal val="360"/>
                                          </p:val>
                                        </p:tav>
                                        <p:tav tm="100000">
                                          <p:val>
                                            <p:fltVal val="0"/>
                                          </p:val>
                                        </p:tav>
                                      </p:tavLst>
                                    </p:anim>
                                    <p:animEffect transition="in" filter="fade">
                                      <p:cBhvr>
                                        <p:cTn id="26" dur="500"/>
                                        <p:tgtEl>
                                          <p:spTgt spid="12"/>
                                        </p:tgtEl>
                                      </p:cBhvr>
                                    </p:animEffect>
                                  </p:childTnLst>
                                </p:cTn>
                              </p:par>
                              <p:par>
                                <p:cTn id="27" presetID="49" presetClass="entr" presetSubtype="0" decel="10000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anim calcmode="lin" valueType="num">
                                      <p:cBhvr>
                                        <p:cTn id="31" dur="500" fill="hold"/>
                                        <p:tgtEl>
                                          <p:spTgt spid="13"/>
                                        </p:tgtEl>
                                        <p:attrNameLst>
                                          <p:attrName>style.rotation</p:attrName>
                                        </p:attrNameLst>
                                      </p:cBhvr>
                                      <p:tavLst>
                                        <p:tav tm="0">
                                          <p:val>
                                            <p:fltVal val="360"/>
                                          </p:val>
                                        </p:tav>
                                        <p:tav tm="100000">
                                          <p:val>
                                            <p:fltVal val="0"/>
                                          </p:val>
                                        </p:tav>
                                      </p:tavLst>
                                    </p:anim>
                                    <p:animEffect transition="in" filter="fade">
                                      <p:cBhvr>
                                        <p:cTn id="32" dur="500"/>
                                        <p:tgtEl>
                                          <p:spTgt spid="13"/>
                                        </p:tgtEl>
                                      </p:cBhvr>
                                    </p:animEffect>
                                  </p:childTnLst>
                                </p:cTn>
                              </p:par>
                            </p:childTnLst>
                          </p:cTn>
                        </p:par>
                        <p:par>
                          <p:cTn id="33" fill="hold">
                            <p:stCondLst>
                              <p:cond delay="1000"/>
                            </p:stCondLst>
                            <p:childTnLst>
                              <p:par>
                                <p:cTn id="34" presetID="22" presetClass="entr" presetSubtype="4"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down)">
                                      <p:cBhvr>
                                        <p:cTn id="36" dur="500"/>
                                        <p:tgtEl>
                                          <p:spTgt spid="14"/>
                                        </p:tgtEl>
                                      </p:cBhvr>
                                    </p:animEffect>
                                  </p:childTnLst>
                                </p:cTn>
                              </p:par>
                            </p:childTnLst>
                          </p:cTn>
                        </p:par>
                        <p:par>
                          <p:cTn id="37" fill="hold">
                            <p:stCondLst>
                              <p:cond delay="1500"/>
                            </p:stCondLst>
                            <p:childTnLst>
                              <p:par>
                                <p:cTn id="38" presetID="16" presetClass="entr" presetSubtype="37"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outVertical)">
                                      <p:cBhvr>
                                        <p:cTn id="40" dur="500"/>
                                        <p:tgtEl>
                                          <p:spTgt spid="15"/>
                                        </p:tgtEl>
                                      </p:cBhvr>
                                    </p:animEffect>
                                  </p:childTnLst>
                                </p:cTn>
                              </p:par>
                              <p:par>
                                <p:cTn id="41" presetID="22" presetClass="entr" presetSubtype="2"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right)">
                                      <p:cBhvr>
                                        <p:cTn id="43" dur="500"/>
                                        <p:tgtEl>
                                          <p:spTgt spid="17"/>
                                        </p:tgtEl>
                                      </p:cBhvr>
                                    </p:animEffect>
                                  </p:childTnLst>
                                </p:cTn>
                              </p:par>
                            </p:childTnLst>
                          </p:cTn>
                        </p:par>
                        <p:par>
                          <p:cTn id="44" fill="hold">
                            <p:stCondLst>
                              <p:cond delay="2000"/>
                            </p:stCondLst>
                            <p:childTnLst>
                              <p:par>
                                <p:cTn id="45" presetID="22" presetClass="entr" presetSubtype="2"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right)">
                                      <p:cBhvr>
                                        <p:cTn id="47" dur="500"/>
                                        <p:tgtEl>
                                          <p:spTgt spid="16"/>
                                        </p:tgtEl>
                                      </p:cBhvr>
                                    </p:animEffect>
                                  </p:childTnLst>
                                </p:cTn>
                              </p:par>
                            </p:childTnLst>
                          </p:cTn>
                        </p:par>
                        <p:par>
                          <p:cTn id="48" fill="hold">
                            <p:stCondLst>
                              <p:cond delay="2500"/>
                            </p:stCondLst>
                            <p:childTnLst>
                              <p:par>
                                <p:cTn id="49" presetID="22" presetClass="entr" presetSubtype="8" fill="hold" nodeType="after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wipe(left)">
                                      <p:cBhvr>
                                        <p:cTn id="51" dur="500"/>
                                        <p:tgtEl>
                                          <p:spTgt spid="18"/>
                                        </p:tgtEl>
                                      </p:cBhvr>
                                    </p:animEffect>
                                  </p:childTnLst>
                                </p:cTn>
                              </p:par>
                              <p:par>
                                <p:cTn id="52" presetID="22" presetClass="entr" presetSubtype="2" fill="hold" grpId="0"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wipe(right)">
                                      <p:cBhvr>
                                        <p:cTn id="54" dur="500"/>
                                        <p:tgtEl>
                                          <p:spTgt spid="19"/>
                                        </p:tgtEl>
                                      </p:cBhvr>
                                    </p:animEffect>
                                  </p:childTnLst>
                                </p:cTn>
                              </p:par>
                              <p:par>
                                <p:cTn id="55" presetID="22" presetClass="entr" presetSubtype="1" fill="hold" nodeType="with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wipe(up)">
                                      <p:cBhvr>
                                        <p:cTn id="57" dur="500"/>
                                        <p:tgtEl>
                                          <p:spTgt spid="20"/>
                                        </p:tgtEl>
                                      </p:cBhvr>
                                    </p:animEffect>
                                  </p:childTnLst>
                                </p:cTn>
                              </p:par>
                              <p:par>
                                <p:cTn id="58" presetID="22" presetClass="entr" presetSubtype="2" fill="hold" grpId="0" nodeType="with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wipe(right)">
                                      <p:cBhvr>
                                        <p:cTn id="6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animBg="1"/>
      <p:bldP spid="15" grpId="0"/>
      <p:bldP spid="16" grpId="0"/>
      <p:bldP spid="19" grpId="0"/>
      <p:bldP spid="2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1" cstate="print">
            <a:extLst>
              <a:ext uri="{28A0092B-C50C-407E-A947-70E740481C1C}">
                <a14:useLocalDpi xmlns:a14="http://schemas.microsoft.com/office/drawing/2010/main" val="0"/>
              </a:ext>
            </a:extLst>
          </a:blip>
          <a:srcRect b="2773"/>
          <a:stretch>
            <a:fillRect/>
          </a:stretch>
        </p:blipFill>
        <p:spPr>
          <a:xfrm>
            <a:off x="971600" y="771550"/>
            <a:ext cx="7308304" cy="3552800"/>
          </a:xfrm>
          <a:prstGeom prst="rect">
            <a:avLst/>
          </a:prstGeom>
          <a:ln>
            <a:noFill/>
          </a:ln>
          <a:effectLst>
            <a:outerShdw blurRad="190500" algn="tl" rotWithShape="0">
              <a:srgbClr val="000000">
                <a:alpha val="70000"/>
              </a:srgbClr>
            </a:outerShdw>
          </a:effectLst>
        </p:spPr>
      </p:pic>
      <p:sp>
        <p:nvSpPr>
          <p:cNvPr id="9" name="TextBox 8"/>
          <p:cNvSpPr txBox="1"/>
          <p:nvPr/>
        </p:nvSpPr>
        <p:spPr>
          <a:xfrm>
            <a:off x="3519003" y="1770644"/>
            <a:ext cx="3262432" cy="1015663"/>
          </a:xfrm>
          <a:prstGeom prst="rect">
            <a:avLst/>
          </a:prstGeom>
          <a:noFill/>
        </p:spPr>
        <p:txBody>
          <a:bodyPr vert="horz" wrap="none" rtlCol="0">
            <a:spAutoFit/>
          </a:bodyPr>
          <a:lstStyle/>
          <a:p>
            <a:r>
              <a:rPr lang="zh-CN" altLang="en-US" sz="6000" smtClean="0">
                <a:latin typeface="叶根友特色简体升级版" panose="02010601030101010101" pitchFamily="2" charset="-122"/>
                <a:ea typeface="叶根友特色简体升级版" panose="02010601030101010101" pitchFamily="2" charset="-122"/>
              </a:rPr>
              <a:t>第四部分</a:t>
            </a:r>
            <a:endParaRPr lang="zh-CN" altLang="en-US" sz="6000" dirty="0">
              <a:latin typeface="叶根友特色简体升级版" panose="02010601030101010101" pitchFamily="2" charset="-122"/>
              <a:ea typeface="叶根友特色简体升级版" panose="02010601030101010101" pitchFamily="2" charset="-122"/>
            </a:endParaRPr>
          </a:p>
        </p:txBody>
      </p:sp>
      <p:sp>
        <p:nvSpPr>
          <p:cNvPr id="10" name="TextBox 9"/>
          <p:cNvSpPr txBox="1"/>
          <p:nvPr/>
        </p:nvSpPr>
        <p:spPr>
          <a:xfrm>
            <a:off x="3738317" y="2716907"/>
            <a:ext cx="2724417" cy="338554"/>
          </a:xfrm>
          <a:prstGeom prst="rect">
            <a:avLst/>
          </a:prstGeom>
          <a:noFill/>
        </p:spPr>
        <p:txBody>
          <a:bodyPr wrap="square" rtlCol="0">
            <a:spAutoFit/>
          </a:bodyPr>
          <a:lstStyle/>
          <a:p>
            <a:r>
              <a:rPr lang="en-US" altLang="zh-CN" sz="1600" dirty="0" smtClean="0">
                <a:solidFill>
                  <a:sysClr val="windowText" lastClr="000000"/>
                </a:solidFill>
                <a:effectLst/>
                <a:latin typeface="方正黑体简体" panose="03000509000000000000" pitchFamily="65" charset="-122"/>
                <a:ea typeface="方正黑体简体" panose="03000509000000000000" pitchFamily="65" charset="-122"/>
              </a:rPr>
              <a:t>【</a:t>
            </a:r>
            <a:r>
              <a:rPr lang="zh-CN" altLang="en-US" sz="1600" dirty="0" smtClean="0">
                <a:solidFill>
                  <a:sysClr val="windowText" lastClr="000000"/>
                </a:solidFill>
                <a:effectLst/>
                <a:latin typeface="方正黑体简体" panose="03000509000000000000" pitchFamily="65" charset="-122"/>
                <a:ea typeface="方正黑体简体" panose="03000509000000000000" pitchFamily="65" charset="-122"/>
              </a:rPr>
              <a:t>输入您的小标题文字内容</a:t>
            </a:r>
            <a:r>
              <a:rPr lang="en-US" altLang="zh-CN" sz="1600" dirty="0" smtClean="0">
                <a:solidFill>
                  <a:sysClr val="windowText" lastClr="000000"/>
                </a:solidFill>
                <a:effectLst/>
                <a:latin typeface="方正黑体简体" panose="03000509000000000000" pitchFamily="65" charset="-122"/>
                <a:ea typeface="方正黑体简体" panose="03000509000000000000" pitchFamily="65" charset="-122"/>
              </a:rPr>
              <a:t>】</a:t>
            </a:r>
            <a:endParaRPr lang="zh-CN" altLang="en-US" sz="1600" dirty="0">
              <a:solidFill>
                <a:sysClr val="windowText" lastClr="000000"/>
              </a:solidFill>
              <a:effectLst/>
              <a:latin typeface="方正黑体简体" panose="03000509000000000000" pitchFamily="65" charset="-122"/>
              <a:ea typeface="方正黑体简体" panose="03000509000000000000" pitchFamily="65" charset="-122"/>
            </a:endParaRPr>
          </a:p>
        </p:txBody>
      </p:sp>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0867"/>
            <a:ext cx="2603042" cy="2787774"/>
          </a:xfrm>
          <a:prstGeom prst="rect">
            <a:avLst/>
          </a:prstGeom>
        </p:spPr>
      </p:pic>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37"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outVertical)">
                                      <p:cBhvr>
                                        <p:cTn id="13" dur="1000"/>
                                        <p:tgtEl>
                                          <p:spTgt spid="8"/>
                                        </p:tgtEl>
                                      </p:cBhvr>
                                    </p:animEffect>
                                  </p:childTnLst>
                                </p:cTn>
                              </p:par>
                            </p:childTnLst>
                          </p:cTn>
                        </p:par>
                        <p:par>
                          <p:cTn id="14" fill="hold">
                            <p:stCondLst>
                              <p:cond delay="2000"/>
                            </p:stCondLst>
                            <p:childTnLst>
                              <p:par>
                                <p:cTn id="15" presetID="16" presetClass="entr" presetSubtype="21"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par>
                          <p:cTn id="18" fill="hold">
                            <p:stCondLst>
                              <p:cond delay="2500"/>
                            </p:stCondLst>
                            <p:childTnLst>
                              <p:par>
                                <p:cTn id="19" presetID="16" presetClass="entr" presetSubtype="37"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outVertic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683568" y="339501"/>
            <a:ext cx="530690" cy="499419"/>
            <a:chOff x="795693" y="377252"/>
            <a:chExt cx="530690" cy="499419"/>
          </a:xfrm>
        </p:grpSpPr>
        <p:pic>
          <p:nvPicPr>
            <p:cNvPr id="5" name="Picture 2" descr="C:\Users\Administrator\Desktop\11519219_230238617143_2副本.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95693" y="377252"/>
              <a:ext cx="530690" cy="4994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bwMode="auto">
            <a:xfrm>
              <a:off x="871907" y="377253"/>
              <a:ext cx="432048" cy="461665"/>
            </a:xfrm>
            <a:prstGeom prst="rect">
              <a:avLst/>
            </a:prstGeom>
            <a:noFill/>
          </p:spPr>
          <p:txBody>
            <a:bodyPr wrap="square">
              <a:spAutoFit/>
            </a:bodyPr>
            <a:lstStyle/>
            <a:p>
              <a:pPr>
                <a:defRPr/>
              </a:pPr>
              <a:r>
                <a:rPr lang="en-US" altLang="zh-CN" sz="2400" b="1" smtClean="0">
                  <a:solidFill>
                    <a:prstClr val="black"/>
                  </a:solidFill>
                  <a:latin typeface="微软雅黑" panose="020B0503020204020204" pitchFamily="34" charset="-122"/>
                  <a:ea typeface="微软雅黑" panose="020B0503020204020204" pitchFamily="34" charset="-122"/>
                </a:rPr>
                <a:t>4</a:t>
              </a:r>
              <a:endParaRPr lang="zh-CN" altLang="en-US" sz="2400" b="1" dirty="0">
                <a:solidFill>
                  <a:prstClr val="black"/>
                </a:solidFill>
                <a:latin typeface="微软雅黑" panose="020B0503020204020204" pitchFamily="34" charset="-122"/>
                <a:ea typeface="微软雅黑" panose="020B0503020204020204" pitchFamily="34" charset="-122"/>
              </a:endParaRPr>
            </a:p>
          </p:txBody>
        </p:sp>
      </p:grpSp>
      <p:sp>
        <p:nvSpPr>
          <p:cNvPr id="7" name="矩形 24"/>
          <p:cNvSpPr>
            <a:spLocks noChangeArrowheads="1"/>
          </p:cNvSpPr>
          <p:nvPr/>
        </p:nvSpPr>
        <p:spPr bwMode="auto">
          <a:xfrm>
            <a:off x="1242417" y="325776"/>
            <a:ext cx="32624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buFont typeface="Arial" panose="020B0604020202020204" pitchFamily="34" charset="0"/>
              <a:buNone/>
            </a:pPr>
            <a:r>
              <a:rPr lang="zh-CN" altLang="en-US" sz="2400">
                <a:solidFill>
                  <a:srgbClr val="262626"/>
                </a:solidFill>
                <a:latin typeface="方正大标宋繁体" panose="02010601030101010101" pitchFamily="2" charset="-122"/>
                <a:ea typeface="方正大标宋繁体" panose="02010601030101010101" pitchFamily="2" charset="-122"/>
                <a:sym typeface="微软雅黑" panose="020B0503020204020204" pitchFamily="34" charset="-122"/>
              </a:rPr>
              <a:t>请在此处输入您的标题</a:t>
            </a:r>
            <a:endParaRPr lang="zh-CN" altLang="en-US" sz="2400">
              <a:latin typeface="方正大标宋繁体" panose="02010601030101010101" pitchFamily="2" charset="-122"/>
              <a:ea typeface="方正大标宋繁体" panose="02010601030101010101" pitchFamily="2" charset="-122"/>
            </a:endParaRPr>
          </a:p>
        </p:txBody>
      </p:sp>
      <p:pic>
        <p:nvPicPr>
          <p:cNvPr id="27" name="图片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5420" y="-127343"/>
            <a:ext cx="1798580" cy="1451866"/>
          </a:xfrm>
          <a:prstGeom prst="rect">
            <a:avLst/>
          </a:prstGeom>
        </p:spPr>
      </p:pic>
      <p:pic>
        <p:nvPicPr>
          <p:cNvPr id="23" name="Picture 2" descr="L:\png\2015sdfsfs01_0008_1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781153">
            <a:off x="942760" y="1124467"/>
            <a:ext cx="3723531" cy="335958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5" descr="D:\png\画面与情绪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03866" y="1118022"/>
            <a:ext cx="494184" cy="41871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5" descr="D:\png\画面与情绪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48862" y="1910112"/>
            <a:ext cx="494184" cy="41871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5" descr="D:\png\画面与情绪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62121" y="2715768"/>
            <a:ext cx="494184" cy="41871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5" descr="D:\png\画面与情绪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08877" y="3507854"/>
            <a:ext cx="494184" cy="41871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5" descr="D:\png\画面与情绪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6774" y="4182297"/>
            <a:ext cx="494184" cy="418712"/>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4748862" y="1167402"/>
            <a:ext cx="2031325" cy="369332"/>
          </a:xfrm>
          <a:prstGeom prst="rect">
            <a:avLst/>
          </a:prstGeom>
          <a:noFill/>
        </p:spPr>
        <p:txBody>
          <a:bodyPr wrap="none" rtlCol="0">
            <a:spAutoFit/>
          </a:bodyPr>
          <a:lstStyle/>
          <a:p>
            <a:r>
              <a:rPr lang="zh-CN" altLang="en-US" dirty="0">
                <a:solidFill>
                  <a:prstClr val="black"/>
                </a:solidFill>
                <a:latin typeface="方正黑体简体" panose="03000509000000000000" pitchFamily="65" charset="-122"/>
                <a:ea typeface="方正黑体简体" panose="03000509000000000000" pitchFamily="65" charset="-122"/>
              </a:rPr>
              <a:t>单击此处添加</a:t>
            </a:r>
            <a:r>
              <a:rPr lang="zh-CN" altLang="en-US" dirty="0" smtClean="0">
                <a:solidFill>
                  <a:prstClr val="black"/>
                </a:solidFill>
                <a:latin typeface="方正黑体简体" panose="03000509000000000000" pitchFamily="65" charset="-122"/>
                <a:ea typeface="方正黑体简体" panose="03000509000000000000" pitchFamily="65" charset="-122"/>
              </a:rPr>
              <a:t>文本</a:t>
            </a:r>
            <a:endParaRPr lang="zh-CN" altLang="en-US" dirty="0">
              <a:solidFill>
                <a:prstClr val="black"/>
              </a:solidFill>
              <a:latin typeface="方正黑体简体" panose="03000509000000000000" pitchFamily="65" charset="-122"/>
              <a:ea typeface="方正黑体简体" panose="03000509000000000000" pitchFamily="65" charset="-122"/>
            </a:endParaRPr>
          </a:p>
        </p:txBody>
      </p:sp>
      <p:sp>
        <p:nvSpPr>
          <p:cNvPr id="31" name="TextBox 30"/>
          <p:cNvSpPr txBox="1"/>
          <p:nvPr/>
        </p:nvSpPr>
        <p:spPr>
          <a:xfrm>
            <a:off x="5356309" y="1910110"/>
            <a:ext cx="2031325" cy="369332"/>
          </a:xfrm>
          <a:prstGeom prst="rect">
            <a:avLst/>
          </a:prstGeom>
          <a:noFill/>
        </p:spPr>
        <p:txBody>
          <a:bodyPr wrap="none" rtlCol="0">
            <a:spAutoFit/>
          </a:bodyPr>
          <a:lstStyle/>
          <a:p>
            <a:r>
              <a:rPr lang="zh-CN" altLang="en-US" dirty="0">
                <a:solidFill>
                  <a:prstClr val="black"/>
                </a:solidFill>
                <a:latin typeface="方正黑体简体" panose="03000509000000000000" pitchFamily="65" charset="-122"/>
                <a:ea typeface="方正黑体简体" panose="03000509000000000000" pitchFamily="65" charset="-122"/>
              </a:rPr>
              <a:t>单击此处添加</a:t>
            </a:r>
            <a:r>
              <a:rPr lang="zh-CN" altLang="en-US" dirty="0" smtClean="0">
                <a:solidFill>
                  <a:prstClr val="black"/>
                </a:solidFill>
                <a:latin typeface="方正黑体简体" panose="03000509000000000000" pitchFamily="65" charset="-122"/>
                <a:ea typeface="方正黑体简体" panose="03000509000000000000" pitchFamily="65" charset="-122"/>
              </a:rPr>
              <a:t>文本</a:t>
            </a:r>
            <a:endParaRPr lang="zh-CN" altLang="en-US" dirty="0">
              <a:solidFill>
                <a:prstClr val="black"/>
              </a:solidFill>
              <a:latin typeface="方正黑体简体" panose="03000509000000000000" pitchFamily="65" charset="-122"/>
              <a:ea typeface="方正黑体简体" panose="03000509000000000000" pitchFamily="65" charset="-122"/>
            </a:endParaRPr>
          </a:p>
        </p:txBody>
      </p:sp>
      <p:sp>
        <p:nvSpPr>
          <p:cNvPr id="32" name="TextBox 31"/>
          <p:cNvSpPr txBox="1"/>
          <p:nvPr/>
        </p:nvSpPr>
        <p:spPr>
          <a:xfrm>
            <a:off x="5436100" y="2765146"/>
            <a:ext cx="2031325" cy="369332"/>
          </a:xfrm>
          <a:prstGeom prst="rect">
            <a:avLst/>
          </a:prstGeom>
          <a:noFill/>
        </p:spPr>
        <p:txBody>
          <a:bodyPr wrap="none" rtlCol="0">
            <a:spAutoFit/>
          </a:bodyPr>
          <a:lstStyle/>
          <a:p>
            <a:r>
              <a:rPr lang="zh-CN" altLang="en-US" dirty="0">
                <a:solidFill>
                  <a:prstClr val="black"/>
                </a:solidFill>
                <a:latin typeface="方正黑体简体" panose="03000509000000000000" pitchFamily="65" charset="-122"/>
                <a:ea typeface="方正黑体简体" panose="03000509000000000000" pitchFamily="65" charset="-122"/>
              </a:rPr>
              <a:t>单击此处添加</a:t>
            </a:r>
            <a:r>
              <a:rPr lang="zh-CN" altLang="en-US" dirty="0" smtClean="0">
                <a:solidFill>
                  <a:prstClr val="black"/>
                </a:solidFill>
                <a:latin typeface="方正黑体简体" panose="03000509000000000000" pitchFamily="65" charset="-122"/>
                <a:ea typeface="方正黑体简体" panose="03000509000000000000" pitchFamily="65" charset="-122"/>
              </a:rPr>
              <a:t>文本</a:t>
            </a:r>
            <a:endParaRPr lang="zh-CN" altLang="en-US" dirty="0">
              <a:solidFill>
                <a:prstClr val="black"/>
              </a:solidFill>
              <a:latin typeface="方正黑体简体" panose="03000509000000000000" pitchFamily="65" charset="-122"/>
              <a:ea typeface="方正黑体简体" panose="03000509000000000000" pitchFamily="65" charset="-122"/>
            </a:endParaRPr>
          </a:p>
        </p:txBody>
      </p:sp>
      <p:sp>
        <p:nvSpPr>
          <p:cNvPr id="33" name="TextBox 32"/>
          <p:cNvSpPr txBox="1"/>
          <p:nvPr/>
        </p:nvSpPr>
        <p:spPr>
          <a:xfrm>
            <a:off x="5204975" y="3557234"/>
            <a:ext cx="2031325" cy="369332"/>
          </a:xfrm>
          <a:prstGeom prst="rect">
            <a:avLst/>
          </a:prstGeom>
          <a:noFill/>
        </p:spPr>
        <p:txBody>
          <a:bodyPr wrap="none" rtlCol="0">
            <a:spAutoFit/>
          </a:bodyPr>
          <a:lstStyle/>
          <a:p>
            <a:r>
              <a:rPr lang="zh-CN" altLang="en-US" dirty="0">
                <a:solidFill>
                  <a:prstClr val="black"/>
                </a:solidFill>
                <a:latin typeface="方正黑体简体" panose="03000509000000000000" pitchFamily="65" charset="-122"/>
                <a:ea typeface="方正黑体简体" panose="03000509000000000000" pitchFamily="65" charset="-122"/>
              </a:rPr>
              <a:t>单击此处添加</a:t>
            </a:r>
            <a:r>
              <a:rPr lang="zh-CN" altLang="en-US" dirty="0" smtClean="0">
                <a:solidFill>
                  <a:prstClr val="black"/>
                </a:solidFill>
                <a:latin typeface="方正黑体简体" panose="03000509000000000000" pitchFamily="65" charset="-122"/>
                <a:ea typeface="方正黑体简体" panose="03000509000000000000" pitchFamily="65" charset="-122"/>
              </a:rPr>
              <a:t>文本</a:t>
            </a:r>
            <a:endParaRPr lang="zh-CN" altLang="en-US" dirty="0">
              <a:solidFill>
                <a:prstClr val="black"/>
              </a:solidFill>
              <a:latin typeface="方正黑体简体" panose="03000509000000000000" pitchFamily="65" charset="-122"/>
              <a:ea typeface="方正黑体简体" panose="03000509000000000000" pitchFamily="65" charset="-122"/>
            </a:endParaRPr>
          </a:p>
        </p:txBody>
      </p:sp>
      <p:sp>
        <p:nvSpPr>
          <p:cNvPr id="34" name="TextBox 33"/>
          <p:cNvSpPr txBox="1"/>
          <p:nvPr/>
        </p:nvSpPr>
        <p:spPr>
          <a:xfrm>
            <a:off x="4698054" y="4231677"/>
            <a:ext cx="2031325" cy="369332"/>
          </a:xfrm>
          <a:prstGeom prst="rect">
            <a:avLst/>
          </a:prstGeom>
          <a:noFill/>
        </p:spPr>
        <p:txBody>
          <a:bodyPr wrap="none" rtlCol="0">
            <a:spAutoFit/>
          </a:bodyPr>
          <a:lstStyle/>
          <a:p>
            <a:r>
              <a:rPr lang="zh-CN" altLang="en-US" dirty="0">
                <a:solidFill>
                  <a:prstClr val="black"/>
                </a:solidFill>
                <a:latin typeface="方正黑体简体" panose="03000509000000000000" pitchFamily="65" charset="-122"/>
                <a:ea typeface="方正黑体简体" panose="03000509000000000000" pitchFamily="65" charset="-122"/>
              </a:rPr>
              <a:t>单击此处添加</a:t>
            </a:r>
            <a:r>
              <a:rPr lang="zh-CN" altLang="en-US" dirty="0" smtClean="0">
                <a:solidFill>
                  <a:prstClr val="black"/>
                </a:solidFill>
                <a:latin typeface="方正黑体简体" panose="03000509000000000000" pitchFamily="65" charset="-122"/>
                <a:ea typeface="方正黑体简体" panose="03000509000000000000" pitchFamily="65" charset="-122"/>
              </a:rPr>
              <a:t>文本</a:t>
            </a:r>
            <a:endParaRPr lang="zh-CN" altLang="en-US" dirty="0">
              <a:solidFill>
                <a:prstClr val="black"/>
              </a:solidFill>
              <a:latin typeface="方正黑体简体" panose="03000509000000000000" pitchFamily="65" charset="-122"/>
              <a:ea typeface="方正黑体简体" panose="03000509000000000000" pitchFamily="65" charset="-122"/>
            </a:endParaRPr>
          </a:p>
        </p:txBody>
      </p:sp>
      <p:sp>
        <p:nvSpPr>
          <p:cNvPr id="35" name="TextBox 34"/>
          <p:cNvSpPr txBox="1"/>
          <p:nvPr/>
        </p:nvSpPr>
        <p:spPr>
          <a:xfrm>
            <a:off x="2086794" y="2361825"/>
            <a:ext cx="1210588" cy="707886"/>
          </a:xfrm>
          <a:prstGeom prst="rect">
            <a:avLst/>
          </a:prstGeom>
          <a:noFill/>
        </p:spPr>
        <p:txBody>
          <a:bodyPr wrap="none" rtlCol="0">
            <a:spAutoFit/>
          </a:bodyPr>
          <a:lstStyle/>
          <a:p>
            <a:r>
              <a:rPr lang="zh-CN" altLang="en-US" sz="2000" dirty="0">
                <a:solidFill>
                  <a:prstClr val="white"/>
                </a:solidFill>
                <a:latin typeface="方正黑体简体" panose="03000509000000000000" pitchFamily="65" charset="-122"/>
                <a:ea typeface="方正黑体简体" panose="03000509000000000000" pitchFamily="65" charset="-122"/>
              </a:rPr>
              <a:t>单击</a:t>
            </a:r>
            <a:r>
              <a:rPr lang="zh-CN" altLang="en-US" sz="2000" dirty="0" smtClean="0">
                <a:solidFill>
                  <a:prstClr val="white"/>
                </a:solidFill>
                <a:latin typeface="方正黑体简体" panose="03000509000000000000" pitchFamily="65" charset="-122"/>
                <a:ea typeface="方正黑体简体" panose="03000509000000000000" pitchFamily="65" charset="-122"/>
              </a:rPr>
              <a:t>此处</a:t>
            </a:r>
            <a:endParaRPr lang="en-US" altLang="zh-CN" sz="2000" dirty="0" smtClean="0">
              <a:solidFill>
                <a:prstClr val="white"/>
              </a:solidFill>
              <a:latin typeface="方正黑体简体" panose="03000509000000000000" pitchFamily="65" charset="-122"/>
              <a:ea typeface="方正黑体简体" panose="03000509000000000000" pitchFamily="65" charset="-122"/>
            </a:endParaRPr>
          </a:p>
          <a:p>
            <a:r>
              <a:rPr lang="zh-CN" altLang="en-US" sz="2000" dirty="0" smtClean="0">
                <a:solidFill>
                  <a:prstClr val="white"/>
                </a:solidFill>
                <a:latin typeface="方正黑体简体" panose="03000509000000000000" pitchFamily="65" charset="-122"/>
                <a:ea typeface="方正黑体简体" panose="03000509000000000000" pitchFamily="65" charset="-122"/>
              </a:rPr>
              <a:t>添加文本</a:t>
            </a:r>
            <a:endParaRPr lang="zh-CN" altLang="en-US" sz="2000" dirty="0">
              <a:solidFill>
                <a:prstClr val="white"/>
              </a:solidFill>
              <a:latin typeface="方正黑体简体" panose="03000509000000000000" pitchFamily="65" charset="-122"/>
              <a:ea typeface="方正黑体简体" panose="03000509000000000000" pitchFamily="65" charset="-122"/>
            </a:endParaRPr>
          </a:p>
        </p:txBody>
      </p:sp>
      <p:grpSp>
        <p:nvGrpSpPr>
          <p:cNvPr id="36" name="组合 35"/>
          <p:cNvGrpSpPr/>
          <p:nvPr/>
        </p:nvGrpSpPr>
        <p:grpSpPr>
          <a:xfrm>
            <a:off x="596871" y="3256607"/>
            <a:ext cx="1942702" cy="1840812"/>
            <a:chOff x="4963344" y="2051718"/>
            <a:chExt cx="3078111" cy="2916672"/>
          </a:xfrm>
        </p:grpSpPr>
        <p:pic>
          <p:nvPicPr>
            <p:cNvPr id="37" name="Picture 16" descr="C:\Users\liujicai01\Desktop\png\素材CNN-sccnn_0001_book.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rot="18916815">
              <a:off x="4963344" y="2051718"/>
              <a:ext cx="3078111" cy="2916672"/>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p:cNvSpPr txBox="1"/>
            <p:nvPr userDrawn="1"/>
          </p:nvSpPr>
          <p:spPr>
            <a:xfrm rot="17863830">
              <a:off x="7004708" y="2258801"/>
              <a:ext cx="585188" cy="1365436"/>
            </a:xfrm>
            <a:prstGeom prst="rect">
              <a:avLst/>
            </a:prstGeom>
            <a:noFill/>
          </p:spPr>
          <p:txBody>
            <a:bodyPr vert="eaVert" wrap="none" rtlCol="0">
              <a:spAutoFit/>
            </a:bodyPr>
            <a:lstStyle/>
            <a:p>
              <a:r>
                <a:rPr lang="zh-CN" altLang="en-US" sz="1200" dirty="0" smtClean="0">
                  <a:solidFill>
                    <a:prstClr val="black"/>
                  </a:solidFill>
                  <a:latin typeface="方正硬笔行书简体" panose="03000509000000000000" pitchFamily="65" charset="-122"/>
                  <a:ea typeface="方正硬笔行书简体" panose="03000509000000000000" pitchFamily="65" charset="-122"/>
                </a:rPr>
                <a:t>水墨中国风</a:t>
              </a:r>
              <a:endParaRPr lang="zh-CN" altLang="en-US" sz="1200" dirty="0">
                <a:solidFill>
                  <a:prstClr val="black"/>
                </a:solidFill>
                <a:latin typeface="方正硬笔行书简体" panose="03000509000000000000" pitchFamily="65" charset="-122"/>
                <a:ea typeface="方正硬笔行书简体" panose="03000509000000000000" pitchFamily="65" charset="-122"/>
              </a:endParaRPr>
            </a:p>
          </p:txBody>
        </p:sp>
      </p:grpSp>
      <p:pic>
        <p:nvPicPr>
          <p:cNvPr id="39" name="Picture 18" descr="C:\Users\liujicai01\Desktop\png\11 (7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52749">
            <a:off x="1435419" y="3852303"/>
            <a:ext cx="1764186" cy="94994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heel(1)">
                                      <p:cBhvr>
                                        <p:cTn id="7" dur="2000"/>
                                        <p:tgtEl>
                                          <p:spTgt spid="23"/>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fade">
                                      <p:cBhvr>
                                        <p:cTn id="11" dur="500"/>
                                        <p:tgtEl>
                                          <p:spTgt spid="35"/>
                                        </p:tgtEl>
                                      </p:cBhvr>
                                    </p:animEffect>
                                  </p:childTnLst>
                                </p:cTn>
                              </p:par>
                            </p:childTnLst>
                          </p:cTn>
                        </p:par>
                        <p:par>
                          <p:cTn id="12" fill="hold">
                            <p:stCondLst>
                              <p:cond delay="2500"/>
                            </p:stCondLst>
                            <p:childTnLst>
                              <p:par>
                                <p:cTn id="13" presetID="15" presetClass="entr" presetSubtype="0"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p:cTn id="15" dur="1000" fill="hold"/>
                                        <p:tgtEl>
                                          <p:spTgt spid="24"/>
                                        </p:tgtEl>
                                        <p:attrNameLst>
                                          <p:attrName>ppt_w</p:attrName>
                                        </p:attrNameLst>
                                      </p:cBhvr>
                                      <p:tavLst>
                                        <p:tav tm="0">
                                          <p:val>
                                            <p:fltVal val="0"/>
                                          </p:val>
                                        </p:tav>
                                        <p:tav tm="100000">
                                          <p:val>
                                            <p:strVal val="#ppt_w"/>
                                          </p:val>
                                        </p:tav>
                                      </p:tavLst>
                                    </p:anim>
                                    <p:anim calcmode="lin" valueType="num">
                                      <p:cBhvr>
                                        <p:cTn id="16" dur="1000" fill="hold"/>
                                        <p:tgtEl>
                                          <p:spTgt spid="24"/>
                                        </p:tgtEl>
                                        <p:attrNameLst>
                                          <p:attrName>ppt_h</p:attrName>
                                        </p:attrNameLst>
                                      </p:cBhvr>
                                      <p:tavLst>
                                        <p:tav tm="0">
                                          <p:val>
                                            <p:fltVal val="0"/>
                                          </p:val>
                                        </p:tav>
                                        <p:tav tm="100000">
                                          <p:val>
                                            <p:strVal val="#ppt_h"/>
                                          </p:val>
                                        </p:tav>
                                      </p:tavLst>
                                    </p:anim>
                                    <p:anim calcmode="lin" valueType="num">
                                      <p:cBhvr>
                                        <p:cTn id="17" dur="1000" fill="hold"/>
                                        <p:tgtEl>
                                          <p:spTgt spid="24"/>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4"/>
                                        </p:tgtEl>
                                        <p:attrNameLst>
                                          <p:attrName>ppt_y</p:attrName>
                                        </p:attrNameLst>
                                      </p:cBhvr>
                                      <p:tavLst>
                                        <p:tav tm="0" fmla="#ppt_y+(sin(-2*pi*(1-$))*-#ppt_x+cos(-2*pi*(1-$))*(1-#ppt_y))*(1-$)">
                                          <p:val>
                                            <p:fltVal val="0"/>
                                          </p:val>
                                        </p:tav>
                                        <p:tav tm="100000">
                                          <p:val>
                                            <p:fltVal val="1"/>
                                          </p:val>
                                        </p:tav>
                                      </p:tavLst>
                                    </p:anim>
                                  </p:childTnLst>
                                </p:cTn>
                              </p:par>
                            </p:childTnLst>
                          </p:cTn>
                        </p:par>
                        <p:par>
                          <p:cTn id="19" fill="hold">
                            <p:stCondLst>
                              <p:cond delay="3500"/>
                            </p:stCondLst>
                            <p:childTnLst>
                              <p:par>
                                <p:cTn id="20" presetID="10" presetClass="entr" presetSubtype="0" fill="hold" grpId="0" nodeType="after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par>
                          <p:cTn id="23" fill="hold">
                            <p:stCondLst>
                              <p:cond delay="4000"/>
                            </p:stCondLst>
                            <p:childTnLst>
                              <p:par>
                                <p:cTn id="24" presetID="15" presetClass="entr" presetSubtype="0" fill="hold" nodeType="after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p:cTn id="26" dur="1000" fill="hold"/>
                                        <p:tgtEl>
                                          <p:spTgt spid="25"/>
                                        </p:tgtEl>
                                        <p:attrNameLst>
                                          <p:attrName>ppt_w</p:attrName>
                                        </p:attrNameLst>
                                      </p:cBhvr>
                                      <p:tavLst>
                                        <p:tav tm="0">
                                          <p:val>
                                            <p:fltVal val="0"/>
                                          </p:val>
                                        </p:tav>
                                        <p:tav tm="100000">
                                          <p:val>
                                            <p:strVal val="#ppt_w"/>
                                          </p:val>
                                        </p:tav>
                                      </p:tavLst>
                                    </p:anim>
                                    <p:anim calcmode="lin" valueType="num">
                                      <p:cBhvr>
                                        <p:cTn id="27" dur="1000" fill="hold"/>
                                        <p:tgtEl>
                                          <p:spTgt spid="25"/>
                                        </p:tgtEl>
                                        <p:attrNameLst>
                                          <p:attrName>ppt_h</p:attrName>
                                        </p:attrNameLst>
                                      </p:cBhvr>
                                      <p:tavLst>
                                        <p:tav tm="0">
                                          <p:val>
                                            <p:fltVal val="0"/>
                                          </p:val>
                                        </p:tav>
                                        <p:tav tm="100000">
                                          <p:val>
                                            <p:strVal val="#ppt_h"/>
                                          </p:val>
                                        </p:tav>
                                      </p:tavLst>
                                    </p:anim>
                                    <p:anim calcmode="lin" valueType="num">
                                      <p:cBhvr>
                                        <p:cTn id="28" dur="1000" fill="hold"/>
                                        <p:tgtEl>
                                          <p:spTgt spid="25"/>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25"/>
                                        </p:tgtEl>
                                        <p:attrNameLst>
                                          <p:attrName>ppt_y</p:attrName>
                                        </p:attrNameLst>
                                      </p:cBhvr>
                                      <p:tavLst>
                                        <p:tav tm="0" fmla="#ppt_y+(sin(-2*pi*(1-$))*-#ppt_x+cos(-2*pi*(1-$))*(1-#ppt_y))*(1-$)">
                                          <p:val>
                                            <p:fltVal val="0"/>
                                          </p:val>
                                        </p:tav>
                                        <p:tav tm="100000">
                                          <p:val>
                                            <p:fltVal val="1"/>
                                          </p:val>
                                        </p:tav>
                                      </p:tavLst>
                                    </p:anim>
                                  </p:childTnLst>
                                </p:cTn>
                              </p:par>
                            </p:childTnLst>
                          </p:cTn>
                        </p:par>
                        <p:par>
                          <p:cTn id="30" fill="hold">
                            <p:stCondLst>
                              <p:cond delay="5000"/>
                            </p:stCondLst>
                            <p:childTnLst>
                              <p:par>
                                <p:cTn id="31" presetID="10" presetClass="entr" presetSubtype="0" fill="hold" grpId="0" nodeType="after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500"/>
                                        <p:tgtEl>
                                          <p:spTgt spid="31"/>
                                        </p:tgtEl>
                                      </p:cBhvr>
                                    </p:animEffect>
                                  </p:childTnLst>
                                </p:cTn>
                              </p:par>
                            </p:childTnLst>
                          </p:cTn>
                        </p:par>
                        <p:par>
                          <p:cTn id="34" fill="hold">
                            <p:stCondLst>
                              <p:cond delay="5500"/>
                            </p:stCondLst>
                            <p:childTnLst>
                              <p:par>
                                <p:cTn id="35" presetID="15" presetClass="entr" presetSubtype="0" fill="hold" nodeType="after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p:cTn id="37" dur="1000" fill="hold"/>
                                        <p:tgtEl>
                                          <p:spTgt spid="26"/>
                                        </p:tgtEl>
                                        <p:attrNameLst>
                                          <p:attrName>ppt_w</p:attrName>
                                        </p:attrNameLst>
                                      </p:cBhvr>
                                      <p:tavLst>
                                        <p:tav tm="0">
                                          <p:val>
                                            <p:fltVal val="0"/>
                                          </p:val>
                                        </p:tav>
                                        <p:tav tm="100000">
                                          <p:val>
                                            <p:strVal val="#ppt_w"/>
                                          </p:val>
                                        </p:tav>
                                      </p:tavLst>
                                    </p:anim>
                                    <p:anim calcmode="lin" valueType="num">
                                      <p:cBhvr>
                                        <p:cTn id="38" dur="1000" fill="hold"/>
                                        <p:tgtEl>
                                          <p:spTgt spid="26"/>
                                        </p:tgtEl>
                                        <p:attrNameLst>
                                          <p:attrName>ppt_h</p:attrName>
                                        </p:attrNameLst>
                                      </p:cBhvr>
                                      <p:tavLst>
                                        <p:tav tm="0">
                                          <p:val>
                                            <p:fltVal val="0"/>
                                          </p:val>
                                        </p:tav>
                                        <p:tav tm="100000">
                                          <p:val>
                                            <p:strVal val="#ppt_h"/>
                                          </p:val>
                                        </p:tav>
                                      </p:tavLst>
                                    </p:anim>
                                    <p:anim calcmode="lin" valueType="num">
                                      <p:cBhvr>
                                        <p:cTn id="39" dur="1000" fill="hold"/>
                                        <p:tgtEl>
                                          <p:spTgt spid="26"/>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26"/>
                                        </p:tgtEl>
                                        <p:attrNameLst>
                                          <p:attrName>ppt_y</p:attrName>
                                        </p:attrNameLst>
                                      </p:cBhvr>
                                      <p:tavLst>
                                        <p:tav tm="0" fmla="#ppt_y+(sin(-2*pi*(1-$))*-#ppt_x+cos(-2*pi*(1-$))*(1-#ppt_y))*(1-$)">
                                          <p:val>
                                            <p:fltVal val="0"/>
                                          </p:val>
                                        </p:tav>
                                        <p:tav tm="100000">
                                          <p:val>
                                            <p:fltVal val="1"/>
                                          </p:val>
                                        </p:tav>
                                      </p:tavLst>
                                    </p:anim>
                                  </p:childTnLst>
                                </p:cTn>
                              </p:par>
                            </p:childTnLst>
                          </p:cTn>
                        </p:par>
                        <p:par>
                          <p:cTn id="41" fill="hold">
                            <p:stCondLst>
                              <p:cond delay="6500"/>
                            </p:stCondLst>
                            <p:childTnLst>
                              <p:par>
                                <p:cTn id="42" presetID="10" presetClass="entr" presetSubtype="0" fill="hold" grpId="0" nodeType="after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fade">
                                      <p:cBhvr>
                                        <p:cTn id="44" dur="500"/>
                                        <p:tgtEl>
                                          <p:spTgt spid="32"/>
                                        </p:tgtEl>
                                      </p:cBhvr>
                                    </p:animEffect>
                                  </p:childTnLst>
                                </p:cTn>
                              </p:par>
                            </p:childTnLst>
                          </p:cTn>
                        </p:par>
                        <p:par>
                          <p:cTn id="45" fill="hold">
                            <p:stCondLst>
                              <p:cond delay="7000"/>
                            </p:stCondLst>
                            <p:childTnLst>
                              <p:par>
                                <p:cTn id="46" presetID="15" presetClass="entr" presetSubtype="0" fill="hold" nodeType="afterEffect">
                                  <p:stCondLst>
                                    <p:cond delay="0"/>
                                  </p:stCondLst>
                                  <p:childTnLst>
                                    <p:set>
                                      <p:cBhvr>
                                        <p:cTn id="47" dur="1" fill="hold">
                                          <p:stCondLst>
                                            <p:cond delay="0"/>
                                          </p:stCondLst>
                                        </p:cTn>
                                        <p:tgtEl>
                                          <p:spTgt spid="28"/>
                                        </p:tgtEl>
                                        <p:attrNameLst>
                                          <p:attrName>style.visibility</p:attrName>
                                        </p:attrNameLst>
                                      </p:cBhvr>
                                      <p:to>
                                        <p:strVal val="visible"/>
                                      </p:to>
                                    </p:set>
                                    <p:anim calcmode="lin" valueType="num">
                                      <p:cBhvr>
                                        <p:cTn id="48" dur="1000" fill="hold"/>
                                        <p:tgtEl>
                                          <p:spTgt spid="28"/>
                                        </p:tgtEl>
                                        <p:attrNameLst>
                                          <p:attrName>ppt_w</p:attrName>
                                        </p:attrNameLst>
                                      </p:cBhvr>
                                      <p:tavLst>
                                        <p:tav tm="0">
                                          <p:val>
                                            <p:fltVal val="0"/>
                                          </p:val>
                                        </p:tav>
                                        <p:tav tm="100000">
                                          <p:val>
                                            <p:strVal val="#ppt_w"/>
                                          </p:val>
                                        </p:tav>
                                      </p:tavLst>
                                    </p:anim>
                                    <p:anim calcmode="lin" valueType="num">
                                      <p:cBhvr>
                                        <p:cTn id="49" dur="1000" fill="hold"/>
                                        <p:tgtEl>
                                          <p:spTgt spid="28"/>
                                        </p:tgtEl>
                                        <p:attrNameLst>
                                          <p:attrName>ppt_h</p:attrName>
                                        </p:attrNameLst>
                                      </p:cBhvr>
                                      <p:tavLst>
                                        <p:tav tm="0">
                                          <p:val>
                                            <p:fltVal val="0"/>
                                          </p:val>
                                        </p:tav>
                                        <p:tav tm="100000">
                                          <p:val>
                                            <p:strVal val="#ppt_h"/>
                                          </p:val>
                                        </p:tav>
                                      </p:tavLst>
                                    </p:anim>
                                    <p:anim calcmode="lin" valueType="num">
                                      <p:cBhvr>
                                        <p:cTn id="50" dur="1000" fill="hold"/>
                                        <p:tgtEl>
                                          <p:spTgt spid="28"/>
                                        </p:tgtEl>
                                        <p:attrNameLst>
                                          <p:attrName>ppt_x</p:attrName>
                                        </p:attrNameLst>
                                      </p:cBhvr>
                                      <p:tavLst>
                                        <p:tav tm="0" fmla="#ppt_x+(cos(-2*pi*(1-$))*-#ppt_x-sin(-2*pi*(1-$))*(1-#ppt_y))*(1-$)">
                                          <p:val>
                                            <p:fltVal val="0"/>
                                          </p:val>
                                        </p:tav>
                                        <p:tav tm="100000">
                                          <p:val>
                                            <p:fltVal val="1"/>
                                          </p:val>
                                        </p:tav>
                                      </p:tavLst>
                                    </p:anim>
                                    <p:anim calcmode="lin" valueType="num">
                                      <p:cBhvr>
                                        <p:cTn id="51" dur="1000" fill="hold"/>
                                        <p:tgtEl>
                                          <p:spTgt spid="28"/>
                                        </p:tgtEl>
                                        <p:attrNameLst>
                                          <p:attrName>ppt_y</p:attrName>
                                        </p:attrNameLst>
                                      </p:cBhvr>
                                      <p:tavLst>
                                        <p:tav tm="0" fmla="#ppt_y+(sin(-2*pi*(1-$))*-#ppt_x+cos(-2*pi*(1-$))*(1-#ppt_y))*(1-$)">
                                          <p:val>
                                            <p:fltVal val="0"/>
                                          </p:val>
                                        </p:tav>
                                        <p:tav tm="100000">
                                          <p:val>
                                            <p:fltVal val="1"/>
                                          </p:val>
                                        </p:tav>
                                      </p:tavLst>
                                    </p:anim>
                                  </p:childTnLst>
                                </p:cTn>
                              </p:par>
                            </p:childTnLst>
                          </p:cTn>
                        </p:par>
                        <p:par>
                          <p:cTn id="52" fill="hold">
                            <p:stCondLst>
                              <p:cond delay="8000"/>
                            </p:stCondLst>
                            <p:childTnLst>
                              <p:par>
                                <p:cTn id="53" presetID="10" presetClass="entr" presetSubtype="0" fill="hold" grpId="0" nodeType="after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fade">
                                      <p:cBhvr>
                                        <p:cTn id="55" dur="500"/>
                                        <p:tgtEl>
                                          <p:spTgt spid="33"/>
                                        </p:tgtEl>
                                      </p:cBhvr>
                                    </p:animEffect>
                                  </p:childTnLst>
                                </p:cTn>
                              </p:par>
                            </p:childTnLst>
                          </p:cTn>
                        </p:par>
                        <p:par>
                          <p:cTn id="56" fill="hold">
                            <p:stCondLst>
                              <p:cond delay="8500"/>
                            </p:stCondLst>
                            <p:childTnLst>
                              <p:par>
                                <p:cTn id="57" presetID="15" presetClass="entr" presetSubtype="0" fill="hold" nodeType="afterEffect">
                                  <p:stCondLst>
                                    <p:cond delay="0"/>
                                  </p:stCondLst>
                                  <p:childTnLst>
                                    <p:set>
                                      <p:cBhvr>
                                        <p:cTn id="58" dur="1" fill="hold">
                                          <p:stCondLst>
                                            <p:cond delay="0"/>
                                          </p:stCondLst>
                                        </p:cTn>
                                        <p:tgtEl>
                                          <p:spTgt spid="29"/>
                                        </p:tgtEl>
                                        <p:attrNameLst>
                                          <p:attrName>style.visibility</p:attrName>
                                        </p:attrNameLst>
                                      </p:cBhvr>
                                      <p:to>
                                        <p:strVal val="visible"/>
                                      </p:to>
                                    </p:set>
                                    <p:anim calcmode="lin" valueType="num">
                                      <p:cBhvr>
                                        <p:cTn id="59" dur="1000" fill="hold"/>
                                        <p:tgtEl>
                                          <p:spTgt spid="29"/>
                                        </p:tgtEl>
                                        <p:attrNameLst>
                                          <p:attrName>ppt_w</p:attrName>
                                        </p:attrNameLst>
                                      </p:cBhvr>
                                      <p:tavLst>
                                        <p:tav tm="0">
                                          <p:val>
                                            <p:fltVal val="0"/>
                                          </p:val>
                                        </p:tav>
                                        <p:tav tm="100000">
                                          <p:val>
                                            <p:strVal val="#ppt_w"/>
                                          </p:val>
                                        </p:tav>
                                      </p:tavLst>
                                    </p:anim>
                                    <p:anim calcmode="lin" valueType="num">
                                      <p:cBhvr>
                                        <p:cTn id="60" dur="1000" fill="hold"/>
                                        <p:tgtEl>
                                          <p:spTgt spid="29"/>
                                        </p:tgtEl>
                                        <p:attrNameLst>
                                          <p:attrName>ppt_h</p:attrName>
                                        </p:attrNameLst>
                                      </p:cBhvr>
                                      <p:tavLst>
                                        <p:tav tm="0">
                                          <p:val>
                                            <p:fltVal val="0"/>
                                          </p:val>
                                        </p:tav>
                                        <p:tav tm="100000">
                                          <p:val>
                                            <p:strVal val="#ppt_h"/>
                                          </p:val>
                                        </p:tav>
                                      </p:tavLst>
                                    </p:anim>
                                    <p:anim calcmode="lin" valueType="num">
                                      <p:cBhvr>
                                        <p:cTn id="61" dur="1000" fill="hold"/>
                                        <p:tgtEl>
                                          <p:spTgt spid="29"/>
                                        </p:tgtEl>
                                        <p:attrNameLst>
                                          <p:attrName>ppt_x</p:attrName>
                                        </p:attrNameLst>
                                      </p:cBhvr>
                                      <p:tavLst>
                                        <p:tav tm="0" fmla="#ppt_x+(cos(-2*pi*(1-$))*-#ppt_x-sin(-2*pi*(1-$))*(1-#ppt_y))*(1-$)">
                                          <p:val>
                                            <p:fltVal val="0"/>
                                          </p:val>
                                        </p:tav>
                                        <p:tav tm="100000">
                                          <p:val>
                                            <p:fltVal val="1"/>
                                          </p:val>
                                        </p:tav>
                                      </p:tavLst>
                                    </p:anim>
                                    <p:anim calcmode="lin" valueType="num">
                                      <p:cBhvr>
                                        <p:cTn id="62" dur="1000" fill="hold"/>
                                        <p:tgtEl>
                                          <p:spTgt spid="29"/>
                                        </p:tgtEl>
                                        <p:attrNameLst>
                                          <p:attrName>ppt_y</p:attrName>
                                        </p:attrNameLst>
                                      </p:cBhvr>
                                      <p:tavLst>
                                        <p:tav tm="0" fmla="#ppt_y+(sin(-2*pi*(1-$))*-#ppt_x+cos(-2*pi*(1-$))*(1-#ppt_y))*(1-$)">
                                          <p:val>
                                            <p:fltVal val="0"/>
                                          </p:val>
                                        </p:tav>
                                        <p:tav tm="100000">
                                          <p:val>
                                            <p:fltVal val="1"/>
                                          </p:val>
                                        </p:tav>
                                      </p:tavLst>
                                    </p:anim>
                                  </p:childTnLst>
                                </p:cTn>
                              </p:par>
                            </p:childTnLst>
                          </p:cTn>
                        </p:par>
                        <p:par>
                          <p:cTn id="63" fill="hold">
                            <p:stCondLst>
                              <p:cond delay="9500"/>
                            </p:stCondLst>
                            <p:childTnLst>
                              <p:par>
                                <p:cTn id="64" presetID="10" presetClass="entr" presetSubtype="0" fill="hold" grpId="0" nodeType="afterEffect">
                                  <p:stCondLst>
                                    <p:cond delay="0"/>
                                  </p:stCondLst>
                                  <p:childTnLst>
                                    <p:set>
                                      <p:cBhvr>
                                        <p:cTn id="65" dur="1" fill="hold">
                                          <p:stCondLst>
                                            <p:cond delay="0"/>
                                          </p:stCondLst>
                                        </p:cTn>
                                        <p:tgtEl>
                                          <p:spTgt spid="34"/>
                                        </p:tgtEl>
                                        <p:attrNameLst>
                                          <p:attrName>style.visibility</p:attrName>
                                        </p:attrNameLst>
                                      </p:cBhvr>
                                      <p:to>
                                        <p:strVal val="visible"/>
                                      </p:to>
                                    </p:set>
                                    <p:animEffect transition="in" filter="fade">
                                      <p:cBhvr>
                                        <p:cTn id="66" dur="500"/>
                                        <p:tgtEl>
                                          <p:spTgt spid="34"/>
                                        </p:tgtEl>
                                      </p:cBhvr>
                                    </p:animEffect>
                                  </p:childTnLst>
                                </p:cTn>
                              </p:par>
                            </p:childTnLst>
                          </p:cTn>
                        </p:par>
                        <p:par>
                          <p:cTn id="67" fill="hold">
                            <p:stCondLst>
                              <p:cond delay="10000"/>
                            </p:stCondLst>
                            <p:childTnLst>
                              <p:par>
                                <p:cTn id="68" presetID="42" presetClass="entr" presetSubtype="0" fill="hold" nodeType="afterEffect">
                                  <p:stCondLst>
                                    <p:cond delay="0"/>
                                  </p:stCondLst>
                                  <p:childTnLst>
                                    <p:set>
                                      <p:cBhvr>
                                        <p:cTn id="69" dur="1" fill="hold">
                                          <p:stCondLst>
                                            <p:cond delay="0"/>
                                          </p:stCondLst>
                                        </p:cTn>
                                        <p:tgtEl>
                                          <p:spTgt spid="36"/>
                                        </p:tgtEl>
                                        <p:attrNameLst>
                                          <p:attrName>style.visibility</p:attrName>
                                        </p:attrNameLst>
                                      </p:cBhvr>
                                      <p:to>
                                        <p:strVal val="visible"/>
                                      </p:to>
                                    </p:set>
                                    <p:animEffect transition="in" filter="fade">
                                      <p:cBhvr>
                                        <p:cTn id="70" dur="1000"/>
                                        <p:tgtEl>
                                          <p:spTgt spid="36"/>
                                        </p:tgtEl>
                                      </p:cBhvr>
                                    </p:animEffect>
                                    <p:anim calcmode="lin" valueType="num">
                                      <p:cBhvr>
                                        <p:cTn id="71" dur="1000" fill="hold"/>
                                        <p:tgtEl>
                                          <p:spTgt spid="36"/>
                                        </p:tgtEl>
                                        <p:attrNameLst>
                                          <p:attrName>ppt_x</p:attrName>
                                        </p:attrNameLst>
                                      </p:cBhvr>
                                      <p:tavLst>
                                        <p:tav tm="0">
                                          <p:val>
                                            <p:strVal val="#ppt_x"/>
                                          </p:val>
                                        </p:tav>
                                        <p:tav tm="100000">
                                          <p:val>
                                            <p:strVal val="#ppt_x"/>
                                          </p:val>
                                        </p:tav>
                                      </p:tavLst>
                                    </p:anim>
                                    <p:anim calcmode="lin" valueType="num">
                                      <p:cBhvr>
                                        <p:cTn id="72" dur="1000" fill="hold"/>
                                        <p:tgtEl>
                                          <p:spTgt spid="36"/>
                                        </p:tgtEl>
                                        <p:attrNameLst>
                                          <p:attrName>ppt_y</p:attrName>
                                        </p:attrNameLst>
                                      </p:cBhvr>
                                      <p:tavLst>
                                        <p:tav tm="0">
                                          <p:val>
                                            <p:strVal val="#ppt_y+.1"/>
                                          </p:val>
                                        </p:tav>
                                        <p:tav tm="100000">
                                          <p:val>
                                            <p:strVal val="#ppt_y"/>
                                          </p:val>
                                        </p:tav>
                                      </p:tavLst>
                                    </p:anim>
                                  </p:childTnLst>
                                </p:cTn>
                              </p:par>
                              <p:par>
                                <p:cTn id="73" presetID="2" presetClass="entr" presetSubtype="4" fill="hold" nodeType="withEffect">
                                  <p:stCondLst>
                                    <p:cond delay="1000"/>
                                  </p:stCondLst>
                                  <p:childTnLst>
                                    <p:set>
                                      <p:cBhvr>
                                        <p:cTn id="74" dur="1" fill="hold">
                                          <p:stCondLst>
                                            <p:cond delay="0"/>
                                          </p:stCondLst>
                                        </p:cTn>
                                        <p:tgtEl>
                                          <p:spTgt spid="39"/>
                                        </p:tgtEl>
                                        <p:attrNameLst>
                                          <p:attrName>style.visibility</p:attrName>
                                        </p:attrNameLst>
                                      </p:cBhvr>
                                      <p:to>
                                        <p:strVal val="visible"/>
                                      </p:to>
                                    </p:set>
                                    <p:anim calcmode="lin" valueType="num">
                                      <p:cBhvr additive="base">
                                        <p:cTn id="75" dur="500" fill="hold"/>
                                        <p:tgtEl>
                                          <p:spTgt spid="39"/>
                                        </p:tgtEl>
                                        <p:attrNameLst>
                                          <p:attrName>ppt_x</p:attrName>
                                        </p:attrNameLst>
                                      </p:cBhvr>
                                      <p:tavLst>
                                        <p:tav tm="0">
                                          <p:val>
                                            <p:strVal val="#ppt_x"/>
                                          </p:val>
                                        </p:tav>
                                        <p:tav tm="100000">
                                          <p:val>
                                            <p:strVal val="#ppt_x"/>
                                          </p:val>
                                        </p:tav>
                                      </p:tavLst>
                                    </p:anim>
                                    <p:anim calcmode="lin" valueType="num">
                                      <p:cBhvr additive="base">
                                        <p:cTn id="76"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3" grpId="0"/>
      <p:bldP spid="34" grpId="0"/>
      <p:bldP spid="3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683568" y="339501"/>
            <a:ext cx="530690" cy="499419"/>
            <a:chOff x="795693" y="377252"/>
            <a:chExt cx="530690" cy="499419"/>
          </a:xfrm>
        </p:grpSpPr>
        <p:pic>
          <p:nvPicPr>
            <p:cNvPr id="5" name="Picture 2" descr="C:\Users\Administrator\Desktop\11519219_230238617143_2副本.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95693" y="377252"/>
              <a:ext cx="530690" cy="4994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bwMode="auto">
            <a:xfrm>
              <a:off x="871907" y="377253"/>
              <a:ext cx="432048" cy="461665"/>
            </a:xfrm>
            <a:prstGeom prst="rect">
              <a:avLst/>
            </a:prstGeom>
            <a:noFill/>
          </p:spPr>
          <p:txBody>
            <a:bodyPr wrap="square">
              <a:spAutoFit/>
            </a:bodyPr>
            <a:lstStyle/>
            <a:p>
              <a:pPr>
                <a:defRPr/>
              </a:pPr>
              <a:r>
                <a:rPr lang="en-US" altLang="zh-CN" sz="2400" b="1" smtClean="0">
                  <a:solidFill>
                    <a:prstClr val="black"/>
                  </a:solidFill>
                  <a:latin typeface="微软雅黑" panose="020B0503020204020204" pitchFamily="34" charset="-122"/>
                  <a:ea typeface="微软雅黑" panose="020B0503020204020204" pitchFamily="34" charset="-122"/>
                </a:rPr>
                <a:t>4</a:t>
              </a:r>
              <a:endParaRPr lang="zh-CN" altLang="en-US" sz="2400" b="1" dirty="0">
                <a:solidFill>
                  <a:prstClr val="black"/>
                </a:solidFill>
                <a:latin typeface="微软雅黑" panose="020B0503020204020204" pitchFamily="34" charset="-122"/>
                <a:ea typeface="微软雅黑" panose="020B0503020204020204" pitchFamily="34" charset="-122"/>
              </a:endParaRPr>
            </a:p>
          </p:txBody>
        </p:sp>
      </p:grpSp>
      <p:sp>
        <p:nvSpPr>
          <p:cNvPr id="7" name="矩形 24"/>
          <p:cNvSpPr>
            <a:spLocks noChangeArrowheads="1"/>
          </p:cNvSpPr>
          <p:nvPr/>
        </p:nvSpPr>
        <p:spPr bwMode="auto">
          <a:xfrm>
            <a:off x="1242417" y="325776"/>
            <a:ext cx="32624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buFont typeface="Arial" panose="020B0604020202020204" pitchFamily="34" charset="0"/>
              <a:buNone/>
            </a:pPr>
            <a:r>
              <a:rPr lang="zh-CN" altLang="en-US" sz="2400">
                <a:solidFill>
                  <a:srgbClr val="262626"/>
                </a:solidFill>
                <a:latin typeface="方正大标宋繁体" panose="02010601030101010101" pitchFamily="2" charset="-122"/>
                <a:ea typeface="方正大标宋繁体" panose="02010601030101010101" pitchFamily="2" charset="-122"/>
                <a:sym typeface="微软雅黑" panose="020B0503020204020204" pitchFamily="34" charset="-122"/>
              </a:rPr>
              <a:t>请在此处输入您的标题</a:t>
            </a:r>
            <a:endParaRPr lang="zh-CN" altLang="en-US" sz="2400">
              <a:latin typeface="方正大标宋繁体" panose="02010601030101010101" pitchFamily="2" charset="-122"/>
              <a:ea typeface="方正大标宋繁体" panose="02010601030101010101" pitchFamily="2" charset="-122"/>
            </a:endParaRPr>
          </a:p>
        </p:txBody>
      </p:sp>
      <p:pic>
        <p:nvPicPr>
          <p:cNvPr id="27" name="图片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5420" y="-127343"/>
            <a:ext cx="1798580" cy="1451866"/>
          </a:xfrm>
          <a:prstGeom prst="rect">
            <a:avLst/>
          </a:prstGeom>
        </p:spPr>
      </p:pic>
      <p:pic>
        <p:nvPicPr>
          <p:cNvPr id="8" name="Picture 2" descr="C:\Users\Thinkpad\Desktop\PNG\1_0001_图层-17.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75525" y="3496807"/>
            <a:ext cx="2592288" cy="130719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Users\Thinkpad\Desktop\PNG\1_0000_图层-17-副本.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25165" y="3496807"/>
            <a:ext cx="2592288" cy="1307191"/>
          </a:xfrm>
          <a:prstGeom prst="rect">
            <a:avLst/>
          </a:prstGeom>
          <a:noFill/>
          <a:extLst>
            <a:ext uri="{909E8E84-426E-40DD-AFC4-6F175D3DCCD1}">
              <a14:hiddenFill xmlns:a14="http://schemas.microsoft.com/office/drawing/2010/main">
                <a:solidFill>
                  <a:srgbClr val="FFFFFF"/>
                </a:solidFill>
              </a14:hiddenFill>
            </a:ext>
          </a:extLst>
        </p:spPr>
      </p:pic>
      <p:sp>
        <p:nvSpPr>
          <p:cNvPr id="10" name="任意多边形 14"/>
          <p:cNvSpPr/>
          <p:nvPr/>
        </p:nvSpPr>
        <p:spPr bwMode="auto">
          <a:xfrm>
            <a:off x="3431656" y="1735883"/>
            <a:ext cx="374650" cy="2074862"/>
          </a:xfrm>
          <a:custGeom>
            <a:avLst/>
            <a:gdLst>
              <a:gd name="T0" fmla="*/ 374574 w 374574"/>
              <a:gd name="T1" fmla="*/ 2291509 h 2291509"/>
              <a:gd name="T2" fmla="*/ 374574 w 374574"/>
              <a:gd name="T3" fmla="*/ 0 h 2291509"/>
              <a:gd name="T4" fmla="*/ 0 w 374574"/>
              <a:gd name="T5" fmla="*/ 0 h 2291509"/>
            </a:gdLst>
            <a:ahLst/>
            <a:cxnLst>
              <a:cxn ang="0">
                <a:pos x="T0" y="T1"/>
              </a:cxn>
              <a:cxn ang="0">
                <a:pos x="T2" y="T3"/>
              </a:cxn>
              <a:cxn ang="0">
                <a:pos x="T4" y="T5"/>
              </a:cxn>
            </a:cxnLst>
            <a:rect l="0" t="0" r="r" b="b"/>
            <a:pathLst>
              <a:path w="374574" h="2291509">
                <a:moveTo>
                  <a:pt x="374574" y="2291509"/>
                </a:moveTo>
                <a:lnTo>
                  <a:pt x="374574" y="0"/>
                </a:lnTo>
                <a:lnTo>
                  <a:pt x="0" y="0"/>
                </a:lnTo>
              </a:path>
            </a:pathLst>
          </a:custGeom>
          <a:noFill/>
          <a:ln w="6350" cap="flat" cmpd="sng">
            <a:solidFill>
              <a:schemeClr val="tx1"/>
            </a:solidFill>
            <a:prstDash val="sysDot"/>
            <a:round/>
            <a:headEnd type="oval" w="med" len="med"/>
            <a:tailEnd type="oval" w="med" len="med"/>
          </a:ln>
          <a:extLst>
            <a:ext uri="{909E8E84-426E-40DD-AFC4-6F175D3DCCD1}">
              <a14:hiddenFill xmlns:a14="http://schemas.microsoft.com/office/drawing/2010/main">
                <a:solidFill>
                  <a:srgbClr val="FFFFFF"/>
                </a:solidFill>
              </a14:hiddenFill>
            </a:ext>
          </a:extLst>
        </p:spPr>
        <p:txBody>
          <a:bodyPr anchor="ctr"/>
          <a:lstStyle/>
          <a:p>
            <a:endParaRPr lang="zh-CN" altLang="en-US">
              <a:solidFill>
                <a:prstClr val="black"/>
              </a:solidFill>
            </a:endParaRPr>
          </a:p>
        </p:txBody>
      </p:sp>
      <p:sp>
        <p:nvSpPr>
          <p:cNvPr id="11" name="任意多边形 15"/>
          <p:cNvSpPr/>
          <p:nvPr/>
        </p:nvSpPr>
        <p:spPr bwMode="auto">
          <a:xfrm flipH="1">
            <a:off x="4466340" y="1735883"/>
            <a:ext cx="428625" cy="2265362"/>
          </a:xfrm>
          <a:custGeom>
            <a:avLst/>
            <a:gdLst>
              <a:gd name="T0" fmla="*/ 374574 w 374574"/>
              <a:gd name="T1" fmla="*/ 2291509 h 2291509"/>
              <a:gd name="T2" fmla="*/ 374574 w 374574"/>
              <a:gd name="T3" fmla="*/ 0 h 2291509"/>
              <a:gd name="T4" fmla="*/ 0 w 374574"/>
              <a:gd name="T5" fmla="*/ 0 h 2291509"/>
            </a:gdLst>
            <a:ahLst/>
            <a:cxnLst>
              <a:cxn ang="0">
                <a:pos x="T0" y="T1"/>
              </a:cxn>
              <a:cxn ang="0">
                <a:pos x="T2" y="T3"/>
              </a:cxn>
              <a:cxn ang="0">
                <a:pos x="T4" y="T5"/>
              </a:cxn>
            </a:cxnLst>
            <a:rect l="0" t="0" r="r" b="b"/>
            <a:pathLst>
              <a:path w="374574" h="2291509">
                <a:moveTo>
                  <a:pt x="374574" y="2291509"/>
                </a:moveTo>
                <a:lnTo>
                  <a:pt x="374574" y="0"/>
                </a:lnTo>
                <a:lnTo>
                  <a:pt x="0" y="0"/>
                </a:lnTo>
              </a:path>
            </a:pathLst>
          </a:custGeom>
          <a:noFill/>
          <a:ln w="6350" cap="flat" cmpd="sng">
            <a:solidFill>
              <a:schemeClr val="tx1"/>
            </a:solidFill>
            <a:prstDash val="sysDot"/>
            <a:round/>
            <a:headEnd type="oval" w="med" len="med"/>
            <a:tailEnd type="oval" w="med" len="med"/>
          </a:ln>
          <a:extLst>
            <a:ext uri="{909E8E84-426E-40DD-AFC4-6F175D3DCCD1}">
              <a14:hiddenFill xmlns:a14="http://schemas.microsoft.com/office/drawing/2010/main">
                <a:solidFill>
                  <a:srgbClr val="FFFFFF"/>
                </a:solidFill>
              </a14:hiddenFill>
            </a:ext>
          </a:extLst>
        </p:spPr>
        <p:txBody>
          <a:bodyPr anchor="ctr"/>
          <a:lstStyle/>
          <a:p>
            <a:endParaRPr lang="zh-CN" altLang="en-US">
              <a:solidFill>
                <a:prstClr val="black"/>
              </a:solidFill>
            </a:endParaRPr>
          </a:p>
        </p:txBody>
      </p:sp>
      <p:sp>
        <p:nvSpPr>
          <p:cNvPr id="12" name="TextBox 11"/>
          <p:cNvSpPr txBox="1">
            <a:spLocks noChangeArrowheads="1"/>
          </p:cNvSpPr>
          <p:nvPr/>
        </p:nvSpPr>
        <p:spPr bwMode="auto">
          <a:xfrm flipH="1">
            <a:off x="899592" y="1793033"/>
            <a:ext cx="2184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dirty="0">
                <a:solidFill>
                  <a:prstClr val="black"/>
                </a:solidFill>
                <a:latin typeface="楷体" panose="02010609060101010101" pitchFamily="49" charset="-122"/>
                <a:ea typeface="楷体" panose="02010609060101010101" pitchFamily="49" charset="-122"/>
              </a:rPr>
              <a:t>点击</a:t>
            </a:r>
            <a:r>
              <a:rPr lang="zh-CN" altLang="en-US" dirty="0" smtClean="0">
                <a:solidFill>
                  <a:prstClr val="black"/>
                </a:solidFill>
                <a:latin typeface="楷体" panose="02010609060101010101" pitchFamily="49" charset="-122"/>
                <a:ea typeface="楷体" panose="02010609060101010101" pitchFamily="49" charset="-122"/>
              </a:rPr>
              <a:t>添加</a:t>
            </a:r>
            <a:r>
              <a:rPr lang="zh-CN" altLang="en-US" dirty="0">
                <a:solidFill>
                  <a:prstClr val="black"/>
                </a:solidFill>
                <a:latin typeface="楷体" panose="02010609060101010101" pitchFamily="49" charset="-122"/>
                <a:ea typeface="楷体" panose="02010609060101010101" pitchFamily="49" charset="-122"/>
              </a:rPr>
              <a:t>文字模板</a:t>
            </a:r>
            <a:r>
              <a:rPr lang="zh-CN" altLang="en-US" dirty="0" smtClean="0">
                <a:solidFill>
                  <a:prstClr val="black"/>
                </a:solidFill>
                <a:latin typeface="楷体" panose="02010609060101010101" pitchFamily="49" charset="-122"/>
                <a:ea typeface="楷体" panose="02010609060101010101" pitchFamily="49" charset="-122"/>
              </a:rPr>
              <a:t>    </a:t>
            </a:r>
            <a:endParaRPr lang="en-US" dirty="0">
              <a:solidFill>
                <a:prstClr val="black"/>
              </a:solidFill>
              <a:latin typeface="楷体" panose="02010609060101010101" pitchFamily="49" charset="-122"/>
              <a:ea typeface="楷体" panose="02010609060101010101" pitchFamily="49" charset="-122"/>
            </a:endParaRPr>
          </a:p>
          <a:p>
            <a:r>
              <a:rPr lang="zh-CN" altLang="en-US" dirty="0">
                <a:solidFill>
                  <a:prstClr val="black"/>
                </a:solidFill>
                <a:latin typeface="楷体" panose="02010609060101010101" pitchFamily="49" charset="-122"/>
                <a:ea typeface="楷体" panose="02010609060101010101" pitchFamily="49" charset="-122"/>
              </a:rPr>
              <a:t>点击</a:t>
            </a:r>
            <a:r>
              <a:rPr lang="zh-CN" altLang="en-US" dirty="0" smtClean="0">
                <a:solidFill>
                  <a:prstClr val="black"/>
                </a:solidFill>
                <a:latin typeface="楷体" panose="02010609060101010101" pitchFamily="49" charset="-122"/>
                <a:ea typeface="楷体" panose="02010609060101010101" pitchFamily="49" charset="-122"/>
              </a:rPr>
              <a:t>添加</a:t>
            </a:r>
            <a:r>
              <a:rPr lang="zh-CN" altLang="en-US" dirty="0">
                <a:solidFill>
                  <a:prstClr val="black"/>
                </a:solidFill>
                <a:latin typeface="楷体" panose="02010609060101010101" pitchFamily="49" charset="-122"/>
                <a:ea typeface="楷体" panose="02010609060101010101" pitchFamily="49" charset="-122"/>
              </a:rPr>
              <a:t>文字模板 </a:t>
            </a:r>
            <a:endParaRPr lang="en-US" dirty="0">
              <a:solidFill>
                <a:prstClr val="black"/>
              </a:solidFill>
              <a:latin typeface="楷体" panose="02010609060101010101" pitchFamily="49" charset="-122"/>
              <a:ea typeface="楷体" panose="02010609060101010101" pitchFamily="49" charset="-122"/>
            </a:endParaRPr>
          </a:p>
        </p:txBody>
      </p:sp>
      <p:sp>
        <p:nvSpPr>
          <p:cNvPr id="13" name="矩形 19"/>
          <p:cNvSpPr>
            <a:spLocks noChangeArrowheads="1"/>
          </p:cNvSpPr>
          <p:nvPr/>
        </p:nvSpPr>
        <p:spPr bwMode="auto">
          <a:xfrm>
            <a:off x="945631" y="1731118"/>
            <a:ext cx="2138362" cy="46038"/>
          </a:xfrm>
          <a:prstGeom prst="rect">
            <a:avLst/>
          </a:prstGeom>
          <a:solidFill>
            <a:schemeClr val="tx1">
              <a:lumMod val="50000"/>
              <a:lumOff val="50000"/>
            </a:schemeClr>
          </a:solidFill>
          <a:ln>
            <a:noFill/>
          </a:ln>
        </p:spPr>
        <p:txBody>
          <a:bodyPr anchor="ctr"/>
          <a:lstStyle/>
          <a:p>
            <a:pPr algn="ctr"/>
            <a:endParaRPr lang="zh-CN" altLang="en-US">
              <a:solidFill>
                <a:srgbClr val="FFFFFF"/>
              </a:solidFill>
            </a:endParaRPr>
          </a:p>
        </p:txBody>
      </p:sp>
      <p:sp>
        <p:nvSpPr>
          <p:cNvPr id="14" name="TextBox 13"/>
          <p:cNvSpPr txBox="1">
            <a:spLocks noChangeArrowheads="1"/>
          </p:cNvSpPr>
          <p:nvPr/>
        </p:nvSpPr>
        <p:spPr bwMode="auto">
          <a:xfrm flipH="1">
            <a:off x="945635" y="1344833"/>
            <a:ext cx="1457325" cy="424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20000"/>
              </a:lnSpc>
              <a:defRPr sz="1400" spc="-150">
                <a:solidFill>
                  <a:schemeClr val="tx1">
                    <a:lumMod val="95000"/>
                    <a:lumOff val="5000"/>
                  </a:schemeClr>
                </a:solidFill>
                <a:latin typeface="方正宋黑简体" pitchFamily="2" charset="-122"/>
                <a:ea typeface="方正宋黑简体" pitchFamily="2" charset="-122"/>
              </a:defRPr>
            </a:lvl1pPr>
          </a:lstStyle>
          <a:p>
            <a:r>
              <a:rPr lang="zh-CN" altLang="en-US" sz="1800" dirty="0">
                <a:solidFill>
                  <a:prstClr val="black">
                    <a:lumMod val="95000"/>
                    <a:lumOff val="5000"/>
                  </a:prstClr>
                </a:solidFill>
              </a:rPr>
              <a:t>点击添加文本    </a:t>
            </a:r>
            <a:endParaRPr lang="en-US" sz="1800" dirty="0">
              <a:solidFill>
                <a:prstClr val="black">
                  <a:lumMod val="95000"/>
                  <a:lumOff val="5000"/>
                </a:prstClr>
              </a:solidFill>
            </a:endParaRPr>
          </a:p>
        </p:txBody>
      </p:sp>
      <p:sp>
        <p:nvSpPr>
          <p:cNvPr id="15" name="TextBox 14"/>
          <p:cNvSpPr txBox="1">
            <a:spLocks noChangeArrowheads="1"/>
          </p:cNvSpPr>
          <p:nvPr/>
        </p:nvSpPr>
        <p:spPr bwMode="auto">
          <a:xfrm flipH="1">
            <a:off x="5255644" y="1793033"/>
            <a:ext cx="2184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dirty="0">
                <a:solidFill>
                  <a:prstClr val="black"/>
                </a:solidFill>
                <a:latin typeface="楷体" panose="02010609060101010101" pitchFamily="49" charset="-122"/>
                <a:ea typeface="楷体" panose="02010609060101010101" pitchFamily="49" charset="-122"/>
              </a:rPr>
              <a:t>点击</a:t>
            </a:r>
            <a:r>
              <a:rPr lang="zh-CN" altLang="en-US" dirty="0" smtClean="0">
                <a:solidFill>
                  <a:prstClr val="black"/>
                </a:solidFill>
                <a:latin typeface="楷体" panose="02010609060101010101" pitchFamily="49" charset="-122"/>
                <a:ea typeface="楷体" panose="02010609060101010101" pitchFamily="49" charset="-122"/>
              </a:rPr>
              <a:t>添加文字模板    </a:t>
            </a:r>
            <a:endParaRPr lang="en-US" dirty="0">
              <a:solidFill>
                <a:prstClr val="black"/>
              </a:solidFill>
              <a:latin typeface="楷体" panose="02010609060101010101" pitchFamily="49" charset="-122"/>
              <a:ea typeface="楷体" panose="02010609060101010101" pitchFamily="49" charset="-122"/>
            </a:endParaRPr>
          </a:p>
          <a:p>
            <a:r>
              <a:rPr lang="zh-CN" altLang="en-US" dirty="0">
                <a:solidFill>
                  <a:prstClr val="black"/>
                </a:solidFill>
                <a:latin typeface="楷体" panose="02010609060101010101" pitchFamily="49" charset="-122"/>
                <a:ea typeface="楷体" panose="02010609060101010101" pitchFamily="49" charset="-122"/>
              </a:rPr>
              <a:t>点击</a:t>
            </a:r>
            <a:r>
              <a:rPr lang="zh-CN" altLang="en-US" dirty="0" smtClean="0">
                <a:solidFill>
                  <a:prstClr val="black"/>
                </a:solidFill>
                <a:latin typeface="楷体" panose="02010609060101010101" pitchFamily="49" charset="-122"/>
                <a:ea typeface="楷体" panose="02010609060101010101" pitchFamily="49" charset="-122"/>
              </a:rPr>
              <a:t>添加</a:t>
            </a:r>
            <a:r>
              <a:rPr lang="zh-CN" altLang="en-US" dirty="0">
                <a:solidFill>
                  <a:prstClr val="black"/>
                </a:solidFill>
                <a:latin typeface="楷体" panose="02010609060101010101" pitchFamily="49" charset="-122"/>
                <a:ea typeface="楷体" panose="02010609060101010101" pitchFamily="49" charset="-122"/>
              </a:rPr>
              <a:t>文字模板 </a:t>
            </a:r>
            <a:endParaRPr lang="en-US" dirty="0">
              <a:solidFill>
                <a:prstClr val="black"/>
              </a:solidFill>
              <a:latin typeface="楷体" panose="02010609060101010101" pitchFamily="49" charset="-122"/>
              <a:ea typeface="楷体" panose="02010609060101010101" pitchFamily="49" charset="-122"/>
            </a:endParaRPr>
          </a:p>
        </p:txBody>
      </p:sp>
      <p:sp>
        <p:nvSpPr>
          <p:cNvPr id="16" name="矩形 24"/>
          <p:cNvSpPr>
            <a:spLocks noChangeArrowheads="1"/>
          </p:cNvSpPr>
          <p:nvPr/>
        </p:nvSpPr>
        <p:spPr bwMode="auto">
          <a:xfrm>
            <a:off x="5301686" y="1731118"/>
            <a:ext cx="2138363" cy="46038"/>
          </a:xfrm>
          <a:prstGeom prst="rect">
            <a:avLst/>
          </a:prstGeom>
          <a:solidFill>
            <a:schemeClr val="tx1">
              <a:lumMod val="50000"/>
              <a:lumOff val="50000"/>
            </a:schemeClr>
          </a:solidFill>
          <a:ln>
            <a:noFill/>
          </a:ln>
        </p:spPr>
        <p:txBody>
          <a:bodyPr anchor="ctr"/>
          <a:lstStyle/>
          <a:p>
            <a:pPr algn="ctr"/>
            <a:endParaRPr lang="zh-CN" altLang="en-US">
              <a:solidFill>
                <a:srgbClr val="FFFFFF"/>
              </a:solidFill>
            </a:endParaRPr>
          </a:p>
        </p:txBody>
      </p:sp>
      <p:sp>
        <p:nvSpPr>
          <p:cNvPr id="17" name="TextBox 11"/>
          <p:cNvSpPr txBox="1">
            <a:spLocks noChangeArrowheads="1"/>
          </p:cNvSpPr>
          <p:nvPr/>
        </p:nvSpPr>
        <p:spPr bwMode="auto">
          <a:xfrm flipH="1">
            <a:off x="5301686" y="1344832"/>
            <a:ext cx="1457325"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20000"/>
              </a:lnSpc>
              <a:defRPr spc="-150">
                <a:solidFill>
                  <a:schemeClr val="tx1">
                    <a:lumMod val="95000"/>
                    <a:lumOff val="5000"/>
                  </a:schemeClr>
                </a:solidFill>
                <a:latin typeface="方正宋黑简体" pitchFamily="2" charset="-122"/>
                <a:ea typeface="方正宋黑简体" pitchFamily="2" charset="-122"/>
              </a:defRPr>
            </a:lvl1pPr>
          </a:lstStyle>
          <a:p>
            <a:r>
              <a:rPr lang="zh-CN" altLang="en-US" dirty="0">
                <a:solidFill>
                  <a:prstClr val="black">
                    <a:lumMod val="95000"/>
                    <a:lumOff val="5000"/>
                  </a:prstClr>
                </a:solidFill>
              </a:rPr>
              <a:t>点击添加文本    </a:t>
            </a:r>
            <a:endParaRPr lang="en-US" dirty="0">
              <a:solidFill>
                <a:prstClr val="black">
                  <a:lumMod val="95000"/>
                  <a:lumOff val="5000"/>
                </a:prstClr>
              </a:solidFill>
            </a:endParaRPr>
          </a:p>
        </p:txBody>
      </p:sp>
      <p:pic>
        <p:nvPicPr>
          <p:cNvPr id="18" name="Picture 4"/>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834383" y="2578208"/>
            <a:ext cx="2309617" cy="246507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250"/>
                                        <p:tgtEl>
                                          <p:spTgt spid="10"/>
                                        </p:tgtEl>
                                      </p:cBhvr>
                                    </p:animEffect>
                                  </p:childTnLst>
                                </p:cTn>
                              </p:par>
                            </p:childTnLst>
                          </p:cTn>
                        </p:par>
                        <p:par>
                          <p:cTn id="17" fill="hold">
                            <p:stCondLst>
                              <p:cond delay="1000"/>
                            </p:stCondLst>
                            <p:childTnLst>
                              <p:par>
                                <p:cTn id="18" presetID="26" presetClass="emph" presetSubtype="0" repeatCount="2000" fill="hold" grpId="1" nodeType="afterEffect">
                                  <p:stCondLst>
                                    <p:cond delay="0"/>
                                  </p:stCondLst>
                                  <p:childTnLst>
                                    <p:animEffect transition="out" filter="fade">
                                      <p:cBhvr>
                                        <p:cTn id="19" dur="250" tmFilter="0, 0; .2, .5; .8, .5; 1, 0"/>
                                        <p:tgtEl>
                                          <p:spTgt spid="10"/>
                                        </p:tgtEl>
                                      </p:cBhvr>
                                    </p:animEffect>
                                    <p:animScale>
                                      <p:cBhvr>
                                        <p:cTn id="20" dur="125" autoRev="1" fill="hold"/>
                                        <p:tgtEl>
                                          <p:spTgt spid="10"/>
                                        </p:tgtEl>
                                      </p:cBhvr>
                                      <p:by x="105000" y="105000"/>
                                    </p:animScale>
                                  </p:childTnLst>
                                </p:cTn>
                              </p:par>
                            </p:childTnLst>
                          </p:cTn>
                        </p:par>
                        <p:par>
                          <p:cTn id="21" fill="hold">
                            <p:stCondLst>
                              <p:cond delay="1500"/>
                            </p:stCondLst>
                            <p:childTnLst>
                              <p:par>
                                <p:cTn id="22" presetID="22" presetClass="entr" presetSubtype="2"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right)">
                                      <p:cBhvr>
                                        <p:cTn id="24" dur="250"/>
                                        <p:tgtEl>
                                          <p:spTgt spid="13"/>
                                        </p:tgtEl>
                                      </p:cBhvr>
                                    </p:animEffect>
                                  </p:childTnLst>
                                </p:cTn>
                              </p:par>
                            </p:childTnLst>
                          </p:cTn>
                        </p:par>
                        <p:par>
                          <p:cTn id="25" fill="hold">
                            <p:stCondLst>
                              <p:cond delay="2000"/>
                            </p:stCondLst>
                            <p:childTnLst>
                              <p:par>
                                <p:cTn id="26" presetID="22" presetClass="entr" presetSubtype="8"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250"/>
                                        <p:tgtEl>
                                          <p:spTgt spid="14"/>
                                        </p:tgtEl>
                                      </p:cBhvr>
                                    </p:animEffect>
                                  </p:childTnLst>
                                </p:cTn>
                              </p:par>
                            </p:childTnLst>
                          </p:cTn>
                        </p:par>
                        <p:par>
                          <p:cTn id="29" fill="hold">
                            <p:stCondLst>
                              <p:cond delay="2500"/>
                            </p:stCondLst>
                            <p:childTnLst>
                              <p:par>
                                <p:cTn id="30" presetID="22" presetClass="entr" presetSubtype="4"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250"/>
                                        <p:tgtEl>
                                          <p:spTgt spid="11"/>
                                        </p:tgtEl>
                                      </p:cBhvr>
                                    </p:animEffect>
                                  </p:childTnLst>
                                </p:cTn>
                              </p:par>
                            </p:childTnLst>
                          </p:cTn>
                        </p:par>
                        <p:par>
                          <p:cTn id="33" fill="hold">
                            <p:stCondLst>
                              <p:cond delay="3000"/>
                            </p:stCondLst>
                            <p:childTnLst>
                              <p:par>
                                <p:cTn id="34" presetID="26" presetClass="emph" presetSubtype="0" repeatCount="2000" fill="hold" grpId="1" nodeType="afterEffect">
                                  <p:stCondLst>
                                    <p:cond delay="0"/>
                                  </p:stCondLst>
                                  <p:childTnLst>
                                    <p:animEffect transition="out" filter="fade">
                                      <p:cBhvr>
                                        <p:cTn id="35" dur="250" tmFilter="0, 0; .2, .5; .8, .5; 1, 0"/>
                                        <p:tgtEl>
                                          <p:spTgt spid="11"/>
                                        </p:tgtEl>
                                      </p:cBhvr>
                                    </p:animEffect>
                                    <p:animScale>
                                      <p:cBhvr>
                                        <p:cTn id="36" dur="125" autoRev="1" fill="hold"/>
                                        <p:tgtEl>
                                          <p:spTgt spid="11"/>
                                        </p:tgtEl>
                                      </p:cBhvr>
                                      <p:by x="105000" y="105000"/>
                                    </p:animScale>
                                  </p:childTnLst>
                                </p:cTn>
                              </p:par>
                            </p:childTnLst>
                          </p:cTn>
                        </p:par>
                        <p:par>
                          <p:cTn id="37" fill="hold">
                            <p:stCondLst>
                              <p:cond delay="3500"/>
                            </p:stCondLst>
                            <p:childTnLst>
                              <p:par>
                                <p:cTn id="38" presetID="22" presetClass="entr" presetSubtype="8" fill="hold" grpId="0"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left)">
                                      <p:cBhvr>
                                        <p:cTn id="40" dur="250"/>
                                        <p:tgtEl>
                                          <p:spTgt spid="16"/>
                                        </p:tgtEl>
                                      </p:cBhvr>
                                    </p:animEffect>
                                  </p:childTnLst>
                                </p:cTn>
                              </p:par>
                            </p:childTnLst>
                          </p:cTn>
                        </p:par>
                        <p:par>
                          <p:cTn id="41" fill="hold">
                            <p:stCondLst>
                              <p:cond delay="4000"/>
                            </p:stCondLst>
                            <p:childTnLst>
                              <p:par>
                                <p:cTn id="42" presetID="22" presetClass="entr" presetSubtype="2"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right)">
                                      <p:cBhvr>
                                        <p:cTn id="44" dur="250"/>
                                        <p:tgtEl>
                                          <p:spTgt spid="17"/>
                                        </p:tgtEl>
                                      </p:cBhvr>
                                    </p:animEffect>
                                  </p:childTnLst>
                                </p:cTn>
                              </p:par>
                            </p:childTnLst>
                          </p:cTn>
                        </p:par>
                        <p:par>
                          <p:cTn id="45" fill="hold">
                            <p:stCondLst>
                              <p:cond delay="4500"/>
                            </p:stCondLst>
                            <p:childTnLst>
                              <p:par>
                                <p:cTn id="46" presetID="42" presetClass="entr" presetSubtype="0" fill="hold" grpId="0" nodeType="after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1000"/>
                                        <p:tgtEl>
                                          <p:spTgt spid="12"/>
                                        </p:tgtEl>
                                      </p:cBhvr>
                                    </p:animEffect>
                                    <p:anim calcmode="lin" valueType="num">
                                      <p:cBhvr>
                                        <p:cTn id="49" dur="1000" fill="hold"/>
                                        <p:tgtEl>
                                          <p:spTgt spid="12"/>
                                        </p:tgtEl>
                                        <p:attrNameLst>
                                          <p:attrName>ppt_x</p:attrName>
                                        </p:attrNameLst>
                                      </p:cBhvr>
                                      <p:tavLst>
                                        <p:tav tm="0">
                                          <p:val>
                                            <p:strVal val="#ppt_x"/>
                                          </p:val>
                                        </p:tav>
                                        <p:tav tm="100000">
                                          <p:val>
                                            <p:strVal val="#ppt_x"/>
                                          </p:val>
                                        </p:tav>
                                      </p:tavLst>
                                    </p:anim>
                                    <p:anim calcmode="lin" valueType="num">
                                      <p:cBhvr>
                                        <p:cTn id="50" dur="1000" fill="hold"/>
                                        <p:tgtEl>
                                          <p:spTgt spid="12"/>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25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1000"/>
                                        <p:tgtEl>
                                          <p:spTgt spid="15"/>
                                        </p:tgtEl>
                                      </p:cBhvr>
                                    </p:animEffect>
                                    <p:anim calcmode="lin" valueType="num">
                                      <p:cBhvr>
                                        <p:cTn id="54" dur="1000" fill="hold"/>
                                        <p:tgtEl>
                                          <p:spTgt spid="15"/>
                                        </p:tgtEl>
                                        <p:attrNameLst>
                                          <p:attrName>ppt_x</p:attrName>
                                        </p:attrNameLst>
                                      </p:cBhvr>
                                      <p:tavLst>
                                        <p:tav tm="0">
                                          <p:val>
                                            <p:strVal val="#ppt_x"/>
                                          </p:val>
                                        </p:tav>
                                        <p:tav tm="100000">
                                          <p:val>
                                            <p:strVal val="#ppt_x"/>
                                          </p:val>
                                        </p:tav>
                                      </p:tavLst>
                                    </p:anim>
                                    <p:anim calcmode="lin" valueType="num">
                                      <p:cBhvr>
                                        <p:cTn id="5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12" grpId="0"/>
      <p:bldP spid="13" grpId="0" animBg="1"/>
      <p:bldP spid="14" grpId="0"/>
      <p:bldP spid="15" grpId="0"/>
      <p:bldP spid="16" grpId="0" animBg="1"/>
      <p:bldP spid="1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683568" y="339501"/>
            <a:ext cx="530690" cy="499419"/>
            <a:chOff x="795693" y="377252"/>
            <a:chExt cx="530690" cy="499419"/>
          </a:xfrm>
        </p:grpSpPr>
        <p:pic>
          <p:nvPicPr>
            <p:cNvPr id="5" name="Picture 2" descr="C:\Users\Administrator\Desktop\11519219_230238617143_2副本.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95693" y="377252"/>
              <a:ext cx="530690" cy="4994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bwMode="auto">
            <a:xfrm>
              <a:off x="871907" y="377253"/>
              <a:ext cx="432048" cy="461665"/>
            </a:xfrm>
            <a:prstGeom prst="rect">
              <a:avLst/>
            </a:prstGeom>
            <a:noFill/>
          </p:spPr>
          <p:txBody>
            <a:bodyPr wrap="square">
              <a:spAutoFit/>
            </a:bodyPr>
            <a:lstStyle/>
            <a:p>
              <a:pPr>
                <a:defRPr/>
              </a:pPr>
              <a:r>
                <a:rPr lang="en-US" altLang="zh-CN" sz="2400" b="1" smtClean="0">
                  <a:solidFill>
                    <a:prstClr val="black"/>
                  </a:solidFill>
                  <a:latin typeface="微软雅黑" panose="020B0503020204020204" pitchFamily="34" charset="-122"/>
                  <a:ea typeface="微软雅黑" panose="020B0503020204020204" pitchFamily="34" charset="-122"/>
                </a:rPr>
                <a:t>4</a:t>
              </a:r>
              <a:endParaRPr lang="zh-CN" altLang="en-US" sz="2400" b="1" dirty="0">
                <a:solidFill>
                  <a:prstClr val="black"/>
                </a:solidFill>
                <a:latin typeface="微软雅黑" panose="020B0503020204020204" pitchFamily="34" charset="-122"/>
                <a:ea typeface="微软雅黑" panose="020B0503020204020204" pitchFamily="34" charset="-122"/>
              </a:endParaRPr>
            </a:p>
          </p:txBody>
        </p:sp>
      </p:grpSp>
      <p:sp>
        <p:nvSpPr>
          <p:cNvPr id="7" name="矩形 24"/>
          <p:cNvSpPr>
            <a:spLocks noChangeArrowheads="1"/>
          </p:cNvSpPr>
          <p:nvPr/>
        </p:nvSpPr>
        <p:spPr bwMode="auto">
          <a:xfrm>
            <a:off x="1242417" y="325776"/>
            <a:ext cx="32624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buFont typeface="Arial" panose="020B0604020202020204" pitchFamily="34" charset="0"/>
              <a:buNone/>
            </a:pPr>
            <a:r>
              <a:rPr lang="zh-CN" altLang="en-US" sz="2400">
                <a:solidFill>
                  <a:srgbClr val="262626"/>
                </a:solidFill>
                <a:latin typeface="方正大标宋繁体" panose="02010601030101010101" pitchFamily="2" charset="-122"/>
                <a:ea typeface="方正大标宋繁体" panose="02010601030101010101" pitchFamily="2" charset="-122"/>
                <a:sym typeface="微软雅黑" panose="020B0503020204020204" pitchFamily="34" charset="-122"/>
              </a:rPr>
              <a:t>请在此处输入您的标题</a:t>
            </a:r>
            <a:endParaRPr lang="zh-CN" altLang="en-US" sz="2400">
              <a:latin typeface="方正大标宋繁体" panose="02010601030101010101" pitchFamily="2" charset="-122"/>
              <a:ea typeface="方正大标宋繁体" panose="02010601030101010101" pitchFamily="2" charset="-122"/>
            </a:endParaRPr>
          </a:p>
        </p:txBody>
      </p:sp>
      <p:pic>
        <p:nvPicPr>
          <p:cNvPr id="27" name="图片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5420" y="-127343"/>
            <a:ext cx="1798580" cy="1451866"/>
          </a:xfrm>
          <a:prstGeom prst="rect">
            <a:avLst/>
          </a:prstGeom>
        </p:spPr>
      </p:pic>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88390" y="2173985"/>
            <a:ext cx="3096344" cy="327363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D:\png\1212_0001_图层-5-副本-3.png"/>
          <p:cNvPicPr>
            <a:picLocks noChangeAspect="1" noChangeArrowheads="1"/>
          </p:cNvPicPr>
          <p:nvPr/>
        </p:nvPicPr>
        <p:blipFill rotWithShape="1">
          <a:blip r:embed="rId4" cstate="email"/>
          <a:srcRect/>
          <a:stretch>
            <a:fillRect/>
          </a:stretch>
        </p:blipFill>
        <p:spPr bwMode="auto">
          <a:xfrm>
            <a:off x="2568311" y="1347614"/>
            <a:ext cx="1440160" cy="137666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928351" y="1762532"/>
            <a:ext cx="646331" cy="646331"/>
          </a:xfrm>
          <a:prstGeom prst="rect">
            <a:avLst/>
          </a:prstGeom>
          <a:noFill/>
        </p:spPr>
        <p:txBody>
          <a:bodyPr wrap="none" rtlCol="0">
            <a:spAutoFit/>
          </a:bodyPr>
          <a:lstStyle/>
          <a:p>
            <a:r>
              <a:rPr lang="zh-CN" altLang="en-US" sz="3600" dirty="0" smtClean="0">
                <a:solidFill>
                  <a:schemeClr val="bg1"/>
                </a:solidFill>
                <a:latin typeface="★日文毛笔" panose="02000609000000000000" pitchFamily="49" charset="-128"/>
                <a:ea typeface="★日文毛笔" panose="02000609000000000000" pitchFamily="49" charset="-128"/>
              </a:rPr>
              <a:t>一</a:t>
            </a:r>
            <a:endParaRPr lang="zh-CN" altLang="en-US" sz="3600" dirty="0">
              <a:solidFill>
                <a:schemeClr val="bg1"/>
              </a:solidFill>
              <a:latin typeface="★日文毛笔" panose="02000609000000000000" pitchFamily="49" charset="-128"/>
              <a:ea typeface="★日文毛笔" panose="02000609000000000000" pitchFamily="49" charset="-128"/>
            </a:endParaRPr>
          </a:p>
        </p:txBody>
      </p:sp>
      <p:pic>
        <p:nvPicPr>
          <p:cNvPr id="11" name="Picture 2" descr="D:\png\2015007_0000_图层-1-拷贝-4.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9343" y="1641456"/>
            <a:ext cx="3469001" cy="68494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4702610" y="1814652"/>
            <a:ext cx="1826141" cy="338554"/>
          </a:xfrm>
          <a:prstGeom prst="rect">
            <a:avLst/>
          </a:prstGeom>
          <a:noFill/>
        </p:spPr>
        <p:txBody>
          <a:bodyPr wrap="none" rtlCol="0">
            <a:spAutoFit/>
          </a:bodyPr>
          <a:lstStyle/>
          <a:p>
            <a:r>
              <a:rPr lang="zh-CN" altLang="en-US" sz="1600" dirty="0">
                <a:solidFill>
                  <a:schemeClr val="bg1"/>
                </a:solidFill>
                <a:latin typeface="方正粗圆简体" panose="03000509000000000000" pitchFamily="65" charset="-122"/>
                <a:ea typeface="方正粗圆简体" panose="03000509000000000000" pitchFamily="65" charset="-122"/>
              </a:rPr>
              <a:t>单击此处</a:t>
            </a:r>
            <a:r>
              <a:rPr lang="zh-CN" altLang="en-US" sz="1600" dirty="0" smtClean="0">
                <a:solidFill>
                  <a:schemeClr val="bg1"/>
                </a:solidFill>
                <a:latin typeface="方正粗圆简体" panose="03000509000000000000" pitchFamily="65" charset="-122"/>
                <a:ea typeface="方正粗圆简体" panose="03000509000000000000" pitchFamily="65" charset="-122"/>
              </a:rPr>
              <a:t>添加文本</a:t>
            </a:r>
            <a:endParaRPr lang="zh-CN" altLang="en-US" sz="1600" dirty="0">
              <a:solidFill>
                <a:schemeClr val="bg1"/>
              </a:solidFill>
              <a:latin typeface="方正粗圆简体" panose="03000509000000000000" pitchFamily="65" charset="-122"/>
              <a:ea typeface="方正粗圆简体" panose="03000509000000000000" pitchFamily="65" charset="-122"/>
            </a:endParaRPr>
          </a:p>
        </p:txBody>
      </p:sp>
      <p:sp>
        <p:nvSpPr>
          <p:cNvPr id="13" name="TextBox 12"/>
          <p:cNvSpPr txBox="1"/>
          <p:nvPr/>
        </p:nvSpPr>
        <p:spPr>
          <a:xfrm>
            <a:off x="4512527" y="2355726"/>
            <a:ext cx="2880320" cy="646331"/>
          </a:xfrm>
          <a:prstGeom prst="rect">
            <a:avLst/>
          </a:prstGeom>
          <a:noFill/>
        </p:spPr>
        <p:txBody>
          <a:bodyPr wrap="square" rtlCol="0">
            <a:spAutoFit/>
          </a:bodyPr>
          <a:lstStyle/>
          <a:p>
            <a:r>
              <a:rPr lang="zh-CN" altLang="en-US" sz="1200" dirty="0" smtClean="0">
                <a:latin typeface="方正黑体简体" panose="03000509000000000000" pitchFamily="65" charset="-122"/>
                <a:ea typeface="方正黑体简体" panose="03000509000000000000" pitchFamily="65" charset="-122"/>
              </a:rPr>
              <a:t>在此输入您的文字内容</a:t>
            </a:r>
            <a:r>
              <a:rPr lang="zh-CN" altLang="en-US" sz="1200" dirty="0">
                <a:latin typeface="方正黑体简体" panose="03000509000000000000" pitchFamily="65" charset="-122"/>
                <a:ea typeface="方正黑体简体" panose="03000509000000000000" pitchFamily="65" charset="-122"/>
              </a:rPr>
              <a:t>在此输入您的文字</a:t>
            </a:r>
            <a:r>
              <a:rPr lang="zh-CN" altLang="en-US" sz="1200" dirty="0" smtClean="0">
                <a:latin typeface="方正黑体简体" panose="03000509000000000000" pitchFamily="65" charset="-122"/>
                <a:ea typeface="方正黑体简体" panose="03000509000000000000" pitchFamily="65" charset="-122"/>
              </a:rPr>
              <a:t>内容在此</a:t>
            </a:r>
            <a:r>
              <a:rPr lang="zh-CN" altLang="en-US" sz="1200" dirty="0">
                <a:latin typeface="方正黑体简体" panose="03000509000000000000" pitchFamily="65" charset="-122"/>
                <a:ea typeface="方正黑体简体" panose="03000509000000000000" pitchFamily="65" charset="-122"/>
              </a:rPr>
              <a:t>输入您的文字</a:t>
            </a:r>
            <a:r>
              <a:rPr lang="zh-CN" altLang="en-US" sz="1200" dirty="0" smtClean="0">
                <a:latin typeface="方正黑体简体" panose="03000509000000000000" pitchFamily="65" charset="-122"/>
                <a:ea typeface="方正黑体简体" panose="03000509000000000000" pitchFamily="65" charset="-122"/>
              </a:rPr>
              <a:t>内容</a:t>
            </a:r>
            <a:r>
              <a:rPr lang="zh-CN" altLang="en-US" sz="1200" dirty="0">
                <a:latin typeface="方正黑体简体" panose="03000509000000000000" pitchFamily="65" charset="-122"/>
                <a:ea typeface="方正黑体简体" panose="03000509000000000000" pitchFamily="65" charset="-122"/>
              </a:rPr>
              <a:t>在此输入您的文字</a:t>
            </a:r>
            <a:r>
              <a:rPr lang="zh-CN" altLang="en-US" sz="1200" dirty="0" smtClean="0">
                <a:latin typeface="方正黑体简体" panose="03000509000000000000" pitchFamily="65" charset="-122"/>
                <a:ea typeface="方正黑体简体" panose="03000509000000000000" pitchFamily="65" charset="-122"/>
              </a:rPr>
              <a:t>内容</a:t>
            </a:r>
            <a:r>
              <a:rPr lang="zh-CN" altLang="en-US" sz="1200" dirty="0">
                <a:latin typeface="方正黑体简体" panose="03000509000000000000" pitchFamily="65" charset="-122"/>
                <a:ea typeface="方正黑体简体" panose="03000509000000000000" pitchFamily="65" charset="-122"/>
              </a:rPr>
              <a:t>在此输入您的文字</a:t>
            </a:r>
            <a:r>
              <a:rPr lang="zh-CN" altLang="en-US" sz="1200" dirty="0" smtClean="0">
                <a:latin typeface="方正黑体简体" panose="03000509000000000000" pitchFamily="65" charset="-122"/>
                <a:ea typeface="方正黑体简体" panose="03000509000000000000" pitchFamily="65" charset="-122"/>
              </a:rPr>
              <a:t>内容</a:t>
            </a:r>
            <a:endParaRPr lang="zh-CN" altLang="en-US" sz="1600" dirty="0">
              <a:latin typeface="方正黑体简体" panose="03000509000000000000" pitchFamily="65" charset="-122"/>
              <a:ea typeface="方正黑体简体" panose="03000509000000000000" pitchFamily="65" charset="-122"/>
            </a:endParaRPr>
          </a:p>
        </p:txBody>
      </p:sp>
      <p:pic>
        <p:nvPicPr>
          <p:cNvPr id="14" name="Picture 4" descr="D:\png\1212_0001_图层-5-副本-3.png"/>
          <p:cNvPicPr>
            <a:picLocks noChangeAspect="1" noChangeArrowheads="1"/>
          </p:cNvPicPr>
          <p:nvPr/>
        </p:nvPicPr>
        <p:blipFill rotWithShape="1">
          <a:blip r:embed="rId4" cstate="email"/>
          <a:srcRect/>
          <a:stretch>
            <a:fillRect/>
          </a:stretch>
        </p:blipFill>
        <p:spPr bwMode="auto">
          <a:xfrm>
            <a:off x="2568311" y="3005213"/>
            <a:ext cx="1440160" cy="137666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928351" y="3420131"/>
            <a:ext cx="646331" cy="646331"/>
          </a:xfrm>
          <a:prstGeom prst="rect">
            <a:avLst/>
          </a:prstGeom>
          <a:noFill/>
        </p:spPr>
        <p:txBody>
          <a:bodyPr wrap="none" rtlCol="0">
            <a:spAutoFit/>
          </a:bodyPr>
          <a:lstStyle/>
          <a:p>
            <a:r>
              <a:rPr lang="zh-CN" altLang="en-US" sz="3600" dirty="0" smtClean="0">
                <a:solidFill>
                  <a:schemeClr val="bg1"/>
                </a:solidFill>
                <a:latin typeface="★日文毛笔" panose="02000609000000000000" pitchFamily="49" charset="-128"/>
                <a:ea typeface="★日文毛笔" panose="02000609000000000000" pitchFamily="49" charset="-128"/>
              </a:rPr>
              <a:t>二</a:t>
            </a:r>
            <a:endParaRPr lang="zh-CN" altLang="en-US" sz="3600" dirty="0">
              <a:solidFill>
                <a:schemeClr val="bg1"/>
              </a:solidFill>
              <a:latin typeface="★日文毛笔" panose="02000609000000000000" pitchFamily="49" charset="-128"/>
              <a:ea typeface="★日文毛笔" panose="02000609000000000000" pitchFamily="49" charset="-128"/>
            </a:endParaRPr>
          </a:p>
        </p:txBody>
      </p:sp>
      <p:pic>
        <p:nvPicPr>
          <p:cNvPr id="16" name="Picture 2" descr="D:\png\2015007_0000_图层-1-拷贝-4.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9343" y="3299055"/>
            <a:ext cx="3469001" cy="68494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4702610" y="3472251"/>
            <a:ext cx="1826141" cy="338554"/>
          </a:xfrm>
          <a:prstGeom prst="rect">
            <a:avLst/>
          </a:prstGeom>
          <a:noFill/>
        </p:spPr>
        <p:txBody>
          <a:bodyPr wrap="none" rtlCol="0">
            <a:spAutoFit/>
          </a:bodyPr>
          <a:lstStyle/>
          <a:p>
            <a:r>
              <a:rPr lang="zh-CN" altLang="en-US" sz="1600" dirty="0">
                <a:solidFill>
                  <a:schemeClr val="bg1"/>
                </a:solidFill>
                <a:latin typeface="方正粗圆简体" panose="03000509000000000000" pitchFamily="65" charset="-122"/>
                <a:ea typeface="方正粗圆简体" panose="03000509000000000000" pitchFamily="65" charset="-122"/>
              </a:rPr>
              <a:t>单击此处</a:t>
            </a:r>
            <a:r>
              <a:rPr lang="zh-CN" altLang="en-US" sz="1600" dirty="0" smtClean="0">
                <a:solidFill>
                  <a:schemeClr val="bg1"/>
                </a:solidFill>
                <a:latin typeface="方正粗圆简体" panose="03000509000000000000" pitchFamily="65" charset="-122"/>
                <a:ea typeface="方正粗圆简体" panose="03000509000000000000" pitchFamily="65" charset="-122"/>
              </a:rPr>
              <a:t>添加文本</a:t>
            </a:r>
            <a:endParaRPr lang="zh-CN" altLang="en-US" sz="1600" dirty="0">
              <a:solidFill>
                <a:schemeClr val="bg1"/>
              </a:solidFill>
              <a:latin typeface="方正粗圆简体" panose="03000509000000000000" pitchFamily="65" charset="-122"/>
              <a:ea typeface="方正粗圆简体" panose="03000509000000000000" pitchFamily="65" charset="-122"/>
            </a:endParaRPr>
          </a:p>
        </p:txBody>
      </p:sp>
      <p:sp>
        <p:nvSpPr>
          <p:cNvPr id="18" name="TextBox 17"/>
          <p:cNvSpPr txBox="1"/>
          <p:nvPr/>
        </p:nvSpPr>
        <p:spPr>
          <a:xfrm>
            <a:off x="4512527" y="4013325"/>
            <a:ext cx="2880320" cy="646331"/>
          </a:xfrm>
          <a:prstGeom prst="rect">
            <a:avLst/>
          </a:prstGeom>
          <a:noFill/>
        </p:spPr>
        <p:txBody>
          <a:bodyPr wrap="square" rtlCol="0">
            <a:spAutoFit/>
          </a:bodyPr>
          <a:lstStyle/>
          <a:p>
            <a:r>
              <a:rPr lang="zh-CN" altLang="en-US" sz="1200" dirty="0" smtClean="0">
                <a:latin typeface="方正黑体简体" panose="03000509000000000000" pitchFamily="65" charset="-122"/>
                <a:ea typeface="方正黑体简体" panose="03000509000000000000" pitchFamily="65" charset="-122"/>
              </a:rPr>
              <a:t>在此输入您的文字内容</a:t>
            </a:r>
            <a:r>
              <a:rPr lang="zh-CN" altLang="en-US" sz="1200" dirty="0">
                <a:latin typeface="方正黑体简体" panose="03000509000000000000" pitchFamily="65" charset="-122"/>
                <a:ea typeface="方正黑体简体" panose="03000509000000000000" pitchFamily="65" charset="-122"/>
              </a:rPr>
              <a:t>在此输入您的文字</a:t>
            </a:r>
            <a:r>
              <a:rPr lang="zh-CN" altLang="en-US" sz="1200" dirty="0" smtClean="0">
                <a:latin typeface="方正黑体简体" panose="03000509000000000000" pitchFamily="65" charset="-122"/>
                <a:ea typeface="方正黑体简体" panose="03000509000000000000" pitchFamily="65" charset="-122"/>
              </a:rPr>
              <a:t>内容在此</a:t>
            </a:r>
            <a:r>
              <a:rPr lang="zh-CN" altLang="en-US" sz="1200" dirty="0">
                <a:latin typeface="方正黑体简体" panose="03000509000000000000" pitchFamily="65" charset="-122"/>
                <a:ea typeface="方正黑体简体" panose="03000509000000000000" pitchFamily="65" charset="-122"/>
              </a:rPr>
              <a:t>输入您的文字</a:t>
            </a:r>
            <a:r>
              <a:rPr lang="zh-CN" altLang="en-US" sz="1200" dirty="0" smtClean="0">
                <a:latin typeface="方正黑体简体" panose="03000509000000000000" pitchFamily="65" charset="-122"/>
                <a:ea typeface="方正黑体简体" panose="03000509000000000000" pitchFamily="65" charset="-122"/>
              </a:rPr>
              <a:t>内容</a:t>
            </a:r>
            <a:r>
              <a:rPr lang="zh-CN" altLang="en-US" sz="1200" dirty="0">
                <a:latin typeface="方正黑体简体" panose="03000509000000000000" pitchFamily="65" charset="-122"/>
                <a:ea typeface="方正黑体简体" panose="03000509000000000000" pitchFamily="65" charset="-122"/>
              </a:rPr>
              <a:t>在此输入您的文字</a:t>
            </a:r>
            <a:r>
              <a:rPr lang="zh-CN" altLang="en-US" sz="1200" dirty="0" smtClean="0">
                <a:latin typeface="方正黑体简体" panose="03000509000000000000" pitchFamily="65" charset="-122"/>
                <a:ea typeface="方正黑体简体" panose="03000509000000000000" pitchFamily="65" charset="-122"/>
              </a:rPr>
              <a:t>内容</a:t>
            </a:r>
            <a:r>
              <a:rPr lang="zh-CN" altLang="en-US" sz="1200" dirty="0">
                <a:latin typeface="方正黑体简体" panose="03000509000000000000" pitchFamily="65" charset="-122"/>
                <a:ea typeface="方正黑体简体" panose="03000509000000000000" pitchFamily="65" charset="-122"/>
              </a:rPr>
              <a:t>在此输入您的文字</a:t>
            </a:r>
            <a:r>
              <a:rPr lang="zh-CN" altLang="en-US" sz="1200" dirty="0" smtClean="0">
                <a:latin typeface="方正黑体简体" panose="03000509000000000000" pitchFamily="65" charset="-122"/>
                <a:ea typeface="方正黑体简体" panose="03000509000000000000" pitchFamily="65" charset="-122"/>
              </a:rPr>
              <a:t>内容</a:t>
            </a:r>
            <a:endParaRPr lang="zh-CN" altLang="en-US" sz="1600" dirty="0">
              <a:latin typeface="方正黑体简体" panose="03000509000000000000" pitchFamily="65" charset="-122"/>
              <a:ea typeface="方正黑体简体" panose="03000509000000000000" pitchFamily="65" charset="-122"/>
            </a:endParaRPr>
          </a:p>
        </p:txBody>
      </p:sp>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par>
                          <p:cTn id="15" fill="hold">
                            <p:stCondLst>
                              <p:cond delay="1500"/>
                            </p:stCondLst>
                            <p:childTnLst>
                              <p:par>
                                <p:cTn id="16" presetID="22" presetClass="entr" presetSubtype="8"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1700"/>
                                        <p:tgtEl>
                                          <p:spTgt spid="11"/>
                                        </p:tgtEl>
                                      </p:cBhvr>
                                    </p:animEffect>
                                  </p:childTnLst>
                                </p:cTn>
                              </p:par>
                            </p:childTnLst>
                          </p:cTn>
                        </p:par>
                        <p:par>
                          <p:cTn id="19" fill="hold">
                            <p:stCondLst>
                              <p:cond delay="3500"/>
                            </p:stCondLst>
                            <p:childTnLst>
                              <p:par>
                                <p:cTn id="20" presetID="10" presetClass="entr" presetSubtype="0"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par>
                          <p:cTn id="23" fill="hold">
                            <p:stCondLst>
                              <p:cond delay="4000"/>
                            </p:stCondLst>
                            <p:childTnLst>
                              <p:par>
                                <p:cTn id="24" presetID="42" presetClass="entr" presetSubtype="0" fill="hold" grpId="0"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par>
                          <p:cTn id="29" fill="hold">
                            <p:stCondLst>
                              <p:cond delay="5000"/>
                            </p:stCondLst>
                            <p:childTnLst>
                              <p:par>
                                <p:cTn id="30" presetID="31" presetClass="entr" presetSubtype="0"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1000" fill="hold"/>
                                        <p:tgtEl>
                                          <p:spTgt spid="14"/>
                                        </p:tgtEl>
                                        <p:attrNameLst>
                                          <p:attrName>ppt_w</p:attrName>
                                        </p:attrNameLst>
                                      </p:cBhvr>
                                      <p:tavLst>
                                        <p:tav tm="0">
                                          <p:val>
                                            <p:fltVal val="0"/>
                                          </p:val>
                                        </p:tav>
                                        <p:tav tm="100000">
                                          <p:val>
                                            <p:strVal val="#ppt_w"/>
                                          </p:val>
                                        </p:tav>
                                      </p:tavLst>
                                    </p:anim>
                                    <p:anim calcmode="lin" valueType="num">
                                      <p:cBhvr>
                                        <p:cTn id="33" dur="1000" fill="hold"/>
                                        <p:tgtEl>
                                          <p:spTgt spid="14"/>
                                        </p:tgtEl>
                                        <p:attrNameLst>
                                          <p:attrName>ppt_h</p:attrName>
                                        </p:attrNameLst>
                                      </p:cBhvr>
                                      <p:tavLst>
                                        <p:tav tm="0">
                                          <p:val>
                                            <p:fltVal val="0"/>
                                          </p:val>
                                        </p:tav>
                                        <p:tav tm="100000">
                                          <p:val>
                                            <p:strVal val="#ppt_h"/>
                                          </p:val>
                                        </p:tav>
                                      </p:tavLst>
                                    </p:anim>
                                    <p:anim calcmode="lin" valueType="num">
                                      <p:cBhvr>
                                        <p:cTn id="34" dur="1000" fill="hold"/>
                                        <p:tgtEl>
                                          <p:spTgt spid="14"/>
                                        </p:tgtEl>
                                        <p:attrNameLst>
                                          <p:attrName>style.rotation</p:attrName>
                                        </p:attrNameLst>
                                      </p:cBhvr>
                                      <p:tavLst>
                                        <p:tav tm="0">
                                          <p:val>
                                            <p:fltVal val="90"/>
                                          </p:val>
                                        </p:tav>
                                        <p:tav tm="100000">
                                          <p:val>
                                            <p:fltVal val="0"/>
                                          </p:val>
                                        </p:tav>
                                      </p:tavLst>
                                    </p:anim>
                                    <p:animEffect transition="in" filter="fade">
                                      <p:cBhvr>
                                        <p:cTn id="35" dur="1000"/>
                                        <p:tgtEl>
                                          <p:spTgt spid="14"/>
                                        </p:tgtEl>
                                      </p:cBhvr>
                                    </p:animEffect>
                                  </p:childTnLst>
                                </p:cTn>
                              </p:par>
                            </p:childTnLst>
                          </p:cTn>
                        </p:par>
                        <p:par>
                          <p:cTn id="36" fill="hold">
                            <p:stCondLst>
                              <p:cond delay="6000"/>
                            </p:stCondLst>
                            <p:childTnLst>
                              <p:par>
                                <p:cTn id="37" presetID="10" presetClass="entr" presetSubtype="0" fill="hold" grpId="0"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par>
                          <p:cTn id="40" fill="hold">
                            <p:stCondLst>
                              <p:cond delay="6500"/>
                            </p:stCondLst>
                            <p:childTnLst>
                              <p:par>
                                <p:cTn id="41" presetID="22" presetClass="entr" presetSubtype="8" fill="hold" nodeType="after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ipe(left)">
                                      <p:cBhvr>
                                        <p:cTn id="43" dur="1700"/>
                                        <p:tgtEl>
                                          <p:spTgt spid="16"/>
                                        </p:tgtEl>
                                      </p:cBhvr>
                                    </p:animEffect>
                                  </p:childTnLst>
                                </p:cTn>
                              </p:par>
                            </p:childTnLst>
                          </p:cTn>
                        </p:par>
                        <p:par>
                          <p:cTn id="44" fill="hold">
                            <p:stCondLst>
                              <p:cond delay="8500"/>
                            </p:stCondLst>
                            <p:childTnLst>
                              <p:par>
                                <p:cTn id="45" presetID="10" presetClass="entr" presetSubtype="0" fill="hold" grpId="0" nodeType="after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childTnLst>
                          </p:cTn>
                        </p:par>
                        <p:par>
                          <p:cTn id="48" fill="hold">
                            <p:stCondLst>
                              <p:cond delay="9000"/>
                            </p:stCondLst>
                            <p:childTnLst>
                              <p:par>
                                <p:cTn id="49" presetID="42" presetClass="entr" presetSubtype="0" fill="hold" grpId="0" nodeType="after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1000"/>
                                        <p:tgtEl>
                                          <p:spTgt spid="18"/>
                                        </p:tgtEl>
                                      </p:cBhvr>
                                    </p:animEffect>
                                    <p:anim calcmode="lin" valueType="num">
                                      <p:cBhvr>
                                        <p:cTn id="52" dur="1000" fill="hold"/>
                                        <p:tgtEl>
                                          <p:spTgt spid="18"/>
                                        </p:tgtEl>
                                        <p:attrNameLst>
                                          <p:attrName>ppt_x</p:attrName>
                                        </p:attrNameLst>
                                      </p:cBhvr>
                                      <p:tavLst>
                                        <p:tav tm="0">
                                          <p:val>
                                            <p:strVal val="#ppt_x"/>
                                          </p:val>
                                        </p:tav>
                                        <p:tav tm="100000">
                                          <p:val>
                                            <p:strVal val="#ppt_x"/>
                                          </p:val>
                                        </p:tav>
                                      </p:tavLst>
                                    </p:anim>
                                    <p:anim calcmode="lin" valueType="num">
                                      <p:cBhvr>
                                        <p:cTn id="5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5" grpId="0"/>
      <p:bldP spid="17" grpId="0"/>
      <p:bldP spid="1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683568" y="339501"/>
            <a:ext cx="530690" cy="499419"/>
            <a:chOff x="795693" y="377252"/>
            <a:chExt cx="530690" cy="499419"/>
          </a:xfrm>
        </p:grpSpPr>
        <p:pic>
          <p:nvPicPr>
            <p:cNvPr id="5" name="Picture 2" descr="C:\Users\Administrator\Desktop\11519219_230238617143_2副本.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95693" y="377252"/>
              <a:ext cx="530690" cy="4994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bwMode="auto">
            <a:xfrm>
              <a:off x="871907" y="377253"/>
              <a:ext cx="432048" cy="461665"/>
            </a:xfrm>
            <a:prstGeom prst="rect">
              <a:avLst/>
            </a:prstGeom>
            <a:noFill/>
          </p:spPr>
          <p:txBody>
            <a:bodyPr wrap="square">
              <a:spAutoFit/>
            </a:bodyPr>
            <a:lstStyle/>
            <a:p>
              <a:pPr>
                <a:defRPr/>
              </a:pPr>
              <a:r>
                <a:rPr lang="en-US" altLang="zh-CN" sz="2400" b="1" smtClean="0">
                  <a:solidFill>
                    <a:prstClr val="black"/>
                  </a:solidFill>
                  <a:latin typeface="微软雅黑" panose="020B0503020204020204" pitchFamily="34" charset="-122"/>
                  <a:ea typeface="微软雅黑" panose="020B0503020204020204" pitchFamily="34" charset="-122"/>
                </a:rPr>
                <a:t>4</a:t>
              </a:r>
              <a:endParaRPr lang="zh-CN" altLang="en-US" sz="2400" b="1" dirty="0">
                <a:solidFill>
                  <a:prstClr val="black"/>
                </a:solidFill>
                <a:latin typeface="微软雅黑" panose="020B0503020204020204" pitchFamily="34" charset="-122"/>
                <a:ea typeface="微软雅黑" panose="020B0503020204020204" pitchFamily="34" charset="-122"/>
              </a:endParaRPr>
            </a:p>
          </p:txBody>
        </p:sp>
      </p:grpSp>
      <p:sp>
        <p:nvSpPr>
          <p:cNvPr id="7" name="矩形 24"/>
          <p:cNvSpPr>
            <a:spLocks noChangeArrowheads="1"/>
          </p:cNvSpPr>
          <p:nvPr/>
        </p:nvSpPr>
        <p:spPr bwMode="auto">
          <a:xfrm>
            <a:off x="1242417" y="325776"/>
            <a:ext cx="32624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buFont typeface="Arial" panose="020B0604020202020204" pitchFamily="34" charset="0"/>
              <a:buNone/>
            </a:pPr>
            <a:r>
              <a:rPr lang="zh-CN" altLang="en-US" sz="2400">
                <a:solidFill>
                  <a:srgbClr val="262626"/>
                </a:solidFill>
                <a:latin typeface="方正大标宋繁体" panose="02010601030101010101" pitchFamily="2" charset="-122"/>
                <a:ea typeface="方正大标宋繁体" panose="02010601030101010101" pitchFamily="2" charset="-122"/>
                <a:sym typeface="微软雅黑" panose="020B0503020204020204" pitchFamily="34" charset="-122"/>
              </a:rPr>
              <a:t>请在此处输入您的标题</a:t>
            </a:r>
            <a:endParaRPr lang="zh-CN" altLang="en-US" sz="2400">
              <a:latin typeface="方正大标宋繁体" panose="02010601030101010101" pitchFamily="2" charset="-122"/>
              <a:ea typeface="方正大标宋繁体" panose="02010601030101010101" pitchFamily="2" charset="-122"/>
            </a:endParaRPr>
          </a:p>
        </p:txBody>
      </p:sp>
      <p:pic>
        <p:nvPicPr>
          <p:cNvPr id="27" name="图片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5420" y="-127343"/>
            <a:ext cx="1798580" cy="1451866"/>
          </a:xfrm>
          <a:prstGeom prst="rect">
            <a:avLst/>
          </a:prstGeom>
        </p:spPr>
      </p:pic>
      <p:pic>
        <p:nvPicPr>
          <p:cNvPr id="8" name="Picture 116" descr="6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57700" y="2220280"/>
            <a:ext cx="914400" cy="564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8" descr="6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17718" y="3710466"/>
            <a:ext cx="915987" cy="565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7" descr="6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14700" y="2938939"/>
            <a:ext cx="914400" cy="564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23" descr="83"/>
          <p:cNvPicPr>
            <a:picLocks noChangeAspect="1" noChangeArrowheads="1"/>
          </p:cNvPicPr>
          <p:nvPr/>
        </p:nvPicPr>
        <p:blipFill>
          <a:blip r:embed="rId5" cstate="print">
            <a:lum bright="22000"/>
            <a:extLst>
              <a:ext uri="{28A0092B-C50C-407E-A947-70E740481C1C}">
                <a14:useLocalDpi xmlns:a14="http://schemas.microsoft.com/office/drawing/2010/main" val="0"/>
              </a:ext>
            </a:extLst>
          </a:blip>
          <a:srcRect/>
          <a:stretch>
            <a:fillRect/>
          </a:stretch>
        </p:blipFill>
        <p:spPr bwMode="auto">
          <a:xfrm>
            <a:off x="4076701" y="1394462"/>
            <a:ext cx="1630363" cy="462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24"/>
          <p:cNvSpPr>
            <a:spLocks noChangeArrowheads="1"/>
          </p:cNvSpPr>
          <p:nvPr/>
        </p:nvSpPr>
        <p:spPr bwMode="auto">
          <a:xfrm>
            <a:off x="4533900" y="1392783"/>
            <a:ext cx="914400" cy="414836"/>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40" tIns="40820" rIns="81640" bIns="40820" anchor="ctr">
            <a:spAutoFit/>
          </a:bodyPr>
          <a:lstStyle>
            <a:lvl1pPr defTabSz="815975" eaLnBrk="0" hangingPunct="0">
              <a:defRPr i="1">
                <a:solidFill>
                  <a:schemeClr val="tx1"/>
                </a:solidFill>
                <a:latin typeface="Arial" panose="020B0604020202020204" pitchFamily="34" charset="0"/>
                <a:ea typeface="宋体" panose="02010600030101010101" pitchFamily="2" charset="-122"/>
              </a:defRPr>
            </a:lvl1pPr>
            <a:lvl2pPr marL="742950" indent="-285750" defTabSz="815975" eaLnBrk="0" hangingPunct="0">
              <a:defRPr i="1">
                <a:solidFill>
                  <a:schemeClr val="tx1"/>
                </a:solidFill>
                <a:latin typeface="Arial" panose="020B0604020202020204" pitchFamily="34" charset="0"/>
                <a:ea typeface="宋体" panose="02010600030101010101" pitchFamily="2" charset="-122"/>
              </a:defRPr>
            </a:lvl2pPr>
            <a:lvl3pPr marL="1143000" indent="-228600" defTabSz="815975" eaLnBrk="0" hangingPunct="0">
              <a:defRPr i="1">
                <a:solidFill>
                  <a:schemeClr val="tx1"/>
                </a:solidFill>
                <a:latin typeface="Arial" panose="020B0604020202020204" pitchFamily="34" charset="0"/>
                <a:ea typeface="宋体" panose="02010600030101010101" pitchFamily="2" charset="-122"/>
              </a:defRPr>
            </a:lvl3pPr>
            <a:lvl4pPr marL="1600200" indent="-228600" defTabSz="815975" eaLnBrk="0" hangingPunct="0">
              <a:defRPr i="1">
                <a:solidFill>
                  <a:schemeClr val="tx1"/>
                </a:solidFill>
                <a:latin typeface="Arial" panose="020B0604020202020204" pitchFamily="34" charset="0"/>
                <a:ea typeface="宋体" panose="02010600030101010101" pitchFamily="2" charset="-122"/>
              </a:defRPr>
            </a:lvl4pPr>
            <a:lvl5pPr marL="2057400" indent="-228600" defTabSz="815975" eaLnBrk="0" hangingPunct="0">
              <a:defRPr i="1">
                <a:solidFill>
                  <a:schemeClr val="tx1"/>
                </a:solidFill>
                <a:latin typeface="Arial" panose="020B0604020202020204" pitchFamily="34" charset="0"/>
                <a:ea typeface="宋体" panose="02010600030101010101" pitchFamily="2" charset="-122"/>
              </a:defRPr>
            </a:lvl5pPr>
            <a:lvl6pPr marL="2514600" indent="-228600" defTabSz="815975"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defTabSz="815975"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defTabSz="815975"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defTabSz="815975"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lnSpc>
                <a:spcPct val="120000"/>
              </a:lnSpc>
            </a:pPr>
            <a:r>
              <a:rPr lang="zh-CN" altLang="en-US" b="1">
                <a:solidFill>
                  <a:srgbClr val="FFFFFF"/>
                </a:solidFill>
                <a:ea typeface="楷体" panose="02010609060101010101" pitchFamily="49" charset="-122"/>
              </a:rPr>
              <a:t>文字</a:t>
            </a:r>
            <a:endParaRPr lang="zh-CN" altLang="en-US" b="1">
              <a:solidFill>
                <a:srgbClr val="FFFFFF"/>
              </a:solidFill>
              <a:ea typeface="楷体" panose="02010609060101010101" pitchFamily="49" charset="-122"/>
            </a:endParaRPr>
          </a:p>
        </p:txBody>
      </p:sp>
      <p:pic>
        <p:nvPicPr>
          <p:cNvPr id="13" name="Picture 125" descr="83"/>
          <p:cNvPicPr>
            <a:picLocks noChangeAspect="1" noChangeArrowheads="1"/>
          </p:cNvPicPr>
          <p:nvPr/>
        </p:nvPicPr>
        <p:blipFill>
          <a:blip r:embed="rId5" cstate="print">
            <a:lum bright="22000"/>
            <a:extLst>
              <a:ext uri="{28A0092B-C50C-407E-A947-70E740481C1C}">
                <a14:useLocalDpi xmlns:a14="http://schemas.microsoft.com/office/drawing/2010/main" val="0"/>
              </a:ext>
            </a:extLst>
          </a:blip>
          <a:srcRect/>
          <a:stretch>
            <a:fillRect/>
          </a:stretch>
        </p:blipFill>
        <p:spPr bwMode="auto">
          <a:xfrm>
            <a:off x="2933705" y="2114550"/>
            <a:ext cx="1630363" cy="462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26"/>
          <p:cNvSpPr>
            <a:spLocks noChangeArrowheads="1"/>
          </p:cNvSpPr>
          <p:nvPr/>
        </p:nvSpPr>
        <p:spPr bwMode="auto">
          <a:xfrm>
            <a:off x="3390900" y="2114302"/>
            <a:ext cx="914400" cy="414836"/>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40" tIns="40820" rIns="81640" bIns="40820" anchor="ctr">
            <a:spAutoFit/>
          </a:bodyPr>
          <a:lstStyle>
            <a:lvl1pPr defTabSz="815975" eaLnBrk="0" hangingPunct="0">
              <a:defRPr i="1">
                <a:solidFill>
                  <a:schemeClr val="tx1"/>
                </a:solidFill>
                <a:latin typeface="Arial" panose="020B0604020202020204" pitchFamily="34" charset="0"/>
                <a:ea typeface="宋体" panose="02010600030101010101" pitchFamily="2" charset="-122"/>
              </a:defRPr>
            </a:lvl1pPr>
            <a:lvl2pPr marL="742950" indent="-285750" defTabSz="815975" eaLnBrk="0" hangingPunct="0">
              <a:defRPr i="1">
                <a:solidFill>
                  <a:schemeClr val="tx1"/>
                </a:solidFill>
                <a:latin typeface="Arial" panose="020B0604020202020204" pitchFamily="34" charset="0"/>
                <a:ea typeface="宋体" panose="02010600030101010101" pitchFamily="2" charset="-122"/>
              </a:defRPr>
            </a:lvl2pPr>
            <a:lvl3pPr marL="1143000" indent="-228600" defTabSz="815975" eaLnBrk="0" hangingPunct="0">
              <a:defRPr i="1">
                <a:solidFill>
                  <a:schemeClr val="tx1"/>
                </a:solidFill>
                <a:latin typeface="Arial" panose="020B0604020202020204" pitchFamily="34" charset="0"/>
                <a:ea typeface="宋体" panose="02010600030101010101" pitchFamily="2" charset="-122"/>
              </a:defRPr>
            </a:lvl3pPr>
            <a:lvl4pPr marL="1600200" indent="-228600" defTabSz="815975" eaLnBrk="0" hangingPunct="0">
              <a:defRPr i="1">
                <a:solidFill>
                  <a:schemeClr val="tx1"/>
                </a:solidFill>
                <a:latin typeface="Arial" panose="020B0604020202020204" pitchFamily="34" charset="0"/>
                <a:ea typeface="宋体" panose="02010600030101010101" pitchFamily="2" charset="-122"/>
              </a:defRPr>
            </a:lvl4pPr>
            <a:lvl5pPr marL="2057400" indent="-228600" defTabSz="815975" eaLnBrk="0" hangingPunct="0">
              <a:defRPr i="1">
                <a:solidFill>
                  <a:schemeClr val="tx1"/>
                </a:solidFill>
                <a:latin typeface="Arial" panose="020B0604020202020204" pitchFamily="34" charset="0"/>
                <a:ea typeface="宋体" panose="02010600030101010101" pitchFamily="2" charset="-122"/>
              </a:defRPr>
            </a:lvl5pPr>
            <a:lvl6pPr marL="2514600" indent="-228600" defTabSz="815975"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defTabSz="815975"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defTabSz="815975"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defTabSz="815975"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lnSpc>
                <a:spcPct val="120000"/>
              </a:lnSpc>
            </a:pPr>
            <a:r>
              <a:rPr lang="zh-CN" altLang="en-US" b="1">
                <a:solidFill>
                  <a:srgbClr val="FFFFFF"/>
                </a:solidFill>
                <a:ea typeface="楷体" panose="02010609060101010101" pitchFamily="49" charset="-122"/>
              </a:rPr>
              <a:t>文字</a:t>
            </a:r>
            <a:endParaRPr lang="zh-CN" altLang="en-US" b="1">
              <a:solidFill>
                <a:srgbClr val="FFFFFF"/>
              </a:solidFill>
              <a:ea typeface="楷体" panose="02010609060101010101" pitchFamily="49" charset="-122"/>
            </a:endParaRPr>
          </a:p>
        </p:txBody>
      </p:sp>
      <p:pic>
        <p:nvPicPr>
          <p:cNvPr id="15" name="Picture 127" descr="83"/>
          <p:cNvPicPr>
            <a:picLocks noChangeAspect="1" noChangeArrowheads="1"/>
          </p:cNvPicPr>
          <p:nvPr/>
        </p:nvPicPr>
        <p:blipFill>
          <a:blip r:embed="rId6" cstate="print">
            <a:lum bright="22000"/>
            <a:extLst>
              <a:ext uri="{28A0092B-C50C-407E-A947-70E740481C1C}">
                <a14:useLocalDpi xmlns:a14="http://schemas.microsoft.com/office/drawing/2010/main" val="0"/>
              </a:ext>
            </a:extLst>
          </a:blip>
          <a:srcRect/>
          <a:stretch>
            <a:fillRect/>
          </a:stretch>
        </p:blipFill>
        <p:spPr bwMode="auto">
          <a:xfrm>
            <a:off x="1865313" y="2731772"/>
            <a:ext cx="1631950" cy="464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28"/>
          <p:cNvSpPr>
            <a:spLocks noChangeArrowheads="1"/>
          </p:cNvSpPr>
          <p:nvPr/>
        </p:nvSpPr>
        <p:spPr bwMode="auto">
          <a:xfrm>
            <a:off x="2324100" y="2731522"/>
            <a:ext cx="914400" cy="414836"/>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40" tIns="40820" rIns="81640" bIns="40820" anchor="ctr">
            <a:spAutoFit/>
          </a:bodyPr>
          <a:lstStyle>
            <a:lvl1pPr defTabSz="815975" eaLnBrk="0" hangingPunct="0">
              <a:defRPr i="1">
                <a:solidFill>
                  <a:schemeClr val="tx1"/>
                </a:solidFill>
                <a:latin typeface="Arial" panose="020B0604020202020204" pitchFamily="34" charset="0"/>
                <a:ea typeface="宋体" panose="02010600030101010101" pitchFamily="2" charset="-122"/>
              </a:defRPr>
            </a:lvl1pPr>
            <a:lvl2pPr marL="742950" indent="-285750" defTabSz="815975" eaLnBrk="0" hangingPunct="0">
              <a:defRPr i="1">
                <a:solidFill>
                  <a:schemeClr val="tx1"/>
                </a:solidFill>
                <a:latin typeface="Arial" panose="020B0604020202020204" pitchFamily="34" charset="0"/>
                <a:ea typeface="宋体" panose="02010600030101010101" pitchFamily="2" charset="-122"/>
              </a:defRPr>
            </a:lvl2pPr>
            <a:lvl3pPr marL="1143000" indent="-228600" defTabSz="815975" eaLnBrk="0" hangingPunct="0">
              <a:defRPr i="1">
                <a:solidFill>
                  <a:schemeClr val="tx1"/>
                </a:solidFill>
                <a:latin typeface="Arial" panose="020B0604020202020204" pitchFamily="34" charset="0"/>
                <a:ea typeface="宋体" panose="02010600030101010101" pitchFamily="2" charset="-122"/>
              </a:defRPr>
            </a:lvl3pPr>
            <a:lvl4pPr marL="1600200" indent="-228600" defTabSz="815975" eaLnBrk="0" hangingPunct="0">
              <a:defRPr i="1">
                <a:solidFill>
                  <a:schemeClr val="tx1"/>
                </a:solidFill>
                <a:latin typeface="Arial" panose="020B0604020202020204" pitchFamily="34" charset="0"/>
                <a:ea typeface="宋体" panose="02010600030101010101" pitchFamily="2" charset="-122"/>
              </a:defRPr>
            </a:lvl4pPr>
            <a:lvl5pPr marL="2057400" indent="-228600" defTabSz="815975" eaLnBrk="0" hangingPunct="0">
              <a:defRPr i="1">
                <a:solidFill>
                  <a:schemeClr val="tx1"/>
                </a:solidFill>
                <a:latin typeface="Arial" panose="020B0604020202020204" pitchFamily="34" charset="0"/>
                <a:ea typeface="宋体" panose="02010600030101010101" pitchFamily="2" charset="-122"/>
              </a:defRPr>
            </a:lvl5pPr>
            <a:lvl6pPr marL="2514600" indent="-228600" defTabSz="815975"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defTabSz="815975"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defTabSz="815975"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defTabSz="815975"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lnSpc>
                <a:spcPct val="120000"/>
              </a:lnSpc>
            </a:pPr>
            <a:r>
              <a:rPr lang="zh-CN" altLang="en-US" b="1">
                <a:solidFill>
                  <a:srgbClr val="FFFFFF"/>
                </a:solidFill>
                <a:ea typeface="楷体" panose="02010609060101010101" pitchFamily="49" charset="-122"/>
              </a:rPr>
              <a:t>文字</a:t>
            </a:r>
            <a:endParaRPr lang="zh-CN" altLang="en-US" b="1">
              <a:solidFill>
                <a:srgbClr val="FFFFFF"/>
              </a:solidFill>
              <a:ea typeface="楷体" panose="02010609060101010101" pitchFamily="49" charset="-122"/>
            </a:endParaRPr>
          </a:p>
        </p:txBody>
      </p:sp>
      <p:pic>
        <p:nvPicPr>
          <p:cNvPr id="17" name="Picture 129" descr="83"/>
          <p:cNvPicPr>
            <a:picLocks noChangeAspect="1" noChangeArrowheads="1"/>
          </p:cNvPicPr>
          <p:nvPr/>
        </p:nvPicPr>
        <p:blipFill>
          <a:blip r:embed="rId5" cstate="print">
            <a:lum bright="22000"/>
            <a:extLst>
              <a:ext uri="{28A0092B-C50C-407E-A947-70E740481C1C}">
                <a14:useLocalDpi xmlns:a14="http://schemas.microsoft.com/office/drawing/2010/main" val="0"/>
              </a:ext>
            </a:extLst>
          </a:blip>
          <a:srcRect/>
          <a:stretch>
            <a:fillRect/>
          </a:stretch>
        </p:blipFill>
        <p:spPr bwMode="auto">
          <a:xfrm>
            <a:off x="539750" y="3607594"/>
            <a:ext cx="1631950" cy="462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30"/>
          <p:cNvSpPr>
            <a:spLocks noChangeArrowheads="1"/>
          </p:cNvSpPr>
          <p:nvPr/>
        </p:nvSpPr>
        <p:spPr bwMode="auto">
          <a:xfrm>
            <a:off x="996950" y="3605917"/>
            <a:ext cx="914400" cy="414836"/>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40" tIns="40820" rIns="81640" bIns="40820" anchor="ctr">
            <a:spAutoFit/>
          </a:bodyPr>
          <a:lstStyle>
            <a:lvl1pPr defTabSz="815975" eaLnBrk="0" hangingPunct="0">
              <a:defRPr i="1">
                <a:solidFill>
                  <a:schemeClr val="tx1"/>
                </a:solidFill>
                <a:latin typeface="Arial" panose="020B0604020202020204" pitchFamily="34" charset="0"/>
                <a:ea typeface="宋体" panose="02010600030101010101" pitchFamily="2" charset="-122"/>
              </a:defRPr>
            </a:lvl1pPr>
            <a:lvl2pPr marL="742950" indent="-285750" defTabSz="815975" eaLnBrk="0" hangingPunct="0">
              <a:defRPr i="1">
                <a:solidFill>
                  <a:schemeClr val="tx1"/>
                </a:solidFill>
                <a:latin typeface="Arial" panose="020B0604020202020204" pitchFamily="34" charset="0"/>
                <a:ea typeface="宋体" panose="02010600030101010101" pitchFamily="2" charset="-122"/>
              </a:defRPr>
            </a:lvl2pPr>
            <a:lvl3pPr marL="1143000" indent="-228600" defTabSz="815975" eaLnBrk="0" hangingPunct="0">
              <a:defRPr i="1">
                <a:solidFill>
                  <a:schemeClr val="tx1"/>
                </a:solidFill>
                <a:latin typeface="Arial" panose="020B0604020202020204" pitchFamily="34" charset="0"/>
                <a:ea typeface="宋体" panose="02010600030101010101" pitchFamily="2" charset="-122"/>
              </a:defRPr>
            </a:lvl3pPr>
            <a:lvl4pPr marL="1600200" indent="-228600" defTabSz="815975" eaLnBrk="0" hangingPunct="0">
              <a:defRPr i="1">
                <a:solidFill>
                  <a:schemeClr val="tx1"/>
                </a:solidFill>
                <a:latin typeface="Arial" panose="020B0604020202020204" pitchFamily="34" charset="0"/>
                <a:ea typeface="宋体" panose="02010600030101010101" pitchFamily="2" charset="-122"/>
              </a:defRPr>
            </a:lvl4pPr>
            <a:lvl5pPr marL="2057400" indent="-228600" defTabSz="815975" eaLnBrk="0" hangingPunct="0">
              <a:defRPr i="1">
                <a:solidFill>
                  <a:schemeClr val="tx1"/>
                </a:solidFill>
                <a:latin typeface="Arial" panose="020B0604020202020204" pitchFamily="34" charset="0"/>
                <a:ea typeface="宋体" panose="02010600030101010101" pitchFamily="2" charset="-122"/>
              </a:defRPr>
            </a:lvl5pPr>
            <a:lvl6pPr marL="2514600" indent="-228600" defTabSz="815975"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defTabSz="815975"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defTabSz="815975"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defTabSz="815975"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lnSpc>
                <a:spcPct val="120000"/>
              </a:lnSpc>
            </a:pPr>
            <a:r>
              <a:rPr lang="zh-CN" altLang="en-US" b="1">
                <a:solidFill>
                  <a:srgbClr val="FFFFFF"/>
                </a:solidFill>
                <a:ea typeface="楷体" panose="02010609060101010101" pitchFamily="49" charset="-122"/>
              </a:rPr>
              <a:t>文字</a:t>
            </a:r>
            <a:endParaRPr lang="zh-CN" altLang="en-US" b="1">
              <a:solidFill>
                <a:srgbClr val="FFFFFF"/>
              </a:solidFill>
              <a:ea typeface="楷体" panose="02010609060101010101" pitchFamily="49" charset="-122"/>
            </a:endParaRPr>
          </a:p>
        </p:txBody>
      </p:sp>
      <p:sp>
        <p:nvSpPr>
          <p:cNvPr id="19" name="Rectangle 131"/>
          <p:cNvSpPr>
            <a:spLocks noChangeArrowheads="1"/>
          </p:cNvSpPr>
          <p:nvPr/>
        </p:nvSpPr>
        <p:spPr bwMode="auto">
          <a:xfrm>
            <a:off x="6134100" y="1834805"/>
            <a:ext cx="1600200" cy="599502"/>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40" tIns="40820" rIns="81640" bIns="40820" anchor="ctr">
            <a:spAutoFit/>
          </a:bodyPr>
          <a:lstStyle>
            <a:lvl1pPr defTabSz="815975" eaLnBrk="0" hangingPunct="0">
              <a:defRPr i="1">
                <a:solidFill>
                  <a:schemeClr val="tx1"/>
                </a:solidFill>
                <a:latin typeface="Arial" panose="020B0604020202020204" pitchFamily="34" charset="0"/>
                <a:ea typeface="宋体" panose="02010600030101010101" pitchFamily="2" charset="-122"/>
              </a:defRPr>
            </a:lvl1pPr>
            <a:lvl2pPr marL="742950" indent="-285750" defTabSz="815975" eaLnBrk="0" hangingPunct="0">
              <a:defRPr i="1">
                <a:solidFill>
                  <a:schemeClr val="tx1"/>
                </a:solidFill>
                <a:latin typeface="Arial" panose="020B0604020202020204" pitchFamily="34" charset="0"/>
                <a:ea typeface="宋体" panose="02010600030101010101" pitchFamily="2" charset="-122"/>
              </a:defRPr>
            </a:lvl2pPr>
            <a:lvl3pPr marL="1143000" indent="-228600" defTabSz="815975" eaLnBrk="0" hangingPunct="0">
              <a:defRPr i="1">
                <a:solidFill>
                  <a:schemeClr val="tx1"/>
                </a:solidFill>
                <a:latin typeface="Arial" panose="020B0604020202020204" pitchFamily="34" charset="0"/>
                <a:ea typeface="宋体" panose="02010600030101010101" pitchFamily="2" charset="-122"/>
              </a:defRPr>
            </a:lvl3pPr>
            <a:lvl4pPr marL="1600200" indent="-228600" defTabSz="815975" eaLnBrk="0" hangingPunct="0">
              <a:defRPr i="1">
                <a:solidFill>
                  <a:schemeClr val="tx1"/>
                </a:solidFill>
                <a:latin typeface="Arial" panose="020B0604020202020204" pitchFamily="34" charset="0"/>
                <a:ea typeface="宋体" panose="02010600030101010101" pitchFamily="2" charset="-122"/>
              </a:defRPr>
            </a:lvl4pPr>
            <a:lvl5pPr marL="2057400" indent="-228600" defTabSz="815975" eaLnBrk="0" hangingPunct="0">
              <a:defRPr i="1">
                <a:solidFill>
                  <a:schemeClr val="tx1"/>
                </a:solidFill>
                <a:latin typeface="Arial" panose="020B0604020202020204" pitchFamily="34" charset="0"/>
                <a:ea typeface="宋体" panose="02010600030101010101" pitchFamily="2" charset="-122"/>
              </a:defRPr>
            </a:lvl5pPr>
            <a:lvl6pPr marL="2514600" indent="-228600" defTabSz="815975"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defTabSz="815975"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defTabSz="815975"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defTabSz="815975"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lnSpc>
                <a:spcPct val="120000"/>
              </a:lnSpc>
            </a:pPr>
            <a:r>
              <a:rPr lang="zh-CN" altLang="en-US" sz="1400" b="1">
                <a:solidFill>
                  <a:srgbClr val="000000"/>
                </a:solidFill>
                <a:ea typeface="楷体" panose="02010609060101010101" pitchFamily="49" charset="-122"/>
              </a:rPr>
              <a:t>点击输入相关的文字内容</a:t>
            </a:r>
            <a:endParaRPr lang="zh-CN" altLang="en-US" sz="1400" b="1">
              <a:solidFill>
                <a:srgbClr val="000000"/>
              </a:solidFill>
              <a:ea typeface="楷体" panose="02010609060101010101" pitchFamily="49" charset="-122"/>
            </a:endParaRPr>
          </a:p>
        </p:txBody>
      </p:sp>
      <p:sp>
        <p:nvSpPr>
          <p:cNvPr id="20" name="Rectangle 132"/>
          <p:cNvSpPr>
            <a:spLocks noChangeArrowheads="1"/>
          </p:cNvSpPr>
          <p:nvPr/>
        </p:nvSpPr>
        <p:spPr bwMode="auto">
          <a:xfrm>
            <a:off x="4991100" y="2554895"/>
            <a:ext cx="1600200" cy="599502"/>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40" tIns="40820" rIns="81640" bIns="40820" anchor="ctr">
            <a:spAutoFit/>
          </a:bodyPr>
          <a:lstStyle>
            <a:lvl1pPr defTabSz="815975" eaLnBrk="0" hangingPunct="0">
              <a:defRPr i="1">
                <a:solidFill>
                  <a:schemeClr val="tx1"/>
                </a:solidFill>
                <a:latin typeface="Arial" panose="020B0604020202020204" pitchFamily="34" charset="0"/>
                <a:ea typeface="宋体" panose="02010600030101010101" pitchFamily="2" charset="-122"/>
              </a:defRPr>
            </a:lvl1pPr>
            <a:lvl2pPr marL="742950" indent="-285750" defTabSz="815975" eaLnBrk="0" hangingPunct="0">
              <a:defRPr i="1">
                <a:solidFill>
                  <a:schemeClr val="tx1"/>
                </a:solidFill>
                <a:latin typeface="Arial" panose="020B0604020202020204" pitchFamily="34" charset="0"/>
                <a:ea typeface="宋体" panose="02010600030101010101" pitchFamily="2" charset="-122"/>
              </a:defRPr>
            </a:lvl2pPr>
            <a:lvl3pPr marL="1143000" indent="-228600" defTabSz="815975" eaLnBrk="0" hangingPunct="0">
              <a:defRPr i="1">
                <a:solidFill>
                  <a:schemeClr val="tx1"/>
                </a:solidFill>
                <a:latin typeface="Arial" panose="020B0604020202020204" pitchFamily="34" charset="0"/>
                <a:ea typeface="宋体" panose="02010600030101010101" pitchFamily="2" charset="-122"/>
              </a:defRPr>
            </a:lvl3pPr>
            <a:lvl4pPr marL="1600200" indent="-228600" defTabSz="815975" eaLnBrk="0" hangingPunct="0">
              <a:defRPr i="1">
                <a:solidFill>
                  <a:schemeClr val="tx1"/>
                </a:solidFill>
                <a:latin typeface="Arial" panose="020B0604020202020204" pitchFamily="34" charset="0"/>
                <a:ea typeface="宋体" panose="02010600030101010101" pitchFamily="2" charset="-122"/>
              </a:defRPr>
            </a:lvl4pPr>
            <a:lvl5pPr marL="2057400" indent="-228600" defTabSz="815975" eaLnBrk="0" hangingPunct="0">
              <a:defRPr i="1">
                <a:solidFill>
                  <a:schemeClr val="tx1"/>
                </a:solidFill>
                <a:latin typeface="Arial" panose="020B0604020202020204" pitchFamily="34" charset="0"/>
                <a:ea typeface="宋体" panose="02010600030101010101" pitchFamily="2" charset="-122"/>
              </a:defRPr>
            </a:lvl5pPr>
            <a:lvl6pPr marL="2514600" indent="-228600" defTabSz="815975"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defTabSz="815975"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defTabSz="815975"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defTabSz="815975"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lnSpc>
                <a:spcPct val="120000"/>
              </a:lnSpc>
            </a:pPr>
            <a:r>
              <a:rPr lang="zh-CN" altLang="en-US" sz="1400" b="1">
                <a:solidFill>
                  <a:srgbClr val="000000"/>
                </a:solidFill>
                <a:ea typeface="楷体" panose="02010609060101010101" pitchFamily="49" charset="-122"/>
              </a:rPr>
              <a:t>点击输入相关的文字内容</a:t>
            </a:r>
            <a:endParaRPr lang="zh-CN" altLang="en-US" sz="1400" b="1">
              <a:solidFill>
                <a:srgbClr val="000000"/>
              </a:solidFill>
              <a:ea typeface="楷体" panose="02010609060101010101" pitchFamily="49" charset="-122"/>
            </a:endParaRPr>
          </a:p>
        </p:txBody>
      </p:sp>
      <p:sp>
        <p:nvSpPr>
          <p:cNvPr id="21" name="Rectangle 133"/>
          <p:cNvSpPr>
            <a:spLocks noChangeArrowheads="1"/>
          </p:cNvSpPr>
          <p:nvPr/>
        </p:nvSpPr>
        <p:spPr bwMode="auto">
          <a:xfrm>
            <a:off x="3924300" y="3280700"/>
            <a:ext cx="1600200" cy="599502"/>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40" tIns="40820" rIns="81640" bIns="40820" anchor="ctr">
            <a:spAutoFit/>
          </a:bodyPr>
          <a:lstStyle>
            <a:lvl1pPr defTabSz="815975" eaLnBrk="0" hangingPunct="0">
              <a:defRPr i="1">
                <a:solidFill>
                  <a:schemeClr val="tx1"/>
                </a:solidFill>
                <a:latin typeface="Arial" panose="020B0604020202020204" pitchFamily="34" charset="0"/>
                <a:ea typeface="宋体" panose="02010600030101010101" pitchFamily="2" charset="-122"/>
              </a:defRPr>
            </a:lvl1pPr>
            <a:lvl2pPr marL="742950" indent="-285750" defTabSz="815975" eaLnBrk="0" hangingPunct="0">
              <a:defRPr i="1">
                <a:solidFill>
                  <a:schemeClr val="tx1"/>
                </a:solidFill>
                <a:latin typeface="Arial" panose="020B0604020202020204" pitchFamily="34" charset="0"/>
                <a:ea typeface="宋体" panose="02010600030101010101" pitchFamily="2" charset="-122"/>
              </a:defRPr>
            </a:lvl2pPr>
            <a:lvl3pPr marL="1143000" indent="-228600" defTabSz="815975" eaLnBrk="0" hangingPunct="0">
              <a:defRPr i="1">
                <a:solidFill>
                  <a:schemeClr val="tx1"/>
                </a:solidFill>
                <a:latin typeface="Arial" panose="020B0604020202020204" pitchFamily="34" charset="0"/>
                <a:ea typeface="宋体" panose="02010600030101010101" pitchFamily="2" charset="-122"/>
              </a:defRPr>
            </a:lvl3pPr>
            <a:lvl4pPr marL="1600200" indent="-228600" defTabSz="815975" eaLnBrk="0" hangingPunct="0">
              <a:defRPr i="1">
                <a:solidFill>
                  <a:schemeClr val="tx1"/>
                </a:solidFill>
                <a:latin typeface="Arial" panose="020B0604020202020204" pitchFamily="34" charset="0"/>
                <a:ea typeface="宋体" panose="02010600030101010101" pitchFamily="2" charset="-122"/>
              </a:defRPr>
            </a:lvl4pPr>
            <a:lvl5pPr marL="2057400" indent="-228600" defTabSz="815975" eaLnBrk="0" hangingPunct="0">
              <a:defRPr i="1">
                <a:solidFill>
                  <a:schemeClr val="tx1"/>
                </a:solidFill>
                <a:latin typeface="Arial" panose="020B0604020202020204" pitchFamily="34" charset="0"/>
                <a:ea typeface="宋体" panose="02010600030101010101" pitchFamily="2" charset="-122"/>
              </a:defRPr>
            </a:lvl5pPr>
            <a:lvl6pPr marL="2514600" indent="-228600" defTabSz="815975"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defTabSz="815975"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defTabSz="815975"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defTabSz="815975"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lnSpc>
                <a:spcPct val="120000"/>
              </a:lnSpc>
            </a:pPr>
            <a:r>
              <a:rPr lang="zh-CN" altLang="en-US" sz="1400" b="1">
                <a:solidFill>
                  <a:srgbClr val="000000"/>
                </a:solidFill>
                <a:ea typeface="楷体" panose="02010609060101010101" pitchFamily="49" charset="-122"/>
              </a:rPr>
              <a:t>点击输入相关的文字内容</a:t>
            </a:r>
            <a:endParaRPr lang="zh-CN" altLang="en-US" sz="1400" b="1">
              <a:solidFill>
                <a:srgbClr val="000000"/>
              </a:solidFill>
              <a:ea typeface="楷体" panose="02010609060101010101" pitchFamily="49" charset="-122"/>
            </a:endParaRPr>
          </a:p>
        </p:txBody>
      </p:sp>
      <p:sp>
        <p:nvSpPr>
          <p:cNvPr id="22" name="Rectangle 134"/>
          <p:cNvSpPr>
            <a:spLocks noChangeArrowheads="1"/>
          </p:cNvSpPr>
          <p:nvPr/>
        </p:nvSpPr>
        <p:spPr bwMode="auto">
          <a:xfrm>
            <a:off x="2705100" y="4000788"/>
            <a:ext cx="1600200" cy="599502"/>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40" tIns="40820" rIns="81640" bIns="40820" anchor="ctr">
            <a:spAutoFit/>
          </a:bodyPr>
          <a:lstStyle>
            <a:lvl1pPr defTabSz="815975" eaLnBrk="0" hangingPunct="0">
              <a:defRPr i="1">
                <a:solidFill>
                  <a:schemeClr val="tx1"/>
                </a:solidFill>
                <a:latin typeface="Arial" panose="020B0604020202020204" pitchFamily="34" charset="0"/>
                <a:ea typeface="宋体" panose="02010600030101010101" pitchFamily="2" charset="-122"/>
              </a:defRPr>
            </a:lvl1pPr>
            <a:lvl2pPr marL="742950" indent="-285750" defTabSz="815975" eaLnBrk="0" hangingPunct="0">
              <a:defRPr i="1">
                <a:solidFill>
                  <a:schemeClr val="tx1"/>
                </a:solidFill>
                <a:latin typeface="Arial" panose="020B0604020202020204" pitchFamily="34" charset="0"/>
                <a:ea typeface="宋体" panose="02010600030101010101" pitchFamily="2" charset="-122"/>
              </a:defRPr>
            </a:lvl2pPr>
            <a:lvl3pPr marL="1143000" indent="-228600" defTabSz="815975" eaLnBrk="0" hangingPunct="0">
              <a:defRPr i="1">
                <a:solidFill>
                  <a:schemeClr val="tx1"/>
                </a:solidFill>
                <a:latin typeface="Arial" panose="020B0604020202020204" pitchFamily="34" charset="0"/>
                <a:ea typeface="宋体" panose="02010600030101010101" pitchFamily="2" charset="-122"/>
              </a:defRPr>
            </a:lvl3pPr>
            <a:lvl4pPr marL="1600200" indent="-228600" defTabSz="815975" eaLnBrk="0" hangingPunct="0">
              <a:defRPr i="1">
                <a:solidFill>
                  <a:schemeClr val="tx1"/>
                </a:solidFill>
                <a:latin typeface="Arial" panose="020B0604020202020204" pitchFamily="34" charset="0"/>
                <a:ea typeface="宋体" panose="02010600030101010101" pitchFamily="2" charset="-122"/>
              </a:defRPr>
            </a:lvl4pPr>
            <a:lvl5pPr marL="2057400" indent="-228600" defTabSz="815975" eaLnBrk="0" hangingPunct="0">
              <a:defRPr i="1">
                <a:solidFill>
                  <a:schemeClr val="tx1"/>
                </a:solidFill>
                <a:latin typeface="Arial" panose="020B0604020202020204" pitchFamily="34" charset="0"/>
                <a:ea typeface="宋体" panose="02010600030101010101" pitchFamily="2" charset="-122"/>
              </a:defRPr>
            </a:lvl5pPr>
            <a:lvl6pPr marL="2514600" indent="-228600" defTabSz="815975"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defTabSz="815975"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defTabSz="815975"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defTabSz="815975"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lnSpc>
                <a:spcPct val="120000"/>
              </a:lnSpc>
            </a:pPr>
            <a:r>
              <a:rPr lang="zh-CN" altLang="en-US" sz="1400" b="1">
                <a:solidFill>
                  <a:srgbClr val="000000"/>
                </a:solidFill>
                <a:ea typeface="楷体" panose="02010609060101010101" pitchFamily="49" charset="-122"/>
              </a:rPr>
              <a:t>点击输入相关的文字内容</a:t>
            </a:r>
            <a:endParaRPr lang="zh-CN" altLang="en-US" sz="1400" b="1">
              <a:solidFill>
                <a:srgbClr val="000000"/>
              </a:solidFill>
              <a:ea typeface="楷体" panose="02010609060101010101" pitchFamily="49" charset="-122"/>
            </a:endParaRPr>
          </a:p>
        </p:txBody>
      </p:sp>
      <p:pic>
        <p:nvPicPr>
          <p:cNvPr id="23" name="Picture 115" descr="6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76900" y="1210154"/>
            <a:ext cx="1295400" cy="801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8" descr="4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8531166">
            <a:off x="2671763" y="3467579"/>
            <a:ext cx="927100" cy="280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8" descr="4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8531166">
            <a:off x="3846513" y="2720342"/>
            <a:ext cx="927100" cy="280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8" descr="4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8531166">
            <a:off x="5068888" y="1948817"/>
            <a:ext cx="927100" cy="280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 descr="D:\png\01010000288888_0004_图层-16.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41066" y="3146359"/>
            <a:ext cx="1595119" cy="14689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par>
                          <p:cTn id="11" fill="hold">
                            <p:stCondLst>
                              <p:cond delay="1000"/>
                            </p:stCondLst>
                            <p:childTnLst>
                              <p:par>
                                <p:cTn id="12" presetID="55" presetClass="entr" presetSubtype="0"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1000" fill="hold"/>
                                        <p:tgtEl>
                                          <p:spTgt spid="17"/>
                                        </p:tgtEl>
                                        <p:attrNameLst>
                                          <p:attrName>ppt_w</p:attrName>
                                        </p:attrNameLst>
                                      </p:cBhvr>
                                      <p:tavLst>
                                        <p:tav tm="0">
                                          <p:val>
                                            <p:strVal val="#ppt_w*0.70"/>
                                          </p:val>
                                        </p:tav>
                                        <p:tav tm="100000">
                                          <p:val>
                                            <p:strVal val="#ppt_w"/>
                                          </p:val>
                                        </p:tav>
                                      </p:tavLst>
                                    </p:anim>
                                    <p:anim calcmode="lin" valueType="num">
                                      <p:cBhvr>
                                        <p:cTn id="15" dur="1000" fill="hold"/>
                                        <p:tgtEl>
                                          <p:spTgt spid="17"/>
                                        </p:tgtEl>
                                        <p:attrNameLst>
                                          <p:attrName>ppt_h</p:attrName>
                                        </p:attrNameLst>
                                      </p:cBhvr>
                                      <p:tavLst>
                                        <p:tav tm="0">
                                          <p:val>
                                            <p:strVal val="#ppt_h"/>
                                          </p:val>
                                        </p:tav>
                                        <p:tav tm="100000">
                                          <p:val>
                                            <p:strVal val="#ppt_h"/>
                                          </p:val>
                                        </p:tav>
                                      </p:tavLst>
                                    </p:anim>
                                    <p:animEffect transition="in" filter="fade">
                                      <p:cBhvr>
                                        <p:cTn id="16" dur="1000"/>
                                        <p:tgtEl>
                                          <p:spTgt spid="17"/>
                                        </p:tgtEl>
                                      </p:cBhvr>
                                    </p:animEffect>
                                  </p:childTnLst>
                                </p:cTn>
                              </p:par>
                            </p:childTnLst>
                          </p:cTn>
                        </p:par>
                        <p:par>
                          <p:cTn id="17" fill="hold">
                            <p:stCondLst>
                              <p:cond delay="2000"/>
                            </p:stCondLst>
                            <p:childTnLst>
                              <p:par>
                                <p:cTn id="18" presetID="2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left)">
                                      <p:cBhvr>
                                        <p:cTn id="20" dur="1000"/>
                                        <p:tgtEl>
                                          <p:spTgt spid="18"/>
                                        </p:tgtEl>
                                      </p:cBhvr>
                                    </p:animEffect>
                                  </p:childTnLst>
                                </p:cTn>
                              </p:par>
                            </p:childTnLst>
                          </p:cTn>
                        </p:par>
                        <p:par>
                          <p:cTn id="21" fill="hold">
                            <p:stCondLst>
                              <p:cond delay="3000"/>
                            </p:stCondLst>
                            <p:childTnLst>
                              <p:par>
                                <p:cTn id="22" presetID="47" presetClass="entr" presetSubtype="0" fill="hold" grpId="0" nodeType="after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1000"/>
                                        <p:tgtEl>
                                          <p:spTgt spid="22"/>
                                        </p:tgtEl>
                                      </p:cBhvr>
                                    </p:animEffect>
                                    <p:anim calcmode="lin" valueType="num">
                                      <p:cBhvr>
                                        <p:cTn id="25" dur="1000" fill="hold"/>
                                        <p:tgtEl>
                                          <p:spTgt spid="22"/>
                                        </p:tgtEl>
                                        <p:attrNameLst>
                                          <p:attrName>ppt_x</p:attrName>
                                        </p:attrNameLst>
                                      </p:cBhvr>
                                      <p:tavLst>
                                        <p:tav tm="0">
                                          <p:val>
                                            <p:strVal val="#ppt_x"/>
                                          </p:val>
                                        </p:tav>
                                        <p:tav tm="100000">
                                          <p:val>
                                            <p:strVal val="#ppt_x"/>
                                          </p:val>
                                        </p:tav>
                                      </p:tavLst>
                                    </p:anim>
                                    <p:anim calcmode="lin" valueType="num">
                                      <p:cBhvr>
                                        <p:cTn id="26" dur="1000" fill="hold"/>
                                        <p:tgtEl>
                                          <p:spTgt spid="22"/>
                                        </p:tgtEl>
                                        <p:attrNameLst>
                                          <p:attrName>ppt_y</p:attrName>
                                        </p:attrNameLst>
                                      </p:cBhvr>
                                      <p:tavLst>
                                        <p:tav tm="0">
                                          <p:val>
                                            <p:strVal val="#ppt_y-.1"/>
                                          </p:val>
                                        </p:tav>
                                        <p:tav tm="100000">
                                          <p:val>
                                            <p:strVal val="#ppt_y"/>
                                          </p:val>
                                        </p:tav>
                                      </p:tavLst>
                                    </p:anim>
                                  </p:childTnLst>
                                </p:cTn>
                              </p:par>
                            </p:childTnLst>
                          </p:cTn>
                        </p:par>
                        <p:par>
                          <p:cTn id="27" fill="hold">
                            <p:stCondLst>
                              <p:cond delay="4000"/>
                            </p:stCondLst>
                            <p:childTnLst>
                              <p:par>
                                <p:cTn id="28" presetID="22" presetClass="entr" presetSubtype="4" fill="hold" nodeType="after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down)">
                                      <p:cBhvr>
                                        <p:cTn id="30" dur="500"/>
                                        <p:tgtEl>
                                          <p:spTgt spid="24"/>
                                        </p:tgtEl>
                                      </p:cBhvr>
                                    </p:animEffect>
                                  </p:childTnLst>
                                </p:cTn>
                              </p:par>
                            </p:childTnLst>
                          </p:cTn>
                        </p:par>
                        <p:par>
                          <p:cTn id="31" fill="hold">
                            <p:stCondLst>
                              <p:cond delay="4500"/>
                            </p:stCondLst>
                            <p:childTnLst>
                              <p:par>
                                <p:cTn id="32" presetID="31" presetClass="entr" presetSubtype="0" fill="hold" nodeType="afterEffect">
                                  <p:stCondLst>
                                    <p:cond delay="0"/>
                                  </p:stCondLst>
                                  <p:iterate type="lt">
                                    <p:tmPct val="5000"/>
                                  </p:iterate>
                                  <p:childTnLst>
                                    <p:set>
                                      <p:cBhvr>
                                        <p:cTn id="33" dur="1" fill="hold">
                                          <p:stCondLst>
                                            <p:cond delay="0"/>
                                          </p:stCondLst>
                                        </p:cTn>
                                        <p:tgtEl>
                                          <p:spTgt spid="10"/>
                                        </p:tgtEl>
                                        <p:attrNameLst>
                                          <p:attrName>style.visibility</p:attrName>
                                        </p:attrNameLst>
                                      </p:cBhvr>
                                      <p:to>
                                        <p:strVal val="visible"/>
                                      </p:to>
                                    </p:set>
                                    <p:anim calcmode="lin" valueType="num">
                                      <p:cBhvr>
                                        <p:cTn id="34" dur="1000" fill="hold"/>
                                        <p:tgtEl>
                                          <p:spTgt spid="10"/>
                                        </p:tgtEl>
                                        <p:attrNameLst>
                                          <p:attrName>ppt_w</p:attrName>
                                        </p:attrNameLst>
                                      </p:cBhvr>
                                      <p:tavLst>
                                        <p:tav tm="0">
                                          <p:val>
                                            <p:fltVal val="0"/>
                                          </p:val>
                                        </p:tav>
                                        <p:tav tm="100000">
                                          <p:val>
                                            <p:strVal val="#ppt_w"/>
                                          </p:val>
                                        </p:tav>
                                      </p:tavLst>
                                    </p:anim>
                                    <p:anim calcmode="lin" valueType="num">
                                      <p:cBhvr>
                                        <p:cTn id="35" dur="1000" fill="hold"/>
                                        <p:tgtEl>
                                          <p:spTgt spid="10"/>
                                        </p:tgtEl>
                                        <p:attrNameLst>
                                          <p:attrName>ppt_h</p:attrName>
                                        </p:attrNameLst>
                                      </p:cBhvr>
                                      <p:tavLst>
                                        <p:tav tm="0">
                                          <p:val>
                                            <p:fltVal val="0"/>
                                          </p:val>
                                        </p:tav>
                                        <p:tav tm="100000">
                                          <p:val>
                                            <p:strVal val="#ppt_h"/>
                                          </p:val>
                                        </p:tav>
                                      </p:tavLst>
                                    </p:anim>
                                    <p:anim calcmode="lin" valueType="num">
                                      <p:cBhvr>
                                        <p:cTn id="36" dur="1000" fill="hold"/>
                                        <p:tgtEl>
                                          <p:spTgt spid="10"/>
                                        </p:tgtEl>
                                        <p:attrNameLst>
                                          <p:attrName>style.rotation</p:attrName>
                                        </p:attrNameLst>
                                      </p:cBhvr>
                                      <p:tavLst>
                                        <p:tav tm="0">
                                          <p:val>
                                            <p:fltVal val="90"/>
                                          </p:val>
                                        </p:tav>
                                        <p:tav tm="100000">
                                          <p:val>
                                            <p:fltVal val="0"/>
                                          </p:val>
                                        </p:tav>
                                      </p:tavLst>
                                    </p:anim>
                                    <p:animEffect transition="in" filter="fade">
                                      <p:cBhvr>
                                        <p:cTn id="37" dur="1000"/>
                                        <p:tgtEl>
                                          <p:spTgt spid="10"/>
                                        </p:tgtEl>
                                      </p:cBhvr>
                                    </p:animEffect>
                                  </p:childTnLst>
                                </p:cTn>
                              </p:par>
                            </p:childTnLst>
                          </p:cTn>
                        </p:par>
                        <p:par>
                          <p:cTn id="38" fill="hold">
                            <p:stCondLst>
                              <p:cond delay="5500"/>
                            </p:stCondLst>
                            <p:childTnLst>
                              <p:par>
                                <p:cTn id="39" presetID="55" presetClass="entr" presetSubtype="0" fill="hold" nodeType="after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1000" fill="hold"/>
                                        <p:tgtEl>
                                          <p:spTgt spid="15"/>
                                        </p:tgtEl>
                                        <p:attrNameLst>
                                          <p:attrName>ppt_w</p:attrName>
                                        </p:attrNameLst>
                                      </p:cBhvr>
                                      <p:tavLst>
                                        <p:tav tm="0">
                                          <p:val>
                                            <p:strVal val="#ppt_w*0.70"/>
                                          </p:val>
                                        </p:tav>
                                        <p:tav tm="100000">
                                          <p:val>
                                            <p:strVal val="#ppt_w"/>
                                          </p:val>
                                        </p:tav>
                                      </p:tavLst>
                                    </p:anim>
                                    <p:anim calcmode="lin" valueType="num">
                                      <p:cBhvr>
                                        <p:cTn id="42" dur="1000" fill="hold"/>
                                        <p:tgtEl>
                                          <p:spTgt spid="15"/>
                                        </p:tgtEl>
                                        <p:attrNameLst>
                                          <p:attrName>ppt_h</p:attrName>
                                        </p:attrNameLst>
                                      </p:cBhvr>
                                      <p:tavLst>
                                        <p:tav tm="0">
                                          <p:val>
                                            <p:strVal val="#ppt_h"/>
                                          </p:val>
                                        </p:tav>
                                        <p:tav tm="100000">
                                          <p:val>
                                            <p:strVal val="#ppt_h"/>
                                          </p:val>
                                        </p:tav>
                                      </p:tavLst>
                                    </p:anim>
                                    <p:animEffect transition="in" filter="fade">
                                      <p:cBhvr>
                                        <p:cTn id="43" dur="1000"/>
                                        <p:tgtEl>
                                          <p:spTgt spid="15"/>
                                        </p:tgtEl>
                                      </p:cBhvr>
                                    </p:animEffect>
                                  </p:childTnLst>
                                </p:cTn>
                              </p:par>
                            </p:childTnLst>
                          </p:cTn>
                        </p:par>
                        <p:par>
                          <p:cTn id="44" fill="hold">
                            <p:stCondLst>
                              <p:cond delay="6500"/>
                            </p:stCondLst>
                            <p:childTnLst>
                              <p:par>
                                <p:cTn id="45" presetID="22" presetClass="entr" presetSubtype="8"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left)">
                                      <p:cBhvr>
                                        <p:cTn id="47" dur="1000"/>
                                        <p:tgtEl>
                                          <p:spTgt spid="16"/>
                                        </p:tgtEl>
                                      </p:cBhvr>
                                    </p:animEffect>
                                  </p:childTnLst>
                                </p:cTn>
                              </p:par>
                            </p:childTnLst>
                          </p:cTn>
                        </p:par>
                        <p:par>
                          <p:cTn id="48" fill="hold">
                            <p:stCondLst>
                              <p:cond delay="7500"/>
                            </p:stCondLst>
                            <p:childTnLst>
                              <p:par>
                                <p:cTn id="49" presetID="47" presetClass="entr" presetSubtype="0" fill="hold" grpId="0" nodeType="after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1000"/>
                                        <p:tgtEl>
                                          <p:spTgt spid="21"/>
                                        </p:tgtEl>
                                      </p:cBhvr>
                                    </p:animEffect>
                                    <p:anim calcmode="lin" valueType="num">
                                      <p:cBhvr>
                                        <p:cTn id="52" dur="1000" fill="hold"/>
                                        <p:tgtEl>
                                          <p:spTgt spid="21"/>
                                        </p:tgtEl>
                                        <p:attrNameLst>
                                          <p:attrName>ppt_x</p:attrName>
                                        </p:attrNameLst>
                                      </p:cBhvr>
                                      <p:tavLst>
                                        <p:tav tm="0">
                                          <p:val>
                                            <p:strVal val="#ppt_x"/>
                                          </p:val>
                                        </p:tav>
                                        <p:tav tm="100000">
                                          <p:val>
                                            <p:strVal val="#ppt_x"/>
                                          </p:val>
                                        </p:tav>
                                      </p:tavLst>
                                    </p:anim>
                                    <p:anim calcmode="lin" valueType="num">
                                      <p:cBhvr>
                                        <p:cTn id="53" dur="1000" fill="hold"/>
                                        <p:tgtEl>
                                          <p:spTgt spid="21"/>
                                        </p:tgtEl>
                                        <p:attrNameLst>
                                          <p:attrName>ppt_y</p:attrName>
                                        </p:attrNameLst>
                                      </p:cBhvr>
                                      <p:tavLst>
                                        <p:tav tm="0">
                                          <p:val>
                                            <p:strVal val="#ppt_y-.1"/>
                                          </p:val>
                                        </p:tav>
                                        <p:tav tm="100000">
                                          <p:val>
                                            <p:strVal val="#ppt_y"/>
                                          </p:val>
                                        </p:tav>
                                      </p:tavLst>
                                    </p:anim>
                                  </p:childTnLst>
                                </p:cTn>
                              </p:par>
                            </p:childTnLst>
                          </p:cTn>
                        </p:par>
                        <p:par>
                          <p:cTn id="54" fill="hold">
                            <p:stCondLst>
                              <p:cond delay="8500"/>
                            </p:stCondLst>
                            <p:childTnLst>
                              <p:par>
                                <p:cTn id="55" presetID="22" presetClass="entr" presetSubtype="4" fill="hold" nodeType="after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wipe(down)">
                                      <p:cBhvr>
                                        <p:cTn id="57" dur="500"/>
                                        <p:tgtEl>
                                          <p:spTgt spid="25"/>
                                        </p:tgtEl>
                                      </p:cBhvr>
                                    </p:animEffect>
                                  </p:childTnLst>
                                </p:cTn>
                              </p:par>
                            </p:childTnLst>
                          </p:cTn>
                        </p:par>
                        <p:par>
                          <p:cTn id="58" fill="hold">
                            <p:stCondLst>
                              <p:cond delay="9000"/>
                            </p:stCondLst>
                            <p:childTnLst>
                              <p:par>
                                <p:cTn id="59" presetID="31" presetClass="entr" presetSubtype="0" fill="hold" nodeType="afterEffect">
                                  <p:stCondLst>
                                    <p:cond delay="0"/>
                                  </p:stCondLst>
                                  <p:iterate type="lt">
                                    <p:tmPct val="5000"/>
                                  </p:iterate>
                                  <p:childTnLst>
                                    <p:set>
                                      <p:cBhvr>
                                        <p:cTn id="60" dur="1" fill="hold">
                                          <p:stCondLst>
                                            <p:cond delay="0"/>
                                          </p:stCondLst>
                                        </p:cTn>
                                        <p:tgtEl>
                                          <p:spTgt spid="8"/>
                                        </p:tgtEl>
                                        <p:attrNameLst>
                                          <p:attrName>style.visibility</p:attrName>
                                        </p:attrNameLst>
                                      </p:cBhvr>
                                      <p:to>
                                        <p:strVal val="visible"/>
                                      </p:to>
                                    </p:set>
                                    <p:anim calcmode="lin" valueType="num">
                                      <p:cBhvr>
                                        <p:cTn id="61" dur="1000" fill="hold"/>
                                        <p:tgtEl>
                                          <p:spTgt spid="8"/>
                                        </p:tgtEl>
                                        <p:attrNameLst>
                                          <p:attrName>ppt_w</p:attrName>
                                        </p:attrNameLst>
                                      </p:cBhvr>
                                      <p:tavLst>
                                        <p:tav tm="0">
                                          <p:val>
                                            <p:fltVal val="0"/>
                                          </p:val>
                                        </p:tav>
                                        <p:tav tm="100000">
                                          <p:val>
                                            <p:strVal val="#ppt_w"/>
                                          </p:val>
                                        </p:tav>
                                      </p:tavLst>
                                    </p:anim>
                                    <p:anim calcmode="lin" valueType="num">
                                      <p:cBhvr>
                                        <p:cTn id="62" dur="1000" fill="hold"/>
                                        <p:tgtEl>
                                          <p:spTgt spid="8"/>
                                        </p:tgtEl>
                                        <p:attrNameLst>
                                          <p:attrName>ppt_h</p:attrName>
                                        </p:attrNameLst>
                                      </p:cBhvr>
                                      <p:tavLst>
                                        <p:tav tm="0">
                                          <p:val>
                                            <p:fltVal val="0"/>
                                          </p:val>
                                        </p:tav>
                                        <p:tav tm="100000">
                                          <p:val>
                                            <p:strVal val="#ppt_h"/>
                                          </p:val>
                                        </p:tav>
                                      </p:tavLst>
                                    </p:anim>
                                    <p:anim calcmode="lin" valueType="num">
                                      <p:cBhvr>
                                        <p:cTn id="63" dur="1000" fill="hold"/>
                                        <p:tgtEl>
                                          <p:spTgt spid="8"/>
                                        </p:tgtEl>
                                        <p:attrNameLst>
                                          <p:attrName>style.rotation</p:attrName>
                                        </p:attrNameLst>
                                      </p:cBhvr>
                                      <p:tavLst>
                                        <p:tav tm="0">
                                          <p:val>
                                            <p:fltVal val="90"/>
                                          </p:val>
                                        </p:tav>
                                        <p:tav tm="100000">
                                          <p:val>
                                            <p:fltVal val="0"/>
                                          </p:val>
                                        </p:tav>
                                      </p:tavLst>
                                    </p:anim>
                                    <p:animEffect transition="in" filter="fade">
                                      <p:cBhvr>
                                        <p:cTn id="64" dur="1000"/>
                                        <p:tgtEl>
                                          <p:spTgt spid="8"/>
                                        </p:tgtEl>
                                      </p:cBhvr>
                                    </p:animEffect>
                                  </p:childTnLst>
                                </p:cTn>
                              </p:par>
                            </p:childTnLst>
                          </p:cTn>
                        </p:par>
                        <p:par>
                          <p:cTn id="65" fill="hold">
                            <p:stCondLst>
                              <p:cond delay="10000"/>
                            </p:stCondLst>
                            <p:childTnLst>
                              <p:par>
                                <p:cTn id="66" presetID="55" presetClass="entr" presetSubtype="0" fill="hold" nodeType="afterEffect">
                                  <p:stCondLst>
                                    <p:cond delay="0"/>
                                  </p:stCondLst>
                                  <p:childTnLst>
                                    <p:set>
                                      <p:cBhvr>
                                        <p:cTn id="67" dur="1" fill="hold">
                                          <p:stCondLst>
                                            <p:cond delay="0"/>
                                          </p:stCondLst>
                                        </p:cTn>
                                        <p:tgtEl>
                                          <p:spTgt spid="13"/>
                                        </p:tgtEl>
                                        <p:attrNameLst>
                                          <p:attrName>style.visibility</p:attrName>
                                        </p:attrNameLst>
                                      </p:cBhvr>
                                      <p:to>
                                        <p:strVal val="visible"/>
                                      </p:to>
                                    </p:set>
                                    <p:anim calcmode="lin" valueType="num">
                                      <p:cBhvr>
                                        <p:cTn id="68" dur="1000" fill="hold"/>
                                        <p:tgtEl>
                                          <p:spTgt spid="13"/>
                                        </p:tgtEl>
                                        <p:attrNameLst>
                                          <p:attrName>ppt_w</p:attrName>
                                        </p:attrNameLst>
                                      </p:cBhvr>
                                      <p:tavLst>
                                        <p:tav tm="0">
                                          <p:val>
                                            <p:strVal val="#ppt_w*0.70"/>
                                          </p:val>
                                        </p:tav>
                                        <p:tav tm="100000">
                                          <p:val>
                                            <p:strVal val="#ppt_w"/>
                                          </p:val>
                                        </p:tav>
                                      </p:tavLst>
                                    </p:anim>
                                    <p:anim calcmode="lin" valueType="num">
                                      <p:cBhvr>
                                        <p:cTn id="69" dur="1000" fill="hold"/>
                                        <p:tgtEl>
                                          <p:spTgt spid="13"/>
                                        </p:tgtEl>
                                        <p:attrNameLst>
                                          <p:attrName>ppt_h</p:attrName>
                                        </p:attrNameLst>
                                      </p:cBhvr>
                                      <p:tavLst>
                                        <p:tav tm="0">
                                          <p:val>
                                            <p:strVal val="#ppt_h"/>
                                          </p:val>
                                        </p:tav>
                                        <p:tav tm="100000">
                                          <p:val>
                                            <p:strVal val="#ppt_h"/>
                                          </p:val>
                                        </p:tav>
                                      </p:tavLst>
                                    </p:anim>
                                    <p:animEffect transition="in" filter="fade">
                                      <p:cBhvr>
                                        <p:cTn id="70" dur="1000"/>
                                        <p:tgtEl>
                                          <p:spTgt spid="13"/>
                                        </p:tgtEl>
                                      </p:cBhvr>
                                    </p:animEffect>
                                  </p:childTnLst>
                                </p:cTn>
                              </p:par>
                            </p:childTnLst>
                          </p:cTn>
                        </p:par>
                        <p:par>
                          <p:cTn id="71" fill="hold">
                            <p:stCondLst>
                              <p:cond delay="11000"/>
                            </p:stCondLst>
                            <p:childTnLst>
                              <p:par>
                                <p:cTn id="72" presetID="22" presetClass="entr" presetSubtype="8" fill="hold" grpId="0" nodeType="afterEffect">
                                  <p:stCondLst>
                                    <p:cond delay="0"/>
                                  </p:stCondLst>
                                  <p:childTnLst>
                                    <p:set>
                                      <p:cBhvr>
                                        <p:cTn id="73" dur="1" fill="hold">
                                          <p:stCondLst>
                                            <p:cond delay="0"/>
                                          </p:stCondLst>
                                        </p:cTn>
                                        <p:tgtEl>
                                          <p:spTgt spid="14"/>
                                        </p:tgtEl>
                                        <p:attrNameLst>
                                          <p:attrName>style.visibility</p:attrName>
                                        </p:attrNameLst>
                                      </p:cBhvr>
                                      <p:to>
                                        <p:strVal val="visible"/>
                                      </p:to>
                                    </p:set>
                                    <p:animEffect transition="in" filter="wipe(left)">
                                      <p:cBhvr>
                                        <p:cTn id="74" dur="1000"/>
                                        <p:tgtEl>
                                          <p:spTgt spid="14"/>
                                        </p:tgtEl>
                                      </p:cBhvr>
                                    </p:animEffect>
                                  </p:childTnLst>
                                </p:cTn>
                              </p:par>
                            </p:childTnLst>
                          </p:cTn>
                        </p:par>
                        <p:par>
                          <p:cTn id="75" fill="hold">
                            <p:stCondLst>
                              <p:cond delay="12000"/>
                            </p:stCondLst>
                            <p:childTnLst>
                              <p:par>
                                <p:cTn id="76" presetID="47" presetClass="entr" presetSubtype="0" fill="hold" grpId="0" nodeType="afterEffect">
                                  <p:stCondLst>
                                    <p:cond delay="0"/>
                                  </p:stCondLst>
                                  <p:childTnLst>
                                    <p:set>
                                      <p:cBhvr>
                                        <p:cTn id="77" dur="1" fill="hold">
                                          <p:stCondLst>
                                            <p:cond delay="0"/>
                                          </p:stCondLst>
                                        </p:cTn>
                                        <p:tgtEl>
                                          <p:spTgt spid="20"/>
                                        </p:tgtEl>
                                        <p:attrNameLst>
                                          <p:attrName>style.visibility</p:attrName>
                                        </p:attrNameLst>
                                      </p:cBhvr>
                                      <p:to>
                                        <p:strVal val="visible"/>
                                      </p:to>
                                    </p:set>
                                    <p:animEffect transition="in" filter="fade">
                                      <p:cBhvr>
                                        <p:cTn id="78" dur="1000"/>
                                        <p:tgtEl>
                                          <p:spTgt spid="20"/>
                                        </p:tgtEl>
                                      </p:cBhvr>
                                    </p:animEffect>
                                    <p:anim calcmode="lin" valueType="num">
                                      <p:cBhvr>
                                        <p:cTn id="79" dur="1000" fill="hold"/>
                                        <p:tgtEl>
                                          <p:spTgt spid="20"/>
                                        </p:tgtEl>
                                        <p:attrNameLst>
                                          <p:attrName>ppt_x</p:attrName>
                                        </p:attrNameLst>
                                      </p:cBhvr>
                                      <p:tavLst>
                                        <p:tav tm="0">
                                          <p:val>
                                            <p:strVal val="#ppt_x"/>
                                          </p:val>
                                        </p:tav>
                                        <p:tav tm="100000">
                                          <p:val>
                                            <p:strVal val="#ppt_x"/>
                                          </p:val>
                                        </p:tav>
                                      </p:tavLst>
                                    </p:anim>
                                    <p:anim calcmode="lin" valueType="num">
                                      <p:cBhvr>
                                        <p:cTn id="80" dur="1000" fill="hold"/>
                                        <p:tgtEl>
                                          <p:spTgt spid="20"/>
                                        </p:tgtEl>
                                        <p:attrNameLst>
                                          <p:attrName>ppt_y</p:attrName>
                                        </p:attrNameLst>
                                      </p:cBhvr>
                                      <p:tavLst>
                                        <p:tav tm="0">
                                          <p:val>
                                            <p:strVal val="#ppt_y-.1"/>
                                          </p:val>
                                        </p:tav>
                                        <p:tav tm="100000">
                                          <p:val>
                                            <p:strVal val="#ppt_y"/>
                                          </p:val>
                                        </p:tav>
                                      </p:tavLst>
                                    </p:anim>
                                  </p:childTnLst>
                                </p:cTn>
                              </p:par>
                            </p:childTnLst>
                          </p:cTn>
                        </p:par>
                        <p:par>
                          <p:cTn id="81" fill="hold">
                            <p:stCondLst>
                              <p:cond delay="13000"/>
                            </p:stCondLst>
                            <p:childTnLst>
                              <p:par>
                                <p:cTn id="82" presetID="22" presetClass="entr" presetSubtype="4" fill="hold" nodeType="afterEffect">
                                  <p:stCondLst>
                                    <p:cond delay="0"/>
                                  </p:stCondLst>
                                  <p:childTnLst>
                                    <p:set>
                                      <p:cBhvr>
                                        <p:cTn id="83" dur="1" fill="hold">
                                          <p:stCondLst>
                                            <p:cond delay="0"/>
                                          </p:stCondLst>
                                        </p:cTn>
                                        <p:tgtEl>
                                          <p:spTgt spid="26"/>
                                        </p:tgtEl>
                                        <p:attrNameLst>
                                          <p:attrName>style.visibility</p:attrName>
                                        </p:attrNameLst>
                                      </p:cBhvr>
                                      <p:to>
                                        <p:strVal val="visible"/>
                                      </p:to>
                                    </p:set>
                                    <p:animEffect transition="in" filter="wipe(down)">
                                      <p:cBhvr>
                                        <p:cTn id="84" dur="500"/>
                                        <p:tgtEl>
                                          <p:spTgt spid="26"/>
                                        </p:tgtEl>
                                      </p:cBhvr>
                                    </p:animEffect>
                                  </p:childTnLst>
                                </p:cTn>
                              </p:par>
                            </p:childTnLst>
                          </p:cTn>
                        </p:par>
                        <p:par>
                          <p:cTn id="85" fill="hold">
                            <p:stCondLst>
                              <p:cond delay="13500"/>
                            </p:stCondLst>
                            <p:childTnLst>
                              <p:par>
                                <p:cTn id="86" presetID="31" presetClass="entr" presetSubtype="0" fill="hold" nodeType="afterEffect">
                                  <p:stCondLst>
                                    <p:cond delay="0"/>
                                  </p:stCondLst>
                                  <p:iterate type="lt">
                                    <p:tmPct val="5000"/>
                                  </p:iterate>
                                  <p:childTnLst>
                                    <p:set>
                                      <p:cBhvr>
                                        <p:cTn id="87" dur="1" fill="hold">
                                          <p:stCondLst>
                                            <p:cond delay="0"/>
                                          </p:stCondLst>
                                        </p:cTn>
                                        <p:tgtEl>
                                          <p:spTgt spid="23"/>
                                        </p:tgtEl>
                                        <p:attrNameLst>
                                          <p:attrName>style.visibility</p:attrName>
                                        </p:attrNameLst>
                                      </p:cBhvr>
                                      <p:to>
                                        <p:strVal val="visible"/>
                                      </p:to>
                                    </p:set>
                                    <p:anim calcmode="lin" valueType="num">
                                      <p:cBhvr>
                                        <p:cTn id="88" dur="1000" fill="hold"/>
                                        <p:tgtEl>
                                          <p:spTgt spid="23"/>
                                        </p:tgtEl>
                                        <p:attrNameLst>
                                          <p:attrName>ppt_w</p:attrName>
                                        </p:attrNameLst>
                                      </p:cBhvr>
                                      <p:tavLst>
                                        <p:tav tm="0">
                                          <p:val>
                                            <p:fltVal val="0"/>
                                          </p:val>
                                        </p:tav>
                                        <p:tav tm="100000">
                                          <p:val>
                                            <p:strVal val="#ppt_w"/>
                                          </p:val>
                                        </p:tav>
                                      </p:tavLst>
                                    </p:anim>
                                    <p:anim calcmode="lin" valueType="num">
                                      <p:cBhvr>
                                        <p:cTn id="89" dur="1000" fill="hold"/>
                                        <p:tgtEl>
                                          <p:spTgt spid="23"/>
                                        </p:tgtEl>
                                        <p:attrNameLst>
                                          <p:attrName>ppt_h</p:attrName>
                                        </p:attrNameLst>
                                      </p:cBhvr>
                                      <p:tavLst>
                                        <p:tav tm="0">
                                          <p:val>
                                            <p:fltVal val="0"/>
                                          </p:val>
                                        </p:tav>
                                        <p:tav tm="100000">
                                          <p:val>
                                            <p:strVal val="#ppt_h"/>
                                          </p:val>
                                        </p:tav>
                                      </p:tavLst>
                                    </p:anim>
                                    <p:anim calcmode="lin" valueType="num">
                                      <p:cBhvr>
                                        <p:cTn id="90" dur="1000" fill="hold"/>
                                        <p:tgtEl>
                                          <p:spTgt spid="23"/>
                                        </p:tgtEl>
                                        <p:attrNameLst>
                                          <p:attrName>style.rotation</p:attrName>
                                        </p:attrNameLst>
                                      </p:cBhvr>
                                      <p:tavLst>
                                        <p:tav tm="0">
                                          <p:val>
                                            <p:fltVal val="90"/>
                                          </p:val>
                                        </p:tav>
                                        <p:tav tm="100000">
                                          <p:val>
                                            <p:fltVal val="0"/>
                                          </p:val>
                                        </p:tav>
                                      </p:tavLst>
                                    </p:anim>
                                    <p:animEffect transition="in" filter="fade">
                                      <p:cBhvr>
                                        <p:cTn id="91" dur="1000"/>
                                        <p:tgtEl>
                                          <p:spTgt spid="23"/>
                                        </p:tgtEl>
                                      </p:cBhvr>
                                    </p:animEffect>
                                  </p:childTnLst>
                                </p:cTn>
                              </p:par>
                            </p:childTnLst>
                          </p:cTn>
                        </p:par>
                        <p:par>
                          <p:cTn id="92" fill="hold">
                            <p:stCondLst>
                              <p:cond delay="14500"/>
                            </p:stCondLst>
                            <p:childTnLst>
                              <p:par>
                                <p:cTn id="93" presetID="55" presetClass="entr" presetSubtype="0" fill="hold" nodeType="afterEffect">
                                  <p:stCondLst>
                                    <p:cond delay="0"/>
                                  </p:stCondLst>
                                  <p:childTnLst>
                                    <p:set>
                                      <p:cBhvr>
                                        <p:cTn id="94" dur="1" fill="hold">
                                          <p:stCondLst>
                                            <p:cond delay="0"/>
                                          </p:stCondLst>
                                        </p:cTn>
                                        <p:tgtEl>
                                          <p:spTgt spid="11"/>
                                        </p:tgtEl>
                                        <p:attrNameLst>
                                          <p:attrName>style.visibility</p:attrName>
                                        </p:attrNameLst>
                                      </p:cBhvr>
                                      <p:to>
                                        <p:strVal val="visible"/>
                                      </p:to>
                                    </p:set>
                                    <p:anim calcmode="lin" valueType="num">
                                      <p:cBhvr>
                                        <p:cTn id="95" dur="1000" fill="hold"/>
                                        <p:tgtEl>
                                          <p:spTgt spid="11"/>
                                        </p:tgtEl>
                                        <p:attrNameLst>
                                          <p:attrName>ppt_w</p:attrName>
                                        </p:attrNameLst>
                                      </p:cBhvr>
                                      <p:tavLst>
                                        <p:tav tm="0">
                                          <p:val>
                                            <p:strVal val="#ppt_w*0.70"/>
                                          </p:val>
                                        </p:tav>
                                        <p:tav tm="100000">
                                          <p:val>
                                            <p:strVal val="#ppt_w"/>
                                          </p:val>
                                        </p:tav>
                                      </p:tavLst>
                                    </p:anim>
                                    <p:anim calcmode="lin" valueType="num">
                                      <p:cBhvr>
                                        <p:cTn id="96" dur="1000" fill="hold"/>
                                        <p:tgtEl>
                                          <p:spTgt spid="11"/>
                                        </p:tgtEl>
                                        <p:attrNameLst>
                                          <p:attrName>ppt_h</p:attrName>
                                        </p:attrNameLst>
                                      </p:cBhvr>
                                      <p:tavLst>
                                        <p:tav tm="0">
                                          <p:val>
                                            <p:strVal val="#ppt_h"/>
                                          </p:val>
                                        </p:tav>
                                        <p:tav tm="100000">
                                          <p:val>
                                            <p:strVal val="#ppt_h"/>
                                          </p:val>
                                        </p:tav>
                                      </p:tavLst>
                                    </p:anim>
                                    <p:animEffect transition="in" filter="fade">
                                      <p:cBhvr>
                                        <p:cTn id="97" dur="1000"/>
                                        <p:tgtEl>
                                          <p:spTgt spid="11"/>
                                        </p:tgtEl>
                                      </p:cBhvr>
                                    </p:animEffect>
                                  </p:childTnLst>
                                </p:cTn>
                              </p:par>
                            </p:childTnLst>
                          </p:cTn>
                        </p:par>
                        <p:par>
                          <p:cTn id="98" fill="hold">
                            <p:stCondLst>
                              <p:cond delay="15500"/>
                            </p:stCondLst>
                            <p:childTnLst>
                              <p:par>
                                <p:cTn id="99" presetID="22" presetClass="entr" presetSubtype="8" fill="hold" grpId="0" nodeType="afterEffect">
                                  <p:stCondLst>
                                    <p:cond delay="0"/>
                                  </p:stCondLst>
                                  <p:childTnLst>
                                    <p:set>
                                      <p:cBhvr>
                                        <p:cTn id="100" dur="1" fill="hold">
                                          <p:stCondLst>
                                            <p:cond delay="0"/>
                                          </p:stCondLst>
                                        </p:cTn>
                                        <p:tgtEl>
                                          <p:spTgt spid="12"/>
                                        </p:tgtEl>
                                        <p:attrNameLst>
                                          <p:attrName>style.visibility</p:attrName>
                                        </p:attrNameLst>
                                      </p:cBhvr>
                                      <p:to>
                                        <p:strVal val="visible"/>
                                      </p:to>
                                    </p:set>
                                    <p:animEffect transition="in" filter="wipe(left)">
                                      <p:cBhvr>
                                        <p:cTn id="101" dur="1000"/>
                                        <p:tgtEl>
                                          <p:spTgt spid="12"/>
                                        </p:tgtEl>
                                      </p:cBhvr>
                                    </p:animEffect>
                                  </p:childTnLst>
                                </p:cTn>
                              </p:par>
                            </p:childTnLst>
                          </p:cTn>
                        </p:par>
                        <p:par>
                          <p:cTn id="102" fill="hold">
                            <p:stCondLst>
                              <p:cond delay="16500"/>
                            </p:stCondLst>
                            <p:childTnLst>
                              <p:par>
                                <p:cTn id="103" presetID="47" presetClass="entr" presetSubtype="0" fill="hold" grpId="0" nodeType="after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1000"/>
                                        <p:tgtEl>
                                          <p:spTgt spid="19"/>
                                        </p:tgtEl>
                                      </p:cBhvr>
                                    </p:animEffect>
                                    <p:anim calcmode="lin" valueType="num">
                                      <p:cBhvr>
                                        <p:cTn id="106" dur="1000" fill="hold"/>
                                        <p:tgtEl>
                                          <p:spTgt spid="19"/>
                                        </p:tgtEl>
                                        <p:attrNameLst>
                                          <p:attrName>ppt_x</p:attrName>
                                        </p:attrNameLst>
                                      </p:cBhvr>
                                      <p:tavLst>
                                        <p:tav tm="0">
                                          <p:val>
                                            <p:strVal val="#ppt_x"/>
                                          </p:val>
                                        </p:tav>
                                        <p:tav tm="100000">
                                          <p:val>
                                            <p:strVal val="#ppt_x"/>
                                          </p:val>
                                        </p:tav>
                                      </p:tavLst>
                                    </p:anim>
                                    <p:anim calcmode="lin" valueType="num">
                                      <p:cBhvr>
                                        <p:cTn id="10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6" grpId="0"/>
      <p:bldP spid="18" grpId="0"/>
      <p:bldP spid="19" grpId="0"/>
      <p:bldP spid="20" grpId="0"/>
      <p:bldP spid="21" grpId="0"/>
      <p:bldP spid="2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683568" y="339501"/>
            <a:ext cx="530690" cy="499419"/>
            <a:chOff x="795693" y="377252"/>
            <a:chExt cx="530690" cy="499419"/>
          </a:xfrm>
        </p:grpSpPr>
        <p:pic>
          <p:nvPicPr>
            <p:cNvPr id="5" name="Picture 2" descr="C:\Users\Administrator\Desktop\11519219_230238617143_2副本.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95693" y="377252"/>
              <a:ext cx="530690" cy="4994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bwMode="auto">
            <a:xfrm>
              <a:off x="871907" y="377253"/>
              <a:ext cx="432048" cy="461665"/>
            </a:xfrm>
            <a:prstGeom prst="rect">
              <a:avLst/>
            </a:prstGeom>
            <a:noFill/>
          </p:spPr>
          <p:txBody>
            <a:bodyPr wrap="square">
              <a:spAutoFit/>
            </a:bodyPr>
            <a:lstStyle/>
            <a:p>
              <a:pPr>
                <a:defRPr/>
              </a:pPr>
              <a:r>
                <a:rPr lang="en-US" altLang="zh-CN" sz="2400" b="1" smtClean="0">
                  <a:solidFill>
                    <a:prstClr val="black"/>
                  </a:solidFill>
                  <a:latin typeface="微软雅黑" panose="020B0503020204020204" pitchFamily="34" charset="-122"/>
                  <a:ea typeface="微软雅黑" panose="020B0503020204020204" pitchFamily="34" charset="-122"/>
                </a:rPr>
                <a:t>4</a:t>
              </a:r>
              <a:endParaRPr lang="zh-CN" altLang="en-US" sz="2400" b="1" dirty="0">
                <a:solidFill>
                  <a:prstClr val="black"/>
                </a:solidFill>
                <a:latin typeface="微软雅黑" panose="020B0503020204020204" pitchFamily="34" charset="-122"/>
                <a:ea typeface="微软雅黑" panose="020B0503020204020204" pitchFamily="34" charset="-122"/>
              </a:endParaRPr>
            </a:p>
          </p:txBody>
        </p:sp>
      </p:grpSp>
      <p:sp>
        <p:nvSpPr>
          <p:cNvPr id="7" name="矩形 24"/>
          <p:cNvSpPr>
            <a:spLocks noChangeArrowheads="1"/>
          </p:cNvSpPr>
          <p:nvPr/>
        </p:nvSpPr>
        <p:spPr bwMode="auto">
          <a:xfrm>
            <a:off x="1242417" y="325776"/>
            <a:ext cx="32624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buFont typeface="Arial" panose="020B0604020202020204" pitchFamily="34" charset="0"/>
              <a:buNone/>
            </a:pPr>
            <a:r>
              <a:rPr lang="zh-CN" altLang="en-US" sz="2400">
                <a:solidFill>
                  <a:srgbClr val="262626"/>
                </a:solidFill>
                <a:latin typeface="方正大标宋繁体" panose="02010601030101010101" pitchFamily="2" charset="-122"/>
                <a:ea typeface="方正大标宋繁体" panose="02010601030101010101" pitchFamily="2" charset="-122"/>
                <a:sym typeface="微软雅黑" panose="020B0503020204020204" pitchFamily="34" charset="-122"/>
              </a:rPr>
              <a:t>请在此处输入您的标题</a:t>
            </a:r>
            <a:endParaRPr lang="zh-CN" altLang="en-US" sz="2400">
              <a:latin typeface="方正大标宋繁体" panose="02010601030101010101" pitchFamily="2" charset="-122"/>
              <a:ea typeface="方正大标宋繁体" panose="02010601030101010101" pitchFamily="2" charset="-122"/>
            </a:endParaRPr>
          </a:p>
        </p:txBody>
      </p:sp>
      <p:pic>
        <p:nvPicPr>
          <p:cNvPr id="27" name="图片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5420" y="-127343"/>
            <a:ext cx="1798580" cy="1451866"/>
          </a:xfrm>
          <a:prstGeom prst="rect">
            <a:avLst/>
          </a:prstGeom>
        </p:spPr>
      </p:pic>
      <p:grpSp>
        <p:nvGrpSpPr>
          <p:cNvPr id="8" name="组合 7"/>
          <p:cNvGrpSpPr/>
          <p:nvPr/>
        </p:nvGrpSpPr>
        <p:grpSpPr>
          <a:xfrm>
            <a:off x="1275363" y="2405209"/>
            <a:ext cx="5169694" cy="1654175"/>
            <a:chOff x="1943496" y="1919288"/>
            <a:chExt cx="5169694" cy="1654175"/>
          </a:xfrm>
        </p:grpSpPr>
        <p:cxnSp>
          <p:nvCxnSpPr>
            <p:cNvPr id="9" name="直接连接符 8"/>
            <p:cNvCxnSpPr/>
            <p:nvPr/>
          </p:nvCxnSpPr>
          <p:spPr>
            <a:xfrm>
              <a:off x="1943496" y="1919288"/>
              <a:ext cx="768351" cy="1241425"/>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flipV="1">
              <a:off x="2711847" y="2074069"/>
              <a:ext cx="1239043" cy="108664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3950890" y="2074069"/>
              <a:ext cx="500857" cy="14993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V="1">
              <a:off x="4451747" y="2786063"/>
              <a:ext cx="1189831" cy="76835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5675709" y="2786063"/>
              <a:ext cx="1437481" cy="631825"/>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pic>
        <p:nvPicPr>
          <p:cNvPr id="14" name="图片 2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7851" y="2011509"/>
            <a:ext cx="835025"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2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92876" y="3271984"/>
            <a:ext cx="833438"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2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66039" y="2165496"/>
            <a:ext cx="833437" cy="78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2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35951" y="3646634"/>
            <a:ext cx="833438"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图片 2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90064" y="2884634"/>
            <a:ext cx="835025"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图片 2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28339" y="3510109"/>
            <a:ext cx="833437"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文本框 29"/>
          <p:cNvSpPr txBox="1">
            <a:spLocks noChangeArrowheads="1"/>
          </p:cNvSpPr>
          <p:nvPr/>
        </p:nvSpPr>
        <p:spPr bwMode="auto">
          <a:xfrm>
            <a:off x="486885" y="1520278"/>
            <a:ext cx="162271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r>
              <a:rPr lang="zh-CN" altLang="en-US" sz="1400" dirty="0">
                <a:latin typeface="楷体" panose="02010609060101010101" pitchFamily="49" charset="-122"/>
                <a:ea typeface="楷体" panose="02010609060101010101" pitchFamily="49" charset="-122"/>
              </a:rPr>
              <a:t>点击</a:t>
            </a:r>
            <a:r>
              <a:rPr lang="zh-CN" altLang="en-US" sz="1400" dirty="0" smtClean="0">
                <a:latin typeface="楷体" panose="02010609060101010101" pitchFamily="49" charset="-122"/>
                <a:ea typeface="楷体" panose="02010609060101010101" pitchFamily="49" charset="-122"/>
              </a:rPr>
              <a:t>此处添加文字</a:t>
            </a:r>
            <a:endParaRPr lang="en-US" altLang="zh-CN" sz="1400" dirty="0">
              <a:latin typeface="楷体" panose="02010609060101010101" pitchFamily="49" charset="-122"/>
              <a:ea typeface="楷体" panose="02010609060101010101" pitchFamily="49" charset="-122"/>
            </a:endParaRPr>
          </a:p>
          <a:p>
            <a:r>
              <a:rPr lang="zh-CN" altLang="en-US" sz="1400" dirty="0">
                <a:latin typeface="楷体" panose="02010609060101010101" pitchFamily="49" charset="-122"/>
                <a:ea typeface="楷体" panose="02010609060101010101" pitchFamily="49" charset="-122"/>
              </a:rPr>
              <a:t>点击此处添加文字</a:t>
            </a:r>
            <a:endParaRPr lang="en-US" altLang="zh-CN" sz="1400" dirty="0">
              <a:latin typeface="楷体" panose="02010609060101010101" pitchFamily="49" charset="-122"/>
              <a:ea typeface="楷体" panose="02010609060101010101" pitchFamily="49" charset="-122"/>
            </a:endParaRPr>
          </a:p>
        </p:txBody>
      </p:sp>
      <p:sp>
        <p:nvSpPr>
          <p:cNvPr id="21" name="文本框 29"/>
          <p:cNvSpPr txBox="1">
            <a:spLocks noChangeArrowheads="1"/>
          </p:cNvSpPr>
          <p:nvPr/>
        </p:nvSpPr>
        <p:spPr bwMode="auto">
          <a:xfrm>
            <a:off x="1301136" y="4035899"/>
            <a:ext cx="162271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r>
              <a:rPr lang="zh-CN" altLang="en-US" sz="1400" dirty="0">
                <a:latin typeface="楷体" panose="02010609060101010101" pitchFamily="49" charset="-122"/>
                <a:ea typeface="楷体" panose="02010609060101010101" pitchFamily="49" charset="-122"/>
              </a:rPr>
              <a:t>点击</a:t>
            </a:r>
            <a:r>
              <a:rPr lang="zh-CN" altLang="en-US" sz="1400" dirty="0" smtClean="0">
                <a:latin typeface="楷体" panose="02010609060101010101" pitchFamily="49" charset="-122"/>
                <a:ea typeface="楷体" panose="02010609060101010101" pitchFamily="49" charset="-122"/>
              </a:rPr>
              <a:t>此处添加文字</a:t>
            </a:r>
            <a:endParaRPr lang="en-US" altLang="zh-CN" sz="1400" dirty="0">
              <a:latin typeface="楷体" panose="02010609060101010101" pitchFamily="49" charset="-122"/>
              <a:ea typeface="楷体" panose="02010609060101010101" pitchFamily="49" charset="-122"/>
            </a:endParaRPr>
          </a:p>
          <a:p>
            <a:r>
              <a:rPr lang="zh-CN" altLang="en-US" sz="1400" dirty="0">
                <a:latin typeface="楷体" panose="02010609060101010101" pitchFamily="49" charset="-122"/>
                <a:ea typeface="楷体" panose="02010609060101010101" pitchFamily="49" charset="-122"/>
              </a:rPr>
              <a:t>点击此处添加文字</a:t>
            </a:r>
            <a:endParaRPr lang="en-US" altLang="zh-CN" sz="1400" dirty="0">
              <a:latin typeface="楷体" panose="02010609060101010101" pitchFamily="49" charset="-122"/>
              <a:ea typeface="楷体" panose="02010609060101010101" pitchFamily="49" charset="-122"/>
            </a:endParaRPr>
          </a:p>
        </p:txBody>
      </p:sp>
      <p:sp>
        <p:nvSpPr>
          <p:cNvPr id="22" name="文本框 29"/>
          <p:cNvSpPr txBox="1">
            <a:spLocks noChangeArrowheads="1"/>
          </p:cNvSpPr>
          <p:nvPr/>
        </p:nvSpPr>
        <p:spPr bwMode="auto">
          <a:xfrm>
            <a:off x="2526314" y="1674503"/>
            <a:ext cx="162271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r>
              <a:rPr lang="zh-CN" altLang="en-US" sz="1400" dirty="0">
                <a:latin typeface="楷体" panose="02010609060101010101" pitchFamily="49" charset="-122"/>
                <a:ea typeface="楷体" panose="02010609060101010101" pitchFamily="49" charset="-122"/>
              </a:rPr>
              <a:t>点击</a:t>
            </a:r>
            <a:r>
              <a:rPr lang="zh-CN" altLang="en-US" sz="1400" dirty="0" smtClean="0">
                <a:latin typeface="楷体" panose="02010609060101010101" pitchFamily="49" charset="-122"/>
                <a:ea typeface="楷体" panose="02010609060101010101" pitchFamily="49" charset="-122"/>
              </a:rPr>
              <a:t>此处添加文字</a:t>
            </a:r>
            <a:endParaRPr lang="en-US" altLang="zh-CN" sz="1400" dirty="0">
              <a:latin typeface="楷体" panose="02010609060101010101" pitchFamily="49" charset="-122"/>
              <a:ea typeface="楷体" panose="02010609060101010101" pitchFamily="49" charset="-122"/>
            </a:endParaRPr>
          </a:p>
          <a:p>
            <a:r>
              <a:rPr lang="zh-CN" altLang="en-US" sz="1400" dirty="0">
                <a:latin typeface="楷体" panose="02010609060101010101" pitchFamily="49" charset="-122"/>
                <a:ea typeface="楷体" panose="02010609060101010101" pitchFamily="49" charset="-122"/>
              </a:rPr>
              <a:t>点击此处添加文字</a:t>
            </a:r>
            <a:endParaRPr lang="en-US" altLang="zh-CN" sz="1400" dirty="0">
              <a:latin typeface="楷体" panose="02010609060101010101" pitchFamily="49" charset="-122"/>
              <a:ea typeface="楷体" panose="02010609060101010101" pitchFamily="49" charset="-122"/>
            </a:endParaRPr>
          </a:p>
        </p:txBody>
      </p:sp>
      <p:sp>
        <p:nvSpPr>
          <p:cNvPr id="23" name="文本框 29"/>
          <p:cNvSpPr txBox="1">
            <a:spLocks noChangeArrowheads="1"/>
          </p:cNvSpPr>
          <p:nvPr/>
        </p:nvSpPr>
        <p:spPr bwMode="auto">
          <a:xfrm>
            <a:off x="3041315" y="4434034"/>
            <a:ext cx="162271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r>
              <a:rPr lang="zh-CN" altLang="en-US" sz="1400" dirty="0">
                <a:latin typeface="楷体" panose="02010609060101010101" pitchFamily="49" charset="-122"/>
                <a:ea typeface="楷体" panose="02010609060101010101" pitchFamily="49" charset="-122"/>
              </a:rPr>
              <a:t>点击</a:t>
            </a:r>
            <a:r>
              <a:rPr lang="zh-CN" altLang="en-US" sz="1400" dirty="0" smtClean="0">
                <a:latin typeface="楷体" panose="02010609060101010101" pitchFamily="49" charset="-122"/>
                <a:ea typeface="楷体" panose="02010609060101010101" pitchFamily="49" charset="-122"/>
              </a:rPr>
              <a:t>此处添加文字</a:t>
            </a:r>
            <a:endParaRPr lang="en-US" altLang="zh-CN" sz="1400" dirty="0">
              <a:latin typeface="楷体" panose="02010609060101010101" pitchFamily="49" charset="-122"/>
              <a:ea typeface="楷体" panose="02010609060101010101" pitchFamily="49" charset="-122"/>
            </a:endParaRPr>
          </a:p>
          <a:p>
            <a:r>
              <a:rPr lang="zh-CN" altLang="en-US" sz="1400" dirty="0">
                <a:latin typeface="楷体" panose="02010609060101010101" pitchFamily="49" charset="-122"/>
                <a:ea typeface="楷体" panose="02010609060101010101" pitchFamily="49" charset="-122"/>
              </a:rPr>
              <a:t>点击此处添加文字</a:t>
            </a:r>
            <a:endParaRPr lang="en-US" altLang="zh-CN" sz="1400" dirty="0">
              <a:latin typeface="楷体" panose="02010609060101010101" pitchFamily="49" charset="-122"/>
              <a:ea typeface="楷体" panose="02010609060101010101" pitchFamily="49" charset="-122"/>
            </a:endParaRPr>
          </a:p>
        </p:txBody>
      </p:sp>
      <p:sp>
        <p:nvSpPr>
          <p:cNvPr id="24" name="文本框 29"/>
          <p:cNvSpPr txBox="1">
            <a:spLocks noChangeArrowheads="1"/>
          </p:cNvSpPr>
          <p:nvPr/>
        </p:nvSpPr>
        <p:spPr bwMode="auto">
          <a:xfrm>
            <a:off x="4269389" y="2405209"/>
            <a:ext cx="162271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r>
              <a:rPr lang="zh-CN" altLang="en-US" sz="1400" dirty="0">
                <a:latin typeface="楷体" panose="02010609060101010101" pitchFamily="49" charset="-122"/>
                <a:ea typeface="楷体" panose="02010609060101010101" pitchFamily="49" charset="-122"/>
              </a:rPr>
              <a:t>点击</a:t>
            </a:r>
            <a:r>
              <a:rPr lang="zh-CN" altLang="en-US" sz="1400" dirty="0" smtClean="0">
                <a:latin typeface="楷体" panose="02010609060101010101" pitchFamily="49" charset="-122"/>
                <a:ea typeface="楷体" panose="02010609060101010101" pitchFamily="49" charset="-122"/>
              </a:rPr>
              <a:t>此处添加文字</a:t>
            </a:r>
            <a:endParaRPr lang="en-US" altLang="zh-CN" sz="1400" dirty="0">
              <a:latin typeface="楷体" panose="02010609060101010101" pitchFamily="49" charset="-122"/>
              <a:ea typeface="楷体" panose="02010609060101010101" pitchFamily="49" charset="-122"/>
            </a:endParaRPr>
          </a:p>
          <a:p>
            <a:r>
              <a:rPr lang="zh-CN" altLang="en-US" sz="1400" dirty="0">
                <a:latin typeface="楷体" panose="02010609060101010101" pitchFamily="49" charset="-122"/>
                <a:ea typeface="楷体" panose="02010609060101010101" pitchFamily="49" charset="-122"/>
              </a:rPr>
              <a:t>点击此处添加文字</a:t>
            </a:r>
            <a:endParaRPr lang="en-US" altLang="zh-CN" sz="1400" dirty="0">
              <a:latin typeface="楷体" panose="02010609060101010101" pitchFamily="49" charset="-122"/>
              <a:ea typeface="楷体" panose="02010609060101010101" pitchFamily="49" charset="-122"/>
            </a:endParaRPr>
          </a:p>
        </p:txBody>
      </p:sp>
      <p:sp>
        <p:nvSpPr>
          <p:cNvPr id="25" name="文本框 29"/>
          <p:cNvSpPr txBox="1">
            <a:spLocks noChangeArrowheads="1"/>
          </p:cNvSpPr>
          <p:nvPr/>
        </p:nvSpPr>
        <p:spPr bwMode="auto">
          <a:xfrm>
            <a:off x="5633702" y="4297509"/>
            <a:ext cx="162271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r>
              <a:rPr lang="zh-CN" altLang="en-US" sz="1400" dirty="0">
                <a:latin typeface="楷体" panose="02010609060101010101" pitchFamily="49" charset="-122"/>
                <a:ea typeface="楷体" panose="02010609060101010101" pitchFamily="49" charset="-122"/>
              </a:rPr>
              <a:t>点击</a:t>
            </a:r>
            <a:r>
              <a:rPr lang="zh-CN" altLang="en-US" sz="1400" dirty="0" smtClean="0">
                <a:latin typeface="楷体" panose="02010609060101010101" pitchFamily="49" charset="-122"/>
                <a:ea typeface="楷体" panose="02010609060101010101" pitchFamily="49" charset="-122"/>
              </a:rPr>
              <a:t>此处添加文字</a:t>
            </a:r>
            <a:endParaRPr lang="en-US" altLang="zh-CN" sz="1400" dirty="0">
              <a:latin typeface="楷体" panose="02010609060101010101" pitchFamily="49" charset="-122"/>
              <a:ea typeface="楷体" panose="02010609060101010101" pitchFamily="49" charset="-122"/>
            </a:endParaRPr>
          </a:p>
          <a:p>
            <a:r>
              <a:rPr lang="zh-CN" altLang="en-US" sz="1400" dirty="0">
                <a:latin typeface="楷体" panose="02010609060101010101" pitchFamily="49" charset="-122"/>
                <a:ea typeface="楷体" panose="02010609060101010101" pitchFamily="49" charset="-122"/>
              </a:rPr>
              <a:t>点击此处添加文字</a:t>
            </a:r>
            <a:endParaRPr lang="en-US" altLang="zh-CN" sz="1400" dirty="0">
              <a:latin typeface="楷体" panose="02010609060101010101" pitchFamily="49" charset="-122"/>
              <a:ea typeface="楷体" panose="02010609060101010101" pitchFamily="49" charset="-122"/>
            </a:endParaRPr>
          </a:p>
        </p:txBody>
      </p:sp>
      <p:grpSp>
        <p:nvGrpSpPr>
          <p:cNvPr id="26" name="组合 25"/>
          <p:cNvGrpSpPr/>
          <p:nvPr/>
        </p:nvGrpSpPr>
        <p:grpSpPr>
          <a:xfrm>
            <a:off x="4880148" y="674544"/>
            <a:ext cx="3433942" cy="2626526"/>
            <a:chOff x="1226372" y="297473"/>
            <a:chExt cx="5914712" cy="4523997"/>
          </a:xfrm>
        </p:grpSpPr>
        <p:pic>
          <p:nvPicPr>
            <p:cNvPr id="28" name="Picture 2" descr="F:\360安全浏览器下载\水墨\1402\06.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413" t="5782" r="21903" b="6290"/>
            <a:stretch>
              <a:fillRect/>
            </a:stretch>
          </p:blipFill>
          <p:spPr bwMode="auto">
            <a:xfrm>
              <a:off x="1226372" y="297473"/>
              <a:ext cx="5914712" cy="4523997"/>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19"/>
            <p:cNvSpPr txBox="1">
              <a:spLocks noChangeArrowheads="1"/>
            </p:cNvSpPr>
            <p:nvPr/>
          </p:nvSpPr>
          <p:spPr bwMode="auto">
            <a:xfrm>
              <a:off x="4870809" y="1509641"/>
              <a:ext cx="1192775" cy="2169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defTabSz="815975">
                <a:lnSpc>
                  <a:spcPct val="80000"/>
                </a:lnSpc>
              </a:pPr>
              <a:r>
                <a:rPr lang="zh-CN" altLang="en-US" sz="2000" spc="-150" dirty="0">
                  <a:solidFill>
                    <a:schemeClr val="bg1"/>
                  </a:solidFill>
                  <a:latin typeface="楷体" panose="02010609060101010101" pitchFamily="49" charset="-122"/>
                  <a:ea typeface="楷体" panose="02010609060101010101" pitchFamily="49" charset="-122"/>
                </a:rPr>
                <a:t>点击添加文字模板</a:t>
              </a:r>
              <a:endParaRPr lang="zh-CN" altLang="en-US" sz="2000" spc="-150" dirty="0">
                <a:solidFill>
                  <a:schemeClr val="bg1"/>
                </a:solidFill>
                <a:latin typeface="楷体" panose="02010609060101010101" pitchFamily="49" charset="-122"/>
                <a:ea typeface="楷体" panose="02010609060101010101" pitchFamily="49" charset="-122"/>
              </a:endParaRPr>
            </a:p>
          </p:txBody>
        </p:sp>
      </p:grpSp>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25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50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nodeType="withEffect">
                                  <p:stCondLst>
                                    <p:cond delay="75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nodeType="withEffect">
                                  <p:stCondLst>
                                    <p:cond delay="100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nodeType="withEffect">
                                  <p:stCondLst>
                                    <p:cond delay="125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par>
                          <p:cTn id="23" fill="hold">
                            <p:stCondLst>
                              <p:cond delay="500"/>
                            </p:stCondLst>
                            <p:childTnLst>
                              <p:par>
                                <p:cTn id="24" presetID="22" presetClass="entr" presetSubtype="8"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2000"/>
                                        <p:tgtEl>
                                          <p:spTgt spid="8"/>
                                        </p:tgtEl>
                                      </p:cBhvr>
                                    </p:animEffect>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childTnLst>
                          </p:cTn>
                        </p:par>
                        <p:par>
                          <p:cTn id="31" fill="hold">
                            <p:stCondLst>
                              <p:cond delay="3000"/>
                            </p:stCondLst>
                            <p:childTnLst>
                              <p:par>
                                <p:cTn id="32" presetID="10" presetClass="entr" presetSubtype="0" fill="hold" grpId="0" nodeType="after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childTnLst>
                          </p:cTn>
                        </p:par>
                        <p:par>
                          <p:cTn id="35" fill="hold">
                            <p:stCondLst>
                              <p:cond delay="3500"/>
                            </p:stCondLst>
                            <p:childTnLst>
                              <p:par>
                                <p:cTn id="36" presetID="10" presetClass="entr" presetSubtype="0" fill="hold" grpId="0" nodeType="after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childTnLst>
                                </p:cTn>
                              </p:par>
                            </p:childTnLst>
                          </p:cTn>
                        </p:par>
                        <p:par>
                          <p:cTn id="39" fill="hold">
                            <p:stCondLst>
                              <p:cond delay="4000"/>
                            </p:stCondLst>
                            <p:childTnLst>
                              <p:par>
                                <p:cTn id="40" presetID="10" presetClass="entr" presetSubtype="0" fill="hold" grpId="0" nodeType="after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childTnLst>
                          </p:cTn>
                        </p:par>
                        <p:par>
                          <p:cTn id="43" fill="hold">
                            <p:stCondLst>
                              <p:cond delay="4500"/>
                            </p:stCondLst>
                            <p:childTnLst>
                              <p:par>
                                <p:cTn id="44" presetID="10" presetClass="entr" presetSubtype="0" fill="hold" grpId="0" nodeType="after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500"/>
                                        <p:tgtEl>
                                          <p:spTgt spid="24"/>
                                        </p:tgtEl>
                                      </p:cBhvr>
                                    </p:animEffect>
                                  </p:childTnLst>
                                </p:cTn>
                              </p:par>
                            </p:childTnLst>
                          </p:cTn>
                        </p:par>
                        <p:par>
                          <p:cTn id="47" fill="hold">
                            <p:stCondLst>
                              <p:cond delay="5000"/>
                            </p:stCondLst>
                            <p:childTnLst>
                              <p:par>
                                <p:cTn id="48" presetID="10" presetClass="entr" presetSubtype="0" fill="hold" grpId="0" nodeType="after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fade">
                                      <p:cBhvr>
                                        <p:cTn id="50" dur="500"/>
                                        <p:tgtEl>
                                          <p:spTgt spid="25"/>
                                        </p:tgtEl>
                                      </p:cBhvr>
                                    </p:animEffect>
                                  </p:childTnLst>
                                </p:cTn>
                              </p:par>
                              <p:par>
                                <p:cTn id="51" presetID="10" presetClass="entr" presetSubtype="0" fill="hold" nodeType="with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fade">
                                      <p:cBhvr>
                                        <p:cTn id="53"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4" grpId="0"/>
      <p:bldP spid="2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683568" y="339501"/>
            <a:ext cx="530690" cy="499419"/>
            <a:chOff x="795693" y="377252"/>
            <a:chExt cx="530690" cy="499419"/>
          </a:xfrm>
        </p:grpSpPr>
        <p:pic>
          <p:nvPicPr>
            <p:cNvPr id="5" name="Picture 2" descr="C:\Users\Administrator\Desktop\11519219_230238617143_2副本.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95693" y="377252"/>
              <a:ext cx="530690" cy="4994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bwMode="auto">
            <a:xfrm>
              <a:off x="871907" y="377253"/>
              <a:ext cx="432048" cy="461665"/>
            </a:xfrm>
            <a:prstGeom prst="rect">
              <a:avLst/>
            </a:prstGeom>
            <a:noFill/>
          </p:spPr>
          <p:txBody>
            <a:bodyPr wrap="square">
              <a:spAutoFit/>
            </a:bodyPr>
            <a:lstStyle/>
            <a:p>
              <a:pPr>
                <a:defRPr/>
              </a:pPr>
              <a:r>
                <a:rPr lang="en-US" altLang="zh-CN" sz="2400" b="1" smtClean="0">
                  <a:solidFill>
                    <a:prstClr val="black"/>
                  </a:solidFill>
                  <a:latin typeface="微软雅黑" panose="020B0503020204020204" pitchFamily="34" charset="-122"/>
                  <a:ea typeface="微软雅黑" panose="020B0503020204020204" pitchFamily="34" charset="-122"/>
                </a:rPr>
                <a:t>4</a:t>
              </a:r>
              <a:endParaRPr lang="zh-CN" altLang="en-US" sz="2400" b="1" dirty="0">
                <a:solidFill>
                  <a:prstClr val="black"/>
                </a:solidFill>
                <a:latin typeface="微软雅黑" panose="020B0503020204020204" pitchFamily="34" charset="-122"/>
                <a:ea typeface="微软雅黑" panose="020B0503020204020204" pitchFamily="34" charset="-122"/>
              </a:endParaRPr>
            </a:p>
          </p:txBody>
        </p:sp>
      </p:grpSp>
      <p:sp>
        <p:nvSpPr>
          <p:cNvPr id="7" name="矩形 24"/>
          <p:cNvSpPr>
            <a:spLocks noChangeArrowheads="1"/>
          </p:cNvSpPr>
          <p:nvPr/>
        </p:nvSpPr>
        <p:spPr bwMode="auto">
          <a:xfrm>
            <a:off x="1242417" y="325776"/>
            <a:ext cx="32624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buFont typeface="Arial" panose="020B0604020202020204" pitchFamily="34" charset="0"/>
              <a:buNone/>
            </a:pPr>
            <a:r>
              <a:rPr lang="zh-CN" altLang="en-US" sz="2400">
                <a:solidFill>
                  <a:srgbClr val="262626"/>
                </a:solidFill>
                <a:latin typeface="方正大标宋繁体" panose="02010601030101010101" pitchFamily="2" charset="-122"/>
                <a:ea typeface="方正大标宋繁体" panose="02010601030101010101" pitchFamily="2" charset="-122"/>
                <a:sym typeface="微软雅黑" panose="020B0503020204020204" pitchFamily="34" charset="-122"/>
              </a:rPr>
              <a:t>请在此处输入您的标题</a:t>
            </a:r>
            <a:endParaRPr lang="zh-CN" altLang="en-US" sz="2400">
              <a:latin typeface="方正大标宋繁体" panose="02010601030101010101" pitchFamily="2" charset="-122"/>
              <a:ea typeface="方正大标宋繁体" panose="02010601030101010101" pitchFamily="2" charset="-122"/>
            </a:endParaRPr>
          </a:p>
        </p:txBody>
      </p:sp>
      <p:pic>
        <p:nvPicPr>
          <p:cNvPr id="27" name="图片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5420" y="-127343"/>
            <a:ext cx="1798580" cy="1451866"/>
          </a:xfrm>
          <a:prstGeom prst="rect">
            <a:avLst/>
          </a:prstGeom>
        </p:spPr>
      </p:pic>
      <p:grpSp>
        <p:nvGrpSpPr>
          <p:cNvPr id="8" name="组合 7"/>
          <p:cNvGrpSpPr/>
          <p:nvPr/>
        </p:nvGrpSpPr>
        <p:grpSpPr>
          <a:xfrm>
            <a:off x="3713197" y="1863652"/>
            <a:ext cx="2030740" cy="2089235"/>
            <a:chOff x="2940296" y="762631"/>
            <a:chExt cx="3694205" cy="3615062"/>
          </a:xfrm>
        </p:grpSpPr>
        <p:pic>
          <p:nvPicPr>
            <p:cNvPr id="9" name="Picture 2" descr="D:\png\12-05_0019__.png"/>
            <p:cNvPicPr>
              <a:picLocks noChangeAspect="1" noChangeArrowheads="1"/>
            </p:cNvPicPr>
            <p:nvPr/>
          </p:nvPicPr>
          <p:blipFill rotWithShape="1">
            <a:blip r:embed="rId3" cstate="screen"/>
            <a:srcRect l="21869"/>
            <a:stretch>
              <a:fillRect/>
            </a:stretch>
          </p:blipFill>
          <p:spPr bwMode="auto">
            <a:xfrm>
              <a:off x="2940296" y="843558"/>
              <a:ext cx="3431905" cy="353413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D:\png\12-05_0019__.png"/>
            <p:cNvPicPr>
              <a:picLocks noChangeAspect="1" noChangeArrowheads="1"/>
            </p:cNvPicPr>
            <p:nvPr/>
          </p:nvPicPr>
          <p:blipFill rotWithShape="1">
            <a:blip r:embed="rId3" cstate="screen"/>
            <a:srcRect l="22428"/>
            <a:stretch>
              <a:fillRect/>
            </a:stretch>
          </p:blipFill>
          <p:spPr bwMode="auto">
            <a:xfrm rot="6618161">
              <a:off x="3163766" y="699230"/>
              <a:ext cx="3407333" cy="3534136"/>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1" name="直接连接符 10"/>
          <p:cNvCxnSpPr/>
          <p:nvPr/>
        </p:nvCxnSpPr>
        <p:spPr>
          <a:xfrm>
            <a:off x="3367673" y="1910422"/>
            <a:ext cx="648072" cy="482581"/>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5576396" y="3303812"/>
            <a:ext cx="648072" cy="482581"/>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H="1">
            <a:off x="3295665" y="3277891"/>
            <a:ext cx="648072" cy="385961"/>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H="1">
            <a:off x="5556432" y="2030770"/>
            <a:ext cx="648072" cy="385961"/>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139952" y="2620789"/>
            <a:ext cx="1210588" cy="707886"/>
          </a:xfrm>
          <a:prstGeom prst="rect">
            <a:avLst/>
          </a:prstGeom>
          <a:noFill/>
        </p:spPr>
        <p:txBody>
          <a:bodyPr wrap="none" rtlCol="0">
            <a:spAutoFit/>
          </a:bodyPr>
          <a:lstStyle/>
          <a:p>
            <a:r>
              <a:rPr lang="zh-CN" altLang="en-US" sz="2000" dirty="0" smtClean="0">
                <a:latin typeface="方正黑体简体" panose="03000509000000000000" pitchFamily="65" charset="-122"/>
                <a:ea typeface="方正黑体简体" panose="03000509000000000000" pitchFamily="65" charset="-122"/>
              </a:rPr>
              <a:t>单击添加</a:t>
            </a:r>
            <a:endParaRPr lang="en-US" altLang="zh-CN" sz="2000" dirty="0" smtClean="0">
              <a:latin typeface="方正黑体简体" panose="03000509000000000000" pitchFamily="65" charset="-122"/>
              <a:ea typeface="方正黑体简体" panose="03000509000000000000" pitchFamily="65" charset="-122"/>
            </a:endParaRPr>
          </a:p>
          <a:p>
            <a:pPr algn="ctr"/>
            <a:r>
              <a:rPr lang="zh-CN" altLang="en-US" sz="2000" dirty="0" smtClean="0">
                <a:latin typeface="方正黑体简体" panose="03000509000000000000" pitchFamily="65" charset="-122"/>
                <a:ea typeface="方正黑体简体" panose="03000509000000000000" pitchFamily="65" charset="-122"/>
              </a:rPr>
              <a:t>文本</a:t>
            </a:r>
            <a:endParaRPr lang="zh-CN" altLang="en-US" sz="2000" dirty="0">
              <a:latin typeface="方正黑体简体" panose="03000509000000000000" pitchFamily="65" charset="-122"/>
              <a:ea typeface="方正黑体简体" panose="03000509000000000000" pitchFamily="65" charset="-122"/>
            </a:endParaRPr>
          </a:p>
        </p:txBody>
      </p:sp>
      <p:grpSp>
        <p:nvGrpSpPr>
          <p:cNvPr id="16" name="组合 15"/>
          <p:cNvGrpSpPr/>
          <p:nvPr/>
        </p:nvGrpSpPr>
        <p:grpSpPr>
          <a:xfrm>
            <a:off x="1925560" y="735879"/>
            <a:ext cx="1582152" cy="1627726"/>
            <a:chOff x="1925560" y="735879"/>
            <a:chExt cx="1582152" cy="1627726"/>
          </a:xfrm>
        </p:grpSpPr>
        <p:grpSp>
          <p:nvGrpSpPr>
            <p:cNvPr id="17" name="组合 16"/>
            <p:cNvGrpSpPr/>
            <p:nvPr/>
          </p:nvGrpSpPr>
          <p:grpSpPr>
            <a:xfrm rot="11825848">
              <a:off x="1925560" y="735879"/>
              <a:ext cx="1582152" cy="1627726"/>
              <a:chOff x="2940296" y="762631"/>
              <a:chExt cx="3694205" cy="3615062"/>
            </a:xfrm>
          </p:grpSpPr>
          <p:pic>
            <p:nvPicPr>
              <p:cNvPr id="19" name="Picture 2" descr="D:\png\12-05_0019__.png"/>
              <p:cNvPicPr>
                <a:picLocks noChangeAspect="1" noChangeArrowheads="1"/>
              </p:cNvPicPr>
              <p:nvPr/>
            </p:nvPicPr>
            <p:blipFill rotWithShape="1">
              <a:blip r:embed="rId3" cstate="screen"/>
              <a:srcRect l="21869"/>
              <a:stretch>
                <a:fillRect/>
              </a:stretch>
            </p:blipFill>
            <p:spPr bwMode="auto">
              <a:xfrm>
                <a:off x="2940296" y="843558"/>
                <a:ext cx="3431905" cy="353413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D:\png\12-05_0019__.png"/>
              <p:cNvPicPr>
                <a:picLocks noChangeAspect="1" noChangeArrowheads="1"/>
              </p:cNvPicPr>
              <p:nvPr/>
            </p:nvPicPr>
            <p:blipFill rotWithShape="1">
              <a:blip r:embed="rId3" cstate="screen"/>
              <a:srcRect l="22428"/>
              <a:stretch>
                <a:fillRect/>
              </a:stretch>
            </p:blipFill>
            <p:spPr bwMode="auto">
              <a:xfrm rot="6618161">
                <a:off x="3163766" y="699230"/>
                <a:ext cx="3407333" cy="3534136"/>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TextBox 17"/>
            <p:cNvSpPr txBox="1"/>
            <p:nvPr/>
          </p:nvSpPr>
          <p:spPr>
            <a:xfrm>
              <a:off x="2095852" y="1277347"/>
              <a:ext cx="1107996" cy="646331"/>
            </a:xfrm>
            <a:prstGeom prst="rect">
              <a:avLst/>
            </a:prstGeom>
            <a:noFill/>
          </p:spPr>
          <p:txBody>
            <a:bodyPr wrap="none" rtlCol="0">
              <a:spAutoFit/>
            </a:bodyPr>
            <a:lstStyle/>
            <a:p>
              <a:r>
                <a:rPr lang="zh-CN" altLang="en-US" dirty="0" smtClean="0">
                  <a:latin typeface="方正黑体简体" panose="03000509000000000000" pitchFamily="65" charset="-122"/>
                  <a:ea typeface="方正黑体简体" panose="03000509000000000000" pitchFamily="65" charset="-122"/>
                </a:rPr>
                <a:t>单击添加</a:t>
              </a:r>
              <a:endParaRPr lang="en-US" altLang="zh-CN" dirty="0" smtClean="0">
                <a:latin typeface="方正黑体简体" panose="03000509000000000000" pitchFamily="65" charset="-122"/>
                <a:ea typeface="方正黑体简体" panose="03000509000000000000" pitchFamily="65" charset="-122"/>
              </a:endParaRPr>
            </a:p>
            <a:p>
              <a:pPr algn="ctr"/>
              <a:r>
                <a:rPr lang="zh-CN" altLang="en-US" dirty="0" smtClean="0">
                  <a:latin typeface="方正黑体简体" panose="03000509000000000000" pitchFamily="65" charset="-122"/>
                  <a:ea typeface="方正黑体简体" panose="03000509000000000000" pitchFamily="65" charset="-122"/>
                </a:rPr>
                <a:t>文本</a:t>
              </a:r>
              <a:endParaRPr lang="zh-CN" altLang="en-US" dirty="0">
                <a:latin typeface="方正黑体简体" panose="03000509000000000000" pitchFamily="65" charset="-122"/>
                <a:ea typeface="方正黑体简体" panose="03000509000000000000" pitchFamily="65" charset="-122"/>
              </a:endParaRPr>
            </a:p>
          </p:txBody>
        </p:sp>
      </p:grpSp>
      <p:grpSp>
        <p:nvGrpSpPr>
          <p:cNvPr id="21" name="组合 20"/>
          <p:cNvGrpSpPr/>
          <p:nvPr/>
        </p:nvGrpSpPr>
        <p:grpSpPr>
          <a:xfrm>
            <a:off x="6025222" y="735879"/>
            <a:ext cx="1582152" cy="1627726"/>
            <a:chOff x="1925560" y="735879"/>
            <a:chExt cx="1582152" cy="1627726"/>
          </a:xfrm>
        </p:grpSpPr>
        <p:grpSp>
          <p:nvGrpSpPr>
            <p:cNvPr id="22" name="组合 21"/>
            <p:cNvGrpSpPr/>
            <p:nvPr/>
          </p:nvGrpSpPr>
          <p:grpSpPr>
            <a:xfrm rot="11825848">
              <a:off x="1925560" y="735879"/>
              <a:ext cx="1582152" cy="1627726"/>
              <a:chOff x="2940296" y="762631"/>
              <a:chExt cx="3694205" cy="3615062"/>
            </a:xfrm>
          </p:grpSpPr>
          <p:pic>
            <p:nvPicPr>
              <p:cNvPr id="24" name="Picture 2" descr="D:\png\12-05_0019__.png"/>
              <p:cNvPicPr>
                <a:picLocks noChangeAspect="1" noChangeArrowheads="1"/>
              </p:cNvPicPr>
              <p:nvPr/>
            </p:nvPicPr>
            <p:blipFill rotWithShape="1">
              <a:blip r:embed="rId3" cstate="screen"/>
              <a:srcRect l="21869"/>
              <a:stretch>
                <a:fillRect/>
              </a:stretch>
            </p:blipFill>
            <p:spPr bwMode="auto">
              <a:xfrm>
                <a:off x="2940296" y="843558"/>
                <a:ext cx="3431905" cy="353413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D:\png\12-05_0019__.png"/>
              <p:cNvPicPr>
                <a:picLocks noChangeAspect="1" noChangeArrowheads="1"/>
              </p:cNvPicPr>
              <p:nvPr/>
            </p:nvPicPr>
            <p:blipFill rotWithShape="1">
              <a:blip r:embed="rId3" cstate="screen"/>
              <a:srcRect l="22428"/>
              <a:stretch>
                <a:fillRect/>
              </a:stretch>
            </p:blipFill>
            <p:spPr bwMode="auto">
              <a:xfrm rot="6618161">
                <a:off x="3163766" y="699230"/>
                <a:ext cx="3407333" cy="3534136"/>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TextBox 22"/>
            <p:cNvSpPr txBox="1"/>
            <p:nvPr/>
          </p:nvSpPr>
          <p:spPr>
            <a:xfrm>
              <a:off x="2095852" y="1277347"/>
              <a:ext cx="1107996" cy="646331"/>
            </a:xfrm>
            <a:prstGeom prst="rect">
              <a:avLst/>
            </a:prstGeom>
            <a:noFill/>
          </p:spPr>
          <p:txBody>
            <a:bodyPr wrap="none" rtlCol="0">
              <a:spAutoFit/>
            </a:bodyPr>
            <a:lstStyle/>
            <a:p>
              <a:r>
                <a:rPr lang="zh-CN" altLang="en-US" dirty="0" smtClean="0">
                  <a:latin typeface="方正黑体简体" panose="03000509000000000000" pitchFamily="65" charset="-122"/>
                  <a:ea typeface="方正黑体简体" panose="03000509000000000000" pitchFamily="65" charset="-122"/>
                </a:rPr>
                <a:t>单击添加</a:t>
              </a:r>
              <a:endParaRPr lang="en-US" altLang="zh-CN" dirty="0" smtClean="0">
                <a:latin typeface="方正黑体简体" panose="03000509000000000000" pitchFamily="65" charset="-122"/>
                <a:ea typeface="方正黑体简体" panose="03000509000000000000" pitchFamily="65" charset="-122"/>
              </a:endParaRPr>
            </a:p>
            <a:p>
              <a:pPr algn="ctr"/>
              <a:r>
                <a:rPr lang="zh-CN" altLang="en-US" dirty="0" smtClean="0">
                  <a:latin typeface="方正黑体简体" panose="03000509000000000000" pitchFamily="65" charset="-122"/>
                  <a:ea typeface="方正黑体简体" panose="03000509000000000000" pitchFamily="65" charset="-122"/>
                </a:rPr>
                <a:t>文本</a:t>
              </a:r>
              <a:endParaRPr lang="zh-CN" altLang="en-US" dirty="0">
                <a:latin typeface="方正黑体简体" panose="03000509000000000000" pitchFamily="65" charset="-122"/>
                <a:ea typeface="方正黑体简体" panose="03000509000000000000" pitchFamily="65" charset="-122"/>
              </a:endParaRPr>
            </a:p>
          </p:txBody>
        </p:sp>
      </p:grpSp>
      <p:grpSp>
        <p:nvGrpSpPr>
          <p:cNvPr id="26" name="组合 25"/>
          <p:cNvGrpSpPr/>
          <p:nvPr/>
        </p:nvGrpSpPr>
        <p:grpSpPr>
          <a:xfrm>
            <a:off x="1925560" y="3277891"/>
            <a:ext cx="1582152" cy="1627726"/>
            <a:chOff x="1925560" y="735879"/>
            <a:chExt cx="1582152" cy="1627726"/>
          </a:xfrm>
        </p:grpSpPr>
        <p:grpSp>
          <p:nvGrpSpPr>
            <p:cNvPr id="28" name="组合 27"/>
            <p:cNvGrpSpPr/>
            <p:nvPr/>
          </p:nvGrpSpPr>
          <p:grpSpPr>
            <a:xfrm rot="11825848">
              <a:off x="1925560" y="735879"/>
              <a:ext cx="1582152" cy="1627726"/>
              <a:chOff x="2940296" y="762631"/>
              <a:chExt cx="3694205" cy="3615062"/>
            </a:xfrm>
          </p:grpSpPr>
          <p:pic>
            <p:nvPicPr>
              <p:cNvPr id="30" name="Picture 2" descr="D:\png\12-05_0019__.png"/>
              <p:cNvPicPr>
                <a:picLocks noChangeAspect="1" noChangeArrowheads="1"/>
              </p:cNvPicPr>
              <p:nvPr/>
            </p:nvPicPr>
            <p:blipFill rotWithShape="1">
              <a:blip r:embed="rId3" cstate="screen"/>
              <a:srcRect l="21869"/>
              <a:stretch>
                <a:fillRect/>
              </a:stretch>
            </p:blipFill>
            <p:spPr bwMode="auto">
              <a:xfrm>
                <a:off x="2940296" y="843558"/>
                <a:ext cx="3431905" cy="353413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D:\png\12-05_0019__.png"/>
              <p:cNvPicPr>
                <a:picLocks noChangeAspect="1" noChangeArrowheads="1"/>
              </p:cNvPicPr>
              <p:nvPr/>
            </p:nvPicPr>
            <p:blipFill rotWithShape="1">
              <a:blip r:embed="rId3" cstate="screen"/>
              <a:srcRect l="22428"/>
              <a:stretch>
                <a:fillRect/>
              </a:stretch>
            </p:blipFill>
            <p:spPr bwMode="auto">
              <a:xfrm rot="6618161">
                <a:off x="3163766" y="699230"/>
                <a:ext cx="3407333" cy="3534136"/>
              </a:xfrm>
              <a:prstGeom prst="rect">
                <a:avLst/>
              </a:prstGeom>
              <a:noFill/>
              <a:extLst>
                <a:ext uri="{909E8E84-426E-40DD-AFC4-6F175D3DCCD1}">
                  <a14:hiddenFill xmlns:a14="http://schemas.microsoft.com/office/drawing/2010/main">
                    <a:solidFill>
                      <a:srgbClr val="FFFFFF"/>
                    </a:solidFill>
                  </a14:hiddenFill>
                </a:ext>
              </a:extLst>
            </p:spPr>
          </p:pic>
        </p:grpSp>
        <p:sp>
          <p:nvSpPr>
            <p:cNvPr id="29" name="TextBox 28"/>
            <p:cNvSpPr txBox="1"/>
            <p:nvPr/>
          </p:nvSpPr>
          <p:spPr>
            <a:xfrm>
              <a:off x="2095852" y="1277347"/>
              <a:ext cx="1107996" cy="646331"/>
            </a:xfrm>
            <a:prstGeom prst="rect">
              <a:avLst/>
            </a:prstGeom>
            <a:noFill/>
          </p:spPr>
          <p:txBody>
            <a:bodyPr wrap="none" rtlCol="0">
              <a:spAutoFit/>
            </a:bodyPr>
            <a:lstStyle/>
            <a:p>
              <a:r>
                <a:rPr lang="zh-CN" altLang="en-US" dirty="0" smtClean="0">
                  <a:latin typeface="方正黑体简体" panose="03000509000000000000" pitchFamily="65" charset="-122"/>
                  <a:ea typeface="方正黑体简体" panose="03000509000000000000" pitchFamily="65" charset="-122"/>
                </a:rPr>
                <a:t>单击添加</a:t>
              </a:r>
              <a:endParaRPr lang="en-US" altLang="zh-CN" dirty="0" smtClean="0">
                <a:latin typeface="方正黑体简体" panose="03000509000000000000" pitchFamily="65" charset="-122"/>
                <a:ea typeface="方正黑体简体" panose="03000509000000000000" pitchFamily="65" charset="-122"/>
              </a:endParaRPr>
            </a:p>
            <a:p>
              <a:pPr algn="ctr"/>
              <a:r>
                <a:rPr lang="zh-CN" altLang="en-US" dirty="0" smtClean="0">
                  <a:latin typeface="方正黑体简体" panose="03000509000000000000" pitchFamily="65" charset="-122"/>
                  <a:ea typeface="方正黑体简体" panose="03000509000000000000" pitchFamily="65" charset="-122"/>
                </a:rPr>
                <a:t>文本</a:t>
              </a:r>
              <a:endParaRPr lang="zh-CN" altLang="en-US" dirty="0">
                <a:latin typeface="方正黑体简体" panose="03000509000000000000" pitchFamily="65" charset="-122"/>
                <a:ea typeface="方正黑体简体" panose="03000509000000000000" pitchFamily="65" charset="-122"/>
              </a:endParaRPr>
            </a:p>
          </p:txBody>
        </p:sp>
      </p:grpSp>
      <p:grpSp>
        <p:nvGrpSpPr>
          <p:cNvPr id="32" name="组合 31"/>
          <p:cNvGrpSpPr/>
          <p:nvPr/>
        </p:nvGrpSpPr>
        <p:grpSpPr>
          <a:xfrm>
            <a:off x="6025222" y="3277891"/>
            <a:ext cx="1582152" cy="1627726"/>
            <a:chOff x="1925560" y="735879"/>
            <a:chExt cx="1582152" cy="1627726"/>
          </a:xfrm>
        </p:grpSpPr>
        <p:grpSp>
          <p:nvGrpSpPr>
            <p:cNvPr id="33" name="组合 32"/>
            <p:cNvGrpSpPr/>
            <p:nvPr/>
          </p:nvGrpSpPr>
          <p:grpSpPr>
            <a:xfrm rot="11825848">
              <a:off x="1925560" y="735879"/>
              <a:ext cx="1582152" cy="1627726"/>
              <a:chOff x="2940296" y="762631"/>
              <a:chExt cx="3694205" cy="3615062"/>
            </a:xfrm>
          </p:grpSpPr>
          <p:pic>
            <p:nvPicPr>
              <p:cNvPr id="35" name="Picture 2" descr="D:\png\12-05_0019__.png"/>
              <p:cNvPicPr>
                <a:picLocks noChangeAspect="1" noChangeArrowheads="1"/>
              </p:cNvPicPr>
              <p:nvPr/>
            </p:nvPicPr>
            <p:blipFill rotWithShape="1">
              <a:blip r:embed="rId3" cstate="screen"/>
              <a:srcRect l="21869"/>
              <a:stretch>
                <a:fillRect/>
              </a:stretch>
            </p:blipFill>
            <p:spPr bwMode="auto">
              <a:xfrm>
                <a:off x="2940296" y="843558"/>
                <a:ext cx="3431905" cy="353413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D:\png\12-05_0019__.png"/>
              <p:cNvPicPr>
                <a:picLocks noChangeAspect="1" noChangeArrowheads="1"/>
              </p:cNvPicPr>
              <p:nvPr/>
            </p:nvPicPr>
            <p:blipFill rotWithShape="1">
              <a:blip r:embed="rId3" cstate="screen"/>
              <a:srcRect l="22428"/>
              <a:stretch>
                <a:fillRect/>
              </a:stretch>
            </p:blipFill>
            <p:spPr bwMode="auto">
              <a:xfrm rot="6618161">
                <a:off x="3163766" y="699230"/>
                <a:ext cx="3407333" cy="3534136"/>
              </a:xfrm>
              <a:prstGeom prst="rect">
                <a:avLst/>
              </a:prstGeom>
              <a:noFill/>
              <a:extLst>
                <a:ext uri="{909E8E84-426E-40DD-AFC4-6F175D3DCCD1}">
                  <a14:hiddenFill xmlns:a14="http://schemas.microsoft.com/office/drawing/2010/main">
                    <a:solidFill>
                      <a:srgbClr val="FFFFFF"/>
                    </a:solidFill>
                  </a14:hiddenFill>
                </a:ext>
              </a:extLst>
            </p:spPr>
          </p:pic>
        </p:grpSp>
        <p:sp>
          <p:nvSpPr>
            <p:cNvPr id="34" name="TextBox 33"/>
            <p:cNvSpPr txBox="1"/>
            <p:nvPr/>
          </p:nvSpPr>
          <p:spPr>
            <a:xfrm>
              <a:off x="2095852" y="1277347"/>
              <a:ext cx="1107996" cy="646331"/>
            </a:xfrm>
            <a:prstGeom prst="rect">
              <a:avLst/>
            </a:prstGeom>
            <a:noFill/>
          </p:spPr>
          <p:txBody>
            <a:bodyPr wrap="none" rtlCol="0">
              <a:spAutoFit/>
            </a:bodyPr>
            <a:lstStyle/>
            <a:p>
              <a:r>
                <a:rPr lang="zh-CN" altLang="en-US" dirty="0" smtClean="0">
                  <a:latin typeface="方正黑体简体" panose="03000509000000000000" pitchFamily="65" charset="-122"/>
                  <a:ea typeface="方正黑体简体" panose="03000509000000000000" pitchFamily="65" charset="-122"/>
                </a:rPr>
                <a:t>单击添加</a:t>
              </a:r>
              <a:endParaRPr lang="en-US" altLang="zh-CN" dirty="0" smtClean="0">
                <a:latin typeface="方正黑体简体" panose="03000509000000000000" pitchFamily="65" charset="-122"/>
                <a:ea typeface="方正黑体简体" panose="03000509000000000000" pitchFamily="65" charset="-122"/>
              </a:endParaRPr>
            </a:p>
            <a:p>
              <a:pPr algn="ctr"/>
              <a:r>
                <a:rPr lang="zh-CN" altLang="en-US" dirty="0" smtClean="0">
                  <a:latin typeface="方正黑体简体" panose="03000509000000000000" pitchFamily="65" charset="-122"/>
                  <a:ea typeface="方正黑体简体" panose="03000509000000000000" pitchFamily="65" charset="-122"/>
                </a:rPr>
                <a:t>文本</a:t>
              </a:r>
              <a:endParaRPr lang="zh-CN" altLang="en-US" dirty="0">
                <a:latin typeface="方正黑体简体" panose="03000509000000000000" pitchFamily="65" charset="-122"/>
                <a:ea typeface="方正黑体简体" panose="03000509000000000000" pitchFamily="65" charset="-122"/>
              </a:endParaRPr>
            </a:p>
          </p:txBody>
        </p:sp>
      </p:grpSp>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8" presetClass="emph" presetSubtype="0" fill="hold" nodeType="withEffect">
                                  <p:stCondLst>
                                    <p:cond delay="0"/>
                                  </p:stCondLst>
                                  <p:childTnLst>
                                    <p:animRot by="21600000">
                                      <p:cBhvr>
                                        <p:cTn id="16" dur="6200" fill="hold"/>
                                        <p:tgtEl>
                                          <p:spTgt spid="8"/>
                                        </p:tgtEl>
                                        <p:attrNameLst>
                                          <p:attrName>r</p:attrName>
                                        </p:attrNameLst>
                                      </p:cBhvr>
                                    </p:animRot>
                                  </p:childTnLst>
                                </p:cTn>
                              </p:par>
                              <p:par>
                                <p:cTn id="17" presetID="22" presetClass="entr" presetSubtype="4" fill="hold" nodeType="withEffect">
                                  <p:stCondLst>
                                    <p:cond delay="125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par>
                                <p:cTn id="20" presetID="22" presetClass="entr" presetSubtype="1" fill="hold" nodeType="withEffect">
                                  <p:stCondLst>
                                    <p:cond delay="1250"/>
                                  </p:stCondLst>
                                  <p:childTnLst>
                                    <p:set>
                                      <p:cBhvr>
                                        <p:cTn id="21" dur="1" fill="hold">
                                          <p:stCondLst>
                                            <p:cond delay="0"/>
                                          </p:stCondLst>
                                        </p:cTn>
                                        <p:tgtEl>
                                          <p:spTgt spid="13"/>
                                        </p:tgtEl>
                                        <p:attrNameLst>
                                          <p:attrName>style.visibility</p:attrName>
                                        </p:attrNameLst>
                                      </p:cBhvr>
                                      <p:to>
                                        <p:strVal val="visible"/>
                                      </p:to>
                                    </p:set>
                                    <p:animEffect transition="in" filter="wipe(up)">
                                      <p:cBhvr>
                                        <p:cTn id="22" dur="500"/>
                                        <p:tgtEl>
                                          <p:spTgt spid="13"/>
                                        </p:tgtEl>
                                      </p:cBhvr>
                                    </p:animEffect>
                                  </p:childTnLst>
                                </p:cTn>
                              </p:par>
                              <p:par>
                                <p:cTn id="23" presetID="22" presetClass="entr" presetSubtype="4" fill="hold" nodeType="withEffect">
                                  <p:stCondLst>
                                    <p:cond delay="125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par>
                                <p:cTn id="26" presetID="22" presetClass="entr" presetSubtype="1" fill="hold" nodeType="withEffect">
                                  <p:stCondLst>
                                    <p:cond delay="1250"/>
                                  </p:stCondLst>
                                  <p:childTnLst>
                                    <p:set>
                                      <p:cBhvr>
                                        <p:cTn id="27" dur="1" fill="hold">
                                          <p:stCondLst>
                                            <p:cond delay="0"/>
                                          </p:stCondLst>
                                        </p:cTn>
                                        <p:tgtEl>
                                          <p:spTgt spid="12"/>
                                        </p:tgtEl>
                                        <p:attrNameLst>
                                          <p:attrName>style.visibility</p:attrName>
                                        </p:attrNameLst>
                                      </p:cBhvr>
                                      <p:to>
                                        <p:strVal val="visible"/>
                                      </p:to>
                                    </p:set>
                                    <p:animEffect transition="in" filter="wipe(up)">
                                      <p:cBhvr>
                                        <p:cTn id="28" dur="500"/>
                                        <p:tgtEl>
                                          <p:spTgt spid="12"/>
                                        </p:tgtEl>
                                      </p:cBhvr>
                                    </p:animEffect>
                                  </p:childTnLst>
                                </p:cTn>
                              </p:par>
                              <p:par>
                                <p:cTn id="29" presetID="31" presetClass="entr" presetSubtype="0" fill="hold" nodeType="withEffect">
                                  <p:stCondLst>
                                    <p:cond delay="1900"/>
                                  </p:stCondLst>
                                  <p:childTnLst>
                                    <p:set>
                                      <p:cBhvr>
                                        <p:cTn id="30" dur="1" fill="hold">
                                          <p:stCondLst>
                                            <p:cond delay="0"/>
                                          </p:stCondLst>
                                        </p:cTn>
                                        <p:tgtEl>
                                          <p:spTgt spid="16"/>
                                        </p:tgtEl>
                                        <p:attrNameLst>
                                          <p:attrName>style.visibility</p:attrName>
                                        </p:attrNameLst>
                                      </p:cBhvr>
                                      <p:to>
                                        <p:strVal val="visible"/>
                                      </p:to>
                                    </p:set>
                                    <p:anim calcmode="lin" valueType="num">
                                      <p:cBhvr>
                                        <p:cTn id="31" dur="1000" fill="hold"/>
                                        <p:tgtEl>
                                          <p:spTgt spid="16"/>
                                        </p:tgtEl>
                                        <p:attrNameLst>
                                          <p:attrName>ppt_w</p:attrName>
                                        </p:attrNameLst>
                                      </p:cBhvr>
                                      <p:tavLst>
                                        <p:tav tm="0">
                                          <p:val>
                                            <p:fltVal val="0"/>
                                          </p:val>
                                        </p:tav>
                                        <p:tav tm="100000">
                                          <p:val>
                                            <p:strVal val="#ppt_w"/>
                                          </p:val>
                                        </p:tav>
                                      </p:tavLst>
                                    </p:anim>
                                    <p:anim calcmode="lin" valueType="num">
                                      <p:cBhvr>
                                        <p:cTn id="32" dur="1000" fill="hold"/>
                                        <p:tgtEl>
                                          <p:spTgt spid="16"/>
                                        </p:tgtEl>
                                        <p:attrNameLst>
                                          <p:attrName>ppt_h</p:attrName>
                                        </p:attrNameLst>
                                      </p:cBhvr>
                                      <p:tavLst>
                                        <p:tav tm="0">
                                          <p:val>
                                            <p:fltVal val="0"/>
                                          </p:val>
                                        </p:tav>
                                        <p:tav tm="100000">
                                          <p:val>
                                            <p:strVal val="#ppt_h"/>
                                          </p:val>
                                        </p:tav>
                                      </p:tavLst>
                                    </p:anim>
                                    <p:anim calcmode="lin" valueType="num">
                                      <p:cBhvr>
                                        <p:cTn id="33" dur="1000" fill="hold"/>
                                        <p:tgtEl>
                                          <p:spTgt spid="16"/>
                                        </p:tgtEl>
                                        <p:attrNameLst>
                                          <p:attrName>style.rotation</p:attrName>
                                        </p:attrNameLst>
                                      </p:cBhvr>
                                      <p:tavLst>
                                        <p:tav tm="0">
                                          <p:val>
                                            <p:fltVal val="90"/>
                                          </p:val>
                                        </p:tav>
                                        <p:tav tm="100000">
                                          <p:val>
                                            <p:fltVal val="0"/>
                                          </p:val>
                                        </p:tav>
                                      </p:tavLst>
                                    </p:anim>
                                    <p:animEffect transition="in" filter="fade">
                                      <p:cBhvr>
                                        <p:cTn id="34" dur="1000"/>
                                        <p:tgtEl>
                                          <p:spTgt spid="16"/>
                                        </p:tgtEl>
                                      </p:cBhvr>
                                    </p:animEffect>
                                  </p:childTnLst>
                                </p:cTn>
                              </p:par>
                              <p:par>
                                <p:cTn id="35" presetID="31" presetClass="entr" presetSubtype="0" fill="hold" nodeType="withEffect">
                                  <p:stCondLst>
                                    <p:cond delay="1900"/>
                                  </p:stCondLst>
                                  <p:childTnLst>
                                    <p:set>
                                      <p:cBhvr>
                                        <p:cTn id="36" dur="1" fill="hold">
                                          <p:stCondLst>
                                            <p:cond delay="0"/>
                                          </p:stCondLst>
                                        </p:cTn>
                                        <p:tgtEl>
                                          <p:spTgt spid="21"/>
                                        </p:tgtEl>
                                        <p:attrNameLst>
                                          <p:attrName>style.visibility</p:attrName>
                                        </p:attrNameLst>
                                      </p:cBhvr>
                                      <p:to>
                                        <p:strVal val="visible"/>
                                      </p:to>
                                    </p:set>
                                    <p:anim calcmode="lin" valueType="num">
                                      <p:cBhvr>
                                        <p:cTn id="37" dur="1000" fill="hold"/>
                                        <p:tgtEl>
                                          <p:spTgt spid="21"/>
                                        </p:tgtEl>
                                        <p:attrNameLst>
                                          <p:attrName>ppt_w</p:attrName>
                                        </p:attrNameLst>
                                      </p:cBhvr>
                                      <p:tavLst>
                                        <p:tav tm="0">
                                          <p:val>
                                            <p:fltVal val="0"/>
                                          </p:val>
                                        </p:tav>
                                        <p:tav tm="100000">
                                          <p:val>
                                            <p:strVal val="#ppt_w"/>
                                          </p:val>
                                        </p:tav>
                                      </p:tavLst>
                                    </p:anim>
                                    <p:anim calcmode="lin" valueType="num">
                                      <p:cBhvr>
                                        <p:cTn id="38" dur="1000" fill="hold"/>
                                        <p:tgtEl>
                                          <p:spTgt spid="21"/>
                                        </p:tgtEl>
                                        <p:attrNameLst>
                                          <p:attrName>ppt_h</p:attrName>
                                        </p:attrNameLst>
                                      </p:cBhvr>
                                      <p:tavLst>
                                        <p:tav tm="0">
                                          <p:val>
                                            <p:fltVal val="0"/>
                                          </p:val>
                                        </p:tav>
                                        <p:tav tm="100000">
                                          <p:val>
                                            <p:strVal val="#ppt_h"/>
                                          </p:val>
                                        </p:tav>
                                      </p:tavLst>
                                    </p:anim>
                                    <p:anim calcmode="lin" valueType="num">
                                      <p:cBhvr>
                                        <p:cTn id="39" dur="1000" fill="hold"/>
                                        <p:tgtEl>
                                          <p:spTgt spid="21"/>
                                        </p:tgtEl>
                                        <p:attrNameLst>
                                          <p:attrName>style.rotation</p:attrName>
                                        </p:attrNameLst>
                                      </p:cBhvr>
                                      <p:tavLst>
                                        <p:tav tm="0">
                                          <p:val>
                                            <p:fltVal val="90"/>
                                          </p:val>
                                        </p:tav>
                                        <p:tav tm="100000">
                                          <p:val>
                                            <p:fltVal val="0"/>
                                          </p:val>
                                        </p:tav>
                                      </p:tavLst>
                                    </p:anim>
                                    <p:animEffect transition="in" filter="fade">
                                      <p:cBhvr>
                                        <p:cTn id="40" dur="1000"/>
                                        <p:tgtEl>
                                          <p:spTgt spid="21"/>
                                        </p:tgtEl>
                                      </p:cBhvr>
                                    </p:animEffect>
                                  </p:childTnLst>
                                </p:cTn>
                              </p:par>
                              <p:par>
                                <p:cTn id="41" presetID="31" presetClass="entr" presetSubtype="0" fill="hold" nodeType="withEffect">
                                  <p:stCondLst>
                                    <p:cond delay="1900"/>
                                  </p:stCondLst>
                                  <p:childTnLst>
                                    <p:set>
                                      <p:cBhvr>
                                        <p:cTn id="42" dur="1" fill="hold">
                                          <p:stCondLst>
                                            <p:cond delay="0"/>
                                          </p:stCondLst>
                                        </p:cTn>
                                        <p:tgtEl>
                                          <p:spTgt spid="26"/>
                                        </p:tgtEl>
                                        <p:attrNameLst>
                                          <p:attrName>style.visibility</p:attrName>
                                        </p:attrNameLst>
                                      </p:cBhvr>
                                      <p:to>
                                        <p:strVal val="visible"/>
                                      </p:to>
                                    </p:set>
                                    <p:anim calcmode="lin" valueType="num">
                                      <p:cBhvr>
                                        <p:cTn id="43" dur="1000" fill="hold"/>
                                        <p:tgtEl>
                                          <p:spTgt spid="26"/>
                                        </p:tgtEl>
                                        <p:attrNameLst>
                                          <p:attrName>ppt_w</p:attrName>
                                        </p:attrNameLst>
                                      </p:cBhvr>
                                      <p:tavLst>
                                        <p:tav tm="0">
                                          <p:val>
                                            <p:fltVal val="0"/>
                                          </p:val>
                                        </p:tav>
                                        <p:tav tm="100000">
                                          <p:val>
                                            <p:strVal val="#ppt_w"/>
                                          </p:val>
                                        </p:tav>
                                      </p:tavLst>
                                    </p:anim>
                                    <p:anim calcmode="lin" valueType="num">
                                      <p:cBhvr>
                                        <p:cTn id="44" dur="1000" fill="hold"/>
                                        <p:tgtEl>
                                          <p:spTgt spid="26"/>
                                        </p:tgtEl>
                                        <p:attrNameLst>
                                          <p:attrName>ppt_h</p:attrName>
                                        </p:attrNameLst>
                                      </p:cBhvr>
                                      <p:tavLst>
                                        <p:tav tm="0">
                                          <p:val>
                                            <p:fltVal val="0"/>
                                          </p:val>
                                        </p:tav>
                                        <p:tav tm="100000">
                                          <p:val>
                                            <p:strVal val="#ppt_h"/>
                                          </p:val>
                                        </p:tav>
                                      </p:tavLst>
                                    </p:anim>
                                    <p:anim calcmode="lin" valueType="num">
                                      <p:cBhvr>
                                        <p:cTn id="45" dur="1000" fill="hold"/>
                                        <p:tgtEl>
                                          <p:spTgt spid="26"/>
                                        </p:tgtEl>
                                        <p:attrNameLst>
                                          <p:attrName>style.rotation</p:attrName>
                                        </p:attrNameLst>
                                      </p:cBhvr>
                                      <p:tavLst>
                                        <p:tav tm="0">
                                          <p:val>
                                            <p:fltVal val="90"/>
                                          </p:val>
                                        </p:tav>
                                        <p:tav tm="100000">
                                          <p:val>
                                            <p:fltVal val="0"/>
                                          </p:val>
                                        </p:tav>
                                      </p:tavLst>
                                    </p:anim>
                                    <p:animEffect transition="in" filter="fade">
                                      <p:cBhvr>
                                        <p:cTn id="46" dur="1000"/>
                                        <p:tgtEl>
                                          <p:spTgt spid="26"/>
                                        </p:tgtEl>
                                      </p:cBhvr>
                                    </p:animEffect>
                                  </p:childTnLst>
                                </p:cTn>
                              </p:par>
                              <p:par>
                                <p:cTn id="47" presetID="31" presetClass="entr" presetSubtype="0" fill="hold" nodeType="withEffect">
                                  <p:stCondLst>
                                    <p:cond delay="1900"/>
                                  </p:stCondLst>
                                  <p:childTnLst>
                                    <p:set>
                                      <p:cBhvr>
                                        <p:cTn id="48" dur="1" fill="hold">
                                          <p:stCondLst>
                                            <p:cond delay="0"/>
                                          </p:stCondLst>
                                        </p:cTn>
                                        <p:tgtEl>
                                          <p:spTgt spid="32"/>
                                        </p:tgtEl>
                                        <p:attrNameLst>
                                          <p:attrName>style.visibility</p:attrName>
                                        </p:attrNameLst>
                                      </p:cBhvr>
                                      <p:to>
                                        <p:strVal val="visible"/>
                                      </p:to>
                                    </p:set>
                                    <p:anim calcmode="lin" valueType="num">
                                      <p:cBhvr>
                                        <p:cTn id="49" dur="1000" fill="hold"/>
                                        <p:tgtEl>
                                          <p:spTgt spid="32"/>
                                        </p:tgtEl>
                                        <p:attrNameLst>
                                          <p:attrName>ppt_w</p:attrName>
                                        </p:attrNameLst>
                                      </p:cBhvr>
                                      <p:tavLst>
                                        <p:tav tm="0">
                                          <p:val>
                                            <p:fltVal val="0"/>
                                          </p:val>
                                        </p:tav>
                                        <p:tav tm="100000">
                                          <p:val>
                                            <p:strVal val="#ppt_w"/>
                                          </p:val>
                                        </p:tav>
                                      </p:tavLst>
                                    </p:anim>
                                    <p:anim calcmode="lin" valueType="num">
                                      <p:cBhvr>
                                        <p:cTn id="50" dur="1000" fill="hold"/>
                                        <p:tgtEl>
                                          <p:spTgt spid="32"/>
                                        </p:tgtEl>
                                        <p:attrNameLst>
                                          <p:attrName>ppt_h</p:attrName>
                                        </p:attrNameLst>
                                      </p:cBhvr>
                                      <p:tavLst>
                                        <p:tav tm="0">
                                          <p:val>
                                            <p:fltVal val="0"/>
                                          </p:val>
                                        </p:tav>
                                        <p:tav tm="100000">
                                          <p:val>
                                            <p:strVal val="#ppt_h"/>
                                          </p:val>
                                        </p:tav>
                                      </p:tavLst>
                                    </p:anim>
                                    <p:anim calcmode="lin" valueType="num">
                                      <p:cBhvr>
                                        <p:cTn id="51" dur="1000" fill="hold"/>
                                        <p:tgtEl>
                                          <p:spTgt spid="32"/>
                                        </p:tgtEl>
                                        <p:attrNameLst>
                                          <p:attrName>style.rotation</p:attrName>
                                        </p:attrNameLst>
                                      </p:cBhvr>
                                      <p:tavLst>
                                        <p:tav tm="0">
                                          <p:val>
                                            <p:fltVal val="90"/>
                                          </p:val>
                                        </p:tav>
                                        <p:tav tm="100000">
                                          <p:val>
                                            <p:fltVal val="0"/>
                                          </p:val>
                                        </p:tav>
                                      </p:tavLst>
                                    </p:anim>
                                    <p:animEffect transition="in" filter="fade">
                                      <p:cBhvr>
                                        <p:cTn id="52"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683568" y="339501"/>
            <a:ext cx="530690" cy="499419"/>
            <a:chOff x="795693" y="377252"/>
            <a:chExt cx="530690" cy="499419"/>
          </a:xfrm>
        </p:grpSpPr>
        <p:pic>
          <p:nvPicPr>
            <p:cNvPr id="5" name="Picture 2" descr="C:\Users\Administrator\Desktop\11519219_230238617143_2副本.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95693" y="377252"/>
              <a:ext cx="530690" cy="4994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bwMode="auto">
            <a:xfrm>
              <a:off x="871907" y="377253"/>
              <a:ext cx="432048" cy="461665"/>
            </a:xfrm>
            <a:prstGeom prst="rect">
              <a:avLst/>
            </a:prstGeom>
            <a:noFill/>
          </p:spPr>
          <p:txBody>
            <a:bodyPr wrap="square">
              <a:spAutoFit/>
            </a:bodyPr>
            <a:lstStyle/>
            <a:p>
              <a:pPr>
                <a:defRPr/>
              </a:pPr>
              <a:r>
                <a:rPr lang="en-US" altLang="zh-CN" sz="2400" b="1" smtClean="0">
                  <a:solidFill>
                    <a:prstClr val="black"/>
                  </a:solidFill>
                  <a:latin typeface="微软雅黑" panose="020B0503020204020204" pitchFamily="34" charset="-122"/>
                  <a:ea typeface="微软雅黑" panose="020B0503020204020204" pitchFamily="34" charset="-122"/>
                </a:rPr>
                <a:t>4</a:t>
              </a:r>
              <a:endParaRPr lang="zh-CN" altLang="en-US" sz="2400" b="1" dirty="0">
                <a:solidFill>
                  <a:prstClr val="black"/>
                </a:solidFill>
                <a:latin typeface="微软雅黑" panose="020B0503020204020204" pitchFamily="34" charset="-122"/>
                <a:ea typeface="微软雅黑" panose="020B0503020204020204" pitchFamily="34" charset="-122"/>
              </a:endParaRPr>
            </a:p>
          </p:txBody>
        </p:sp>
      </p:grpSp>
      <p:sp>
        <p:nvSpPr>
          <p:cNvPr id="7" name="矩形 24"/>
          <p:cNvSpPr>
            <a:spLocks noChangeArrowheads="1"/>
          </p:cNvSpPr>
          <p:nvPr/>
        </p:nvSpPr>
        <p:spPr bwMode="auto">
          <a:xfrm>
            <a:off x="1242417" y="325776"/>
            <a:ext cx="32624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buFont typeface="Arial" panose="020B0604020202020204" pitchFamily="34" charset="0"/>
              <a:buNone/>
            </a:pPr>
            <a:r>
              <a:rPr lang="zh-CN" altLang="en-US" sz="2400">
                <a:solidFill>
                  <a:srgbClr val="262626"/>
                </a:solidFill>
                <a:latin typeface="方正大标宋繁体" panose="02010601030101010101" pitchFamily="2" charset="-122"/>
                <a:ea typeface="方正大标宋繁体" panose="02010601030101010101" pitchFamily="2" charset="-122"/>
                <a:sym typeface="微软雅黑" panose="020B0503020204020204" pitchFamily="34" charset="-122"/>
              </a:rPr>
              <a:t>请在此处输入您的标题</a:t>
            </a:r>
            <a:endParaRPr lang="zh-CN" altLang="en-US" sz="2400">
              <a:latin typeface="方正大标宋繁体" panose="02010601030101010101" pitchFamily="2" charset="-122"/>
              <a:ea typeface="方正大标宋繁体" panose="02010601030101010101" pitchFamily="2" charset="-122"/>
            </a:endParaRPr>
          </a:p>
        </p:txBody>
      </p:sp>
      <p:pic>
        <p:nvPicPr>
          <p:cNvPr id="27" name="图片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5420" y="-127343"/>
            <a:ext cx="1798580" cy="1451866"/>
          </a:xfrm>
          <a:prstGeom prst="rect">
            <a:avLst/>
          </a:prstGeom>
        </p:spPr>
      </p:pic>
      <p:grpSp>
        <p:nvGrpSpPr>
          <p:cNvPr id="8" name="组合 7"/>
          <p:cNvGrpSpPr/>
          <p:nvPr/>
        </p:nvGrpSpPr>
        <p:grpSpPr>
          <a:xfrm>
            <a:off x="800068" y="1131592"/>
            <a:ext cx="2407210" cy="2265362"/>
            <a:chOff x="800068" y="1131590"/>
            <a:chExt cx="2407210" cy="2265362"/>
          </a:xfrm>
        </p:grpSpPr>
        <p:pic>
          <p:nvPicPr>
            <p:cNvPr id="9" name="Picture 2" descr="C:\Users\Administrator\Desktop\11519219_230238617143_2副本.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0068" y="1131590"/>
              <a:ext cx="2407210" cy="226536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bwMode="auto">
            <a:xfrm>
              <a:off x="1445298" y="1925419"/>
              <a:ext cx="1154970" cy="646331"/>
            </a:xfrm>
            <a:prstGeom prst="rect">
              <a:avLst/>
            </a:prstGeom>
            <a:noFill/>
          </p:spPr>
          <p:txBody>
            <a:bodyPr wrap="square">
              <a:spAutoFit/>
            </a:bodyPr>
            <a:lstStyle/>
            <a:p>
              <a:pPr>
                <a:defRPr/>
              </a:pPr>
              <a:r>
                <a:rPr lang="zh-CN" altLang="en-US" b="1" dirty="0">
                  <a:solidFill>
                    <a:prstClr val="black"/>
                  </a:solidFill>
                  <a:latin typeface="微软雅黑" panose="020B0503020204020204" pitchFamily="34" charset="-122"/>
                  <a:ea typeface="微软雅黑" panose="020B0503020204020204" pitchFamily="34" charset="-122"/>
                </a:rPr>
                <a:t>单击此处</a:t>
              </a:r>
              <a:endParaRPr lang="en-US" altLang="zh-CN" b="1" dirty="0">
                <a:solidFill>
                  <a:prstClr val="black"/>
                </a:solidFill>
                <a:latin typeface="微软雅黑" panose="020B0503020204020204" pitchFamily="34" charset="-122"/>
                <a:ea typeface="微软雅黑" panose="020B0503020204020204" pitchFamily="34" charset="-122"/>
              </a:endParaRPr>
            </a:p>
            <a:p>
              <a:pPr>
                <a:defRPr/>
              </a:pPr>
              <a:r>
                <a:rPr lang="zh-CN" altLang="en-US" b="1" dirty="0">
                  <a:solidFill>
                    <a:prstClr val="black"/>
                  </a:solidFill>
                  <a:latin typeface="微软雅黑" panose="020B0503020204020204" pitchFamily="34" charset="-122"/>
                  <a:ea typeface="微软雅黑" panose="020B0503020204020204" pitchFamily="34" charset="-122"/>
                </a:rPr>
                <a:t>添加标题</a:t>
              </a:r>
              <a:endParaRPr lang="zh-CN" altLang="en-US" b="1" dirty="0">
                <a:solidFill>
                  <a:prstClr val="black"/>
                </a:solidFill>
                <a:latin typeface="微软雅黑" panose="020B0503020204020204" pitchFamily="34" charset="-122"/>
                <a:ea typeface="微软雅黑" panose="020B0503020204020204" pitchFamily="34" charset="-122"/>
              </a:endParaRPr>
            </a:p>
          </p:txBody>
        </p:sp>
      </p:grpSp>
      <p:grpSp>
        <p:nvGrpSpPr>
          <p:cNvPr id="11" name="组合 10"/>
          <p:cNvGrpSpPr/>
          <p:nvPr/>
        </p:nvGrpSpPr>
        <p:grpSpPr>
          <a:xfrm>
            <a:off x="3419872" y="1131592"/>
            <a:ext cx="2407210" cy="2265362"/>
            <a:chOff x="3419872" y="1131590"/>
            <a:chExt cx="2407210" cy="2265362"/>
          </a:xfrm>
        </p:grpSpPr>
        <p:pic>
          <p:nvPicPr>
            <p:cNvPr id="12" name="Picture 2" descr="C:\Users\Administrator\Desktop\11519219_230238617143_2副本.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19872" y="1131590"/>
              <a:ext cx="2407210" cy="226536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bwMode="auto">
            <a:xfrm>
              <a:off x="4065102" y="1925419"/>
              <a:ext cx="1154970" cy="646331"/>
            </a:xfrm>
            <a:prstGeom prst="rect">
              <a:avLst/>
            </a:prstGeom>
            <a:noFill/>
          </p:spPr>
          <p:txBody>
            <a:bodyPr wrap="square">
              <a:spAutoFit/>
            </a:bodyPr>
            <a:lstStyle/>
            <a:p>
              <a:pPr>
                <a:defRPr/>
              </a:pPr>
              <a:r>
                <a:rPr lang="zh-CN" altLang="en-US" b="1" dirty="0">
                  <a:solidFill>
                    <a:prstClr val="black"/>
                  </a:solidFill>
                  <a:latin typeface="微软雅黑" panose="020B0503020204020204" pitchFamily="34" charset="-122"/>
                  <a:ea typeface="微软雅黑" panose="020B0503020204020204" pitchFamily="34" charset="-122"/>
                </a:rPr>
                <a:t>单击此处</a:t>
              </a:r>
              <a:endParaRPr lang="en-US" altLang="zh-CN" b="1" dirty="0">
                <a:solidFill>
                  <a:prstClr val="black"/>
                </a:solidFill>
                <a:latin typeface="微软雅黑" panose="020B0503020204020204" pitchFamily="34" charset="-122"/>
                <a:ea typeface="微软雅黑" panose="020B0503020204020204" pitchFamily="34" charset="-122"/>
              </a:endParaRPr>
            </a:p>
            <a:p>
              <a:pPr>
                <a:defRPr/>
              </a:pPr>
              <a:r>
                <a:rPr lang="zh-CN" altLang="en-US" b="1" dirty="0">
                  <a:solidFill>
                    <a:prstClr val="black"/>
                  </a:solidFill>
                  <a:latin typeface="微软雅黑" panose="020B0503020204020204" pitchFamily="34" charset="-122"/>
                  <a:ea typeface="微软雅黑" panose="020B0503020204020204" pitchFamily="34" charset="-122"/>
                </a:rPr>
                <a:t>添加标题</a:t>
              </a:r>
              <a:endParaRPr lang="zh-CN" altLang="en-US" b="1" dirty="0">
                <a:solidFill>
                  <a:prstClr val="black"/>
                </a:solidFill>
                <a:latin typeface="微软雅黑" panose="020B0503020204020204" pitchFamily="34" charset="-122"/>
                <a:ea typeface="微软雅黑" panose="020B0503020204020204" pitchFamily="34" charset="-122"/>
              </a:endParaRPr>
            </a:p>
          </p:txBody>
        </p:sp>
      </p:grpSp>
      <p:grpSp>
        <p:nvGrpSpPr>
          <p:cNvPr id="14" name="组合 13"/>
          <p:cNvGrpSpPr/>
          <p:nvPr/>
        </p:nvGrpSpPr>
        <p:grpSpPr>
          <a:xfrm>
            <a:off x="6084168" y="1131592"/>
            <a:ext cx="2407210" cy="2265362"/>
            <a:chOff x="6084168" y="1131590"/>
            <a:chExt cx="2407210" cy="2265362"/>
          </a:xfrm>
        </p:grpSpPr>
        <p:pic>
          <p:nvPicPr>
            <p:cNvPr id="15" name="Picture 2" descr="C:\Users\Administrator\Desktop\11519219_230238617143_2副本.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84168" y="1131590"/>
              <a:ext cx="2407210" cy="226536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bwMode="auto">
            <a:xfrm>
              <a:off x="6729398" y="1925419"/>
              <a:ext cx="1154970" cy="646331"/>
            </a:xfrm>
            <a:prstGeom prst="rect">
              <a:avLst/>
            </a:prstGeom>
            <a:noFill/>
          </p:spPr>
          <p:txBody>
            <a:bodyPr wrap="square">
              <a:spAutoFit/>
            </a:bodyPr>
            <a:lstStyle/>
            <a:p>
              <a:pPr>
                <a:defRPr/>
              </a:pPr>
              <a:r>
                <a:rPr lang="zh-CN" altLang="en-US" b="1" dirty="0">
                  <a:solidFill>
                    <a:prstClr val="black"/>
                  </a:solidFill>
                  <a:latin typeface="微软雅黑" panose="020B0503020204020204" pitchFamily="34" charset="-122"/>
                  <a:ea typeface="微软雅黑" panose="020B0503020204020204" pitchFamily="34" charset="-122"/>
                </a:rPr>
                <a:t>单击此处</a:t>
              </a:r>
              <a:endParaRPr lang="en-US" altLang="zh-CN" b="1" dirty="0">
                <a:solidFill>
                  <a:prstClr val="black"/>
                </a:solidFill>
                <a:latin typeface="微软雅黑" panose="020B0503020204020204" pitchFamily="34" charset="-122"/>
                <a:ea typeface="微软雅黑" panose="020B0503020204020204" pitchFamily="34" charset="-122"/>
              </a:endParaRPr>
            </a:p>
            <a:p>
              <a:pPr>
                <a:defRPr/>
              </a:pPr>
              <a:r>
                <a:rPr lang="zh-CN" altLang="en-US" b="1" dirty="0">
                  <a:solidFill>
                    <a:prstClr val="black"/>
                  </a:solidFill>
                  <a:latin typeface="微软雅黑" panose="020B0503020204020204" pitchFamily="34" charset="-122"/>
                  <a:ea typeface="微软雅黑" panose="020B0503020204020204" pitchFamily="34" charset="-122"/>
                </a:rPr>
                <a:t>添加标题</a:t>
              </a:r>
              <a:endParaRPr lang="zh-CN" altLang="en-US" b="1" dirty="0">
                <a:solidFill>
                  <a:prstClr val="black"/>
                </a:solidFill>
                <a:latin typeface="微软雅黑" panose="020B0503020204020204" pitchFamily="34" charset="-122"/>
                <a:ea typeface="微软雅黑" panose="020B0503020204020204" pitchFamily="34" charset="-122"/>
              </a:endParaRPr>
            </a:p>
          </p:txBody>
        </p:sp>
      </p:grpSp>
      <p:sp>
        <p:nvSpPr>
          <p:cNvPr id="17" name="TextBox 16"/>
          <p:cNvSpPr txBox="1"/>
          <p:nvPr/>
        </p:nvSpPr>
        <p:spPr>
          <a:xfrm>
            <a:off x="755576" y="3435846"/>
            <a:ext cx="2492990" cy="1200329"/>
          </a:xfrm>
          <a:prstGeom prst="rect">
            <a:avLst/>
          </a:prstGeom>
          <a:noFill/>
        </p:spPr>
        <p:txBody>
          <a:bodyPr wrap="none" rtlCol="0">
            <a:spAutoFit/>
          </a:bodyPr>
          <a:lstStyle/>
          <a:p>
            <a:r>
              <a:rPr lang="zh-CN" altLang="en-US" dirty="0">
                <a:solidFill>
                  <a:srgbClr val="000000"/>
                </a:solidFill>
                <a:latin typeface="宋体" panose="02010600030101010101" pitchFamily="2" charset="-122"/>
              </a:rPr>
              <a:t>单击此处添加文字</a:t>
            </a:r>
            <a:r>
              <a:rPr lang="zh-CN" altLang="en-US" dirty="0" smtClean="0">
                <a:solidFill>
                  <a:srgbClr val="000000"/>
                </a:solidFill>
                <a:latin typeface="宋体" panose="02010600030101010101" pitchFamily="2" charset="-122"/>
              </a:rPr>
              <a:t>说明</a:t>
            </a:r>
            <a:endParaRPr lang="en-US" altLang="zh-CN" dirty="0" smtClean="0">
              <a:solidFill>
                <a:srgbClr val="000000"/>
              </a:solidFill>
              <a:latin typeface="宋体" panose="02010600030101010101" pitchFamily="2" charset="-122"/>
            </a:endParaRPr>
          </a:p>
          <a:p>
            <a:r>
              <a:rPr lang="zh-CN" altLang="en-US" dirty="0" smtClean="0">
                <a:solidFill>
                  <a:srgbClr val="000000"/>
                </a:solidFill>
                <a:latin typeface="宋体" panose="02010600030101010101" pitchFamily="2" charset="-122"/>
              </a:rPr>
              <a:t>单击</a:t>
            </a:r>
            <a:r>
              <a:rPr lang="zh-CN" altLang="en-US" dirty="0">
                <a:solidFill>
                  <a:srgbClr val="000000"/>
                </a:solidFill>
                <a:latin typeface="宋体" panose="02010600030101010101" pitchFamily="2" charset="-122"/>
              </a:rPr>
              <a:t>此处添加文字说明</a:t>
            </a:r>
            <a:endParaRPr lang="zh-CN" altLang="en-US" dirty="0">
              <a:solidFill>
                <a:srgbClr val="000000"/>
              </a:solidFill>
              <a:latin typeface="宋体" panose="02010600030101010101" pitchFamily="2" charset="-122"/>
            </a:endParaRPr>
          </a:p>
          <a:p>
            <a:r>
              <a:rPr lang="zh-CN" altLang="en-US" dirty="0">
                <a:solidFill>
                  <a:srgbClr val="000000"/>
                </a:solidFill>
                <a:latin typeface="宋体" panose="02010600030101010101" pitchFamily="2" charset="-122"/>
              </a:rPr>
              <a:t>单击此处添加文字说明</a:t>
            </a:r>
            <a:endParaRPr lang="zh-CN" altLang="en-US" dirty="0">
              <a:solidFill>
                <a:srgbClr val="000000"/>
              </a:solidFill>
              <a:latin typeface="宋体" panose="02010600030101010101" pitchFamily="2" charset="-122"/>
            </a:endParaRPr>
          </a:p>
          <a:p>
            <a:r>
              <a:rPr lang="zh-CN" altLang="en-US" dirty="0">
                <a:solidFill>
                  <a:srgbClr val="000000"/>
                </a:solidFill>
                <a:latin typeface="宋体" panose="02010600030101010101" pitchFamily="2" charset="-122"/>
              </a:rPr>
              <a:t>单击此处添加文字</a:t>
            </a:r>
            <a:r>
              <a:rPr lang="zh-CN" altLang="en-US" dirty="0" smtClean="0">
                <a:solidFill>
                  <a:srgbClr val="000000"/>
                </a:solidFill>
                <a:latin typeface="宋体" panose="02010600030101010101" pitchFamily="2" charset="-122"/>
              </a:rPr>
              <a:t>说明</a:t>
            </a:r>
            <a:endParaRPr lang="zh-CN" altLang="en-US" dirty="0">
              <a:solidFill>
                <a:prstClr val="black"/>
              </a:solidFill>
            </a:endParaRPr>
          </a:p>
        </p:txBody>
      </p:sp>
      <p:sp>
        <p:nvSpPr>
          <p:cNvPr id="18" name="TextBox 17"/>
          <p:cNvSpPr txBox="1"/>
          <p:nvPr/>
        </p:nvSpPr>
        <p:spPr>
          <a:xfrm>
            <a:off x="3425230" y="3435846"/>
            <a:ext cx="2492990" cy="1200329"/>
          </a:xfrm>
          <a:prstGeom prst="rect">
            <a:avLst/>
          </a:prstGeom>
          <a:noFill/>
        </p:spPr>
        <p:txBody>
          <a:bodyPr wrap="none" rtlCol="0">
            <a:spAutoFit/>
          </a:bodyPr>
          <a:lstStyle/>
          <a:p>
            <a:r>
              <a:rPr lang="zh-CN" altLang="en-US" dirty="0">
                <a:solidFill>
                  <a:srgbClr val="000000"/>
                </a:solidFill>
                <a:latin typeface="宋体" panose="02010600030101010101" pitchFamily="2" charset="-122"/>
              </a:rPr>
              <a:t>单击此处添加文字</a:t>
            </a:r>
            <a:r>
              <a:rPr lang="zh-CN" altLang="en-US" dirty="0" smtClean="0">
                <a:solidFill>
                  <a:srgbClr val="000000"/>
                </a:solidFill>
                <a:latin typeface="宋体" panose="02010600030101010101" pitchFamily="2" charset="-122"/>
              </a:rPr>
              <a:t>说明</a:t>
            </a:r>
            <a:endParaRPr lang="en-US" altLang="zh-CN" dirty="0" smtClean="0">
              <a:solidFill>
                <a:srgbClr val="000000"/>
              </a:solidFill>
              <a:latin typeface="宋体" panose="02010600030101010101" pitchFamily="2" charset="-122"/>
            </a:endParaRPr>
          </a:p>
          <a:p>
            <a:r>
              <a:rPr lang="zh-CN" altLang="en-US" dirty="0" smtClean="0">
                <a:solidFill>
                  <a:srgbClr val="000000"/>
                </a:solidFill>
                <a:latin typeface="宋体" panose="02010600030101010101" pitchFamily="2" charset="-122"/>
              </a:rPr>
              <a:t>单击</a:t>
            </a:r>
            <a:r>
              <a:rPr lang="zh-CN" altLang="en-US" dirty="0">
                <a:solidFill>
                  <a:srgbClr val="000000"/>
                </a:solidFill>
                <a:latin typeface="宋体" panose="02010600030101010101" pitchFamily="2" charset="-122"/>
              </a:rPr>
              <a:t>此处添加文字说明</a:t>
            </a:r>
            <a:endParaRPr lang="zh-CN" altLang="en-US" dirty="0">
              <a:solidFill>
                <a:srgbClr val="000000"/>
              </a:solidFill>
              <a:latin typeface="宋体" panose="02010600030101010101" pitchFamily="2" charset="-122"/>
            </a:endParaRPr>
          </a:p>
          <a:p>
            <a:r>
              <a:rPr lang="zh-CN" altLang="en-US" dirty="0">
                <a:solidFill>
                  <a:srgbClr val="000000"/>
                </a:solidFill>
                <a:latin typeface="宋体" panose="02010600030101010101" pitchFamily="2" charset="-122"/>
              </a:rPr>
              <a:t>单击此处添加文字说明</a:t>
            </a:r>
            <a:endParaRPr lang="zh-CN" altLang="en-US" dirty="0">
              <a:solidFill>
                <a:srgbClr val="000000"/>
              </a:solidFill>
              <a:latin typeface="宋体" panose="02010600030101010101" pitchFamily="2" charset="-122"/>
            </a:endParaRPr>
          </a:p>
          <a:p>
            <a:r>
              <a:rPr lang="zh-CN" altLang="en-US" dirty="0">
                <a:solidFill>
                  <a:srgbClr val="000000"/>
                </a:solidFill>
                <a:latin typeface="宋体" panose="02010600030101010101" pitchFamily="2" charset="-122"/>
              </a:rPr>
              <a:t>单击此处添加文字</a:t>
            </a:r>
            <a:r>
              <a:rPr lang="zh-CN" altLang="en-US" dirty="0" smtClean="0">
                <a:solidFill>
                  <a:srgbClr val="000000"/>
                </a:solidFill>
                <a:latin typeface="宋体" panose="02010600030101010101" pitchFamily="2" charset="-122"/>
              </a:rPr>
              <a:t>说明</a:t>
            </a:r>
            <a:endParaRPr lang="zh-CN" altLang="en-US" dirty="0">
              <a:solidFill>
                <a:prstClr val="black"/>
              </a:solidFill>
            </a:endParaRPr>
          </a:p>
        </p:txBody>
      </p:sp>
      <p:sp>
        <p:nvSpPr>
          <p:cNvPr id="19" name="TextBox 18"/>
          <p:cNvSpPr txBox="1"/>
          <p:nvPr/>
        </p:nvSpPr>
        <p:spPr>
          <a:xfrm>
            <a:off x="6084168" y="3435846"/>
            <a:ext cx="2492990" cy="1200329"/>
          </a:xfrm>
          <a:prstGeom prst="rect">
            <a:avLst/>
          </a:prstGeom>
          <a:noFill/>
        </p:spPr>
        <p:txBody>
          <a:bodyPr wrap="none" rtlCol="0">
            <a:spAutoFit/>
          </a:bodyPr>
          <a:lstStyle/>
          <a:p>
            <a:r>
              <a:rPr lang="zh-CN" altLang="en-US" dirty="0">
                <a:solidFill>
                  <a:srgbClr val="000000"/>
                </a:solidFill>
                <a:latin typeface="宋体" panose="02010600030101010101" pitchFamily="2" charset="-122"/>
              </a:rPr>
              <a:t>单击此处添加文字</a:t>
            </a:r>
            <a:r>
              <a:rPr lang="zh-CN" altLang="en-US" dirty="0" smtClean="0">
                <a:solidFill>
                  <a:srgbClr val="000000"/>
                </a:solidFill>
                <a:latin typeface="宋体" panose="02010600030101010101" pitchFamily="2" charset="-122"/>
              </a:rPr>
              <a:t>说明</a:t>
            </a:r>
            <a:endParaRPr lang="en-US" altLang="zh-CN" dirty="0" smtClean="0">
              <a:solidFill>
                <a:srgbClr val="000000"/>
              </a:solidFill>
              <a:latin typeface="宋体" panose="02010600030101010101" pitchFamily="2" charset="-122"/>
            </a:endParaRPr>
          </a:p>
          <a:p>
            <a:r>
              <a:rPr lang="zh-CN" altLang="en-US" dirty="0" smtClean="0">
                <a:solidFill>
                  <a:srgbClr val="000000"/>
                </a:solidFill>
                <a:latin typeface="宋体" panose="02010600030101010101" pitchFamily="2" charset="-122"/>
              </a:rPr>
              <a:t>单击</a:t>
            </a:r>
            <a:r>
              <a:rPr lang="zh-CN" altLang="en-US" dirty="0">
                <a:solidFill>
                  <a:srgbClr val="000000"/>
                </a:solidFill>
                <a:latin typeface="宋体" panose="02010600030101010101" pitchFamily="2" charset="-122"/>
              </a:rPr>
              <a:t>此处添加文字说明</a:t>
            </a:r>
            <a:endParaRPr lang="zh-CN" altLang="en-US" dirty="0">
              <a:solidFill>
                <a:srgbClr val="000000"/>
              </a:solidFill>
              <a:latin typeface="宋体" panose="02010600030101010101" pitchFamily="2" charset="-122"/>
            </a:endParaRPr>
          </a:p>
          <a:p>
            <a:r>
              <a:rPr lang="zh-CN" altLang="en-US" dirty="0">
                <a:solidFill>
                  <a:srgbClr val="000000"/>
                </a:solidFill>
                <a:latin typeface="宋体" panose="02010600030101010101" pitchFamily="2" charset="-122"/>
              </a:rPr>
              <a:t>单击此处添加文字说明</a:t>
            </a:r>
            <a:endParaRPr lang="zh-CN" altLang="en-US" dirty="0">
              <a:solidFill>
                <a:srgbClr val="000000"/>
              </a:solidFill>
              <a:latin typeface="宋体" panose="02010600030101010101" pitchFamily="2" charset="-122"/>
            </a:endParaRPr>
          </a:p>
          <a:p>
            <a:r>
              <a:rPr lang="zh-CN" altLang="en-US" dirty="0">
                <a:solidFill>
                  <a:srgbClr val="000000"/>
                </a:solidFill>
                <a:latin typeface="宋体" panose="02010600030101010101" pitchFamily="2" charset="-122"/>
              </a:rPr>
              <a:t>单击此处添加文字</a:t>
            </a:r>
            <a:r>
              <a:rPr lang="zh-CN" altLang="en-US" dirty="0" smtClean="0">
                <a:solidFill>
                  <a:srgbClr val="000000"/>
                </a:solidFill>
                <a:latin typeface="宋体" panose="02010600030101010101" pitchFamily="2" charset="-122"/>
              </a:rPr>
              <a:t>说明</a:t>
            </a:r>
            <a:endParaRPr lang="zh-CN" altLang="en-US" dirty="0">
              <a:solidFill>
                <a:prstClr val="black"/>
              </a:solidFill>
            </a:endParaRPr>
          </a:p>
        </p:txBody>
      </p:sp>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31" presetClass="entr" presetSubtype="0" fill="hold" nodeType="withEffect">
                                  <p:stCondLst>
                                    <p:cond delay="30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fltVal val="0"/>
                                          </p:val>
                                        </p:tav>
                                        <p:tav tm="100000">
                                          <p:val>
                                            <p:strVal val="#ppt_w"/>
                                          </p:val>
                                        </p:tav>
                                      </p:tavLst>
                                    </p:anim>
                                    <p:anim calcmode="lin" valueType="num">
                                      <p:cBhvr>
                                        <p:cTn id="14" dur="1000" fill="hold"/>
                                        <p:tgtEl>
                                          <p:spTgt spid="11"/>
                                        </p:tgtEl>
                                        <p:attrNameLst>
                                          <p:attrName>ppt_h</p:attrName>
                                        </p:attrNameLst>
                                      </p:cBhvr>
                                      <p:tavLst>
                                        <p:tav tm="0">
                                          <p:val>
                                            <p:fltVal val="0"/>
                                          </p:val>
                                        </p:tav>
                                        <p:tav tm="100000">
                                          <p:val>
                                            <p:strVal val="#ppt_h"/>
                                          </p:val>
                                        </p:tav>
                                      </p:tavLst>
                                    </p:anim>
                                    <p:anim calcmode="lin" valueType="num">
                                      <p:cBhvr>
                                        <p:cTn id="15" dur="1000" fill="hold"/>
                                        <p:tgtEl>
                                          <p:spTgt spid="11"/>
                                        </p:tgtEl>
                                        <p:attrNameLst>
                                          <p:attrName>style.rotation</p:attrName>
                                        </p:attrNameLst>
                                      </p:cBhvr>
                                      <p:tavLst>
                                        <p:tav tm="0">
                                          <p:val>
                                            <p:fltVal val="90"/>
                                          </p:val>
                                        </p:tav>
                                        <p:tav tm="100000">
                                          <p:val>
                                            <p:fltVal val="0"/>
                                          </p:val>
                                        </p:tav>
                                      </p:tavLst>
                                    </p:anim>
                                    <p:animEffect transition="in" filter="fade">
                                      <p:cBhvr>
                                        <p:cTn id="16" dur="1000"/>
                                        <p:tgtEl>
                                          <p:spTgt spid="11"/>
                                        </p:tgtEl>
                                      </p:cBhvr>
                                    </p:animEffect>
                                  </p:childTnLst>
                                </p:cTn>
                              </p:par>
                              <p:par>
                                <p:cTn id="17" presetID="31" presetClass="entr" presetSubtype="0" fill="hold" nodeType="withEffect">
                                  <p:stCondLst>
                                    <p:cond delay="600"/>
                                  </p:stCondLst>
                                  <p:childTnLst>
                                    <p:set>
                                      <p:cBhvr>
                                        <p:cTn id="18" dur="1" fill="hold">
                                          <p:stCondLst>
                                            <p:cond delay="0"/>
                                          </p:stCondLst>
                                        </p:cTn>
                                        <p:tgtEl>
                                          <p:spTgt spid="14"/>
                                        </p:tgtEl>
                                        <p:attrNameLst>
                                          <p:attrName>style.visibility</p:attrName>
                                        </p:attrNameLst>
                                      </p:cBhvr>
                                      <p:to>
                                        <p:strVal val="visible"/>
                                      </p:to>
                                    </p:set>
                                    <p:anim calcmode="lin" valueType="num">
                                      <p:cBhvr>
                                        <p:cTn id="19" dur="1000" fill="hold"/>
                                        <p:tgtEl>
                                          <p:spTgt spid="14"/>
                                        </p:tgtEl>
                                        <p:attrNameLst>
                                          <p:attrName>ppt_w</p:attrName>
                                        </p:attrNameLst>
                                      </p:cBhvr>
                                      <p:tavLst>
                                        <p:tav tm="0">
                                          <p:val>
                                            <p:fltVal val="0"/>
                                          </p:val>
                                        </p:tav>
                                        <p:tav tm="100000">
                                          <p:val>
                                            <p:strVal val="#ppt_w"/>
                                          </p:val>
                                        </p:tav>
                                      </p:tavLst>
                                    </p:anim>
                                    <p:anim calcmode="lin" valueType="num">
                                      <p:cBhvr>
                                        <p:cTn id="20" dur="1000" fill="hold"/>
                                        <p:tgtEl>
                                          <p:spTgt spid="14"/>
                                        </p:tgtEl>
                                        <p:attrNameLst>
                                          <p:attrName>ppt_h</p:attrName>
                                        </p:attrNameLst>
                                      </p:cBhvr>
                                      <p:tavLst>
                                        <p:tav tm="0">
                                          <p:val>
                                            <p:fltVal val="0"/>
                                          </p:val>
                                        </p:tav>
                                        <p:tav tm="100000">
                                          <p:val>
                                            <p:strVal val="#ppt_h"/>
                                          </p:val>
                                        </p:tav>
                                      </p:tavLst>
                                    </p:anim>
                                    <p:anim calcmode="lin" valueType="num">
                                      <p:cBhvr>
                                        <p:cTn id="21" dur="1000" fill="hold"/>
                                        <p:tgtEl>
                                          <p:spTgt spid="14"/>
                                        </p:tgtEl>
                                        <p:attrNameLst>
                                          <p:attrName>style.rotation</p:attrName>
                                        </p:attrNameLst>
                                      </p:cBhvr>
                                      <p:tavLst>
                                        <p:tav tm="0">
                                          <p:val>
                                            <p:fltVal val="90"/>
                                          </p:val>
                                        </p:tav>
                                        <p:tav tm="100000">
                                          <p:val>
                                            <p:fltVal val="0"/>
                                          </p:val>
                                        </p:tav>
                                      </p:tavLst>
                                    </p:anim>
                                    <p:animEffect transition="in" filter="fade">
                                      <p:cBhvr>
                                        <p:cTn id="22" dur="1000"/>
                                        <p:tgtEl>
                                          <p:spTgt spid="14"/>
                                        </p:tgtEl>
                                      </p:cBhvr>
                                    </p:animEffect>
                                  </p:childTnLst>
                                </p:cTn>
                              </p:par>
                            </p:childTnLst>
                          </p:cTn>
                        </p:par>
                        <p:par>
                          <p:cTn id="23" fill="hold">
                            <p:stCondLst>
                              <p:cond delay="1000"/>
                            </p:stCondLst>
                            <p:childTnLst>
                              <p:par>
                                <p:cTn id="24" presetID="42" presetClass="entr" presetSubtype="0" fill="hold" grpId="0"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1000"/>
                                        <p:tgtEl>
                                          <p:spTgt spid="17"/>
                                        </p:tgtEl>
                                      </p:cBhvr>
                                    </p:animEffect>
                                    <p:anim calcmode="lin" valueType="num">
                                      <p:cBhvr>
                                        <p:cTn id="27" dur="1000" fill="hold"/>
                                        <p:tgtEl>
                                          <p:spTgt spid="17"/>
                                        </p:tgtEl>
                                        <p:attrNameLst>
                                          <p:attrName>ppt_x</p:attrName>
                                        </p:attrNameLst>
                                      </p:cBhvr>
                                      <p:tavLst>
                                        <p:tav tm="0">
                                          <p:val>
                                            <p:strVal val="#ppt_x"/>
                                          </p:val>
                                        </p:tav>
                                        <p:tav tm="100000">
                                          <p:val>
                                            <p:strVal val="#ppt_x"/>
                                          </p:val>
                                        </p:tav>
                                      </p:tavLst>
                                    </p:anim>
                                    <p:anim calcmode="lin" valueType="num">
                                      <p:cBhvr>
                                        <p:cTn id="28" dur="1000" fill="hold"/>
                                        <p:tgtEl>
                                          <p:spTgt spid="17"/>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anim calcmode="lin" valueType="num">
                                      <p:cBhvr>
                                        <p:cTn id="32" dur="1000" fill="hold"/>
                                        <p:tgtEl>
                                          <p:spTgt spid="18"/>
                                        </p:tgtEl>
                                        <p:attrNameLst>
                                          <p:attrName>ppt_x</p:attrName>
                                        </p:attrNameLst>
                                      </p:cBhvr>
                                      <p:tavLst>
                                        <p:tav tm="0">
                                          <p:val>
                                            <p:strVal val="#ppt_x"/>
                                          </p:val>
                                        </p:tav>
                                        <p:tav tm="100000">
                                          <p:val>
                                            <p:strVal val="#ppt_x"/>
                                          </p:val>
                                        </p:tav>
                                      </p:tavLst>
                                    </p:anim>
                                    <p:anim calcmode="lin" valueType="num">
                                      <p:cBhvr>
                                        <p:cTn id="33" dur="1000" fill="hold"/>
                                        <p:tgtEl>
                                          <p:spTgt spid="18"/>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1000"/>
                                        <p:tgtEl>
                                          <p:spTgt spid="19"/>
                                        </p:tgtEl>
                                      </p:cBhvr>
                                    </p:animEffect>
                                    <p:anim calcmode="lin" valueType="num">
                                      <p:cBhvr>
                                        <p:cTn id="37" dur="1000" fill="hold"/>
                                        <p:tgtEl>
                                          <p:spTgt spid="19"/>
                                        </p:tgtEl>
                                        <p:attrNameLst>
                                          <p:attrName>ppt_x</p:attrName>
                                        </p:attrNameLst>
                                      </p:cBhvr>
                                      <p:tavLst>
                                        <p:tav tm="0">
                                          <p:val>
                                            <p:strVal val="#ppt_x"/>
                                          </p:val>
                                        </p:tav>
                                        <p:tav tm="100000">
                                          <p:val>
                                            <p:strVal val="#ppt_x"/>
                                          </p:val>
                                        </p:tav>
                                      </p:tavLst>
                                    </p:anim>
                                    <p:anim calcmode="lin" valueType="num">
                                      <p:cBhvr>
                                        <p:cTn id="3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683568" y="339501"/>
            <a:ext cx="530690" cy="499419"/>
            <a:chOff x="795693" y="377252"/>
            <a:chExt cx="530690" cy="499419"/>
          </a:xfrm>
        </p:grpSpPr>
        <p:pic>
          <p:nvPicPr>
            <p:cNvPr id="5" name="Picture 2" descr="C:\Users\Administrator\Desktop\11519219_230238617143_2副本.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95693" y="377252"/>
              <a:ext cx="530690" cy="4994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bwMode="auto">
            <a:xfrm>
              <a:off x="871907" y="377253"/>
              <a:ext cx="432048" cy="461665"/>
            </a:xfrm>
            <a:prstGeom prst="rect">
              <a:avLst/>
            </a:prstGeom>
            <a:noFill/>
          </p:spPr>
          <p:txBody>
            <a:bodyPr wrap="square">
              <a:spAutoFit/>
            </a:bodyPr>
            <a:lstStyle/>
            <a:p>
              <a:pPr>
                <a:defRPr/>
              </a:pPr>
              <a:r>
                <a:rPr lang="en-US" altLang="zh-CN" sz="2400" b="1" smtClean="0">
                  <a:solidFill>
                    <a:prstClr val="black"/>
                  </a:solidFill>
                  <a:latin typeface="微软雅黑" panose="020B0503020204020204" pitchFamily="34" charset="-122"/>
                  <a:ea typeface="微软雅黑" panose="020B0503020204020204" pitchFamily="34" charset="-122"/>
                </a:rPr>
                <a:t>4</a:t>
              </a:r>
              <a:endParaRPr lang="zh-CN" altLang="en-US" sz="2400" b="1" dirty="0">
                <a:solidFill>
                  <a:prstClr val="black"/>
                </a:solidFill>
                <a:latin typeface="微软雅黑" panose="020B0503020204020204" pitchFamily="34" charset="-122"/>
                <a:ea typeface="微软雅黑" panose="020B0503020204020204" pitchFamily="34" charset="-122"/>
              </a:endParaRPr>
            </a:p>
          </p:txBody>
        </p:sp>
      </p:grpSp>
      <p:sp>
        <p:nvSpPr>
          <p:cNvPr id="7" name="矩形 24"/>
          <p:cNvSpPr>
            <a:spLocks noChangeArrowheads="1"/>
          </p:cNvSpPr>
          <p:nvPr/>
        </p:nvSpPr>
        <p:spPr bwMode="auto">
          <a:xfrm>
            <a:off x="1242417" y="325776"/>
            <a:ext cx="32624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buFont typeface="Arial" panose="020B0604020202020204" pitchFamily="34" charset="0"/>
              <a:buNone/>
            </a:pPr>
            <a:r>
              <a:rPr lang="zh-CN" altLang="en-US" sz="2400">
                <a:solidFill>
                  <a:srgbClr val="262626"/>
                </a:solidFill>
                <a:latin typeface="方正大标宋繁体" panose="02010601030101010101" pitchFamily="2" charset="-122"/>
                <a:ea typeface="方正大标宋繁体" panose="02010601030101010101" pitchFamily="2" charset="-122"/>
                <a:sym typeface="微软雅黑" panose="020B0503020204020204" pitchFamily="34" charset="-122"/>
              </a:rPr>
              <a:t>请在此处输入您的标题</a:t>
            </a:r>
            <a:endParaRPr lang="zh-CN" altLang="en-US" sz="2400">
              <a:latin typeface="方正大标宋繁体" panose="02010601030101010101" pitchFamily="2" charset="-122"/>
              <a:ea typeface="方正大标宋繁体" panose="02010601030101010101" pitchFamily="2" charset="-122"/>
            </a:endParaRPr>
          </a:p>
        </p:txBody>
      </p:sp>
      <p:pic>
        <p:nvPicPr>
          <p:cNvPr id="27" name="图片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5420" y="-127343"/>
            <a:ext cx="1798580" cy="1451866"/>
          </a:xfrm>
          <a:prstGeom prst="rect">
            <a:avLst/>
          </a:prstGeom>
        </p:spPr>
      </p:pic>
      <p:pic>
        <p:nvPicPr>
          <p:cNvPr id="8" name="Picture 3" descr="I:\我的模板\中国风模板\中国风模板05\宽版\页面2\切片\竹子.png"/>
          <p:cNvPicPr>
            <a:picLocks noChangeAspect="1" noChangeArrowheads="1"/>
          </p:cNvPicPr>
          <p:nvPr/>
        </p:nvPicPr>
        <p:blipFill>
          <a:blip r:embed="rId3"/>
          <a:srcRect b="32238"/>
          <a:stretch>
            <a:fillRect/>
          </a:stretch>
        </p:blipFill>
        <p:spPr bwMode="auto">
          <a:xfrm>
            <a:off x="0" y="1341875"/>
            <a:ext cx="3071008" cy="1943132"/>
          </a:xfrm>
          <a:prstGeom prst="rect">
            <a:avLst/>
          </a:prstGeom>
          <a:noFill/>
        </p:spPr>
      </p:pic>
      <p:grpSp>
        <p:nvGrpSpPr>
          <p:cNvPr id="9" name="组合 8"/>
          <p:cNvGrpSpPr/>
          <p:nvPr/>
        </p:nvGrpSpPr>
        <p:grpSpPr bwMode="auto">
          <a:xfrm>
            <a:off x="1614918" y="669329"/>
            <a:ext cx="3632200" cy="3630613"/>
            <a:chOff x="2791232" y="1362722"/>
            <a:chExt cx="3632200" cy="3630613"/>
          </a:xfrm>
        </p:grpSpPr>
        <p:pic>
          <p:nvPicPr>
            <p:cNvPr id="10" name="Picture 3" descr="C:\Users\Soloman\Desktop\未标题-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305985">
              <a:off x="2791232" y="1362722"/>
              <a:ext cx="3632200" cy="363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20"/>
            <p:cNvSpPr txBox="1">
              <a:spLocks noChangeArrowheads="1"/>
            </p:cNvSpPr>
            <p:nvPr/>
          </p:nvSpPr>
          <p:spPr bwMode="auto">
            <a:xfrm>
              <a:off x="3350032" y="2781947"/>
              <a:ext cx="230249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eaLnBrk="1" hangingPunct="1"/>
              <a:r>
                <a:rPr lang="zh-CN" altLang="en-US" sz="4000" b="1" dirty="0" smtClean="0">
                  <a:solidFill>
                    <a:prstClr val="black"/>
                  </a:solidFill>
                  <a:latin typeface="华文隶书" panose="02010800040101010101" pitchFamily="2" charset="-122"/>
                  <a:ea typeface="华文隶书" panose="02010800040101010101" pitchFamily="2" charset="-122"/>
                </a:rPr>
                <a:t>添加文字</a:t>
              </a:r>
              <a:endParaRPr lang="zh-CN" altLang="en-US" sz="4000" b="1" dirty="0">
                <a:solidFill>
                  <a:prstClr val="black"/>
                </a:solidFill>
                <a:latin typeface="华文隶书" panose="02010800040101010101" pitchFamily="2" charset="-122"/>
                <a:ea typeface="华文隶书" panose="02010800040101010101" pitchFamily="2" charset="-122"/>
              </a:endParaRPr>
            </a:p>
          </p:txBody>
        </p:sp>
      </p:grpSp>
      <p:grpSp>
        <p:nvGrpSpPr>
          <p:cNvPr id="12" name="组合 11"/>
          <p:cNvGrpSpPr/>
          <p:nvPr/>
        </p:nvGrpSpPr>
        <p:grpSpPr bwMode="auto">
          <a:xfrm>
            <a:off x="5004048" y="1277119"/>
            <a:ext cx="790575" cy="790575"/>
            <a:chOff x="3275856" y="1124744"/>
            <a:chExt cx="792088" cy="792088"/>
          </a:xfrm>
        </p:grpSpPr>
        <p:pic>
          <p:nvPicPr>
            <p:cNvPr id="13" name="Picture 4" descr="C:\Users\Soloman\Desktop\墨斑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5856" y="1124744"/>
              <a:ext cx="792088"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4">
              <a:hlinkClick r:id="" action="ppaction://noaction"/>
            </p:cNvPr>
            <p:cNvSpPr txBox="1">
              <a:spLocks noChangeArrowheads="1"/>
            </p:cNvSpPr>
            <p:nvPr/>
          </p:nvSpPr>
          <p:spPr bwMode="auto">
            <a:xfrm>
              <a:off x="3400832" y="1259178"/>
              <a:ext cx="544780" cy="524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eaLnBrk="1" hangingPunct="1"/>
              <a:r>
                <a:rPr lang="zh-CN" altLang="en-US" sz="2800" b="1" dirty="0" smtClean="0">
                  <a:solidFill>
                    <a:srgbClr val="FFFFFF"/>
                  </a:solidFill>
                  <a:latin typeface="华文隶书" panose="02010800040101010101" pitchFamily="2" charset="-122"/>
                  <a:ea typeface="华文隶书" panose="02010800040101010101" pitchFamily="2" charset="-122"/>
                </a:rPr>
                <a:t>一</a:t>
              </a:r>
              <a:endParaRPr lang="zh-CN" altLang="en-US" sz="2800" b="1" dirty="0">
                <a:solidFill>
                  <a:srgbClr val="FFFFFF"/>
                </a:solidFill>
                <a:latin typeface="华文隶书" panose="02010800040101010101" pitchFamily="2" charset="-122"/>
                <a:ea typeface="华文隶书" panose="02010800040101010101" pitchFamily="2" charset="-122"/>
              </a:endParaRPr>
            </a:p>
          </p:txBody>
        </p:sp>
      </p:grpSp>
      <p:grpSp>
        <p:nvGrpSpPr>
          <p:cNvPr id="15" name="组合 14"/>
          <p:cNvGrpSpPr/>
          <p:nvPr/>
        </p:nvGrpSpPr>
        <p:grpSpPr bwMode="auto">
          <a:xfrm>
            <a:off x="4932040" y="2643683"/>
            <a:ext cx="790575" cy="792163"/>
            <a:chOff x="3275856" y="2060848"/>
            <a:chExt cx="792088" cy="792088"/>
          </a:xfrm>
        </p:grpSpPr>
        <p:pic>
          <p:nvPicPr>
            <p:cNvPr id="16" name="Picture 4" descr="C:\Users\Soloman\Desktop\墨斑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5856" y="2060848"/>
              <a:ext cx="792088"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2">
              <a:hlinkClick r:id="" action="ppaction://noaction"/>
            </p:cNvPr>
            <p:cNvSpPr txBox="1">
              <a:spLocks noChangeArrowheads="1"/>
            </p:cNvSpPr>
            <p:nvPr/>
          </p:nvSpPr>
          <p:spPr bwMode="auto">
            <a:xfrm>
              <a:off x="3399229" y="2195282"/>
              <a:ext cx="544780" cy="523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eaLnBrk="1" hangingPunct="1"/>
              <a:r>
                <a:rPr lang="zh-CN" altLang="en-US" sz="2800" b="1" dirty="0" smtClean="0">
                  <a:solidFill>
                    <a:srgbClr val="FFFFFF"/>
                  </a:solidFill>
                  <a:latin typeface="华文隶书" panose="02010800040101010101" pitchFamily="2" charset="-122"/>
                  <a:ea typeface="华文隶书" panose="02010800040101010101" pitchFamily="2" charset="-122"/>
                </a:rPr>
                <a:t>二</a:t>
              </a:r>
              <a:endParaRPr lang="zh-CN" altLang="en-US" sz="2800" b="1" dirty="0">
                <a:solidFill>
                  <a:srgbClr val="FFFFFF"/>
                </a:solidFill>
                <a:latin typeface="华文隶书" panose="02010800040101010101" pitchFamily="2" charset="-122"/>
                <a:ea typeface="华文隶书" panose="02010800040101010101" pitchFamily="2" charset="-122"/>
              </a:endParaRPr>
            </a:p>
          </p:txBody>
        </p:sp>
      </p:grpSp>
      <p:grpSp>
        <p:nvGrpSpPr>
          <p:cNvPr id="18" name="组合 17"/>
          <p:cNvGrpSpPr/>
          <p:nvPr/>
        </p:nvGrpSpPr>
        <p:grpSpPr bwMode="auto">
          <a:xfrm>
            <a:off x="3779912" y="3867819"/>
            <a:ext cx="790575" cy="792163"/>
            <a:chOff x="3275856" y="2996952"/>
            <a:chExt cx="792088" cy="792088"/>
          </a:xfrm>
        </p:grpSpPr>
        <p:pic>
          <p:nvPicPr>
            <p:cNvPr id="19" name="Picture 4" descr="C:\Users\Soloman\Desktop\墨斑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5856" y="2996952"/>
              <a:ext cx="792088"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3">
              <a:hlinkClick r:id="" action="ppaction://noaction"/>
            </p:cNvPr>
            <p:cNvSpPr txBox="1">
              <a:spLocks noChangeArrowheads="1"/>
            </p:cNvSpPr>
            <p:nvPr/>
          </p:nvSpPr>
          <p:spPr bwMode="auto">
            <a:xfrm>
              <a:off x="3399229" y="3131386"/>
              <a:ext cx="544780" cy="523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eaLnBrk="1" hangingPunct="1"/>
              <a:r>
                <a:rPr lang="zh-CN" altLang="en-US" sz="2800" b="1" dirty="0" smtClean="0">
                  <a:solidFill>
                    <a:srgbClr val="FFFFFF"/>
                  </a:solidFill>
                  <a:latin typeface="华文隶书" panose="02010800040101010101" pitchFamily="2" charset="-122"/>
                  <a:ea typeface="华文隶书" panose="02010800040101010101" pitchFamily="2" charset="-122"/>
                </a:rPr>
                <a:t>三</a:t>
              </a:r>
              <a:endParaRPr lang="zh-CN" altLang="en-US" sz="2800" b="1" dirty="0">
                <a:solidFill>
                  <a:srgbClr val="FFFFFF"/>
                </a:solidFill>
                <a:latin typeface="华文隶书" panose="02010800040101010101" pitchFamily="2" charset="-122"/>
                <a:ea typeface="华文隶书" panose="02010800040101010101" pitchFamily="2" charset="-122"/>
              </a:endParaRPr>
            </a:p>
          </p:txBody>
        </p:sp>
      </p:grpSp>
      <p:grpSp>
        <p:nvGrpSpPr>
          <p:cNvPr id="21" name="组合 20"/>
          <p:cNvGrpSpPr/>
          <p:nvPr/>
        </p:nvGrpSpPr>
        <p:grpSpPr bwMode="auto">
          <a:xfrm>
            <a:off x="2123728" y="3797399"/>
            <a:ext cx="790575" cy="790575"/>
            <a:chOff x="3275856" y="3933056"/>
            <a:chExt cx="792088" cy="792088"/>
          </a:xfrm>
        </p:grpSpPr>
        <p:pic>
          <p:nvPicPr>
            <p:cNvPr id="22" name="Picture 4" descr="C:\Users\Soloman\Desktop\墨斑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5856" y="3933056"/>
              <a:ext cx="792088"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14">
              <a:hlinkClick r:id="" action="ppaction://noaction"/>
            </p:cNvPr>
            <p:cNvSpPr txBox="1">
              <a:spLocks noChangeArrowheads="1"/>
            </p:cNvSpPr>
            <p:nvPr/>
          </p:nvSpPr>
          <p:spPr bwMode="auto">
            <a:xfrm>
              <a:off x="3399229" y="4067490"/>
              <a:ext cx="544780" cy="524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eaLnBrk="1" hangingPunct="1"/>
              <a:r>
                <a:rPr lang="zh-CN" altLang="en-US" sz="2800" b="1" dirty="0" smtClean="0">
                  <a:solidFill>
                    <a:srgbClr val="FFFFFF"/>
                  </a:solidFill>
                  <a:latin typeface="华文隶书" panose="02010800040101010101" pitchFamily="2" charset="-122"/>
                  <a:ea typeface="华文隶书" panose="02010800040101010101" pitchFamily="2" charset="-122"/>
                </a:rPr>
                <a:t>四</a:t>
              </a:r>
              <a:endParaRPr lang="zh-CN" altLang="en-US" sz="2800" b="1" dirty="0">
                <a:solidFill>
                  <a:srgbClr val="FFFFFF"/>
                </a:solidFill>
                <a:latin typeface="华文隶书" panose="02010800040101010101" pitchFamily="2" charset="-122"/>
                <a:ea typeface="华文隶书" panose="02010800040101010101" pitchFamily="2" charset="-122"/>
              </a:endParaRPr>
            </a:p>
          </p:txBody>
        </p:sp>
      </p:grpSp>
      <p:sp>
        <p:nvSpPr>
          <p:cNvPr id="24" name="TextBox 23"/>
          <p:cNvSpPr txBox="1"/>
          <p:nvPr/>
        </p:nvSpPr>
        <p:spPr>
          <a:xfrm>
            <a:off x="467544" y="3612961"/>
            <a:ext cx="1499657" cy="830997"/>
          </a:xfrm>
          <a:prstGeom prst="rect">
            <a:avLst/>
          </a:prstGeom>
          <a:noFill/>
        </p:spPr>
        <p:txBody>
          <a:bodyPr wrap="square" rtlCol="0">
            <a:spAutoFit/>
          </a:bodyPr>
          <a:lstStyle/>
          <a:p>
            <a:pPr algn="ctr"/>
            <a:r>
              <a:rPr lang="zh-CN" altLang="en-US" sz="2400" dirty="0">
                <a:solidFill>
                  <a:prstClr val="black"/>
                </a:solidFill>
                <a:latin typeface="华文隶书" panose="02010800040101010101" pitchFamily="2" charset="-122"/>
                <a:ea typeface="华文隶书" panose="02010800040101010101" pitchFamily="2" charset="-122"/>
              </a:rPr>
              <a:t>单击此处添加文字</a:t>
            </a:r>
            <a:endParaRPr lang="zh-CN" altLang="en-US" sz="2400" dirty="0">
              <a:solidFill>
                <a:prstClr val="black"/>
              </a:solidFill>
              <a:latin typeface="华文隶书" panose="02010800040101010101" pitchFamily="2" charset="-122"/>
              <a:ea typeface="华文隶书" panose="02010800040101010101" pitchFamily="2" charset="-122"/>
            </a:endParaRPr>
          </a:p>
        </p:txBody>
      </p:sp>
      <p:sp>
        <p:nvSpPr>
          <p:cNvPr id="25" name="TextBox 24"/>
          <p:cNvSpPr txBox="1"/>
          <p:nvPr/>
        </p:nvSpPr>
        <p:spPr>
          <a:xfrm>
            <a:off x="4499992" y="3702968"/>
            <a:ext cx="1596314" cy="830997"/>
          </a:xfrm>
          <a:prstGeom prst="rect">
            <a:avLst/>
          </a:prstGeom>
          <a:noFill/>
        </p:spPr>
        <p:txBody>
          <a:bodyPr wrap="square" rtlCol="0">
            <a:spAutoFit/>
          </a:bodyPr>
          <a:lstStyle/>
          <a:p>
            <a:pPr algn="ctr"/>
            <a:r>
              <a:rPr lang="zh-CN" altLang="en-US" sz="2400" dirty="0">
                <a:solidFill>
                  <a:prstClr val="black"/>
                </a:solidFill>
                <a:latin typeface="华文隶书" panose="02010800040101010101" pitchFamily="2" charset="-122"/>
                <a:ea typeface="华文隶书" panose="02010800040101010101" pitchFamily="2" charset="-122"/>
              </a:rPr>
              <a:t>单击此处添加文字</a:t>
            </a:r>
            <a:endParaRPr lang="zh-CN" altLang="en-US" sz="2400" dirty="0">
              <a:solidFill>
                <a:prstClr val="black"/>
              </a:solidFill>
              <a:latin typeface="华文隶书" panose="02010800040101010101" pitchFamily="2" charset="-122"/>
              <a:ea typeface="华文隶书" panose="02010800040101010101" pitchFamily="2" charset="-122"/>
            </a:endParaRPr>
          </a:p>
        </p:txBody>
      </p:sp>
      <p:sp>
        <p:nvSpPr>
          <p:cNvPr id="26" name="TextBox 25"/>
          <p:cNvSpPr txBox="1"/>
          <p:nvPr/>
        </p:nvSpPr>
        <p:spPr>
          <a:xfrm>
            <a:off x="5675287" y="2367557"/>
            <a:ext cx="1605975" cy="830997"/>
          </a:xfrm>
          <a:prstGeom prst="rect">
            <a:avLst/>
          </a:prstGeom>
          <a:noFill/>
        </p:spPr>
        <p:txBody>
          <a:bodyPr wrap="square" rtlCol="0">
            <a:spAutoFit/>
          </a:bodyPr>
          <a:lstStyle/>
          <a:p>
            <a:pPr algn="ctr"/>
            <a:r>
              <a:rPr lang="zh-CN" altLang="en-US" sz="2400" dirty="0">
                <a:solidFill>
                  <a:prstClr val="black"/>
                </a:solidFill>
                <a:latin typeface="华文隶书" panose="02010800040101010101" pitchFamily="2" charset="-122"/>
                <a:ea typeface="华文隶书" panose="02010800040101010101" pitchFamily="2" charset="-122"/>
              </a:rPr>
              <a:t>单击此处添加文字</a:t>
            </a:r>
            <a:endParaRPr lang="zh-CN" altLang="en-US" sz="2400" dirty="0">
              <a:solidFill>
                <a:prstClr val="black"/>
              </a:solidFill>
              <a:latin typeface="华文隶书" panose="02010800040101010101" pitchFamily="2" charset="-122"/>
              <a:ea typeface="华文隶书" panose="02010800040101010101" pitchFamily="2" charset="-122"/>
            </a:endParaRPr>
          </a:p>
        </p:txBody>
      </p:sp>
      <p:sp>
        <p:nvSpPr>
          <p:cNvPr id="28" name="TextBox 27"/>
          <p:cNvSpPr txBox="1"/>
          <p:nvPr/>
        </p:nvSpPr>
        <p:spPr>
          <a:xfrm>
            <a:off x="5868144" y="1236697"/>
            <a:ext cx="1624855" cy="830997"/>
          </a:xfrm>
          <a:prstGeom prst="rect">
            <a:avLst/>
          </a:prstGeom>
          <a:noFill/>
        </p:spPr>
        <p:txBody>
          <a:bodyPr wrap="square" rtlCol="0">
            <a:spAutoFit/>
          </a:bodyPr>
          <a:lstStyle/>
          <a:p>
            <a:pPr algn="ctr"/>
            <a:r>
              <a:rPr lang="zh-CN" altLang="en-US" sz="2400" dirty="0">
                <a:solidFill>
                  <a:prstClr val="black"/>
                </a:solidFill>
                <a:latin typeface="华文隶书" panose="02010800040101010101" pitchFamily="2" charset="-122"/>
                <a:ea typeface="华文隶书" panose="02010800040101010101" pitchFamily="2" charset="-122"/>
              </a:rPr>
              <a:t>单击此处添加文字</a:t>
            </a:r>
            <a:endParaRPr lang="zh-CN" altLang="en-US" sz="2400" dirty="0">
              <a:solidFill>
                <a:prstClr val="black"/>
              </a:solidFill>
              <a:latin typeface="华文隶书" panose="02010800040101010101" pitchFamily="2" charset="-122"/>
              <a:ea typeface="华文隶书" panose="02010800040101010101" pitchFamily="2" charset="-122"/>
            </a:endParaRPr>
          </a:p>
        </p:txBody>
      </p:sp>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3000"/>
                                        <p:tgtEl>
                                          <p:spTgt spid="8"/>
                                        </p:tgtEl>
                                      </p:cBhvr>
                                    </p:animEffect>
                                  </p:childTnLst>
                                </p:cTn>
                              </p:par>
                              <p:par>
                                <p:cTn id="8" presetID="21" presetClass="entr" presetSubtype="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heel(1)">
                                      <p:cBhvr>
                                        <p:cTn id="10" dur="1000"/>
                                        <p:tgtEl>
                                          <p:spTgt spid="9"/>
                                        </p:tgtEl>
                                      </p:cBhvr>
                                    </p:animEffect>
                                  </p:childTnLst>
                                </p:cTn>
                              </p:par>
                              <p:par>
                                <p:cTn id="11" presetID="10" presetClass="entr" presetSubtype="0" fill="hold" nodeType="withEffect">
                                  <p:stCondLst>
                                    <p:cond delay="100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90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par>
                                <p:cTn id="17" presetID="10" presetClass="entr" presetSubtype="0" fill="hold" nodeType="withEffect">
                                  <p:stCondLst>
                                    <p:cond delay="120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grpId="0" nodeType="withEffect">
                                  <p:stCondLst>
                                    <p:cond delay="120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par>
                                <p:cTn id="23" presetID="10" presetClass="entr" presetSubtype="0" fill="hold" nodeType="withEffect">
                                  <p:stCondLst>
                                    <p:cond delay="170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grpId="0" nodeType="withEffect">
                                  <p:stCondLst>
                                    <p:cond delay="170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childTnLst>
                                </p:cTn>
                              </p:par>
                              <p:par>
                                <p:cTn id="29" presetID="10" presetClass="entr" presetSubtype="0" fill="hold" nodeType="withEffect">
                                  <p:stCondLst>
                                    <p:cond delay="200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par>
                                <p:cTn id="32" presetID="10" presetClass="entr" presetSubtype="0" fill="hold" grpId="0" nodeType="withEffect">
                                  <p:stCondLst>
                                    <p:cond delay="200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b="2773"/>
          <a:stretch>
            <a:fillRect/>
          </a:stretch>
        </p:blipFill>
        <p:spPr>
          <a:xfrm>
            <a:off x="971600" y="771550"/>
            <a:ext cx="7308304" cy="3552800"/>
          </a:xfrm>
          <a:prstGeom prst="rect">
            <a:avLst/>
          </a:prstGeom>
          <a:ln>
            <a:noFill/>
          </a:ln>
          <a:effectLst>
            <a:outerShdw blurRad="190500" algn="tl" rotWithShape="0">
              <a:srgbClr val="000000">
                <a:alpha val="70000"/>
              </a:srgbClr>
            </a:outerShdw>
          </a:effectLst>
        </p:spPr>
      </p:pic>
      <p:sp>
        <p:nvSpPr>
          <p:cNvPr id="5" name="TextBox 4"/>
          <p:cNvSpPr txBox="1"/>
          <p:nvPr/>
        </p:nvSpPr>
        <p:spPr>
          <a:xfrm>
            <a:off x="3519003" y="1770644"/>
            <a:ext cx="3252814" cy="1015663"/>
          </a:xfrm>
          <a:prstGeom prst="rect">
            <a:avLst/>
          </a:prstGeom>
          <a:noFill/>
        </p:spPr>
        <p:txBody>
          <a:bodyPr vert="horz" wrap="none" rtlCol="0">
            <a:spAutoFit/>
          </a:bodyPr>
          <a:lstStyle/>
          <a:p>
            <a:r>
              <a:rPr lang="zh-CN" altLang="en-US" sz="6000" dirty="0" smtClean="0">
                <a:latin typeface="叶根友特色简体升级版" panose="02010601030101010101" pitchFamily="2" charset="-122"/>
                <a:ea typeface="叶根友特色简体升级版" panose="02010601030101010101" pitchFamily="2" charset="-122"/>
              </a:rPr>
              <a:t>第一部分</a:t>
            </a:r>
            <a:endParaRPr lang="zh-CN" altLang="en-US" sz="6000" dirty="0">
              <a:latin typeface="叶根友特色简体升级版" panose="02010601030101010101" pitchFamily="2" charset="-122"/>
              <a:ea typeface="叶根友特色简体升级版" panose="02010601030101010101" pitchFamily="2" charset="-122"/>
            </a:endParaRPr>
          </a:p>
        </p:txBody>
      </p:sp>
      <p:sp>
        <p:nvSpPr>
          <p:cNvPr id="6" name="TextBox 5"/>
          <p:cNvSpPr txBox="1"/>
          <p:nvPr/>
        </p:nvSpPr>
        <p:spPr>
          <a:xfrm>
            <a:off x="3738317" y="2716907"/>
            <a:ext cx="2724417" cy="338554"/>
          </a:xfrm>
          <a:prstGeom prst="rect">
            <a:avLst/>
          </a:prstGeom>
          <a:noFill/>
        </p:spPr>
        <p:txBody>
          <a:bodyPr wrap="square" rtlCol="0">
            <a:spAutoFit/>
          </a:bodyPr>
          <a:lstStyle/>
          <a:p>
            <a:r>
              <a:rPr lang="en-US" altLang="zh-CN" sz="1600" dirty="0" smtClean="0">
                <a:solidFill>
                  <a:sysClr val="windowText" lastClr="000000"/>
                </a:solidFill>
                <a:effectLst/>
                <a:latin typeface="方正黑体简体" panose="03000509000000000000" pitchFamily="65" charset="-122"/>
                <a:ea typeface="方正黑体简体" panose="03000509000000000000" pitchFamily="65" charset="-122"/>
              </a:rPr>
              <a:t>【</a:t>
            </a:r>
            <a:r>
              <a:rPr lang="zh-CN" altLang="en-US" sz="1600" dirty="0" smtClean="0">
                <a:solidFill>
                  <a:sysClr val="windowText" lastClr="000000"/>
                </a:solidFill>
                <a:effectLst/>
                <a:latin typeface="方正黑体简体" panose="03000509000000000000" pitchFamily="65" charset="-122"/>
                <a:ea typeface="方正黑体简体" panose="03000509000000000000" pitchFamily="65" charset="-122"/>
              </a:rPr>
              <a:t>输入您的小标题文字内容</a:t>
            </a:r>
            <a:r>
              <a:rPr lang="en-US" altLang="zh-CN" sz="1600" dirty="0" smtClean="0">
                <a:solidFill>
                  <a:sysClr val="windowText" lastClr="000000"/>
                </a:solidFill>
                <a:effectLst/>
                <a:latin typeface="方正黑体简体" panose="03000509000000000000" pitchFamily="65" charset="-122"/>
                <a:ea typeface="方正黑体简体" panose="03000509000000000000" pitchFamily="65" charset="-122"/>
              </a:rPr>
              <a:t>】</a:t>
            </a:r>
            <a:endParaRPr lang="zh-CN" altLang="en-US" sz="1600" dirty="0">
              <a:solidFill>
                <a:sysClr val="windowText" lastClr="000000"/>
              </a:solidFill>
              <a:effectLst/>
              <a:latin typeface="方正黑体简体" panose="03000509000000000000" pitchFamily="65" charset="-122"/>
              <a:ea typeface="方正黑体简体" panose="03000509000000000000" pitchFamily="65" charset="-122"/>
            </a:endParaRPr>
          </a:p>
        </p:txBody>
      </p:sp>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0867"/>
            <a:ext cx="2603042" cy="2787774"/>
          </a:xfrm>
          <a:prstGeom prst="rect">
            <a:avLst/>
          </a:prstGeom>
        </p:spPr>
      </p:pic>
    </p:spTree>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37"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outVertical)">
                                      <p:cBhvr>
                                        <p:cTn id="13" dur="1000"/>
                                        <p:tgtEl>
                                          <p:spTgt spid="4"/>
                                        </p:tgtEl>
                                      </p:cBhvr>
                                    </p:animEffect>
                                  </p:childTnLst>
                                </p:cTn>
                              </p:par>
                            </p:childTnLst>
                          </p:cTn>
                        </p:par>
                        <p:par>
                          <p:cTn id="14" fill="hold">
                            <p:stCondLst>
                              <p:cond delay="2000"/>
                            </p:stCondLst>
                            <p:childTnLst>
                              <p:par>
                                <p:cTn id="15" presetID="16" presetClass="entr" presetSubtype="21"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par>
                          <p:cTn id="18" fill="hold">
                            <p:stCondLst>
                              <p:cond delay="2500"/>
                            </p:stCondLst>
                            <p:childTnLst>
                              <p:par>
                                <p:cTn id="19" presetID="16" presetClass="entr" presetSubtype="37"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outVertic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576" y="1851670"/>
            <a:ext cx="4405077" cy="2808313"/>
          </a:xfrm>
          <a:prstGeom prst="rect">
            <a:avLst/>
          </a:prstGeom>
        </p:spPr>
      </p:pic>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36484" y="2139702"/>
            <a:ext cx="4807516" cy="3075806"/>
          </a:xfrm>
          <a:prstGeom prst="rect">
            <a:avLst/>
          </a:prstGeom>
        </p:spPr>
      </p:pic>
      <p:sp>
        <p:nvSpPr>
          <p:cNvPr id="7" name="TextBox 6"/>
          <p:cNvSpPr txBox="1"/>
          <p:nvPr/>
        </p:nvSpPr>
        <p:spPr>
          <a:xfrm>
            <a:off x="7452320" y="483518"/>
            <a:ext cx="1044116" cy="1323439"/>
          </a:xfrm>
          <a:prstGeom prst="rect">
            <a:avLst/>
          </a:prstGeom>
          <a:noFill/>
        </p:spPr>
        <p:txBody>
          <a:bodyPr wrap="square" rtlCol="0">
            <a:spAutoFit/>
          </a:bodyPr>
          <a:lstStyle/>
          <a:p>
            <a:r>
              <a:rPr lang="zh-CN" altLang="en-US" sz="8000" smtClean="0">
                <a:solidFill>
                  <a:srgbClr val="C00000"/>
                </a:solidFill>
                <a:latin typeface="汉仪雪君体繁" panose="02010604000101010101" pitchFamily="2" charset="-122"/>
                <a:ea typeface="汉仪雪君体繁" panose="02010604000101010101" pitchFamily="2" charset="-122"/>
              </a:rPr>
              <a:t>中</a:t>
            </a:r>
            <a:endParaRPr lang="zh-CN" altLang="en-US" sz="8000">
              <a:solidFill>
                <a:srgbClr val="C00000"/>
              </a:solidFill>
              <a:latin typeface="汉仪雪君体繁" panose="02010604000101010101" pitchFamily="2" charset="-122"/>
              <a:ea typeface="汉仪雪君体繁" panose="02010604000101010101" pitchFamily="2" charset="-122"/>
            </a:endParaRPr>
          </a:p>
        </p:txBody>
      </p:sp>
      <p:sp>
        <p:nvSpPr>
          <p:cNvPr id="8" name="TextBox 7"/>
          <p:cNvSpPr txBox="1"/>
          <p:nvPr/>
        </p:nvSpPr>
        <p:spPr>
          <a:xfrm>
            <a:off x="8057217" y="915566"/>
            <a:ext cx="1044116" cy="1323439"/>
          </a:xfrm>
          <a:prstGeom prst="rect">
            <a:avLst/>
          </a:prstGeom>
          <a:noFill/>
        </p:spPr>
        <p:txBody>
          <a:bodyPr wrap="square" rtlCol="0">
            <a:spAutoFit/>
          </a:bodyPr>
          <a:lstStyle/>
          <a:p>
            <a:r>
              <a:rPr lang="zh-CN" altLang="en-US" sz="8000" smtClean="0">
                <a:solidFill>
                  <a:srgbClr val="C00000"/>
                </a:solidFill>
                <a:latin typeface="汉仪雪君体繁" panose="02010604000101010101" pitchFamily="2" charset="-122"/>
                <a:ea typeface="汉仪雪君体繁" panose="02010604000101010101" pitchFamily="2" charset="-122"/>
              </a:rPr>
              <a:t>医</a:t>
            </a:r>
            <a:endParaRPr lang="zh-CN" altLang="en-US" sz="8000">
              <a:solidFill>
                <a:srgbClr val="C00000"/>
              </a:solidFill>
              <a:latin typeface="汉仪雪君体繁" panose="02010604000101010101" pitchFamily="2" charset="-122"/>
              <a:ea typeface="汉仪雪君体繁" panose="02010604000101010101" pitchFamily="2" charset="-122"/>
            </a:endParaRPr>
          </a:p>
        </p:txBody>
      </p:sp>
      <p:sp>
        <p:nvSpPr>
          <p:cNvPr id="9" name="TextBox 8"/>
          <p:cNvSpPr txBox="1"/>
          <p:nvPr/>
        </p:nvSpPr>
        <p:spPr>
          <a:xfrm>
            <a:off x="7740352" y="1851670"/>
            <a:ext cx="1015663" cy="1584176"/>
          </a:xfrm>
          <a:prstGeom prst="rect">
            <a:avLst/>
          </a:prstGeom>
          <a:noFill/>
        </p:spPr>
        <p:txBody>
          <a:bodyPr vert="eaVert" wrap="square" rtlCol="0">
            <a:spAutoFit/>
          </a:bodyPr>
          <a:lstStyle/>
          <a:p>
            <a:r>
              <a:rPr lang="zh-CN" altLang="en-US" sz="5400" spc="-100" smtClean="0">
                <a:solidFill>
                  <a:prstClr val="black"/>
                </a:solidFill>
                <a:latin typeface="叶根友毛笔行书2.0版" panose="02010601030101010101" pitchFamily="2" charset="-122"/>
                <a:ea typeface="叶根友毛笔行书2.0版" panose="02010601030101010101" pitchFamily="2" charset="-122"/>
              </a:rPr>
              <a:t>养生</a:t>
            </a:r>
            <a:endParaRPr lang="zh-CN" altLang="en-US" sz="5400" spc="-100">
              <a:solidFill>
                <a:prstClr val="black"/>
              </a:solidFill>
              <a:latin typeface="叶根友毛笔行书2.0版" panose="02010601030101010101" pitchFamily="2" charset="-122"/>
              <a:ea typeface="叶根友毛笔行书2.0版" panose="02010601030101010101" pitchFamily="2" charset="-122"/>
            </a:endParaRPr>
          </a:p>
        </p:txBody>
      </p:sp>
      <p:grpSp>
        <p:nvGrpSpPr>
          <p:cNvPr id="11" name="组合 10"/>
          <p:cNvGrpSpPr/>
          <p:nvPr/>
        </p:nvGrpSpPr>
        <p:grpSpPr>
          <a:xfrm>
            <a:off x="8544847" y="2283717"/>
            <a:ext cx="489497" cy="796105"/>
            <a:chOff x="8544847" y="2283717"/>
            <a:chExt cx="489497" cy="796105"/>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544847" y="2283717"/>
              <a:ext cx="489497" cy="796105"/>
            </a:xfrm>
            <a:prstGeom prst="rect">
              <a:avLst/>
            </a:prstGeom>
          </p:spPr>
        </p:pic>
        <p:sp>
          <p:nvSpPr>
            <p:cNvPr id="10" name="TextBox 9"/>
            <p:cNvSpPr txBox="1"/>
            <p:nvPr/>
          </p:nvSpPr>
          <p:spPr>
            <a:xfrm>
              <a:off x="8611999" y="2347015"/>
              <a:ext cx="288032" cy="584775"/>
            </a:xfrm>
            <a:prstGeom prst="rect">
              <a:avLst/>
            </a:prstGeom>
            <a:noFill/>
          </p:spPr>
          <p:txBody>
            <a:bodyPr wrap="square" rtlCol="0">
              <a:spAutoFit/>
            </a:bodyPr>
            <a:lstStyle/>
            <a:p>
              <a:r>
                <a:rPr lang="zh-CN" altLang="en-US" sz="1600" smtClean="0">
                  <a:solidFill>
                    <a:prstClr val="white"/>
                  </a:solidFill>
                  <a:latin typeface="方正准圆简体" panose="02010601030101010101" pitchFamily="65" charset="-122"/>
                  <a:ea typeface="方正准圆简体" panose="02010601030101010101" pitchFamily="65" charset="-122"/>
                </a:rPr>
                <a:t>夏季</a:t>
              </a:r>
              <a:endParaRPr lang="zh-CN" altLang="en-US" sz="1600">
                <a:solidFill>
                  <a:prstClr val="white"/>
                </a:solidFill>
                <a:latin typeface="方正准圆简体" panose="02010601030101010101" pitchFamily="65" charset="-122"/>
                <a:ea typeface="方正准圆简体" panose="02010601030101010101" pitchFamily="65" charset="-122"/>
              </a:endParaRPr>
            </a:p>
          </p:txBody>
        </p:sp>
      </p:grpSp>
      <p:sp>
        <p:nvSpPr>
          <p:cNvPr id="12" name="TextBox 11"/>
          <p:cNvSpPr txBox="1"/>
          <p:nvPr/>
        </p:nvSpPr>
        <p:spPr>
          <a:xfrm>
            <a:off x="4541569" y="1334351"/>
            <a:ext cx="2321847" cy="584775"/>
          </a:xfrm>
          <a:prstGeom prst="rect">
            <a:avLst/>
          </a:prstGeom>
          <a:noFill/>
        </p:spPr>
        <p:txBody>
          <a:bodyPr wrap="square" rtlCol="0">
            <a:spAutoFit/>
          </a:bodyPr>
          <a:lstStyle/>
          <a:p>
            <a:r>
              <a:rPr lang="zh-CN" altLang="en-US" sz="3200" smtClean="0">
                <a:solidFill>
                  <a:prstClr val="black"/>
                </a:solidFill>
                <a:latin typeface="方正大标宋繁体" panose="02010601030101010101" pitchFamily="2" charset="-122"/>
                <a:ea typeface="方正大标宋繁体" panose="02010601030101010101" pitchFamily="2" charset="-122"/>
              </a:rPr>
              <a:t>感谢收看！</a:t>
            </a:r>
            <a:endParaRPr lang="zh-CN" altLang="en-US" sz="3200">
              <a:solidFill>
                <a:prstClr val="black"/>
              </a:solidFill>
              <a:latin typeface="方正大标宋繁体" panose="02010601030101010101" pitchFamily="2" charset="-122"/>
              <a:ea typeface="方正大标宋繁体" panose="02010601030101010101" pitchFamily="2" charset="-122"/>
            </a:endParaRPr>
          </a:p>
        </p:txBody>
      </p:sp>
      <p:sp>
        <p:nvSpPr>
          <p:cNvPr id="13" name="TextBox 12"/>
          <p:cNvSpPr txBox="1"/>
          <p:nvPr/>
        </p:nvSpPr>
        <p:spPr>
          <a:xfrm>
            <a:off x="3445808" y="1809357"/>
            <a:ext cx="4032448" cy="246221"/>
          </a:xfrm>
          <a:prstGeom prst="rect">
            <a:avLst/>
          </a:prstGeom>
          <a:noFill/>
        </p:spPr>
        <p:txBody>
          <a:bodyPr wrap="square" rtlCol="0">
            <a:spAutoFit/>
          </a:bodyPr>
          <a:lstStyle/>
          <a:p>
            <a:r>
              <a:rPr lang="en-US" altLang="zh-CN" sz="1000" smtClean="0">
                <a:solidFill>
                  <a:prstClr val="black"/>
                </a:solidFill>
              </a:rPr>
              <a:t>-----------------------------------------------------------------------------------------------------</a:t>
            </a:r>
            <a:endParaRPr lang="zh-CN" altLang="en-US" sz="1000">
              <a:solidFill>
                <a:prstClr val="black"/>
              </a:solidFill>
            </a:endParaRPr>
          </a:p>
        </p:txBody>
      </p:sp>
      <p:sp>
        <p:nvSpPr>
          <p:cNvPr id="14" name="TextBox 13"/>
          <p:cNvSpPr txBox="1"/>
          <p:nvPr/>
        </p:nvSpPr>
        <p:spPr>
          <a:xfrm>
            <a:off x="3887103" y="1923678"/>
            <a:ext cx="3565217" cy="369332"/>
          </a:xfrm>
          <a:prstGeom prst="rect">
            <a:avLst/>
          </a:prstGeom>
          <a:noFill/>
        </p:spPr>
        <p:txBody>
          <a:bodyPr wrap="square" rtlCol="0">
            <a:spAutoFit/>
          </a:bodyPr>
          <a:lstStyle/>
          <a:p>
            <a:r>
              <a:rPr lang="zh-CN" altLang="en-US" smtClean="0">
                <a:solidFill>
                  <a:prstClr val="black"/>
                </a:solidFill>
                <a:latin typeface="方正楷体繁体" panose="03000509000000000000" pitchFamily="2" charset="-122"/>
                <a:ea typeface="方正楷体繁体" panose="03000509000000000000" pitchFamily="2" charset="-122"/>
              </a:rPr>
              <a:t>中医中药材保健养生说课演讲</a:t>
            </a:r>
            <a:r>
              <a:rPr lang="en-US" altLang="zh-CN" smtClean="0">
                <a:solidFill>
                  <a:prstClr val="black"/>
                </a:solidFill>
                <a:latin typeface="方正楷体繁体" panose="03000509000000000000" pitchFamily="2" charset="-122"/>
                <a:ea typeface="方正楷体繁体" panose="03000509000000000000" pitchFamily="2" charset="-122"/>
              </a:rPr>
              <a:t>PPT</a:t>
            </a:r>
            <a:endParaRPr lang="zh-CN" altLang="en-US">
              <a:solidFill>
                <a:prstClr val="black"/>
              </a:solidFill>
              <a:latin typeface="方正楷体繁体" panose="03000509000000000000" pitchFamily="2" charset="-122"/>
              <a:ea typeface="方正楷体繁体" panose="03000509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0">
        <p:split orient="vert"/>
      </p:transition>
    </mc:Choice>
    <mc:Fallback>
      <p:transition spd="slow"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2" presetClass="entr" presetSubtype="9"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2000" fill="hold"/>
                                        <p:tgtEl>
                                          <p:spTgt spid="7"/>
                                        </p:tgtEl>
                                        <p:attrNameLst>
                                          <p:attrName>ppt_x</p:attrName>
                                        </p:attrNameLst>
                                      </p:cBhvr>
                                      <p:tavLst>
                                        <p:tav tm="0">
                                          <p:val>
                                            <p:strVal val="0-#ppt_w/2"/>
                                          </p:val>
                                        </p:tav>
                                        <p:tav tm="100000">
                                          <p:val>
                                            <p:strVal val="#ppt_x"/>
                                          </p:val>
                                        </p:tav>
                                      </p:tavLst>
                                    </p:anim>
                                    <p:anim calcmode="lin" valueType="num">
                                      <p:cBhvr additive="base">
                                        <p:cTn id="17" dur="2000" fill="hold"/>
                                        <p:tgtEl>
                                          <p:spTgt spid="7"/>
                                        </p:tgtEl>
                                        <p:attrNameLst>
                                          <p:attrName>ppt_y</p:attrName>
                                        </p:attrNameLst>
                                      </p:cBhvr>
                                      <p:tavLst>
                                        <p:tav tm="0">
                                          <p:val>
                                            <p:strVal val="0-#ppt_h/2"/>
                                          </p:val>
                                        </p:tav>
                                        <p:tav tm="100000">
                                          <p:val>
                                            <p:strVal val="#ppt_y"/>
                                          </p:val>
                                        </p:tav>
                                      </p:tavLst>
                                    </p:anim>
                                  </p:childTnLst>
                                </p:cTn>
                              </p:par>
                              <p:par>
                                <p:cTn id="18" presetID="8" presetClass="emph" presetSubtype="0" fill="hold" grpId="1" nodeType="withEffect">
                                  <p:stCondLst>
                                    <p:cond delay="0"/>
                                  </p:stCondLst>
                                  <p:childTnLst>
                                    <p:animRot by="21600000">
                                      <p:cBhvr>
                                        <p:cTn id="19" dur="2000" fill="hold"/>
                                        <p:tgtEl>
                                          <p:spTgt spid="7"/>
                                        </p:tgtEl>
                                        <p:attrNameLst>
                                          <p:attrName>r</p:attrName>
                                        </p:attrNameLst>
                                      </p:cBhvr>
                                    </p:animRot>
                                  </p:childTnLst>
                                </p:cTn>
                              </p:par>
                              <p:par>
                                <p:cTn id="20" presetID="2" presetClass="entr" presetSubtype="4" fill="hold" grpId="0" nodeType="withEffect">
                                  <p:stCondLst>
                                    <p:cond delay="70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2000" fill="hold"/>
                                        <p:tgtEl>
                                          <p:spTgt spid="8"/>
                                        </p:tgtEl>
                                        <p:attrNameLst>
                                          <p:attrName>ppt_x</p:attrName>
                                        </p:attrNameLst>
                                      </p:cBhvr>
                                      <p:tavLst>
                                        <p:tav tm="0">
                                          <p:val>
                                            <p:strVal val="#ppt_x"/>
                                          </p:val>
                                        </p:tav>
                                        <p:tav tm="100000">
                                          <p:val>
                                            <p:strVal val="#ppt_x"/>
                                          </p:val>
                                        </p:tav>
                                      </p:tavLst>
                                    </p:anim>
                                    <p:anim calcmode="lin" valueType="num">
                                      <p:cBhvr additive="base">
                                        <p:cTn id="23" dur="2000" fill="hold"/>
                                        <p:tgtEl>
                                          <p:spTgt spid="8"/>
                                        </p:tgtEl>
                                        <p:attrNameLst>
                                          <p:attrName>ppt_y</p:attrName>
                                        </p:attrNameLst>
                                      </p:cBhvr>
                                      <p:tavLst>
                                        <p:tav tm="0">
                                          <p:val>
                                            <p:strVal val="1+#ppt_h/2"/>
                                          </p:val>
                                        </p:tav>
                                        <p:tav tm="100000">
                                          <p:val>
                                            <p:strVal val="#ppt_y"/>
                                          </p:val>
                                        </p:tav>
                                      </p:tavLst>
                                    </p:anim>
                                  </p:childTnLst>
                                </p:cTn>
                              </p:par>
                              <p:par>
                                <p:cTn id="24" presetID="8" presetClass="emph" presetSubtype="0" fill="hold" grpId="1" nodeType="withEffect">
                                  <p:stCondLst>
                                    <p:cond delay="700"/>
                                  </p:stCondLst>
                                  <p:childTnLst>
                                    <p:animRot by="21600000">
                                      <p:cBhvr>
                                        <p:cTn id="25" dur="2000" fill="hold"/>
                                        <p:tgtEl>
                                          <p:spTgt spid="8"/>
                                        </p:tgtEl>
                                        <p:attrNameLst>
                                          <p:attrName>r</p:attrName>
                                        </p:attrNameLst>
                                      </p:cBhvr>
                                    </p:animRot>
                                  </p:childTnLst>
                                </p:cTn>
                              </p:par>
                            </p:childTnLst>
                          </p:cTn>
                        </p:par>
                        <p:par>
                          <p:cTn id="26" fill="hold">
                            <p:stCondLst>
                              <p:cond delay="1500"/>
                            </p:stCondLst>
                            <p:childTnLst>
                              <p:par>
                                <p:cTn id="27" presetID="22" presetClass="entr" presetSubtype="1"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up)">
                                      <p:cBhvr>
                                        <p:cTn id="29" dur="500"/>
                                        <p:tgtEl>
                                          <p:spTgt spid="9"/>
                                        </p:tgtEl>
                                      </p:cBhvr>
                                    </p:animEffect>
                                  </p:childTnLst>
                                </p:cTn>
                              </p:par>
                            </p:childTnLst>
                          </p:cTn>
                        </p:par>
                        <p:par>
                          <p:cTn id="30" fill="hold">
                            <p:stCondLst>
                              <p:cond delay="2000"/>
                            </p:stCondLst>
                            <p:childTnLst>
                              <p:par>
                                <p:cTn id="31" presetID="53" presetClass="entr" presetSubtype="16" fill="hold" nodeType="after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animEffect transition="in" filter="fade">
                                      <p:cBhvr>
                                        <p:cTn id="35" dur="500"/>
                                        <p:tgtEl>
                                          <p:spTgt spid="11"/>
                                        </p:tgtEl>
                                      </p:cBhvr>
                                    </p:animEffect>
                                  </p:childTnLst>
                                </p:cTn>
                              </p:par>
                            </p:childTnLst>
                          </p:cTn>
                        </p:par>
                        <p:par>
                          <p:cTn id="36" fill="hold">
                            <p:stCondLst>
                              <p:cond delay="2500"/>
                            </p:stCondLst>
                            <p:childTnLst>
                              <p:par>
                                <p:cTn id="37" presetID="2" presetClass="entr" presetSubtype="6" fill="hold" grpId="0" nodeType="afterEffect">
                                  <p:stCondLst>
                                    <p:cond delay="0"/>
                                  </p:stCondLst>
                                  <p:iterate type="lt">
                                    <p:tmPct val="10000"/>
                                  </p:iterate>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1+#ppt_w/2"/>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childTnLst>
                          </p:cTn>
                        </p:par>
                        <p:par>
                          <p:cTn id="41" fill="hold">
                            <p:stCondLst>
                              <p:cond delay="5400"/>
                            </p:stCondLst>
                            <p:childTnLst>
                              <p:par>
                                <p:cTn id="42" presetID="22" presetClass="entr" presetSubtype="8" fill="hold" grpId="0" nodeType="after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left)">
                                      <p:cBhvr>
                                        <p:cTn id="44" dur="500"/>
                                        <p:tgtEl>
                                          <p:spTgt spid="13"/>
                                        </p:tgtEl>
                                      </p:cBhvr>
                                    </p:animEffect>
                                  </p:childTnLst>
                                </p:cTn>
                              </p:par>
                            </p:childTnLst>
                          </p:cTn>
                        </p:par>
                        <p:par>
                          <p:cTn id="45" fill="hold">
                            <p:stCondLst>
                              <p:cond delay="5900"/>
                            </p:stCondLst>
                            <p:childTnLst>
                              <p:par>
                                <p:cTn id="46" presetID="41" presetClass="entr" presetSubtype="0" fill="hold" grpId="0" nodeType="afterEffect">
                                  <p:stCondLst>
                                    <p:cond delay="0"/>
                                  </p:stCondLst>
                                  <p:iterate type="lt">
                                    <p:tmPct val="10000"/>
                                  </p:iterate>
                                  <p:childTnLst>
                                    <p:set>
                                      <p:cBhvr>
                                        <p:cTn id="47" dur="1" fill="hold">
                                          <p:stCondLst>
                                            <p:cond delay="0"/>
                                          </p:stCondLst>
                                        </p:cTn>
                                        <p:tgtEl>
                                          <p:spTgt spid="14"/>
                                        </p:tgtEl>
                                        <p:attrNameLst>
                                          <p:attrName>style.visibility</p:attrName>
                                        </p:attrNameLst>
                                      </p:cBhvr>
                                      <p:to>
                                        <p:strVal val="visible"/>
                                      </p:to>
                                    </p:set>
                                    <p:anim calcmode="lin" valueType="num">
                                      <p:cBhvr>
                                        <p:cTn id="48"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49" dur="500" fill="hold"/>
                                        <p:tgtEl>
                                          <p:spTgt spid="14"/>
                                        </p:tgtEl>
                                        <p:attrNameLst>
                                          <p:attrName>ppt_y</p:attrName>
                                        </p:attrNameLst>
                                      </p:cBhvr>
                                      <p:tavLst>
                                        <p:tav tm="0">
                                          <p:val>
                                            <p:strVal val="#ppt_y"/>
                                          </p:val>
                                        </p:tav>
                                        <p:tav tm="100000">
                                          <p:val>
                                            <p:strVal val="#ppt_y"/>
                                          </p:val>
                                        </p:tav>
                                      </p:tavLst>
                                    </p:anim>
                                    <p:anim calcmode="lin" valueType="num">
                                      <p:cBhvr>
                                        <p:cTn id="50"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51"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52" dur="500" tmFilter="0,0; .5, 1; 1, 1"/>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8" grpId="1"/>
      <p:bldP spid="9" grpId="0"/>
      <p:bldP spid="12" grpId="0"/>
      <p:bldP spid="13"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683568" y="339501"/>
            <a:ext cx="530690" cy="499419"/>
            <a:chOff x="795693" y="377252"/>
            <a:chExt cx="530690" cy="499419"/>
          </a:xfrm>
        </p:grpSpPr>
        <p:pic>
          <p:nvPicPr>
            <p:cNvPr id="5" name="Picture 2" descr="C:\Users\Administrator\Desktop\11519219_230238617143_2副本.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95693" y="377252"/>
              <a:ext cx="530690" cy="4994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bwMode="auto">
            <a:xfrm>
              <a:off x="871907" y="377253"/>
              <a:ext cx="432048" cy="461665"/>
            </a:xfrm>
            <a:prstGeom prst="rect">
              <a:avLst/>
            </a:prstGeom>
            <a:noFill/>
          </p:spPr>
          <p:txBody>
            <a:bodyPr wrap="square">
              <a:spAutoFit/>
            </a:bodyPr>
            <a:lstStyle/>
            <a:p>
              <a:pPr>
                <a:defRPr/>
              </a:pPr>
              <a:r>
                <a:rPr lang="en-US" altLang="zh-CN" sz="2400" b="1" smtClean="0">
                  <a:solidFill>
                    <a:prstClr val="black"/>
                  </a:solidFill>
                  <a:latin typeface="微软雅黑" panose="020B0503020204020204" pitchFamily="34" charset="-122"/>
                  <a:ea typeface="微软雅黑" panose="020B0503020204020204" pitchFamily="34" charset="-122"/>
                </a:rPr>
                <a:t>1</a:t>
              </a:r>
              <a:endParaRPr lang="zh-CN" altLang="en-US" sz="2400" b="1" dirty="0">
                <a:solidFill>
                  <a:prstClr val="black"/>
                </a:solidFill>
                <a:latin typeface="微软雅黑" panose="020B0503020204020204" pitchFamily="34" charset="-122"/>
                <a:ea typeface="微软雅黑" panose="020B0503020204020204" pitchFamily="34" charset="-122"/>
              </a:endParaRPr>
            </a:p>
          </p:txBody>
        </p:sp>
      </p:grpSp>
      <p:sp>
        <p:nvSpPr>
          <p:cNvPr id="7" name="矩形 24"/>
          <p:cNvSpPr>
            <a:spLocks noChangeArrowheads="1"/>
          </p:cNvSpPr>
          <p:nvPr/>
        </p:nvSpPr>
        <p:spPr bwMode="auto">
          <a:xfrm>
            <a:off x="1242417" y="325776"/>
            <a:ext cx="32624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buFont typeface="Arial" panose="020B0604020202020204" pitchFamily="34" charset="0"/>
              <a:buNone/>
            </a:pPr>
            <a:r>
              <a:rPr lang="zh-CN" altLang="en-US" sz="2400">
                <a:solidFill>
                  <a:srgbClr val="262626"/>
                </a:solidFill>
                <a:latin typeface="方正大标宋繁体" panose="02010601030101010101" pitchFamily="2" charset="-122"/>
                <a:ea typeface="方正大标宋繁体" panose="02010601030101010101" pitchFamily="2" charset="-122"/>
                <a:sym typeface="微软雅黑" panose="020B0503020204020204" pitchFamily="34" charset="-122"/>
              </a:rPr>
              <a:t>请在此处输入您的标题</a:t>
            </a:r>
            <a:endParaRPr lang="zh-CN" altLang="en-US" sz="2400">
              <a:latin typeface="方正大标宋繁体" panose="02010601030101010101" pitchFamily="2" charset="-122"/>
              <a:ea typeface="方正大标宋繁体" panose="02010601030101010101" pitchFamily="2" charset="-122"/>
            </a:endParaRPr>
          </a:p>
        </p:txBody>
      </p:sp>
      <p:cxnSp>
        <p:nvCxnSpPr>
          <p:cNvPr id="8" name="直接连接符 7"/>
          <p:cNvCxnSpPr/>
          <p:nvPr/>
        </p:nvCxnSpPr>
        <p:spPr>
          <a:xfrm>
            <a:off x="2112054" y="3019917"/>
            <a:ext cx="864096" cy="588029"/>
          </a:xfrm>
          <a:prstGeom prst="line">
            <a:avLst/>
          </a:prstGeom>
          <a:ln w="38100">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flipV="1">
            <a:off x="4313114" y="3607943"/>
            <a:ext cx="777032" cy="270160"/>
          </a:xfrm>
          <a:prstGeom prst="line">
            <a:avLst/>
          </a:prstGeom>
          <a:ln w="38100">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flipV="1">
            <a:off x="6182241" y="2436650"/>
            <a:ext cx="766323" cy="583267"/>
          </a:xfrm>
          <a:prstGeom prst="line">
            <a:avLst/>
          </a:prstGeom>
          <a:ln w="38100">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11" name="组合 10"/>
          <p:cNvGrpSpPr/>
          <p:nvPr/>
        </p:nvGrpSpPr>
        <p:grpSpPr>
          <a:xfrm>
            <a:off x="743902" y="2047807"/>
            <a:ext cx="1573854" cy="1383417"/>
            <a:chOff x="959633" y="1713534"/>
            <a:chExt cx="1573854" cy="1537130"/>
          </a:xfrm>
        </p:grpSpPr>
        <p:pic>
          <p:nvPicPr>
            <p:cNvPr id="12" name="Picture 2" descr="C:\Users\Administrator\Desktop\11519219_230238617143_2副本.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9633" y="1713534"/>
              <a:ext cx="1573854" cy="153713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397746" y="2297433"/>
              <a:ext cx="704039" cy="444429"/>
            </a:xfrm>
            <a:prstGeom prst="rect">
              <a:avLst/>
            </a:prstGeom>
            <a:noFill/>
          </p:spPr>
          <p:txBody>
            <a:bodyPr wrap="none" rtlCol="0">
              <a:spAutoFit/>
            </a:bodyPr>
            <a:lstStyle/>
            <a:p>
              <a:r>
                <a:rPr lang="en-US" altLang="zh-CN" sz="2000" b="1" dirty="0" smtClean="0">
                  <a:solidFill>
                    <a:prstClr val="black"/>
                  </a:solidFill>
                </a:rPr>
                <a:t>2014</a:t>
              </a:r>
              <a:endParaRPr lang="zh-CN" altLang="en-US" sz="2000" b="1" dirty="0">
                <a:solidFill>
                  <a:prstClr val="black"/>
                </a:solidFill>
              </a:endParaRPr>
            </a:p>
          </p:txBody>
        </p:sp>
      </p:grpSp>
      <p:grpSp>
        <p:nvGrpSpPr>
          <p:cNvPr id="14" name="组合 13"/>
          <p:cNvGrpSpPr/>
          <p:nvPr/>
        </p:nvGrpSpPr>
        <p:grpSpPr>
          <a:xfrm>
            <a:off x="2735267" y="3105891"/>
            <a:ext cx="1573854" cy="1383417"/>
            <a:chOff x="2950998" y="2889185"/>
            <a:chExt cx="1573854" cy="1537130"/>
          </a:xfrm>
        </p:grpSpPr>
        <p:pic>
          <p:nvPicPr>
            <p:cNvPr id="15" name="Picture 2" descr="C:\Users\Administrator\Desktop\11519219_230238617143_2副本.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563716">
              <a:off x="2950998" y="2889185"/>
              <a:ext cx="1573854" cy="153713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3389111" y="3473084"/>
              <a:ext cx="704039" cy="444429"/>
            </a:xfrm>
            <a:prstGeom prst="rect">
              <a:avLst/>
            </a:prstGeom>
            <a:noFill/>
          </p:spPr>
          <p:txBody>
            <a:bodyPr wrap="none" rtlCol="0">
              <a:spAutoFit/>
            </a:bodyPr>
            <a:lstStyle/>
            <a:p>
              <a:r>
                <a:rPr lang="en-US" altLang="zh-CN" sz="2000" b="1" dirty="0" smtClean="0">
                  <a:solidFill>
                    <a:prstClr val="black"/>
                  </a:solidFill>
                </a:rPr>
                <a:t>2015</a:t>
              </a:r>
              <a:endParaRPr lang="zh-CN" altLang="en-US" sz="2000" b="1" dirty="0">
                <a:solidFill>
                  <a:prstClr val="black"/>
                </a:solidFill>
              </a:endParaRPr>
            </a:p>
          </p:txBody>
        </p:sp>
      </p:grpSp>
      <p:grpSp>
        <p:nvGrpSpPr>
          <p:cNvPr id="17" name="组合 16"/>
          <p:cNvGrpSpPr/>
          <p:nvPr/>
        </p:nvGrpSpPr>
        <p:grpSpPr>
          <a:xfrm>
            <a:off x="4913870" y="2619143"/>
            <a:ext cx="1537130" cy="1416469"/>
            <a:chOff x="5129601" y="2348354"/>
            <a:chExt cx="1537130" cy="1573854"/>
          </a:xfrm>
        </p:grpSpPr>
        <p:pic>
          <p:nvPicPr>
            <p:cNvPr id="18" name="Picture 2" descr="C:\Users\Administrator\Desktop\11519219_230238617143_2副本.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7306909">
              <a:off x="5111239" y="2366716"/>
              <a:ext cx="1573854" cy="153713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5549352" y="2950615"/>
              <a:ext cx="704039" cy="444429"/>
            </a:xfrm>
            <a:prstGeom prst="rect">
              <a:avLst/>
            </a:prstGeom>
            <a:noFill/>
          </p:spPr>
          <p:txBody>
            <a:bodyPr wrap="none" rtlCol="0">
              <a:spAutoFit/>
            </a:bodyPr>
            <a:lstStyle/>
            <a:p>
              <a:r>
                <a:rPr lang="en-US" altLang="zh-CN" sz="2000" b="1" dirty="0" smtClean="0">
                  <a:solidFill>
                    <a:prstClr val="black"/>
                  </a:solidFill>
                </a:rPr>
                <a:t>2016</a:t>
              </a:r>
              <a:endParaRPr lang="zh-CN" altLang="en-US" sz="2000" b="1" dirty="0">
                <a:solidFill>
                  <a:prstClr val="black"/>
                </a:solidFill>
              </a:endParaRPr>
            </a:p>
          </p:txBody>
        </p:sp>
      </p:grpSp>
      <p:grpSp>
        <p:nvGrpSpPr>
          <p:cNvPr id="20" name="组合 19"/>
          <p:cNvGrpSpPr/>
          <p:nvPr/>
        </p:nvGrpSpPr>
        <p:grpSpPr>
          <a:xfrm>
            <a:off x="6570052" y="1188095"/>
            <a:ext cx="1537130" cy="1416469"/>
            <a:chOff x="6785783" y="758299"/>
            <a:chExt cx="1537130" cy="1573854"/>
          </a:xfrm>
        </p:grpSpPr>
        <p:pic>
          <p:nvPicPr>
            <p:cNvPr id="21" name="Picture 2" descr="C:\Users\Administrator\Desktop\11519219_230238617143_2副本.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7306909">
              <a:off x="6767421" y="776661"/>
              <a:ext cx="1573854" cy="153713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7156648" y="1360560"/>
              <a:ext cx="674370" cy="443089"/>
            </a:xfrm>
            <a:prstGeom prst="rect">
              <a:avLst/>
            </a:prstGeom>
            <a:noFill/>
          </p:spPr>
          <p:txBody>
            <a:bodyPr wrap="none" rtlCol="0">
              <a:spAutoFit/>
            </a:bodyPr>
            <a:lstStyle/>
            <a:p>
              <a:r>
                <a:rPr lang="en-US" altLang="zh-CN" sz="2000" b="1" dirty="0" smtClean="0">
                  <a:solidFill>
                    <a:prstClr val="black"/>
                  </a:solidFill>
                </a:rPr>
                <a:t>20xx</a:t>
              </a:r>
              <a:endParaRPr lang="zh-CN" altLang="en-US" sz="2000" b="1" dirty="0">
                <a:solidFill>
                  <a:prstClr val="black"/>
                </a:solidFill>
              </a:endParaRPr>
            </a:p>
          </p:txBody>
        </p:sp>
      </p:grpSp>
      <p:sp>
        <p:nvSpPr>
          <p:cNvPr id="23" name="TextBox 22"/>
          <p:cNvSpPr txBox="1"/>
          <p:nvPr/>
        </p:nvSpPr>
        <p:spPr>
          <a:xfrm>
            <a:off x="539557" y="3581160"/>
            <a:ext cx="1800493" cy="738664"/>
          </a:xfrm>
          <a:prstGeom prst="rect">
            <a:avLst/>
          </a:prstGeom>
          <a:noFill/>
        </p:spPr>
        <p:txBody>
          <a:bodyPr wrap="none" rtlCol="0">
            <a:spAutoFit/>
          </a:bodyPr>
          <a:lstStyle/>
          <a:p>
            <a:r>
              <a:rPr lang="zh-CN" altLang="en-US" sz="1400" b="1" dirty="0" smtClean="0">
                <a:solidFill>
                  <a:srgbClr val="000000"/>
                </a:solidFill>
                <a:latin typeface="宋体" panose="02010600030101010101" pitchFamily="2" charset="-122"/>
              </a:rPr>
              <a:t>在此处</a:t>
            </a:r>
            <a:r>
              <a:rPr lang="zh-CN" altLang="en-US" sz="1400" b="1" dirty="0">
                <a:solidFill>
                  <a:srgbClr val="000000"/>
                </a:solidFill>
                <a:latin typeface="宋体" panose="02010600030101010101" pitchFamily="2" charset="-122"/>
              </a:rPr>
              <a:t>添加文字</a:t>
            </a:r>
            <a:r>
              <a:rPr lang="zh-CN" altLang="en-US" sz="1400" b="1" dirty="0" smtClean="0">
                <a:solidFill>
                  <a:srgbClr val="000000"/>
                </a:solidFill>
                <a:latin typeface="宋体" panose="02010600030101010101" pitchFamily="2" charset="-122"/>
              </a:rPr>
              <a:t>说明</a:t>
            </a:r>
            <a:endParaRPr lang="en-US" altLang="zh-CN" sz="1400" b="1" dirty="0" smtClean="0">
              <a:solidFill>
                <a:srgbClr val="000000"/>
              </a:solidFill>
              <a:latin typeface="宋体" panose="02010600030101010101" pitchFamily="2" charset="-122"/>
            </a:endParaRPr>
          </a:p>
          <a:p>
            <a:r>
              <a:rPr lang="zh-CN" altLang="en-US" sz="1400" b="1" dirty="0" smtClean="0">
                <a:solidFill>
                  <a:srgbClr val="000000"/>
                </a:solidFill>
                <a:latin typeface="宋体" panose="02010600030101010101" pitchFamily="2" charset="-122"/>
              </a:rPr>
              <a:t>在</a:t>
            </a:r>
            <a:r>
              <a:rPr lang="zh-CN" altLang="en-US" sz="1400" b="1" dirty="0">
                <a:solidFill>
                  <a:srgbClr val="000000"/>
                </a:solidFill>
                <a:latin typeface="宋体" panose="02010600030101010101" pitchFamily="2" charset="-122"/>
              </a:rPr>
              <a:t>此处添加文字说明</a:t>
            </a:r>
            <a:endParaRPr lang="en-US" altLang="zh-CN" sz="1400" b="1" dirty="0">
              <a:solidFill>
                <a:srgbClr val="000000"/>
              </a:solidFill>
              <a:latin typeface="宋体" panose="02010600030101010101" pitchFamily="2" charset="-122"/>
            </a:endParaRPr>
          </a:p>
          <a:p>
            <a:r>
              <a:rPr lang="zh-CN" altLang="en-US" sz="1400" b="1" dirty="0">
                <a:solidFill>
                  <a:srgbClr val="000000"/>
                </a:solidFill>
                <a:latin typeface="宋体" panose="02010600030101010101" pitchFamily="2" charset="-122"/>
              </a:rPr>
              <a:t>在此处添加文字</a:t>
            </a:r>
            <a:r>
              <a:rPr lang="zh-CN" altLang="en-US" sz="1400" b="1" dirty="0" smtClean="0">
                <a:solidFill>
                  <a:srgbClr val="000000"/>
                </a:solidFill>
                <a:latin typeface="宋体" panose="02010600030101010101" pitchFamily="2" charset="-122"/>
              </a:rPr>
              <a:t>说明</a:t>
            </a:r>
            <a:endParaRPr lang="zh-CN" altLang="en-US" sz="1400" dirty="0">
              <a:solidFill>
                <a:prstClr val="black"/>
              </a:solidFill>
            </a:endParaRPr>
          </a:p>
        </p:txBody>
      </p:sp>
      <p:sp>
        <p:nvSpPr>
          <p:cNvPr id="24" name="TextBox 23"/>
          <p:cNvSpPr txBox="1"/>
          <p:nvPr/>
        </p:nvSpPr>
        <p:spPr>
          <a:xfrm>
            <a:off x="2650807" y="2240916"/>
            <a:ext cx="1800493" cy="738664"/>
          </a:xfrm>
          <a:prstGeom prst="rect">
            <a:avLst/>
          </a:prstGeom>
          <a:noFill/>
        </p:spPr>
        <p:txBody>
          <a:bodyPr wrap="none" rtlCol="0">
            <a:spAutoFit/>
          </a:bodyPr>
          <a:lstStyle/>
          <a:p>
            <a:r>
              <a:rPr lang="zh-CN" altLang="en-US" sz="1400" b="1" dirty="0" smtClean="0">
                <a:solidFill>
                  <a:srgbClr val="000000"/>
                </a:solidFill>
                <a:latin typeface="宋体" panose="02010600030101010101" pitchFamily="2" charset="-122"/>
              </a:rPr>
              <a:t>在此处</a:t>
            </a:r>
            <a:r>
              <a:rPr lang="zh-CN" altLang="en-US" sz="1400" b="1" dirty="0">
                <a:solidFill>
                  <a:srgbClr val="000000"/>
                </a:solidFill>
                <a:latin typeface="宋体" panose="02010600030101010101" pitchFamily="2" charset="-122"/>
              </a:rPr>
              <a:t>添加文字</a:t>
            </a:r>
            <a:r>
              <a:rPr lang="zh-CN" altLang="en-US" sz="1400" b="1" dirty="0" smtClean="0">
                <a:solidFill>
                  <a:srgbClr val="000000"/>
                </a:solidFill>
                <a:latin typeface="宋体" panose="02010600030101010101" pitchFamily="2" charset="-122"/>
              </a:rPr>
              <a:t>说明</a:t>
            </a:r>
            <a:endParaRPr lang="en-US" altLang="zh-CN" sz="1400" b="1" dirty="0" smtClean="0">
              <a:solidFill>
                <a:srgbClr val="000000"/>
              </a:solidFill>
              <a:latin typeface="宋体" panose="02010600030101010101" pitchFamily="2" charset="-122"/>
            </a:endParaRPr>
          </a:p>
          <a:p>
            <a:r>
              <a:rPr lang="zh-CN" altLang="en-US" sz="1400" b="1" dirty="0" smtClean="0">
                <a:solidFill>
                  <a:srgbClr val="000000"/>
                </a:solidFill>
                <a:latin typeface="宋体" panose="02010600030101010101" pitchFamily="2" charset="-122"/>
              </a:rPr>
              <a:t>在</a:t>
            </a:r>
            <a:r>
              <a:rPr lang="zh-CN" altLang="en-US" sz="1400" b="1" dirty="0">
                <a:solidFill>
                  <a:srgbClr val="000000"/>
                </a:solidFill>
                <a:latin typeface="宋体" panose="02010600030101010101" pitchFamily="2" charset="-122"/>
              </a:rPr>
              <a:t>此处添加文字说明</a:t>
            </a:r>
            <a:endParaRPr lang="en-US" altLang="zh-CN" sz="1400" b="1" dirty="0">
              <a:solidFill>
                <a:srgbClr val="000000"/>
              </a:solidFill>
              <a:latin typeface="宋体" panose="02010600030101010101" pitchFamily="2" charset="-122"/>
            </a:endParaRPr>
          </a:p>
          <a:p>
            <a:r>
              <a:rPr lang="zh-CN" altLang="en-US" sz="1400" b="1" dirty="0">
                <a:solidFill>
                  <a:srgbClr val="000000"/>
                </a:solidFill>
                <a:latin typeface="宋体" panose="02010600030101010101" pitchFamily="2" charset="-122"/>
              </a:rPr>
              <a:t>在此处添加文字</a:t>
            </a:r>
            <a:r>
              <a:rPr lang="zh-CN" altLang="en-US" sz="1400" b="1" dirty="0" smtClean="0">
                <a:solidFill>
                  <a:srgbClr val="000000"/>
                </a:solidFill>
                <a:latin typeface="宋体" panose="02010600030101010101" pitchFamily="2" charset="-122"/>
              </a:rPr>
              <a:t>说明</a:t>
            </a:r>
            <a:endParaRPr lang="zh-CN" altLang="en-US" sz="1400" dirty="0">
              <a:solidFill>
                <a:prstClr val="black"/>
              </a:solidFill>
            </a:endParaRPr>
          </a:p>
        </p:txBody>
      </p:sp>
      <p:sp>
        <p:nvSpPr>
          <p:cNvPr id="25" name="TextBox 24"/>
          <p:cNvSpPr txBox="1"/>
          <p:nvPr/>
        </p:nvSpPr>
        <p:spPr>
          <a:xfrm>
            <a:off x="4829420" y="4065334"/>
            <a:ext cx="1800493" cy="738664"/>
          </a:xfrm>
          <a:prstGeom prst="rect">
            <a:avLst/>
          </a:prstGeom>
          <a:noFill/>
        </p:spPr>
        <p:txBody>
          <a:bodyPr wrap="none" rtlCol="0">
            <a:spAutoFit/>
          </a:bodyPr>
          <a:lstStyle/>
          <a:p>
            <a:r>
              <a:rPr lang="zh-CN" altLang="en-US" sz="1400" b="1" dirty="0" smtClean="0">
                <a:solidFill>
                  <a:srgbClr val="000000"/>
                </a:solidFill>
                <a:latin typeface="宋体" panose="02010600030101010101" pitchFamily="2" charset="-122"/>
              </a:rPr>
              <a:t>在此处</a:t>
            </a:r>
            <a:r>
              <a:rPr lang="zh-CN" altLang="en-US" sz="1400" b="1" dirty="0">
                <a:solidFill>
                  <a:srgbClr val="000000"/>
                </a:solidFill>
                <a:latin typeface="宋体" panose="02010600030101010101" pitchFamily="2" charset="-122"/>
              </a:rPr>
              <a:t>添加文字</a:t>
            </a:r>
            <a:r>
              <a:rPr lang="zh-CN" altLang="en-US" sz="1400" b="1" dirty="0" smtClean="0">
                <a:solidFill>
                  <a:srgbClr val="000000"/>
                </a:solidFill>
                <a:latin typeface="宋体" panose="02010600030101010101" pitchFamily="2" charset="-122"/>
              </a:rPr>
              <a:t>说明</a:t>
            </a:r>
            <a:endParaRPr lang="en-US" altLang="zh-CN" sz="1400" b="1" dirty="0" smtClean="0">
              <a:solidFill>
                <a:srgbClr val="000000"/>
              </a:solidFill>
              <a:latin typeface="宋体" panose="02010600030101010101" pitchFamily="2" charset="-122"/>
            </a:endParaRPr>
          </a:p>
          <a:p>
            <a:r>
              <a:rPr lang="zh-CN" altLang="en-US" sz="1400" b="1" dirty="0" smtClean="0">
                <a:solidFill>
                  <a:srgbClr val="000000"/>
                </a:solidFill>
                <a:latin typeface="宋体" panose="02010600030101010101" pitchFamily="2" charset="-122"/>
              </a:rPr>
              <a:t>在</a:t>
            </a:r>
            <a:r>
              <a:rPr lang="zh-CN" altLang="en-US" sz="1400" b="1" dirty="0">
                <a:solidFill>
                  <a:srgbClr val="000000"/>
                </a:solidFill>
                <a:latin typeface="宋体" panose="02010600030101010101" pitchFamily="2" charset="-122"/>
              </a:rPr>
              <a:t>此处添加文字说明</a:t>
            </a:r>
            <a:endParaRPr lang="en-US" altLang="zh-CN" sz="1400" b="1" dirty="0">
              <a:solidFill>
                <a:srgbClr val="000000"/>
              </a:solidFill>
              <a:latin typeface="宋体" panose="02010600030101010101" pitchFamily="2" charset="-122"/>
            </a:endParaRPr>
          </a:p>
          <a:p>
            <a:r>
              <a:rPr lang="zh-CN" altLang="en-US" sz="1400" b="1" dirty="0">
                <a:solidFill>
                  <a:srgbClr val="000000"/>
                </a:solidFill>
                <a:latin typeface="宋体" panose="02010600030101010101" pitchFamily="2" charset="-122"/>
              </a:rPr>
              <a:t>在此处添加文字</a:t>
            </a:r>
            <a:r>
              <a:rPr lang="zh-CN" altLang="en-US" sz="1400" b="1" dirty="0" smtClean="0">
                <a:solidFill>
                  <a:srgbClr val="000000"/>
                </a:solidFill>
                <a:latin typeface="宋体" panose="02010600030101010101" pitchFamily="2" charset="-122"/>
              </a:rPr>
              <a:t>说明</a:t>
            </a:r>
            <a:endParaRPr lang="zh-CN" altLang="en-US" sz="1400" dirty="0">
              <a:solidFill>
                <a:prstClr val="black"/>
              </a:solidFill>
            </a:endParaRPr>
          </a:p>
        </p:txBody>
      </p:sp>
      <p:sp>
        <p:nvSpPr>
          <p:cNvPr id="26" name="TextBox 25"/>
          <p:cNvSpPr txBox="1"/>
          <p:nvPr/>
        </p:nvSpPr>
        <p:spPr>
          <a:xfrm>
            <a:off x="6516219" y="2662580"/>
            <a:ext cx="1800493" cy="738664"/>
          </a:xfrm>
          <a:prstGeom prst="rect">
            <a:avLst/>
          </a:prstGeom>
          <a:noFill/>
        </p:spPr>
        <p:txBody>
          <a:bodyPr wrap="none" rtlCol="0">
            <a:spAutoFit/>
          </a:bodyPr>
          <a:lstStyle/>
          <a:p>
            <a:r>
              <a:rPr lang="zh-CN" altLang="en-US" sz="1400" b="1" dirty="0" smtClean="0">
                <a:solidFill>
                  <a:srgbClr val="000000"/>
                </a:solidFill>
                <a:latin typeface="宋体" panose="02010600030101010101" pitchFamily="2" charset="-122"/>
              </a:rPr>
              <a:t>在此处</a:t>
            </a:r>
            <a:r>
              <a:rPr lang="zh-CN" altLang="en-US" sz="1400" b="1" dirty="0">
                <a:solidFill>
                  <a:srgbClr val="000000"/>
                </a:solidFill>
                <a:latin typeface="宋体" panose="02010600030101010101" pitchFamily="2" charset="-122"/>
              </a:rPr>
              <a:t>添加文字</a:t>
            </a:r>
            <a:r>
              <a:rPr lang="zh-CN" altLang="en-US" sz="1400" b="1" dirty="0" smtClean="0">
                <a:solidFill>
                  <a:srgbClr val="000000"/>
                </a:solidFill>
                <a:latin typeface="宋体" panose="02010600030101010101" pitchFamily="2" charset="-122"/>
              </a:rPr>
              <a:t>说明</a:t>
            </a:r>
            <a:endParaRPr lang="en-US" altLang="zh-CN" sz="1400" b="1" dirty="0" smtClean="0">
              <a:solidFill>
                <a:srgbClr val="000000"/>
              </a:solidFill>
              <a:latin typeface="宋体" panose="02010600030101010101" pitchFamily="2" charset="-122"/>
            </a:endParaRPr>
          </a:p>
          <a:p>
            <a:r>
              <a:rPr lang="zh-CN" altLang="en-US" sz="1400" b="1" dirty="0" smtClean="0">
                <a:solidFill>
                  <a:srgbClr val="000000"/>
                </a:solidFill>
                <a:latin typeface="宋体" panose="02010600030101010101" pitchFamily="2" charset="-122"/>
              </a:rPr>
              <a:t>在</a:t>
            </a:r>
            <a:r>
              <a:rPr lang="zh-CN" altLang="en-US" sz="1400" b="1" dirty="0">
                <a:solidFill>
                  <a:srgbClr val="000000"/>
                </a:solidFill>
                <a:latin typeface="宋体" panose="02010600030101010101" pitchFamily="2" charset="-122"/>
              </a:rPr>
              <a:t>此处添加文字说明</a:t>
            </a:r>
            <a:endParaRPr lang="en-US" altLang="zh-CN" sz="1400" b="1" dirty="0">
              <a:solidFill>
                <a:srgbClr val="000000"/>
              </a:solidFill>
              <a:latin typeface="宋体" panose="02010600030101010101" pitchFamily="2" charset="-122"/>
            </a:endParaRPr>
          </a:p>
          <a:p>
            <a:r>
              <a:rPr lang="zh-CN" altLang="en-US" sz="1400" b="1" dirty="0">
                <a:solidFill>
                  <a:srgbClr val="000000"/>
                </a:solidFill>
                <a:latin typeface="宋体" panose="02010600030101010101" pitchFamily="2" charset="-122"/>
              </a:rPr>
              <a:t>在此处添加文字</a:t>
            </a:r>
            <a:r>
              <a:rPr lang="zh-CN" altLang="en-US" sz="1400" b="1" dirty="0" smtClean="0">
                <a:solidFill>
                  <a:srgbClr val="000000"/>
                </a:solidFill>
                <a:latin typeface="宋体" panose="02010600030101010101" pitchFamily="2" charset="-122"/>
              </a:rPr>
              <a:t>说明</a:t>
            </a:r>
            <a:endParaRPr lang="zh-CN" altLang="en-US" sz="1400" dirty="0">
              <a:solidFill>
                <a:prstClr val="black"/>
              </a:solidFill>
            </a:endParaRPr>
          </a:p>
        </p:txBody>
      </p:sp>
      <p:pic>
        <p:nvPicPr>
          <p:cNvPr id="27" name="图片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45420" y="-127343"/>
            <a:ext cx="1798580" cy="1451866"/>
          </a:xfrm>
          <a:prstGeom prst="rect">
            <a:avLst/>
          </a:prstGeom>
        </p:spPr>
      </p:pic>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80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160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240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22" presetClass="entr" presetSubtype="1"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up)">
                                      <p:cBhvr>
                                        <p:cTn id="28" dur="1000"/>
                                        <p:tgtEl>
                                          <p:spTgt spid="8"/>
                                        </p:tgtEl>
                                      </p:cBhvr>
                                    </p:animEffect>
                                  </p:childTnLst>
                                </p:cTn>
                              </p:par>
                              <p:par>
                                <p:cTn id="29" presetID="42"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1000"/>
                                        <p:tgtEl>
                                          <p:spTgt spid="23"/>
                                        </p:tgtEl>
                                      </p:cBhvr>
                                    </p:animEffect>
                                    <p:anim calcmode="lin" valueType="num">
                                      <p:cBhvr>
                                        <p:cTn id="32" dur="1000" fill="hold"/>
                                        <p:tgtEl>
                                          <p:spTgt spid="23"/>
                                        </p:tgtEl>
                                        <p:attrNameLst>
                                          <p:attrName>ppt_x</p:attrName>
                                        </p:attrNameLst>
                                      </p:cBhvr>
                                      <p:tavLst>
                                        <p:tav tm="0">
                                          <p:val>
                                            <p:strVal val="#ppt_x"/>
                                          </p:val>
                                        </p:tav>
                                        <p:tav tm="100000">
                                          <p:val>
                                            <p:strVal val="#ppt_x"/>
                                          </p:val>
                                        </p:tav>
                                      </p:tavLst>
                                    </p:anim>
                                    <p:anim calcmode="lin" valueType="num">
                                      <p:cBhvr>
                                        <p:cTn id="33" dur="1000" fill="hold"/>
                                        <p:tgtEl>
                                          <p:spTgt spid="23"/>
                                        </p:tgtEl>
                                        <p:attrNameLst>
                                          <p:attrName>ppt_y</p:attrName>
                                        </p:attrNameLst>
                                      </p:cBhvr>
                                      <p:tavLst>
                                        <p:tav tm="0">
                                          <p:val>
                                            <p:strVal val="#ppt_y+.1"/>
                                          </p:val>
                                        </p:tav>
                                        <p:tav tm="100000">
                                          <p:val>
                                            <p:strVal val="#ppt_y"/>
                                          </p:val>
                                        </p:tav>
                                      </p:tavLst>
                                    </p:anim>
                                  </p:childTnLst>
                                </p:cTn>
                              </p:par>
                            </p:childTnLst>
                          </p:cTn>
                        </p:par>
                        <p:par>
                          <p:cTn id="34" fill="hold">
                            <p:stCondLst>
                              <p:cond delay="2000"/>
                            </p:stCondLst>
                            <p:childTnLst>
                              <p:par>
                                <p:cTn id="35" presetID="22" presetClass="entr" presetSubtype="4" fill="hold"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1000"/>
                                        <p:tgtEl>
                                          <p:spTgt spid="9"/>
                                        </p:tgtEl>
                                      </p:cBhvr>
                                    </p:animEffect>
                                  </p:childTnLst>
                                </p:cTn>
                              </p:par>
                              <p:par>
                                <p:cTn id="38" presetID="42" presetClass="entr" presetSubtype="0"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1000"/>
                                        <p:tgtEl>
                                          <p:spTgt spid="24"/>
                                        </p:tgtEl>
                                      </p:cBhvr>
                                    </p:animEffect>
                                    <p:anim calcmode="lin" valueType="num">
                                      <p:cBhvr>
                                        <p:cTn id="41" dur="1000" fill="hold"/>
                                        <p:tgtEl>
                                          <p:spTgt spid="24"/>
                                        </p:tgtEl>
                                        <p:attrNameLst>
                                          <p:attrName>ppt_x</p:attrName>
                                        </p:attrNameLst>
                                      </p:cBhvr>
                                      <p:tavLst>
                                        <p:tav tm="0">
                                          <p:val>
                                            <p:strVal val="#ppt_x"/>
                                          </p:val>
                                        </p:tav>
                                        <p:tav tm="100000">
                                          <p:val>
                                            <p:strVal val="#ppt_x"/>
                                          </p:val>
                                        </p:tav>
                                      </p:tavLst>
                                    </p:anim>
                                    <p:anim calcmode="lin" valueType="num">
                                      <p:cBhvr>
                                        <p:cTn id="42" dur="1000" fill="hold"/>
                                        <p:tgtEl>
                                          <p:spTgt spid="24"/>
                                        </p:tgtEl>
                                        <p:attrNameLst>
                                          <p:attrName>ppt_y</p:attrName>
                                        </p:attrNameLst>
                                      </p:cBhvr>
                                      <p:tavLst>
                                        <p:tav tm="0">
                                          <p:val>
                                            <p:strVal val="#ppt_y+.1"/>
                                          </p:val>
                                        </p:tav>
                                        <p:tav tm="100000">
                                          <p:val>
                                            <p:strVal val="#ppt_y"/>
                                          </p:val>
                                        </p:tav>
                                      </p:tavLst>
                                    </p:anim>
                                  </p:childTnLst>
                                </p:cTn>
                              </p:par>
                            </p:childTnLst>
                          </p:cTn>
                        </p:par>
                        <p:par>
                          <p:cTn id="43" fill="hold">
                            <p:stCondLst>
                              <p:cond delay="3000"/>
                            </p:stCondLst>
                            <p:childTnLst>
                              <p:par>
                                <p:cTn id="44" presetID="42" presetClass="entr" presetSubtype="0" fill="hold" grpId="0" nodeType="after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fade">
                                      <p:cBhvr>
                                        <p:cTn id="46" dur="1000"/>
                                        <p:tgtEl>
                                          <p:spTgt spid="25"/>
                                        </p:tgtEl>
                                      </p:cBhvr>
                                    </p:animEffect>
                                    <p:anim calcmode="lin" valueType="num">
                                      <p:cBhvr>
                                        <p:cTn id="47" dur="1000" fill="hold"/>
                                        <p:tgtEl>
                                          <p:spTgt spid="25"/>
                                        </p:tgtEl>
                                        <p:attrNameLst>
                                          <p:attrName>ppt_x</p:attrName>
                                        </p:attrNameLst>
                                      </p:cBhvr>
                                      <p:tavLst>
                                        <p:tav tm="0">
                                          <p:val>
                                            <p:strVal val="#ppt_x"/>
                                          </p:val>
                                        </p:tav>
                                        <p:tav tm="100000">
                                          <p:val>
                                            <p:strVal val="#ppt_x"/>
                                          </p:val>
                                        </p:tav>
                                      </p:tavLst>
                                    </p:anim>
                                    <p:anim calcmode="lin" valueType="num">
                                      <p:cBhvr>
                                        <p:cTn id="48" dur="1000" fill="hold"/>
                                        <p:tgtEl>
                                          <p:spTgt spid="25"/>
                                        </p:tgtEl>
                                        <p:attrNameLst>
                                          <p:attrName>ppt_y</p:attrName>
                                        </p:attrNameLst>
                                      </p:cBhvr>
                                      <p:tavLst>
                                        <p:tav tm="0">
                                          <p:val>
                                            <p:strVal val="#ppt_y+.1"/>
                                          </p:val>
                                        </p:tav>
                                        <p:tav tm="100000">
                                          <p:val>
                                            <p:strVal val="#ppt_y"/>
                                          </p:val>
                                        </p:tav>
                                      </p:tavLst>
                                    </p:anim>
                                  </p:childTnLst>
                                </p:cTn>
                              </p:par>
                            </p:childTnLst>
                          </p:cTn>
                        </p:par>
                        <p:par>
                          <p:cTn id="49" fill="hold">
                            <p:stCondLst>
                              <p:cond delay="4000"/>
                            </p:stCondLst>
                            <p:childTnLst>
                              <p:par>
                                <p:cTn id="50" presetID="22" presetClass="entr" presetSubtype="4" fill="hold" nodeType="after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wipe(down)">
                                      <p:cBhvr>
                                        <p:cTn id="52" dur="1000"/>
                                        <p:tgtEl>
                                          <p:spTgt spid="10"/>
                                        </p:tgtEl>
                                      </p:cBhvr>
                                    </p:animEffect>
                                  </p:childTnLst>
                                </p:cTn>
                              </p:par>
                              <p:par>
                                <p:cTn id="53" presetID="42" presetClass="entr" presetSubtype="0"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1000"/>
                                        <p:tgtEl>
                                          <p:spTgt spid="26"/>
                                        </p:tgtEl>
                                      </p:cBhvr>
                                    </p:animEffect>
                                    <p:anim calcmode="lin" valueType="num">
                                      <p:cBhvr>
                                        <p:cTn id="56" dur="1000" fill="hold"/>
                                        <p:tgtEl>
                                          <p:spTgt spid="26"/>
                                        </p:tgtEl>
                                        <p:attrNameLst>
                                          <p:attrName>ppt_x</p:attrName>
                                        </p:attrNameLst>
                                      </p:cBhvr>
                                      <p:tavLst>
                                        <p:tav tm="0">
                                          <p:val>
                                            <p:strVal val="#ppt_x"/>
                                          </p:val>
                                        </p:tav>
                                        <p:tav tm="100000">
                                          <p:val>
                                            <p:strVal val="#ppt_x"/>
                                          </p:val>
                                        </p:tav>
                                      </p:tavLst>
                                    </p:anim>
                                    <p:anim calcmode="lin" valueType="num">
                                      <p:cBhvr>
                                        <p:cTn id="57"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683568" y="339501"/>
            <a:ext cx="530690" cy="499419"/>
            <a:chOff x="795693" y="377252"/>
            <a:chExt cx="530690" cy="499419"/>
          </a:xfrm>
        </p:grpSpPr>
        <p:pic>
          <p:nvPicPr>
            <p:cNvPr id="5" name="Picture 2" descr="C:\Users\Administrator\Desktop\11519219_230238617143_2副本.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95693" y="377252"/>
              <a:ext cx="530690" cy="4994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bwMode="auto">
            <a:xfrm>
              <a:off x="871907" y="377253"/>
              <a:ext cx="432048" cy="461665"/>
            </a:xfrm>
            <a:prstGeom prst="rect">
              <a:avLst/>
            </a:prstGeom>
            <a:noFill/>
          </p:spPr>
          <p:txBody>
            <a:bodyPr wrap="square">
              <a:spAutoFit/>
            </a:bodyPr>
            <a:lstStyle/>
            <a:p>
              <a:pPr>
                <a:defRPr/>
              </a:pPr>
              <a:r>
                <a:rPr lang="en-US" altLang="zh-CN" sz="2400" b="1" smtClean="0">
                  <a:solidFill>
                    <a:prstClr val="black"/>
                  </a:solidFill>
                  <a:latin typeface="微软雅黑" panose="020B0503020204020204" pitchFamily="34" charset="-122"/>
                  <a:ea typeface="微软雅黑" panose="020B0503020204020204" pitchFamily="34" charset="-122"/>
                </a:rPr>
                <a:t>1</a:t>
              </a:r>
              <a:endParaRPr lang="zh-CN" altLang="en-US" sz="2400" b="1" dirty="0">
                <a:solidFill>
                  <a:prstClr val="black"/>
                </a:solidFill>
                <a:latin typeface="微软雅黑" panose="020B0503020204020204" pitchFamily="34" charset="-122"/>
                <a:ea typeface="微软雅黑" panose="020B0503020204020204" pitchFamily="34" charset="-122"/>
              </a:endParaRPr>
            </a:p>
          </p:txBody>
        </p:sp>
      </p:grpSp>
      <p:sp>
        <p:nvSpPr>
          <p:cNvPr id="7" name="矩形 24"/>
          <p:cNvSpPr>
            <a:spLocks noChangeArrowheads="1"/>
          </p:cNvSpPr>
          <p:nvPr/>
        </p:nvSpPr>
        <p:spPr bwMode="auto">
          <a:xfrm>
            <a:off x="1242417" y="325776"/>
            <a:ext cx="32624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buFont typeface="Arial" panose="020B0604020202020204" pitchFamily="34" charset="0"/>
              <a:buNone/>
            </a:pPr>
            <a:r>
              <a:rPr lang="zh-CN" altLang="en-US" sz="2400">
                <a:solidFill>
                  <a:srgbClr val="262626"/>
                </a:solidFill>
                <a:latin typeface="方正大标宋繁体" panose="02010601030101010101" pitchFamily="2" charset="-122"/>
                <a:ea typeface="方正大标宋繁体" panose="02010601030101010101" pitchFamily="2" charset="-122"/>
                <a:sym typeface="微软雅黑" panose="020B0503020204020204" pitchFamily="34" charset="-122"/>
              </a:rPr>
              <a:t>请在此处输入您的标题</a:t>
            </a:r>
            <a:endParaRPr lang="zh-CN" altLang="en-US" sz="2400">
              <a:latin typeface="方正大标宋繁体" panose="02010601030101010101" pitchFamily="2" charset="-122"/>
              <a:ea typeface="方正大标宋繁体" panose="02010601030101010101" pitchFamily="2" charset="-122"/>
            </a:endParaRPr>
          </a:p>
        </p:txBody>
      </p:sp>
      <p:pic>
        <p:nvPicPr>
          <p:cNvPr id="27" name="图片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5420" y="-127343"/>
            <a:ext cx="1798580" cy="1451866"/>
          </a:xfrm>
          <a:prstGeom prst="rect">
            <a:avLst/>
          </a:prstGeom>
        </p:spPr>
      </p:pic>
      <p:pic>
        <p:nvPicPr>
          <p:cNvPr id="28" name="Picture 2" descr="K:\png\素材CNN-sccnn.com_201406210812-恢复的.psd_0036_图层-29.png"/>
          <p:cNvPicPr>
            <a:picLocks noChangeAspect="1" noChangeArrowheads="1"/>
          </p:cNvPicPr>
          <p:nvPr/>
        </p:nvPicPr>
        <p:blipFill>
          <a:blip r:embed="rId3" cstate="email"/>
          <a:srcRect/>
          <a:stretch>
            <a:fillRect/>
          </a:stretch>
        </p:blipFill>
        <p:spPr bwMode="auto">
          <a:xfrm>
            <a:off x="1045603" y="915566"/>
            <a:ext cx="1926793" cy="193441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3" descr="K:\png\素材CNN-sccnn.com_201406210812-恢复的.psd_0035_图层-30.png"/>
          <p:cNvPicPr>
            <a:picLocks noChangeAspect="1" noChangeArrowheads="1"/>
          </p:cNvPicPr>
          <p:nvPr/>
        </p:nvPicPr>
        <p:blipFill>
          <a:blip r:embed="rId4" cstate="email"/>
          <a:srcRect/>
          <a:stretch>
            <a:fillRect/>
          </a:stretch>
        </p:blipFill>
        <p:spPr bwMode="auto">
          <a:xfrm>
            <a:off x="3177813" y="3579862"/>
            <a:ext cx="2769824" cy="122413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K:\png\素材CNN-sccnn.com_201406210812-恢复的.psd_0036_图层-29.png"/>
          <p:cNvPicPr>
            <a:picLocks noChangeAspect="1" noChangeArrowheads="1"/>
          </p:cNvPicPr>
          <p:nvPr/>
        </p:nvPicPr>
        <p:blipFill>
          <a:blip r:embed="rId3" cstate="email"/>
          <a:srcRect/>
          <a:stretch>
            <a:fillRect/>
          </a:stretch>
        </p:blipFill>
        <p:spPr bwMode="auto">
          <a:xfrm>
            <a:off x="2682927" y="915566"/>
            <a:ext cx="1926793" cy="193441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K:\png\素材CNN-sccnn.com_201406210812-恢复的.psd_0036_图层-29.png"/>
          <p:cNvPicPr>
            <a:picLocks noChangeAspect="1" noChangeArrowheads="1"/>
          </p:cNvPicPr>
          <p:nvPr/>
        </p:nvPicPr>
        <p:blipFill>
          <a:blip r:embed="rId3" cstate="email"/>
          <a:srcRect/>
          <a:stretch>
            <a:fillRect/>
          </a:stretch>
        </p:blipFill>
        <p:spPr bwMode="auto">
          <a:xfrm>
            <a:off x="4320251" y="915566"/>
            <a:ext cx="1926793" cy="193441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K:\png\素材CNN-sccnn.com_201406210812-恢复的.psd_0036_图层-29.png"/>
          <p:cNvPicPr>
            <a:picLocks noChangeAspect="1" noChangeArrowheads="1"/>
          </p:cNvPicPr>
          <p:nvPr/>
        </p:nvPicPr>
        <p:blipFill>
          <a:blip r:embed="rId3" cstate="email"/>
          <a:srcRect/>
          <a:stretch>
            <a:fillRect/>
          </a:stretch>
        </p:blipFill>
        <p:spPr bwMode="auto">
          <a:xfrm>
            <a:off x="5957575" y="915566"/>
            <a:ext cx="1926793" cy="1934419"/>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1781111" y="1419622"/>
            <a:ext cx="646331" cy="646331"/>
          </a:xfrm>
          <a:prstGeom prst="rect">
            <a:avLst/>
          </a:prstGeom>
          <a:noFill/>
        </p:spPr>
        <p:txBody>
          <a:bodyPr wrap="none" rtlCol="0">
            <a:spAutoFit/>
          </a:bodyPr>
          <a:lstStyle/>
          <a:p>
            <a:r>
              <a:rPr lang="zh-CN" altLang="en-US" dirty="0" smtClean="0">
                <a:solidFill>
                  <a:schemeClr val="bg1"/>
                </a:solidFill>
                <a:latin typeface="方正粗圆简体" panose="03000509000000000000" pitchFamily="65" charset="-122"/>
                <a:ea typeface="方正粗圆简体" panose="03000509000000000000" pitchFamily="65" charset="-122"/>
              </a:rPr>
              <a:t>添加</a:t>
            </a:r>
            <a:endParaRPr lang="en-US" altLang="zh-CN" dirty="0" smtClean="0">
              <a:solidFill>
                <a:schemeClr val="bg1"/>
              </a:solidFill>
              <a:latin typeface="方正粗圆简体" panose="03000509000000000000" pitchFamily="65" charset="-122"/>
              <a:ea typeface="方正粗圆简体" panose="03000509000000000000" pitchFamily="65" charset="-122"/>
            </a:endParaRPr>
          </a:p>
          <a:p>
            <a:r>
              <a:rPr lang="zh-CN" altLang="en-US" dirty="0" smtClean="0">
                <a:solidFill>
                  <a:schemeClr val="bg1"/>
                </a:solidFill>
                <a:latin typeface="方正粗圆简体" panose="03000509000000000000" pitchFamily="65" charset="-122"/>
                <a:ea typeface="方正粗圆简体" panose="03000509000000000000" pitchFamily="65" charset="-122"/>
              </a:rPr>
              <a:t>文字</a:t>
            </a:r>
            <a:endParaRPr lang="zh-CN" altLang="en-US" dirty="0">
              <a:solidFill>
                <a:schemeClr val="bg1"/>
              </a:solidFill>
              <a:latin typeface="方正粗圆简体" panose="03000509000000000000" pitchFamily="65" charset="-122"/>
              <a:ea typeface="方正粗圆简体" panose="03000509000000000000" pitchFamily="65" charset="-122"/>
            </a:endParaRPr>
          </a:p>
        </p:txBody>
      </p:sp>
      <p:sp>
        <p:nvSpPr>
          <p:cNvPr id="34" name="TextBox 33"/>
          <p:cNvSpPr txBox="1"/>
          <p:nvPr/>
        </p:nvSpPr>
        <p:spPr>
          <a:xfrm>
            <a:off x="3437295" y="1419622"/>
            <a:ext cx="646331" cy="646331"/>
          </a:xfrm>
          <a:prstGeom prst="rect">
            <a:avLst/>
          </a:prstGeom>
          <a:noFill/>
        </p:spPr>
        <p:txBody>
          <a:bodyPr wrap="none" rtlCol="0">
            <a:spAutoFit/>
          </a:bodyPr>
          <a:lstStyle/>
          <a:p>
            <a:r>
              <a:rPr lang="zh-CN" altLang="en-US" dirty="0" smtClean="0">
                <a:solidFill>
                  <a:schemeClr val="bg1"/>
                </a:solidFill>
                <a:latin typeface="方正粗圆简体" panose="03000509000000000000" pitchFamily="65" charset="-122"/>
                <a:ea typeface="方正粗圆简体" panose="03000509000000000000" pitchFamily="65" charset="-122"/>
              </a:rPr>
              <a:t>添加</a:t>
            </a:r>
            <a:endParaRPr lang="en-US" altLang="zh-CN" dirty="0" smtClean="0">
              <a:solidFill>
                <a:schemeClr val="bg1"/>
              </a:solidFill>
              <a:latin typeface="方正粗圆简体" panose="03000509000000000000" pitchFamily="65" charset="-122"/>
              <a:ea typeface="方正粗圆简体" panose="03000509000000000000" pitchFamily="65" charset="-122"/>
            </a:endParaRPr>
          </a:p>
          <a:p>
            <a:r>
              <a:rPr lang="zh-CN" altLang="en-US" dirty="0" smtClean="0">
                <a:solidFill>
                  <a:schemeClr val="bg1"/>
                </a:solidFill>
                <a:latin typeface="方正粗圆简体" panose="03000509000000000000" pitchFamily="65" charset="-122"/>
                <a:ea typeface="方正粗圆简体" panose="03000509000000000000" pitchFamily="65" charset="-122"/>
              </a:rPr>
              <a:t>文字</a:t>
            </a:r>
            <a:endParaRPr lang="zh-CN" altLang="en-US" dirty="0">
              <a:solidFill>
                <a:schemeClr val="bg1"/>
              </a:solidFill>
              <a:latin typeface="方正粗圆简体" panose="03000509000000000000" pitchFamily="65" charset="-122"/>
              <a:ea typeface="方正粗圆简体" panose="03000509000000000000" pitchFamily="65" charset="-122"/>
            </a:endParaRPr>
          </a:p>
        </p:txBody>
      </p:sp>
      <p:sp>
        <p:nvSpPr>
          <p:cNvPr id="35" name="TextBox 34"/>
          <p:cNvSpPr txBox="1"/>
          <p:nvPr/>
        </p:nvSpPr>
        <p:spPr>
          <a:xfrm>
            <a:off x="5095220" y="1419622"/>
            <a:ext cx="646331" cy="646331"/>
          </a:xfrm>
          <a:prstGeom prst="rect">
            <a:avLst/>
          </a:prstGeom>
          <a:noFill/>
        </p:spPr>
        <p:txBody>
          <a:bodyPr wrap="none" rtlCol="0">
            <a:spAutoFit/>
          </a:bodyPr>
          <a:lstStyle/>
          <a:p>
            <a:r>
              <a:rPr lang="zh-CN" altLang="en-US" dirty="0" smtClean="0">
                <a:solidFill>
                  <a:schemeClr val="bg1"/>
                </a:solidFill>
                <a:latin typeface="方正粗圆简体" panose="03000509000000000000" pitchFamily="65" charset="-122"/>
                <a:ea typeface="方正粗圆简体" panose="03000509000000000000" pitchFamily="65" charset="-122"/>
              </a:rPr>
              <a:t>添加</a:t>
            </a:r>
            <a:endParaRPr lang="en-US" altLang="zh-CN" dirty="0" smtClean="0">
              <a:solidFill>
                <a:schemeClr val="bg1"/>
              </a:solidFill>
              <a:latin typeface="方正粗圆简体" panose="03000509000000000000" pitchFamily="65" charset="-122"/>
              <a:ea typeface="方正粗圆简体" panose="03000509000000000000" pitchFamily="65" charset="-122"/>
            </a:endParaRPr>
          </a:p>
          <a:p>
            <a:r>
              <a:rPr lang="zh-CN" altLang="en-US" dirty="0" smtClean="0">
                <a:solidFill>
                  <a:schemeClr val="bg1"/>
                </a:solidFill>
                <a:latin typeface="方正粗圆简体" panose="03000509000000000000" pitchFamily="65" charset="-122"/>
                <a:ea typeface="方正粗圆简体" panose="03000509000000000000" pitchFamily="65" charset="-122"/>
              </a:rPr>
              <a:t>文字</a:t>
            </a:r>
            <a:endParaRPr lang="zh-CN" altLang="en-US" dirty="0">
              <a:solidFill>
                <a:schemeClr val="bg1"/>
              </a:solidFill>
              <a:latin typeface="方正粗圆简体" panose="03000509000000000000" pitchFamily="65" charset="-122"/>
              <a:ea typeface="方正粗圆简体" panose="03000509000000000000" pitchFamily="65" charset="-122"/>
            </a:endParaRPr>
          </a:p>
        </p:txBody>
      </p:sp>
      <p:sp>
        <p:nvSpPr>
          <p:cNvPr id="36" name="TextBox 35"/>
          <p:cNvSpPr txBox="1"/>
          <p:nvPr/>
        </p:nvSpPr>
        <p:spPr>
          <a:xfrm>
            <a:off x="6677655" y="1419622"/>
            <a:ext cx="646331" cy="646331"/>
          </a:xfrm>
          <a:prstGeom prst="rect">
            <a:avLst/>
          </a:prstGeom>
          <a:noFill/>
        </p:spPr>
        <p:txBody>
          <a:bodyPr wrap="none" rtlCol="0">
            <a:spAutoFit/>
          </a:bodyPr>
          <a:lstStyle/>
          <a:p>
            <a:r>
              <a:rPr lang="zh-CN" altLang="en-US" dirty="0" smtClean="0">
                <a:solidFill>
                  <a:schemeClr val="bg1"/>
                </a:solidFill>
                <a:latin typeface="方正粗圆简体" panose="03000509000000000000" pitchFamily="65" charset="-122"/>
                <a:ea typeface="方正粗圆简体" panose="03000509000000000000" pitchFamily="65" charset="-122"/>
              </a:rPr>
              <a:t>添加</a:t>
            </a:r>
            <a:endParaRPr lang="en-US" altLang="zh-CN" dirty="0" smtClean="0">
              <a:solidFill>
                <a:schemeClr val="bg1"/>
              </a:solidFill>
              <a:latin typeface="方正粗圆简体" panose="03000509000000000000" pitchFamily="65" charset="-122"/>
              <a:ea typeface="方正粗圆简体" panose="03000509000000000000" pitchFamily="65" charset="-122"/>
            </a:endParaRPr>
          </a:p>
          <a:p>
            <a:r>
              <a:rPr lang="zh-CN" altLang="en-US" dirty="0" smtClean="0">
                <a:solidFill>
                  <a:schemeClr val="bg1"/>
                </a:solidFill>
                <a:latin typeface="方正粗圆简体" panose="03000509000000000000" pitchFamily="65" charset="-122"/>
                <a:ea typeface="方正粗圆简体" panose="03000509000000000000" pitchFamily="65" charset="-122"/>
              </a:rPr>
              <a:t>文字</a:t>
            </a:r>
            <a:endParaRPr lang="zh-CN" altLang="en-US" dirty="0">
              <a:solidFill>
                <a:schemeClr val="bg1"/>
              </a:solidFill>
              <a:latin typeface="方正粗圆简体" panose="03000509000000000000" pitchFamily="65" charset="-122"/>
              <a:ea typeface="方正粗圆简体" panose="03000509000000000000" pitchFamily="65" charset="-122"/>
            </a:endParaRPr>
          </a:p>
        </p:txBody>
      </p:sp>
      <p:sp>
        <p:nvSpPr>
          <p:cNvPr id="37" name="TextBox 36"/>
          <p:cNvSpPr txBox="1"/>
          <p:nvPr/>
        </p:nvSpPr>
        <p:spPr>
          <a:xfrm>
            <a:off x="3567238" y="4152103"/>
            <a:ext cx="1880643" cy="338554"/>
          </a:xfrm>
          <a:prstGeom prst="rect">
            <a:avLst/>
          </a:prstGeom>
          <a:noFill/>
        </p:spPr>
        <p:txBody>
          <a:bodyPr wrap="none" rtlCol="0">
            <a:spAutoFit/>
          </a:bodyPr>
          <a:lstStyle/>
          <a:p>
            <a:r>
              <a:rPr lang="zh-CN" altLang="en-US" sz="1600" dirty="0">
                <a:solidFill>
                  <a:schemeClr val="bg1"/>
                </a:solidFill>
                <a:latin typeface="方正粗圆简体" panose="03000509000000000000" pitchFamily="65" charset="-122"/>
                <a:ea typeface="方正粗圆简体" panose="03000509000000000000" pitchFamily="65" charset="-122"/>
              </a:rPr>
              <a:t>单击此处添加</a:t>
            </a:r>
            <a:r>
              <a:rPr lang="zh-CN" altLang="en-US" sz="1600" dirty="0" smtClean="0">
                <a:solidFill>
                  <a:schemeClr val="bg1"/>
                </a:solidFill>
                <a:latin typeface="方正粗圆简体" panose="03000509000000000000" pitchFamily="65" charset="-122"/>
                <a:ea typeface="方正粗圆简体" panose="03000509000000000000" pitchFamily="65" charset="-122"/>
              </a:rPr>
              <a:t>文本 </a:t>
            </a:r>
            <a:endParaRPr lang="zh-CN" altLang="en-US" sz="1600" dirty="0">
              <a:solidFill>
                <a:schemeClr val="bg1"/>
              </a:solidFill>
              <a:latin typeface="方正粗圆简体" panose="03000509000000000000" pitchFamily="65" charset="-122"/>
              <a:ea typeface="方正粗圆简体" panose="03000509000000000000" pitchFamily="65" charset="-122"/>
            </a:endParaRPr>
          </a:p>
        </p:txBody>
      </p:sp>
      <p:pic>
        <p:nvPicPr>
          <p:cNvPr id="38" name="Picture 2" descr="D:\png\0101000028865661_0007_图层-2-副本-7.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3018797">
            <a:off x="2045211" y="3221107"/>
            <a:ext cx="1275432" cy="46751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D:\png\0101000028865661_0007_图层-2-副本-7.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4315857">
            <a:off x="3243648" y="2940916"/>
            <a:ext cx="1275432" cy="46751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D:\png\0101000028865661_0007_图层-2-副本-7.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6119570">
            <a:off x="4645931" y="2966504"/>
            <a:ext cx="1275432" cy="46751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D:\png\0101000028865661_0007_图层-2-副本-7.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7813252">
            <a:off x="5671366" y="3223255"/>
            <a:ext cx="1275432" cy="46751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1900"/>
                                  </p:stCondLst>
                                  <p:childTnLst>
                                    <p:set>
                                      <p:cBhvr>
                                        <p:cTn id="6" dur="1" fill="hold">
                                          <p:stCondLst>
                                            <p:cond delay="0"/>
                                          </p:stCondLst>
                                        </p:cTn>
                                        <p:tgtEl>
                                          <p:spTgt spid="28"/>
                                        </p:tgtEl>
                                        <p:attrNameLst>
                                          <p:attrName>style.visibility</p:attrName>
                                        </p:attrNameLst>
                                      </p:cBhvr>
                                      <p:to>
                                        <p:strVal val="visible"/>
                                      </p:to>
                                    </p:set>
                                    <p:animScale>
                                      <p:cBhvr>
                                        <p:cTn id="7" dur="1000" decel="50000" fill="hold">
                                          <p:stCondLst>
                                            <p:cond delay="0"/>
                                          </p:stCondLst>
                                        </p:cTn>
                                        <p:tgtEl>
                                          <p:spTgt spid="2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8"/>
                                        </p:tgtEl>
                                        <p:attrNameLst>
                                          <p:attrName>ppt_x</p:attrName>
                                          <p:attrName>ppt_y</p:attrName>
                                        </p:attrNameLst>
                                      </p:cBhvr>
                                    </p:animMotion>
                                    <p:animEffect transition="in" filter="fade">
                                      <p:cBhvr>
                                        <p:cTn id="9" dur="1000"/>
                                        <p:tgtEl>
                                          <p:spTgt spid="28"/>
                                        </p:tgtEl>
                                      </p:cBhvr>
                                    </p:animEffect>
                                  </p:childTnLst>
                                </p:cTn>
                              </p:par>
                              <p:par>
                                <p:cTn id="10" presetID="52" presetClass="entr" presetSubtype="0" fill="hold" nodeType="withEffect">
                                  <p:stCondLst>
                                    <p:cond delay="2300"/>
                                  </p:stCondLst>
                                  <p:childTnLst>
                                    <p:set>
                                      <p:cBhvr>
                                        <p:cTn id="11" dur="1" fill="hold">
                                          <p:stCondLst>
                                            <p:cond delay="0"/>
                                          </p:stCondLst>
                                        </p:cTn>
                                        <p:tgtEl>
                                          <p:spTgt spid="30"/>
                                        </p:tgtEl>
                                        <p:attrNameLst>
                                          <p:attrName>style.visibility</p:attrName>
                                        </p:attrNameLst>
                                      </p:cBhvr>
                                      <p:to>
                                        <p:strVal val="visible"/>
                                      </p:to>
                                    </p:set>
                                    <p:animScale>
                                      <p:cBhvr>
                                        <p:cTn id="12" dur="1000" decel="50000" fill="hold">
                                          <p:stCondLst>
                                            <p:cond delay="0"/>
                                          </p:stCondLst>
                                        </p:cTn>
                                        <p:tgtEl>
                                          <p:spTgt spid="3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30"/>
                                        </p:tgtEl>
                                        <p:attrNameLst>
                                          <p:attrName>ppt_x</p:attrName>
                                          <p:attrName>ppt_y</p:attrName>
                                        </p:attrNameLst>
                                      </p:cBhvr>
                                    </p:animMotion>
                                    <p:animEffect transition="in" filter="fade">
                                      <p:cBhvr>
                                        <p:cTn id="14" dur="1000"/>
                                        <p:tgtEl>
                                          <p:spTgt spid="30"/>
                                        </p:tgtEl>
                                      </p:cBhvr>
                                    </p:animEffect>
                                  </p:childTnLst>
                                </p:cTn>
                              </p:par>
                              <p:par>
                                <p:cTn id="15" presetID="52" presetClass="entr" presetSubtype="0" fill="hold" nodeType="withEffect">
                                  <p:stCondLst>
                                    <p:cond delay="2700"/>
                                  </p:stCondLst>
                                  <p:childTnLst>
                                    <p:set>
                                      <p:cBhvr>
                                        <p:cTn id="16" dur="1" fill="hold">
                                          <p:stCondLst>
                                            <p:cond delay="0"/>
                                          </p:stCondLst>
                                        </p:cTn>
                                        <p:tgtEl>
                                          <p:spTgt spid="31"/>
                                        </p:tgtEl>
                                        <p:attrNameLst>
                                          <p:attrName>style.visibility</p:attrName>
                                        </p:attrNameLst>
                                      </p:cBhvr>
                                      <p:to>
                                        <p:strVal val="visible"/>
                                      </p:to>
                                    </p:set>
                                    <p:animScale>
                                      <p:cBhvr>
                                        <p:cTn id="17" dur="1000" decel="50000" fill="hold">
                                          <p:stCondLst>
                                            <p:cond delay="0"/>
                                          </p:stCondLst>
                                        </p:cTn>
                                        <p:tgtEl>
                                          <p:spTgt spid="3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31"/>
                                        </p:tgtEl>
                                        <p:attrNameLst>
                                          <p:attrName>ppt_x</p:attrName>
                                          <p:attrName>ppt_y</p:attrName>
                                        </p:attrNameLst>
                                      </p:cBhvr>
                                    </p:animMotion>
                                    <p:animEffect transition="in" filter="fade">
                                      <p:cBhvr>
                                        <p:cTn id="19" dur="1000"/>
                                        <p:tgtEl>
                                          <p:spTgt spid="31"/>
                                        </p:tgtEl>
                                      </p:cBhvr>
                                    </p:animEffect>
                                  </p:childTnLst>
                                </p:cTn>
                              </p:par>
                              <p:par>
                                <p:cTn id="20" presetID="52" presetClass="entr" presetSubtype="0" fill="hold" nodeType="withEffect">
                                  <p:stCondLst>
                                    <p:cond delay="3000"/>
                                  </p:stCondLst>
                                  <p:childTnLst>
                                    <p:set>
                                      <p:cBhvr>
                                        <p:cTn id="21" dur="1" fill="hold">
                                          <p:stCondLst>
                                            <p:cond delay="0"/>
                                          </p:stCondLst>
                                        </p:cTn>
                                        <p:tgtEl>
                                          <p:spTgt spid="32"/>
                                        </p:tgtEl>
                                        <p:attrNameLst>
                                          <p:attrName>style.visibility</p:attrName>
                                        </p:attrNameLst>
                                      </p:cBhvr>
                                      <p:to>
                                        <p:strVal val="visible"/>
                                      </p:to>
                                    </p:set>
                                    <p:animScale>
                                      <p:cBhvr>
                                        <p:cTn id="22" dur="1000" decel="50000" fill="hold">
                                          <p:stCondLst>
                                            <p:cond delay="0"/>
                                          </p:stCondLst>
                                        </p:cTn>
                                        <p:tgtEl>
                                          <p:spTgt spid="3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32"/>
                                        </p:tgtEl>
                                        <p:attrNameLst>
                                          <p:attrName>ppt_x</p:attrName>
                                          <p:attrName>ppt_y</p:attrName>
                                        </p:attrNameLst>
                                      </p:cBhvr>
                                    </p:animMotion>
                                    <p:animEffect transition="in" filter="fade">
                                      <p:cBhvr>
                                        <p:cTn id="24" dur="1000"/>
                                        <p:tgtEl>
                                          <p:spTgt spid="32"/>
                                        </p:tgtEl>
                                      </p:cBhvr>
                                    </p:animEffect>
                                  </p:childTnLst>
                                </p:cTn>
                              </p:par>
                              <p:par>
                                <p:cTn id="25" presetID="2" presetClass="entr" presetSubtype="4" fill="hold" grpId="0" nodeType="withEffect">
                                  <p:stCondLst>
                                    <p:cond delay="3000"/>
                                  </p:stCondLst>
                                  <p:childTnLst>
                                    <p:set>
                                      <p:cBhvr>
                                        <p:cTn id="26" dur="1" fill="hold">
                                          <p:stCondLst>
                                            <p:cond delay="0"/>
                                          </p:stCondLst>
                                        </p:cTn>
                                        <p:tgtEl>
                                          <p:spTgt spid="33"/>
                                        </p:tgtEl>
                                        <p:attrNameLst>
                                          <p:attrName>style.visibility</p:attrName>
                                        </p:attrNameLst>
                                      </p:cBhvr>
                                      <p:to>
                                        <p:strVal val="visible"/>
                                      </p:to>
                                    </p:set>
                                    <p:anim calcmode="lin" valueType="num">
                                      <p:cBhvr additive="base">
                                        <p:cTn id="27" dur="500" fill="hold"/>
                                        <p:tgtEl>
                                          <p:spTgt spid="33"/>
                                        </p:tgtEl>
                                        <p:attrNameLst>
                                          <p:attrName>ppt_x</p:attrName>
                                        </p:attrNameLst>
                                      </p:cBhvr>
                                      <p:tavLst>
                                        <p:tav tm="0">
                                          <p:val>
                                            <p:strVal val="#ppt_x"/>
                                          </p:val>
                                        </p:tav>
                                        <p:tav tm="100000">
                                          <p:val>
                                            <p:strVal val="#ppt_x"/>
                                          </p:val>
                                        </p:tav>
                                      </p:tavLst>
                                    </p:anim>
                                    <p:anim calcmode="lin" valueType="num">
                                      <p:cBhvr additive="base">
                                        <p:cTn id="28" dur="500" fill="hold"/>
                                        <p:tgtEl>
                                          <p:spTgt spid="3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3500"/>
                                  </p:stCondLst>
                                  <p:childTnLst>
                                    <p:set>
                                      <p:cBhvr>
                                        <p:cTn id="30" dur="1" fill="hold">
                                          <p:stCondLst>
                                            <p:cond delay="0"/>
                                          </p:stCondLst>
                                        </p:cTn>
                                        <p:tgtEl>
                                          <p:spTgt spid="34"/>
                                        </p:tgtEl>
                                        <p:attrNameLst>
                                          <p:attrName>style.visibility</p:attrName>
                                        </p:attrNameLst>
                                      </p:cBhvr>
                                      <p:to>
                                        <p:strVal val="visible"/>
                                      </p:to>
                                    </p:set>
                                    <p:anim calcmode="lin" valueType="num">
                                      <p:cBhvr additive="base">
                                        <p:cTn id="31" dur="500" fill="hold"/>
                                        <p:tgtEl>
                                          <p:spTgt spid="34"/>
                                        </p:tgtEl>
                                        <p:attrNameLst>
                                          <p:attrName>ppt_x</p:attrName>
                                        </p:attrNameLst>
                                      </p:cBhvr>
                                      <p:tavLst>
                                        <p:tav tm="0">
                                          <p:val>
                                            <p:strVal val="#ppt_x"/>
                                          </p:val>
                                        </p:tav>
                                        <p:tav tm="100000">
                                          <p:val>
                                            <p:strVal val="#ppt_x"/>
                                          </p:val>
                                        </p:tav>
                                      </p:tavLst>
                                    </p:anim>
                                    <p:anim calcmode="lin" valueType="num">
                                      <p:cBhvr additive="base">
                                        <p:cTn id="32" dur="500" fill="hold"/>
                                        <p:tgtEl>
                                          <p:spTgt spid="34"/>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4000"/>
                                  </p:stCondLst>
                                  <p:childTnLst>
                                    <p:set>
                                      <p:cBhvr>
                                        <p:cTn id="34" dur="1" fill="hold">
                                          <p:stCondLst>
                                            <p:cond delay="0"/>
                                          </p:stCondLst>
                                        </p:cTn>
                                        <p:tgtEl>
                                          <p:spTgt spid="35"/>
                                        </p:tgtEl>
                                        <p:attrNameLst>
                                          <p:attrName>style.visibility</p:attrName>
                                        </p:attrNameLst>
                                      </p:cBhvr>
                                      <p:to>
                                        <p:strVal val="visible"/>
                                      </p:to>
                                    </p:set>
                                    <p:anim calcmode="lin" valueType="num">
                                      <p:cBhvr additive="base">
                                        <p:cTn id="35" dur="500" fill="hold"/>
                                        <p:tgtEl>
                                          <p:spTgt spid="35"/>
                                        </p:tgtEl>
                                        <p:attrNameLst>
                                          <p:attrName>ppt_x</p:attrName>
                                        </p:attrNameLst>
                                      </p:cBhvr>
                                      <p:tavLst>
                                        <p:tav tm="0">
                                          <p:val>
                                            <p:strVal val="#ppt_x"/>
                                          </p:val>
                                        </p:tav>
                                        <p:tav tm="100000">
                                          <p:val>
                                            <p:strVal val="#ppt_x"/>
                                          </p:val>
                                        </p:tav>
                                      </p:tavLst>
                                    </p:anim>
                                    <p:anim calcmode="lin" valueType="num">
                                      <p:cBhvr additive="base">
                                        <p:cTn id="36" dur="500" fill="hold"/>
                                        <p:tgtEl>
                                          <p:spTgt spid="35"/>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4500"/>
                                  </p:stCondLst>
                                  <p:childTnLst>
                                    <p:set>
                                      <p:cBhvr>
                                        <p:cTn id="38" dur="1" fill="hold">
                                          <p:stCondLst>
                                            <p:cond delay="0"/>
                                          </p:stCondLst>
                                        </p:cTn>
                                        <p:tgtEl>
                                          <p:spTgt spid="36"/>
                                        </p:tgtEl>
                                        <p:attrNameLst>
                                          <p:attrName>style.visibility</p:attrName>
                                        </p:attrNameLst>
                                      </p:cBhvr>
                                      <p:to>
                                        <p:strVal val="visible"/>
                                      </p:to>
                                    </p:set>
                                    <p:anim calcmode="lin" valueType="num">
                                      <p:cBhvr additive="base">
                                        <p:cTn id="39" dur="500" fill="hold"/>
                                        <p:tgtEl>
                                          <p:spTgt spid="36"/>
                                        </p:tgtEl>
                                        <p:attrNameLst>
                                          <p:attrName>ppt_x</p:attrName>
                                        </p:attrNameLst>
                                      </p:cBhvr>
                                      <p:tavLst>
                                        <p:tav tm="0">
                                          <p:val>
                                            <p:strVal val="#ppt_x"/>
                                          </p:val>
                                        </p:tav>
                                        <p:tav tm="100000">
                                          <p:val>
                                            <p:strVal val="#ppt_x"/>
                                          </p:val>
                                        </p:tav>
                                      </p:tavLst>
                                    </p:anim>
                                    <p:anim calcmode="lin" valueType="num">
                                      <p:cBhvr additive="base">
                                        <p:cTn id="40" dur="500" fill="hold"/>
                                        <p:tgtEl>
                                          <p:spTgt spid="36"/>
                                        </p:tgtEl>
                                        <p:attrNameLst>
                                          <p:attrName>ppt_y</p:attrName>
                                        </p:attrNameLst>
                                      </p:cBhvr>
                                      <p:tavLst>
                                        <p:tav tm="0">
                                          <p:val>
                                            <p:strVal val="1+#ppt_h/2"/>
                                          </p:val>
                                        </p:tav>
                                        <p:tav tm="100000">
                                          <p:val>
                                            <p:strVal val="#ppt_y"/>
                                          </p:val>
                                        </p:tav>
                                      </p:tavLst>
                                    </p:anim>
                                  </p:childTnLst>
                                </p:cTn>
                              </p:par>
                              <p:par>
                                <p:cTn id="41" presetID="45" presetClass="entr" presetSubtype="0" fill="hold" grpId="0" nodeType="withEffect">
                                  <p:stCondLst>
                                    <p:cond delay="6000"/>
                                  </p:stCondLst>
                                  <p:childTnLst>
                                    <p:set>
                                      <p:cBhvr>
                                        <p:cTn id="42" dur="1" fill="hold">
                                          <p:stCondLst>
                                            <p:cond delay="0"/>
                                          </p:stCondLst>
                                        </p:cTn>
                                        <p:tgtEl>
                                          <p:spTgt spid="37"/>
                                        </p:tgtEl>
                                        <p:attrNameLst>
                                          <p:attrName>style.visibility</p:attrName>
                                        </p:attrNameLst>
                                      </p:cBhvr>
                                      <p:to>
                                        <p:strVal val="visible"/>
                                      </p:to>
                                    </p:set>
                                    <p:animEffect transition="in" filter="fade">
                                      <p:cBhvr>
                                        <p:cTn id="43" dur="2000"/>
                                        <p:tgtEl>
                                          <p:spTgt spid="37"/>
                                        </p:tgtEl>
                                      </p:cBhvr>
                                    </p:animEffect>
                                    <p:anim calcmode="lin" valueType="num">
                                      <p:cBhvr>
                                        <p:cTn id="44" dur="2000" fill="hold"/>
                                        <p:tgtEl>
                                          <p:spTgt spid="37"/>
                                        </p:tgtEl>
                                        <p:attrNameLst>
                                          <p:attrName>ppt_w</p:attrName>
                                        </p:attrNameLst>
                                      </p:cBhvr>
                                      <p:tavLst>
                                        <p:tav tm="0" fmla="#ppt_w*sin(2.5*pi*$)">
                                          <p:val>
                                            <p:fltVal val="0"/>
                                          </p:val>
                                        </p:tav>
                                        <p:tav tm="100000">
                                          <p:val>
                                            <p:fltVal val="1"/>
                                          </p:val>
                                        </p:tav>
                                      </p:tavLst>
                                    </p:anim>
                                    <p:anim calcmode="lin" valueType="num">
                                      <p:cBhvr>
                                        <p:cTn id="45" dur="2000" fill="hold"/>
                                        <p:tgtEl>
                                          <p:spTgt spid="37"/>
                                        </p:tgtEl>
                                        <p:attrNameLst>
                                          <p:attrName>ppt_h</p:attrName>
                                        </p:attrNameLst>
                                      </p:cBhvr>
                                      <p:tavLst>
                                        <p:tav tm="0">
                                          <p:val>
                                            <p:strVal val="#ppt_h"/>
                                          </p:val>
                                        </p:tav>
                                        <p:tav tm="100000">
                                          <p:val>
                                            <p:strVal val="#ppt_h"/>
                                          </p:val>
                                        </p:tav>
                                      </p:tavLst>
                                    </p:anim>
                                  </p:childTnLst>
                                </p:cTn>
                              </p:par>
                              <p:par>
                                <p:cTn id="46" presetID="45" presetClass="entr" presetSubtype="0" fill="hold" nodeType="withEffect">
                                  <p:stCondLst>
                                    <p:cond delay="6000"/>
                                  </p:stCondLst>
                                  <p:childTnLst>
                                    <p:set>
                                      <p:cBhvr>
                                        <p:cTn id="47" dur="1" fill="hold">
                                          <p:stCondLst>
                                            <p:cond delay="0"/>
                                          </p:stCondLst>
                                        </p:cTn>
                                        <p:tgtEl>
                                          <p:spTgt spid="29"/>
                                        </p:tgtEl>
                                        <p:attrNameLst>
                                          <p:attrName>style.visibility</p:attrName>
                                        </p:attrNameLst>
                                      </p:cBhvr>
                                      <p:to>
                                        <p:strVal val="visible"/>
                                      </p:to>
                                    </p:set>
                                    <p:animEffect transition="in" filter="fade">
                                      <p:cBhvr>
                                        <p:cTn id="48" dur="2000"/>
                                        <p:tgtEl>
                                          <p:spTgt spid="29"/>
                                        </p:tgtEl>
                                      </p:cBhvr>
                                    </p:animEffect>
                                    <p:anim calcmode="lin" valueType="num">
                                      <p:cBhvr>
                                        <p:cTn id="49" dur="2000" fill="hold"/>
                                        <p:tgtEl>
                                          <p:spTgt spid="29"/>
                                        </p:tgtEl>
                                        <p:attrNameLst>
                                          <p:attrName>ppt_w</p:attrName>
                                        </p:attrNameLst>
                                      </p:cBhvr>
                                      <p:tavLst>
                                        <p:tav tm="0" fmla="#ppt_w*sin(2.5*pi*$)">
                                          <p:val>
                                            <p:fltVal val="0"/>
                                          </p:val>
                                        </p:tav>
                                        <p:tav tm="100000">
                                          <p:val>
                                            <p:fltVal val="1"/>
                                          </p:val>
                                        </p:tav>
                                      </p:tavLst>
                                    </p:anim>
                                    <p:anim calcmode="lin" valueType="num">
                                      <p:cBhvr>
                                        <p:cTn id="50" dur="2000" fill="hold"/>
                                        <p:tgtEl>
                                          <p:spTgt spid="29"/>
                                        </p:tgtEl>
                                        <p:attrNameLst>
                                          <p:attrName>ppt_h</p:attrName>
                                        </p:attrNameLst>
                                      </p:cBhvr>
                                      <p:tavLst>
                                        <p:tav tm="0">
                                          <p:val>
                                            <p:strVal val="#ppt_h"/>
                                          </p:val>
                                        </p:tav>
                                        <p:tav tm="100000">
                                          <p:val>
                                            <p:strVal val="#ppt_h"/>
                                          </p:val>
                                        </p:tav>
                                      </p:tavLst>
                                    </p:anim>
                                  </p:childTnLst>
                                </p:cTn>
                              </p:par>
                              <p:par>
                                <p:cTn id="51" presetID="10" presetClass="entr" presetSubtype="0" fill="hold" nodeType="withEffect">
                                  <p:stCondLst>
                                    <p:cond delay="5200"/>
                                  </p:stCondLst>
                                  <p:childTnLst>
                                    <p:set>
                                      <p:cBhvr>
                                        <p:cTn id="52" dur="1" fill="hold">
                                          <p:stCondLst>
                                            <p:cond delay="0"/>
                                          </p:stCondLst>
                                        </p:cTn>
                                        <p:tgtEl>
                                          <p:spTgt spid="41"/>
                                        </p:tgtEl>
                                        <p:attrNameLst>
                                          <p:attrName>style.visibility</p:attrName>
                                        </p:attrNameLst>
                                      </p:cBhvr>
                                      <p:to>
                                        <p:strVal val="visible"/>
                                      </p:to>
                                    </p:set>
                                    <p:animEffect transition="in" filter="fade">
                                      <p:cBhvr>
                                        <p:cTn id="53" dur="500"/>
                                        <p:tgtEl>
                                          <p:spTgt spid="41"/>
                                        </p:tgtEl>
                                      </p:cBhvr>
                                    </p:animEffect>
                                  </p:childTnLst>
                                </p:cTn>
                              </p:par>
                              <p:par>
                                <p:cTn id="54" presetID="10" presetClass="entr" presetSubtype="0" fill="hold" nodeType="withEffect">
                                  <p:stCondLst>
                                    <p:cond delay="5200"/>
                                  </p:stCondLst>
                                  <p:childTnLst>
                                    <p:set>
                                      <p:cBhvr>
                                        <p:cTn id="55" dur="1" fill="hold">
                                          <p:stCondLst>
                                            <p:cond delay="0"/>
                                          </p:stCondLst>
                                        </p:cTn>
                                        <p:tgtEl>
                                          <p:spTgt spid="40"/>
                                        </p:tgtEl>
                                        <p:attrNameLst>
                                          <p:attrName>style.visibility</p:attrName>
                                        </p:attrNameLst>
                                      </p:cBhvr>
                                      <p:to>
                                        <p:strVal val="visible"/>
                                      </p:to>
                                    </p:set>
                                    <p:animEffect transition="in" filter="fade">
                                      <p:cBhvr>
                                        <p:cTn id="56" dur="500"/>
                                        <p:tgtEl>
                                          <p:spTgt spid="40"/>
                                        </p:tgtEl>
                                      </p:cBhvr>
                                    </p:animEffect>
                                  </p:childTnLst>
                                </p:cTn>
                              </p:par>
                              <p:par>
                                <p:cTn id="57" presetID="10" presetClass="entr" presetSubtype="0" fill="hold" nodeType="withEffect">
                                  <p:stCondLst>
                                    <p:cond delay="5200"/>
                                  </p:stCondLst>
                                  <p:childTnLst>
                                    <p:set>
                                      <p:cBhvr>
                                        <p:cTn id="58" dur="1" fill="hold">
                                          <p:stCondLst>
                                            <p:cond delay="0"/>
                                          </p:stCondLst>
                                        </p:cTn>
                                        <p:tgtEl>
                                          <p:spTgt spid="39"/>
                                        </p:tgtEl>
                                        <p:attrNameLst>
                                          <p:attrName>style.visibility</p:attrName>
                                        </p:attrNameLst>
                                      </p:cBhvr>
                                      <p:to>
                                        <p:strVal val="visible"/>
                                      </p:to>
                                    </p:set>
                                    <p:animEffect transition="in" filter="fade">
                                      <p:cBhvr>
                                        <p:cTn id="59" dur="500"/>
                                        <p:tgtEl>
                                          <p:spTgt spid="39"/>
                                        </p:tgtEl>
                                      </p:cBhvr>
                                    </p:animEffect>
                                  </p:childTnLst>
                                </p:cTn>
                              </p:par>
                              <p:par>
                                <p:cTn id="60" presetID="10" presetClass="entr" presetSubtype="0" fill="hold" nodeType="withEffect">
                                  <p:stCondLst>
                                    <p:cond delay="5200"/>
                                  </p:stCondLst>
                                  <p:childTnLst>
                                    <p:set>
                                      <p:cBhvr>
                                        <p:cTn id="61" dur="1" fill="hold">
                                          <p:stCondLst>
                                            <p:cond delay="0"/>
                                          </p:stCondLst>
                                        </p:cTn>
                                        <p:tgtEl>
                                          <p:spTgt spid="38"/>
                                        </p:tgtEl>
                                        <p:attrNameLst>
                                          <p:attrName>style.visibility</p:attrName>
                                        </p:attrNameLst>
                                      </p:cBhvr>
                                      <p:to>
                                        <p:strVal val="visible"/>
                                      </p:to>
                                    </p:set>
                                    <p:animEffect transition="in" filter="fade">
                                      <p:cBhvr>
                                        <p:cTn id="6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p:bldP spid="36" grpId="0"/>
      <p:bldP spid="3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683568" y="339501"/>
            <a:ext cx="530690" cy="499419"/>
            <a:chOff x="795693" y="377252"/>
            <a:chExt cx="530690" cy="499419"/>
          </a:xfrm>
        </p:grpSpPr>
        <p:pic>
          <p:nvPicPr>
            <p:cNvPr id="5" name="Picture 2" descr="C:\Users\Administrator\Desktop\11519219_230238617143_2副本.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95693" y="377252"/>
              <a:ext cx="530690" cy="4994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bwMode="auto">
            <a:xfrm>
              <a:off x="871907" y="377253"/>
              <a:ext cx="432048" cy="461665"/>
            </a:xfrm>
            <a:prstGeom prst="rect">
              <a:avLst/>
            </a:prstGeom>
            <a:noFill/>
          </p:spPr>
          <p:txBody>
            <a:bodyPr wrap="square">
              <a:spAutoFit/>
            </a:bodyPr>
            <a:lstStyle/>
            <a:p>
              <a:pPr>
                <a:defRPr/>
              </a:pPr>
              <a:r>
                <a:rPr lang="en-US" altLang="zh-CN" sz="2400" b="1" smtClean="0">
                  <a:solidFill>
                    <a:prstClr val="black"/>
                  </a:solidFill>
                  <a:latin typeface="微软雅黑" panose="020B0503020204020204" pitchFamily="34" charset="-122"/>
                  <a:ea typeface="微软雅黑" panose="020B0503020204020204" pitchFamily="34" charset="-122"/>
                </a:rPr>
                <a:t>1</a:t>
              </a:r>
              <a:endParaRPr lang="zh-CN" altLang="en-US" sz="2400" b="1" dirty="0">
                <a:solidFill>
                  <a:prstClr val="black"/>
                </a:solidFill>
                <a:latin typeface="微软雅黑" panose="020B0503020204020204" pitchFamily="34" charset="-122"/>
                <a:ea typeface="微软雅黑" panose="020B0503020204020204" pitchFamily="34" charset="-122"/>
              </a:endParaRPr>
            </a:p>
          </p:txBody>
        </p:sp>
      </p:grpSp>
      <p:sp>
        <p:nvSpPr>
          <p:cNvPr id="7" name="矩形 24"/>
          <p:cNvSpPr>
            <a:spLocks noChangeArrowheads="1"/>
          </p:cNvSpPr>
          <p:nvPr/>
        </p:nvSpPr>
        <p:spPr bwMode="auto">
          <a:xfrm>
            <a:off x="1242417" y="325776"/>
            <a:ext cx="32624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buFont typeface="Arial" panose="020B0604020202020204" pitchFamily="34" charset="0"/>
              <a:buNone/>
            </a:pPr>
            <a:r>
              <a:rPr lang="zh-CN" altLang="en-US" sz="2400">
                <a:solidFill>
                  <a:srgbClr val="262626"/>
                </a:solidFill>
                <a:latin typeface="方正大标宋繁体" panose="02010601030101010101" pitchFamily="2" charset="-122"/>
                <a:ea typeface="方正大标宋繁体" panose="02010601030101010101" pitchFamily="2" charset="-122"/>
                <a:sym typeface="微软雅黑" panose="020B0503020204020204" pitchFamily="34" charset="-122"/>
              </a:rPr>
              <a:t>请在此处输入您的标题</a:t>
            </a:r>
            <a:endParaRPr lang="zh-CN" altLang="en-US" sz="2400">
              <a:latin typeface="方正大标宋繁体" panose="02010601030101010101" pitchFamily="2" charset="-122"/>
              <a:ea typeface="方正大标宋繁体" panose="02010601030101010101" pitchFamily="2" charset="-122"/>
            </a:endParaRPr>
          </a:p>
        </p:txBody>
      </p:sp>
      <p:pic>
        <p:nvPicPr>
          <p:cNvPr id="27" name="图片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5420" y="-127343"/>
            <a:ext cx="1798580" cy="1451866"/>
          </a:xfrm>
          <a:prstGeom prst="rect">
            <a:avLst/>
          </a:prstGeom>
        </p:spPr>
      </p:pic>
      <p:grpSp>
        <p:nvGrpSpPr>
          <p:cNvPr id="8" name="组合 7"/>
          <p:cNvGrpSpPr/>
          <p:nvPr/>
        </p:nvGrpSpPr>
        <p:grpSpPr>
          <a:xfrm>
            <a:off x="971600" y="1625075"/>
            <a:ext cx="1568531" cy="1512168"/>
            <a:chOff x="1133646" y="1856676"/>
            <a:chExt cx="1568531" cy="1512168"/>
          </a:xfrm>
        </p:grpSpPr>
        <p:pic>
          <p:nvPicPr>
            <p:cNvPr id="9" name="Picture 2" descr="C:\Users\zjd\Desktop\Nipic_3702205_20091124134507402850.png"/>
            <p:cNvPicPr>
              <a:picLocks noChangeAspect="1" noChangeArrowheads="1"/>
            </p:cNvPicPr>
            <p:nvPr/>
          </p:nvPicPr>
          <p:blipFill>
            <a:blip r:embed="rId3" cstate="screen"/>
            <a:srcRect/>
            <a:stretch>
              <a:fillRect/>
            </a:stretch>
          </p:blipFill>
          <p:spPr bwMode="auto">
            <a:xfrm>
              <a:off x="1133646" y="1856676"/>
              <a:ext cx="1568531" cy="151216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259632" y="2347015"/>
              <a:ext cx="1368152" cy="584775"/>
            </a:xfrm>
            <a:prstGeom prst="rect">
              <a:avLst/>
            </a:prstGeom>
            <a:noFill/>
          </p:spPr>
          <p:txBody>
            <a:bodyPr wrap="square" rtlCol="0">
              <a:spAutoFit/>
            </a:bodyPr>
            <a:lstStyle/>
            <a:p>
              <a:pPr algn="ctr"/>
              <a:r>
                <a:rPr lang="zh-CN" altLang="en-US" sz="3200" dirty="0" smtClean="0">
                  <a:latin typeface="华文隶书" panose="02010800040101010101" pitchFamily="2" charset="-122"/>
                  <a:ea typeface="华文隶书" panose="02010800040101010101" pitchFamily="2" charset="-122"/>
                </a:rPr>
                <a:t>文本</a:t>
              </a:r>
              <a:endParaRPr lang="zh-CN" altLang="en-US" sz="3200" dirty="0">
                <a:latin typeface="华文隶书" panose="02010800040101010101" pitchFamily="2" charset="-122"/>
                <a:ea typeface="华文隶书" panose="02010800040101010101" pitchFamily="2" charset="-122"/>
              </a:endParaRPr>
            </a:p>
          </p:txBody>
        </p:sp>
      </p:grpSp>
      <p:grpSp>
        <p:nvGrpSpPr>
          <p:cNvPr id="11" name="组合 10"/>
          <p:cNvGrpSpPr/>
          <p:nvPr/>
        </p:nvGrpSpPr>
        <p:grpSpPr>
          <a:xfrm>
            <a:off x="3213560" y="1319180"/>
            <a:ext cx="2104711" cy="2029081"/>
            <a:chOff x="3375606" y="1550781"/>
            <a:chExt cx="2104711" cy="2029081"/>
          </a:xfrm>
        </p:grpSpPr>
        <p:pic>
          <p:nvPicPr>
            <p:cNvPr id="12" name="Picture 2" descr="C:\Users\zjd\Desktop\Nipic_3702205_20091124134507402850.png"/>
            <p:cNvPicPr>
              <a:picLocks noChangeAspect="1" noChangeArrowheads="1"/>
            </p:cNvPicPr>
            <p:nvPr/>
          </p:nvPicPr>
          <p:blipFill>
            <a:blip r:embed="rId3" cstate="screen"/>
            <a:srcRect/>
            <a:stretch>
              <a:fillRect/>
            </a:stretch>
          </p:blipFill>
          <p:spPr bwMode="auto">
            <a:xfrm>
              <a:off x="3375606" y="1550781"/>
              <a:ext cx="2104711" cy="202908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3793092" y="2211710"/>
              <a:ext cx="1368152" cy="584775"/>
            </a:xfrm>
            <a:prstGeom prst="rect">
              <a:avLst/>
            </a:prstGeom>
            <a:noFill/>
          </p:spPr>
          <p:txBody>
            <a:bodyPr wrap="square" rtlCol="0">
              <a:spAutoFit/>
            </a:bodyPr>
            <a:lstStyle/>
            <a:p>
              <a:pPr algn="ctr"/>
              <a:r>
                <a:rPr lang="zh-CN" altLang="en-US" sz="3200" dirty="0" smtClean="0">
                  <a:latin typeface="华文隶书" panose="02010800040101010101" pitchFamily="2" charset="-122"/>
                  <a:ea typeface="华文隶书" panose="02010800040101010101" pitchFamily="2" charset="-122"/>
                </a:rPr>
                <a:t>文本</a:t>
              </a:r>
              <a:endParaRPr lang="zh-CN" altLang="en-US" sz="3200" dirty="0">
                <a:latin typeface="华文隶书" panose="02010800040101010101" pitchFamily="2" charset="-122"/>
                <a:ea typeface="华文隶书" panose="02010800040101010101" pitchFamily="2" charset="-122"/>
              </a:endParaRPr>
            </a:p>
          </p:txBody>
        </p:sp>
      </p:grpSp>
      <p:grpSp>
        <p:nvGrpSpPr>
          <p:cNvPr id="14" name="组合 13"/>
          <p:cNvGrpSpPr/>
          <p:nvPr/>
        </p:nvGrpSpPr>
        <p:grpSpPr>
          <a:xfrm>
            <a:off x="5634090" y="1131590"/>
            <a:ext cx="2592288" cy="2499138"/>
            <a:chOff x="5796136" y="1363191"/>
            <a:chExt cx="2592288" cy="2499138"/>
          </a:xfrm>
        </p:grpSpPr>
        <p:pic>
          <p:nvPicPr>
            <p:cNvPr id="15" name="Picture 2" descr="C:\Users\zjd\Desktop\Nipic_3702205_20091124134507402850.png"/>
            <p:cNvPicPr>
              <a:picLocks noChangeAspect="1" noChangeArrowheads="1"/>
            </p:cNvPicPr>
            <p:nvPr/>
          </p:nvPicPr>
          <p:blipFill>
            <a:blip r:embed="rId3" cstate="screen"/>
            <a:srcRect/>
            <a:stretch>
              <a:fillRect/>
            </a:stretch>
          </p:blipFill>
          <p:spPr bwMode="auto">
            <a:xfrm>
              <a:off x="5796136" y="1363191"/>
              <a:ext cx="2592288" cy="2499138"/>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6408204" y="2230511"/>
              <a:ext cx="1368152" cy="584775"/>
            </a:xfrm>
            <a:prstGeom prst="rect">
              <a:avLst/>
            </a:prstGeom>
            <a:noFill/>
          </p:spPr>
          <p:txBody>
            <a:bodyPr wrap="square" rtlCol="0">
              <a:spAutoFit/>
            </a:bodyPr>
            <a:lstStyle/>
            <a:p>
              <a:pPr algn="ctr"/>
              <a:r>
                <a:rPr lang="zh-CN" altLang="en-US" sz="3200" dirty="0" smtClean="0">
                  <a:latin typeface="华文隶书" panose="02010800040101010101" pitchFamily="2" charset="-122"/>
                  <a:ea typeface="华文隶书" panose="02010800040101010101" pitchFamily="2" charset="-122"/>
                </a:rPr>
                <a:t>文本</a:t>
              </a:r>
              <a:endParaRPr lang="zh-CN" altLang="en-US" sz="3200" dirty="0">
                <a:latin typeface="华文隶书" panose="02010800040101010101" pitchFamily="2" charset="-122"/>
                <a:ea typeface="华文隶书" panose="02010800040101010101" pitchFamily="2" charset="-122"/>
              </a:endParaRPr>
            </a:p>
          </p:txBody>
        </p:sp>
      </p:grpSp>
      <p:pic>
        <p:nvPicPr>
          <p:cNvPr id="17" name="Picture 2" descr="C:\Users\zjd\Desktop\Nipic_2979770_20091213080916990658.png"/>
          <p:cNvPicPr>
            <a:picLocks noChangeAspect="1" noChangeArrowheads="1"/>
          </p:cNvPicPr>
          <p:nvPr/>
        </p:nvPicPr>
        <p:blipFill>
          <a:blip r:embed="rId4" cstate="screen"/>
          <a:srcRect/>
          <a:stretch>
            <a:fillRect/>
          </a:stretch>
        </p:blipFill>
        <p:spPr bwMode="auto">
          <a:xfrm rot="15325098" flipV="1">
            <a:off x="2428097" y="1791382"/>
            <a:ext cx="1037454" cy="99983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Users\zjd\Desktop\Nipic_2979770_20091213080916990658.png"/>
          <p:cNvPicPr>
            <a:picLocks noChangeAspect="1" noChangeArrowheads="1"/>
          </p:cNvPicPr>
          <p:nvPr/>
        </p:nvPicPr>
        <p:blipFill>
          <a:blip r:embed="rId4" cstate="screen"/>
          <a:srcRect/>
          <a:stretch>
            <a:fillRect/>
          </a:stretch>
        </p:blipFill>
        <p:spPr bwMode="auto">
          <a:xfrm rot="15325098" flipV="1">
            <a:off x="4985774" y="1796025"/>
            <a:ext cx="1037454" cy="999830"/>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7"/>
          <p:cNvSpPr>
            <a:spLocks noChangeArrowheads="1"/>
          </p:cNvSpPr>
          <p:nvPr/>
        </p:nvSpPr>
        <p:spPr bwMode="auto">
          <a:xfrm>
            <a:off x="1908386" y="3715167"/>
            <a:ext cx="532791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i="1">
                <a:solidFill>
                  <a:schemeClr val="tx1"/>
                </a:solidFill>
                <a:latin typeface="Arial" panose="020B0604020202020204" pitchFamily="34" charset="0"/>
                <a:ea typeface="宋体" panose="02010600030101010101" pitchFamily="2" charset="-122"/>
              </a:defRPr>
            </a:lvl1pPr>
            <a:lvl2pPr marL="742950" indent="-285750" eaLnBrk="0" hangingPunct="0">
              <a:defRPr i="1">
                <a:solidFill>
                  <a:schemeClr val="tx1"/>
                </a:solidFill>
                <a:latin typeface="Arial" panose="020B0604020202020204" pitchFamily="34" charset="0"/>
                <a:ea typeface="宋体" panose="02010600030101010101" pitchFamily="2" charset="-122"/>
              </a:defRPr>
            </a:lvl2pPr>
            <a:lvl3pPr marL="1143000" indent="-228600" eaLnBrk="0" hangingPunct="0">
              <a:defRPr i="1">
                <a:solidFill>
                  <a:schemeClr val="tx1"/>
                </a:solidFill>
                <a:latin typeface="Arial" panose="020B0604020202020204" pitchFamily="34" charset="0"/>
                <a:ea typeface="宋体" panose="02010600030101010101" pitchFamily="2" charset="-122"/>
              </a:defRPr>
            </a:lvl3pPr>
            <a:lvl4pPr marL="1600200" indent="-228600" eaLnBrk="0" hangingPunct="0">
              <a:defRPr i="1">
                <a:solidFill>
                  <a:schemeClr val="tx1"/>
                </a:solidFill>
                <a:latin typeface="Arial" panose="020B0604020202020204" pitchFamily="34" charset="0"/>
                <a:ea typeface="宋体" panose="02010600030101010101" pitchFamily="2" charset="-122"/>
              </a:defRPr>
            </a:lvl4pPr>
            <a:lvl5pPr marL="2057400" indent="-228600" eaLnBrk="0" hangingPunct="0">
              <a:defRPr i="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a:buClr>
                <a:srgbClr val="D7181F"/>
              </a:buClr>
              <a:buFont typeface="Wingdings" panose="05000000000000000000" pitchFamily="2" charset="2"/>
              <a:buNone/>
            </a:pPr>
            <a:r>
              <a:rPr lang="en-US" altLang="zh-CN" sz="1600" b="1" dirty="0"/>
              <a:t> </a:t>
            </a:r>
            <a:r>
              <a:rPr lang="zh-CN" altLang="en-US" sz="1600" b="1" dirty="0"/>
              <a:t>在此添加您的文字在此添加您的文字在此添加您的文字在此添加您的文字</a:t>
            </a:r>
            <a:endParaRPr lang="zh-CN" altLang="en-US" sz="1600" dirty="0"/>
          </a:p>
        </p:txBody>
      </p:sp>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30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70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120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nodeType="withEffect">
                                  <p:stCondLst>
                                    <p:cond delay="170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683568" y="339501"/>
            <a:ext cx="530690" cy="499419"/>
            <a:chOff x="795693" y="377252"/>
            <a:chExt cx="530690" cy="499419"/>
          </a:xfrm>
        </p:grpSpPr>
        <p:pic>
          <p:nvPicPr>
            <p:cNvPr id="5" name="Picture 2" descr="C:\Users\Administrator\Desktop\11519219_230238617143_2副本.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95693" y="377252"/>
              <a:ext cx="530690" cy="4994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bwMode="auto">
            <a:xfrm>
              <a:off x="871907" y="377253"/>
              <a:ext cx="432048" cy="461665"/>
            </a:xfrm>
            <a:prstGeom prst="rect">
              <a:avLst/>
            </a:prstGeom>
            <a:noFill/>
          </p:spPr>
          <p:txBody>
            <a:bodyPr wrap="square">
              <a:spAutoFit/>
            </a:bodyPr>
            <a:lstStyle/>
            <a:p>
              <a:pPr>
                <a:defRPr/>
              </a:pPr>
              <a:r>
                <a:rPr lang="en-US" altLang="zh-CN" sz="2400" b="1" smtClean="0">
                  <a:solidFill>
                    <a:prstClr val="black"/>
                  </a:solidFill>
                  <a:latin typeface="微软雅黑" panose="020B0503020204020204" pitchFamily="34" charset="-122"/>
                  <a:ea typeface="微软雅黑" panose="020B0503020204020204" pitchFamily="34" charset="-122"/>
                </a:rPr>
                <a:t>1</a:t>
              </a:r>
              <a:endParaRPr lang="zh-CN" altLang="en-US" sz="2400" b="1" dirty="0">
                <a:solidFill>
                  <a:prstClr val="black"/>
                </a:solidFill>
                <a:latin typeface="微软雅黑" panose="020B0503020204020204" pitchFamily="34" charset="-122"/>
                <a:ea typeface="微软雅黑" panose="020B0503020204020204" pitchFamily="34" charset="-122"/>
              </a:endParaRPr>
            </a:p>
          </p:txBody>
        </p:sp>
      </p:grpSp>
      <p:sp>
        <p:nvSpPr>
          <p:cNvPr id="7" name="矩形 24"/>
          <p:cNvSpPr>
            <a:spLocks noChangeArrowheads="1"/>
          </p:cNvSpPr>
          <p:nvPr/>
        </p:nvSpPr>
        <p:spPr bwMode="auto">
          <a:xfrm>
            <a:off x="1242417" y="325776"/>
            <a:ext cx="32624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buFont typeface="Arial" panose="020B0604020202020204" pitchFamily="34" charset="0"/>
              <a:buNone/>
            </a:pPr>
            <a:r>
              <a:rPr lang="zh-CN" altLang="en-US" sz="2400">
                <a:solidFill>
                  <a:srgbClr val="262626"/>
                </a:solidFill>
                <a:latin typeface="方正大标宋繁体" panose="02010601030101010101" pitchFamily="2" charset="-122"/>
                <a:ea typeface="方正大标宋繁体" panose="02010601030101010101" pitchFamily="2" charset="-122"/>
                <a:sym typeface="微软雅黑" panose="020B0503020204020204" pitchFamily="34" charset="-122"/>
              </a:rPr>
              <a:t>请在此处输入您的标题</a:t>
            </a:r>
            <a:endParaRPr lang="zh-CN" altLang="en-US" sz="2400">
              <a:latin typeface="方正大标宋繁体" panose="02010601030101010101" pitchFamily="2" charset="-122"/>
              <a:ea typeface="方正大标宋繁体" panose="02010601030101010101" pitchFamily="2" charset="-122"/>
            </a:endParaRPr>
          </a:p>
        </p:txBody>
      </p:sp>
      <p:pic>
        <p:nvPicPr>
          <p:cNvPr id="27" name="图片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5420" y="-127343"/>
            <a:ext cx="1798580" cy="1451866"/>
          </a:xfrm>
          <a:prstGeom prst="rect">
            <a:avLst/>
          </a:prstGeom>
        </p:spPr>
      </p:pic>
      <p:sp>
        <p:nvSpPr>
          <p:cNvPr id="8" name="TextBox 7"/>
          <p:cNvSpPr txBox="1"/>
          <p:nvPr/>
        </p:nvSpPr>
        <p:spPr>
          <a:xfrm>
            <a:off x="1944236" y="1596151"/>
            <a:ext cx="2825080" cy="1384995"/>
          </a:xfrm>
          <a:prstGeom prst="rect">
            <a:avLst/>
          </a:prstGeom>
          <a:noFill/>
        </p:spPr>
        <p:txBody>
          <a:bodyPr wrap="square" rtlCol="0">
            <a:spAutoFit/>
          </a:bodyPr>
          <a:lstStyle>
            <a:defPPr>
              <a:defRPr lang="zh-CN"/>
            </a:defPPr>
            <a:lvl1pPr>
              <a:lnSpc>
                <a:spcPct val="150000"/>
              </a:lnSpc>
              <a:defRPr b="1">
                <a:solidFill>
                  <a:schemeClr val="tx1">
                    <a:lumMod val="75000"/>
                    <a:lumOff val="25000"/>
                  </a:schemeClr>
                </a:solidFill>
                <a:latin typeface="隶书" panose="02010509060101010101" pitchFamily="49" charset="-122"/>
                <a:ea typeface="隶书" panose="02010509060101010101" pitchFamily="49" charset="-122"/>
              </a:defRPr>
            </a:lvl1pPr>
          </a:lstStyle>
          <a:p>
            <a:r>
              <a:rPr lang="zh-CN" altLang="en-US" sz="1400" b="0" dirty="0">
                <a:latin typeface="+mn-ea"/>
                <a:ea typeface="+mn-ea"/>
              </a:rPr>
              <a:t>单击此处添加文本单击此处添加文本单击此处添加文本单击此处添加文本单击此处添加文本</a:t>
            </a:r>
            <a:endParaRPr lang="zh-CN" altLang="en-US" sz="1400" b="0" dirty="0">
              <a:latin typeface="+mn-ea"/>
              <a:ea typeface="+mn-ea"/>
            </a:endParaRPr>
          </a:p>
          <a:p>
            <a:endParaRPr lang="zh-CN" altLang="en-US" sz="1400" b="0" dirty="0">
              <a:latin typeface="+mn-ea"/>
              <a:ea typeface="+mn-ea"/>
            </a:endParaRPr>
          </a:p>
        </p:txBody>
      </p:sp>
      <p:grpSp>
        <p:nvGrpSpPr>
          <p:cNvPr id="9" name="组合 8"/>
          <p:cNvGrpSpPr/>
          <p:nvPr/>
        </p:nvGrpSpPr>
        <p:grpSpPr>
          <a:xfrm>
            <a:off x="678552" y="3025061"/>
            <a:ext cx="1295400" cy="923925"/>
            <a:chOff x="1556420" y="3204557"/>
            <a:chExt cx="1295400" cy="923925"/>
          </a:xfrm>
        </p:grpSpPr>
        <p:pic>
          <p:nvPicPr>
            <p:cNvPr id="10" name="图片 9"/>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56420" y="3204557"/>
              <a:ext cx="1295400" cy="923925"/>
            </a:xfrm>
            <a:prstGeom prst="rect">
              <a:avLst/>
            </a:prstGeom>
            <a:effectLst>
              <a:softEdge rad="31750"/>
            </a:effectLst>
          </p:spPr>
        </p:pic>
        <p:sp>
          <p:nvSpPr>
            <p:cNvPr id="11" name="TextBox 10"/>
            <p:cNvSpPr txBox="1"/>
            <p:nvPr/>
          </p:nvSpPr>
          <p:spPr>
            <a:xfrm>
              <a:off x="1998732" y="3425205"/>
              <a:ext cx="432048" cy="307777"/>
            </a:xfrm>
            <a:prstGeom prst="rect">
              <a:avLst/>
            </a:prstGeom>
            <a:noFill/>
          </p:spPr>
          <p:txBody>
            <a:bodyPr wrap="square" rtlCol="0">
              <a:spAutoFit/>
            </a:bodyPr>
            <a:lstStyle/>
            <a:p>
              <a:r>
                <a:rPr lang="en-US" altLang="zh-CN" sz="1400" b="1" dirty="0" smtClean="0">
                  <a:solidFill>
                    <a:schemeClr val="bg1"/>
                  </a:solidFill>
                  <a:latin typeface="+mn-ea"/>
                  <a:cs typeface="Arial" panose="020B0604020202020204" pitchFamily="34" charset="0"/>
                </a:rPr>
                <a:t>2</a:t>
              </a:r>
              <a:endParaRPr lang="zh-CN" altLang="en-US" sz="1400" b="1" dirty="0">
                <a:solidFill>
                  <a:schemeClr val="bg1"/>
                </a:solidFill>
                <a:latin typeface="+mn-ea"/>
                <a:cs typeface="Arial" panose="020B0604020202020204" pitchFamily="34" charset="0"/>
              </a:endParaRPr>
            </a:p>
          </p:txBody>
        </p:sp>
      </p:grpSp>
      <p:sp>
        <p:nvSpPr>
          <p:cNvPr id="12" name="TextBox 11"/>
          <p:cNvSpPr txBox="1"/>
          <p:nvPr/>
        </p:nvSpPr>
        <p:spPr>
          <a:xfrm>
            <a:off x="1973952" y="2964681"/>
            <a:ext cx="2795364" cy="1277273"/>
          </a:xfrm>
          <a:prstGeom prst="rect">
            <a:avLst/>
          </a:prstGeom>
          <a:noFill/>
        </p:spPr>
        <p:txBody>
          <a:bodyPr wrap="square" rtlCol="0">
            <a:spAutoFit/>
          </a:bodyPr>
          <a:lstStyle/>
          <a:p>
            <a:pPr>
              <a:lnSpc>
                <a:spcPct val="150000"/>
              </a:lnSpc>
            </a:pPr>
            <a:r>
              <a:rPr lang="zh-CN" altLang="en-US" sz="1400" dirty="0" smtClean="0">
                <a:solidFill>
                  <a:schemeClr val="tx1">
                    <a:lumMod val="75000"/>
                    <a:lumOff val="25000"/>
                  </a:schemeClr>
                </a:solidFill>
                <a:latin typeface="+mn-ea"/>
              </a:rPr>
              <a:t>单击此处添加文本单击此处添加文本单击此处添加文本单击此处添加文本单击此处添加文本</a:t>
            </a:r>
            <a:endParaRPr lang="zh-CN" altLang="en-US" sz="1400" dirty="0" smtClean="0">
              <a:solidFill>
                <a:schemeClr val="tx1">
                  <a:lumMod val="75000"/>
                  <a:lumOff val="25000"/>
                </a:schemeClr>
              </a:solidFill>
              <a:latin typeface="+mn-ea"/>
            </a:endParaRPr>
          </a:p>
          <a:p>
            <a:endParaRPr lang="zh-CN" altLang="en-US" sz="1400" dirty="0" smtClean="0">
              <a:latin typeface="+mn-ea"/>
            </a:endParaRPr>
          </a:p>
        </p:txBody>
      </p:sp>
      <p:grpSp>
        <p:nvGrpSpPr>
          <p:cNvPr id="13" name="组合 12"/>
          <p:cNvGrpSpPr/>
          <p:nvPr/>
        </p:nvGrpSpPr>
        <p:grpSpPr>
          <a:xfrm>
            <a:off x="648836" y="1740545"/>
            <a:ext cx="1295400" cy="923925"/>
            <a:chOff x="1556420" y="3204557"/>
            <a:chExt cx="1295400" cy="923925"/>
          </a:xfrm>
        </p:grpSpPr>
        <p:pic>
          <p:nvPicPr>
            <p:cNvPr id="14" name="图片 13"/>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56420" y="3204557"/>
              <a:ext cx="1295400" cy="923925"/>
            </a:xfrm>
            <a:prstGeom prst="rect">
              <a:avLst/>
            </a:prstGeom>
            <a:effectLst>
              <a:softEdge rad="31750"/>
            </a:effectLst>
          </p:spPr>
        </p:pic>
        <p:sp>
          <p:nvSpPr>
            <p:cNvPr id="15" name="TextBox 14"/>
            <p:cNvSpPr txBox="1"/>
            <p:nvPr/>
          </p:nvSpPr>
          <p:spPr>
            <a:xfrm>
              <a:off x="1998732" y="3425205"/>
              <a:ext cx="432048" cy="307777"/>
            </a:xfrm>
            <a:prstGeom prst="rect">
              <a:avLst/>
            </a:prstGeom>
            <a:noFill/>
          </p:spPr>
          <p:txBody>
            <a:bodyPr wrap="square" rtlCol="0">
              <a:spAutoFit/>
            </a:bodyPr>
            <a:lstStyle/>
            <a:p>
              <a:r>
                <a:rPr lang="en-US" altLang="zh-CN" sz="1400" b="1" dirty="0" smtClean="0">
                  <a:solidFill>
                    <a:schemeClr val="bg1"/>
                  </a:solidFill>
                  <a:latin typeface="+mn-ea"/>
                  <a:cs typeface="Arial" panose="020B0604020202020204" pitchFamily="34" charset="0"/>
                </a:rPr>
                <a:t>1</a:t>
              </a:r>
              <a:endParaRPr lang="zh-CN" altLang="en-US" sz="1400" b="1" dirty="0">
                <a:solidFill>
                  <a:schemeClr val="bg1"/>
                </a:solidFill>
                <a:latin typeface="+mn-ea"/>
                <a:cs typeface="Arial" panose="020B0604020202020204" pitchFamily="34" charset="0"/>
              </a:endParaRPr>
            </a:p>
          </p:txBody>
        </p:sp>
      </p:grpSp>
      <p:sp>
        <p:nvSpPr>
          <p:cNvPr id="16" name="TextBox 15"/>
          <p:cNvSpPr txBox="1"/>
          <p:nvPr/>
        </p:nvSpPr>
        <p:spPr>
          <a:xfrm>
            <a:off x="5838428" y="1596151"/>
            <a:ext cx="2825080" cy="1384995"/>
          </a:xfrm>
          <a:prstGeom prst="rect">
            <a:avLst/>
          </a:prstGeom>
          <a:noFill/>
        </p:spPr>
        <p:txBody>
          <a:bodyPr wrap="square" rtlCol="0">
            <a:spAutoFit/>
          </a:bodyPr>
          <a:lstStyle>
            <a:defPPr>
              <a:defRPr lang="zh-CN"/>
            </a:defPPr>
            <a:lvl1pPr>
              <a:lnSpc>
                <a:spcPct val="150000"/>
              </a:lnSpc>
              <a:defRPr b="1">
                <a:solidFill>
                  <a:schemeClr val="tx1">
                    <a:lumMod val="75000"/>
                    <a:lumOff val="25000"/>
                  </a:schemeClr>
                </a:solidFill>
                <a:latin typeface="隶书" panose="02010509060101010101" pitchFamily="49" charset="-122"/>
                <a:ea typeface="隶书" panose="02010509060101010101" pitchFamily="49" charset="-122"/>
              </a:defRPr>
            </a:lvl1pPr>
          </a:lstStyle>
          <a:p>
            <a:r>
              <a:rPr lang="zh-CN" altLang="en-US" sz="1400" b="0" dirty="0">
                <a:latin typeface="+mn-ea"/>
                <a:ea typeface="+mn-ea"/>
              </a:rPr>
              <a:t>单击此处添加文本单击此处添加文本单击此处添加文本单击此处添加文本单击此处添加文本</a:t>
            </a:r>
            <a:endParaRPr lang="zh-CN" altLang="en-US" sz="1400" b="0" dirty="0">
              <a:latin typeface="+mn-ea"/>
              <a:ea typeface="+mn-ea"/>
            </a:endParaRPr>
          </a:p>
          <a:p>
            <a:endParaRPr lang="zh-CN" altLang="en-US" sz="1400" b="0" dirty="0">
              <a:latin typeface="+mn-ea"/>
              <a:ea typeface="+mn-ea"/>
            </a:endParaRPr>
          </a:p>
        </p:txBody>
      </p:sp>
      <p:grpSp>
        <p:nvGrpSpPr>
          <p:cNvPr id="17" name="组合 16"/>
          <p:cNvGrpSpPr/>
          <p:nvPr/>
        </p:nvGrpSpPr>
        <p:grpSpPr>
          <a:xfrm>
            <a:off x="4572744" y="3025061"/>
            <a:ext cx="1295400" cy="923925"/>
            <a:chOff x="1556420" y="3204557"/>
            <a:chExt cx="1295400" cy="923925"/>
          </a:xfrm>
        </p:grpSpPr>
        <p:pic>
          <p:nvPicPr>
            <p:cNvPr id="18" name="图片 17"/>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56420" y="3204557"/>
              <a:ext cx="1295400" cy="923925"/>
            </a:xfrm>
            <a:prstGeom prst="rect">
              <a:avLst/>
            </a:prstGeom>
            <a:effectLst>
              <a:softEdge rad="31750"/>
            </a:effectLst>
          </p:spPr>
        </p:pic>
        <p:sp>
          <p:nvSpPr>
            <p:cNvPr id="19" name="TextBox 18"/>
            <p:cNvSpPr txBox="1"/>
            <p:nvPr/>
          </p:nvSpPr>
          <p:spPr>
            <a:xfrm>
              <a:off x="1998732" y="3425205"/>
              <a:ext cx="432048" cy="307777"/>
            </a:xfrm>
            <a:prstGeom prst="rect">
              <a:avLst/>
            </a:prstGeom>
            <a:noFill/>
          </p:spPr>
          <p:txBody>
            <a:bodyPr wrap="square" rtlCol="0">
              <a:spAutoFit/>
            </a:bodyPr>
            <a:lstStyle/>
            <a:p>
              <a:r>
                <a:rPr lang="en-US" altLang="zh-CN" sz="1400" b="1" dirty="0" smtClean="0">
                  <a:solidFill>
                    <a:schemeClr val="bg1"/>
                  </a:solidFill>
                  <a:latin typeface="+mn-ea"/>
                  <a:cs typeface="Arial" panose="020B0604020202020204" pitchFamily="34" charset="0"/>
                </a:rPr>
                <a:t>4</a:t>
              </a:r>
              <a:endParaRPr lang="zh-CN" altLang="en-US" sz="1400" b="1" dirty="0">
                <a:solidFill>
                  <a:schemeClr val="bg1"/>
                </a:solidFill>
                <a:latin typeface="+mn-ea"/>
                <a:cs typeface="Arial" panose="020B0604020202020204" pitchFamily="34" charset="0"/>
              </a:endParaRPr>
            </a:p>
          </p:txBody>
        </p:sp>
      </p:grpSp>
      <p:sp>
        <p:nvSpPr>
          <p:cNvPr id="20" name="TextBox 19"/>
          <p:cNvSpPr txBox="1"/>
          <p:nvPr/>
        </p:nvSpPr>
        <p:spPr>
          <a:xfrm>
            <a:off x="5868144" y="2964681"/>
            <a:ext cx="2795364" cy="1277273"/>
          </a:xfrm>
          <a:prstGeom prst="rect">
            <a:avLst/>
          </a:prstGeom>
          <a:noFill/>
        </p:spPr>
        <p:txBody>
          <a:bodyPr wrap="square" rtlCol="0">
            <a:spAutoFit/>
          </a:bodyPr>
          <a:lstStyle/>
          <a:p>
            <a:pPr>
              <a:lnSpc>
                <a:spcPct val="150000"/>
              </a:lnSpc>
            </a:pPr>
            <a:r>
              <a:rPr lang="zh-CN" altLang="en-US" sz="1400" dirty="0" smtClean="0">
                <a:solidFill>
                  <a:schemeClr val="tx1">
                    <a:lumMod val="75000"/>
                    <a:lumOff val="25000"/>
                  </a:schemeClr>
                </a:solidFill>
                <a:latin typeface="+mn-ea"/>
              </a:rPr>
              <a:t>单击此处添加文本单击此处添加文本单击此处添加文本单击此处添加文本单击此处添加文本</a:t>
            </a:r>
            <a:endParaRPr lang="zh-CN" altLang="en-US" sz="1400" dirty="0" smtClean="0">
              <a:solidFill>
                <a:schemeClr val="tx1">
                  <a:lumMod val="75000"/>
                  <a:lumOff val="25000"/>
                </a:schemeClr>
              </a:solidFill>
              <a:latin typeface="+mn-ea"/>
            </a:endParaRPr>
          </a:p>
          <a:p>
            <a:endParaRPr lang="zh-CN" altLang="en-US" sz="1400" dirty="0" smtClean="0">
              <a:latin typeface="+mn-ea"/>
            </a:endParaRPr>
          </a:p>
        </p:txBody>
      </p:sp>
      <p:grpSp>
        <p:nvGrpSpPr>
          <p:cNvPr id="21" name="组合 20"/>
          <p:cNvGrpSpPr/>
          <p:nvPr/>
        </p:nvGrpSpPr>
        <p:grpSpPr>
          <a:xfrm>
            <a:off x="4543028" y="1740545"/>
            <a:ext cx="1295400" cy="923925"/>
            <a:chOff x="1556420" y="3204557"/>
            <a:chExt cx="1295400" cy="923925"/>
          </a:xfrm>
        </p:grpSpPr>
        <p:pic>
          <p:nvPicPr>
            <p:cNvPr id="22" name="图片 2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56420" y="3204557"/>
              <a:ext cx="1295400" cy="923925"/>
            </a:xfrm>
            <a:prstGeom prst="rect">
              <a:avLst/>
            </a:prstGeom>
            <a:effectLst>
              <a:softEdge rad="31750"/>
            </a:effectLst>
          </p:spPr>
        </p:pic>
        <p:sp>
          <p:nvSpPr>
            <p:cNvPr id="23" name="TextBox 22"/>
            <p:cNvSpPr txBox="1"/>
            <p:nvPr/>
          </p:nvSpPr>
          <p:spPr>
            <a:xfrm>
              <a:off x="1998732" y="3425205"/>
              <a:ext cx="432048" cy="307777"/>
            </a:xfrm>
            <a:prstGeom prst="rect">
              <a:avLst/>
            </a:prstGeom>
            <a:noFill/>
          </p:spPr>
          <p:txBody>
            <a:bodyPr wrap="square" rtlCol="0">
              <a:spAutoFit/>
            </a:bodyPr>
            <a:lstStyle/>
            <a:p>
              <a:r>
                <a:rPr lang="en-US" altLang="zh-CN" sz="1400" b="1" dirty="0" smtClean="0">
                  <a:solidFill>
                    <a:schemeClr val="bg1"/>
                  </a:solidFill>
                  <a:latin typeface="+mn-ea"/>
                  <a:cs typeface="Arial" panose="020B0604020202020204" pitchFamily="34" charset="0"/>
                </a:rPr>
                <a:t>3</a:t>
              </a:r>
              <a:endParaRPr lang="zh-CN" altLang="en-US" sz="1400" b="1" dirty="0">
                <a:solidFill>
                  <a:schemeClr val="bg1"/>
                </a:solidFill>
                <a:latin typeface="+mn-ea"/>
                <a:cs typeface="Arial" panose="020B0604020202020204" pitchFamily="34" charset="0"/>
              </a:endParaRPr>
            </a:p>
          </p:txBody>
        </p:sp>
      </p:grpSp>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p:cTn id="29" dur="500" fill="hold"/>
                                        <p:tgtEl>
                                          <p:spTgt spid="21"/>
                                        </p:tgtEl>
                                        <p:attrNameLst>
                                          <p:attrName>ppt_w</p:attrName>
                                        </p:attrNameLst>
                                      </p:cBhvr>
                                      <p:tavLst>
                                        <p:tav tm="0">
                                          <p:val>
                                            <p:fltVal val="0"/>
                                          </p:val>
                                        </p:tav>
                                        <p:tav tm="100000">
                                          <p:val>
                                            <p:strVal val="#ppt_w"/>
                                          </p:val>
                                        </p:tav>
                                      </p:tavLst>
                                    </p:anim>
                                    <p:anim calcmode="lin" valueType="num">
                                      <p:cBhvr>
                                        <p:cTn id="30" dur="500" fill="hold"/>
                                        <p:tgtEl>
                                          <p:spTgt spid="21"/>
                                        </p:tgtEl>
                                        <p:attrNameLst>
                                          <p:attrName>ppt_h</p:attrName>
                                        </p:attrNameLst>
                                      </p:cBhvr>
                                      <p:tavLst>
                                        <p:tav tm="0">
                                          <p:val>
                                            <p:fltVal val="0"/>
                                          </p:val>
                                        </p:tav>
                                        <p:tav tm="100000">
                                          <p:val>
                                            <p:strVal val="#ppt_h"/>
                                          </p:val>
                                        </p:tav>
                                      </p:tavLst>
                                    </p:anim>
                                    <p:animEffect transition="in" filter="fade">
                                      <p:cBhvr>
                                        <p:cTn id="31" dur="500"/>
                                        <p:tgtEl>
                                          <p:spTgt spid="21"/>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left)">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p:cTn id="40" dur="500" fill="hold"/>
                                        <p:tgtEl>
                                          <p:spTgt spid="17"/>
                                        </p:tgtEl>
                                        <p:attrNameLst>
                                          <p:attrName>ppt_w</p:attrName>
                                        </p:attrNameLst>
                                      </p:cBhvr>
                                      <p:tavLst>
                                        <p:tav tm="0">
                                          <p:val>
                                            <p:fltVal val="0"/>
                                          </p:val>
                                        </p:tav>
                                        <p:tav tm="100000">
                                          <p:val>
                                            <p:strVal val="#ppt_w"/>
                                          </p:val>
                                        </p:tav>
                                      </p:tavLst>
                                    </p:anim>
                                    <p:anim calcmode="lin" valueType="num">
                                      <p:cBhvr>
                                        <p:cTn id="41" dur="500" fill="hold"/>
                                        <p:tgtEl>
                                          <p:spTgt spid="17"/>
                                        </p:tgtEl>
                                        <p:attrNameLst>
                                          <p:attrName>ppt_h</p:attrName>
                                        </p:attrNameLst>
                                      </p:cBhvr>
                                      <p:tavLst>
                                        <p:tav tm="0">
                                          <p:val>
                                            <p:fltVal val="0"/>
                                          </p:val>
                                        </p:tav>
                                        <p:tav tm="100000">
                                          <p:val>
                                            <p:strVal val="#ppt_h"/>
                                          </p:val>
                                        </p:tav>
                                      </p:tavLst>
                                    </p:anim>
                                    <p:animEffect transition="in" filter="fade">
                                      <p:cBhvr>
                                        <p:cTn id="42" dur="500"/>
                                        <p:tgtEl>
                                          <p:spTgt spid="17"/>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ipe(left)">
                                      <p:cBhvr>
                                        <p:cTn id="4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6"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683568" y="339501"/>
            <a:ext cx="530690" cy="499419"/>
            <a:chOff x="795693" y="377252"/>
            <a:chExt cx="530690" cy="499419"/>
          </a:xfrm>
        </p:grpSpPr>
        <p:pic>
          <p:nvPicPr>
            <p:cNvPr id="5" name="Picture 2" descr="C:\Users\Administrator\Desktop\11519219_230238617143_2副本.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95693" y="377252"/>
              <a:ext cx="530690" cy="4994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bwMode="auto">
            <a:xfrm>
              <a:off x="871907" y="377253"/>
              <a:ext cx="432048" cy="461665"/>
            </a:xfrm>
            <a:prstGeom prst="rect">
              <a:avLst/>
            </a:prstGeom>
            <a:noFill/>
          </p:spPr>
          <p:txBody>
            <a:bodyPr wrap="square">
              <a:spAutoFit/>
            </a:bodyPr>
            <a:lstStyle/>
            <a:p>
              <a:pPr>
                <a:defRPr/>
              </a:pPr>
              <a:r>
                <a:rPr lang="en-US" altLang="zh-CN" sz="2400" b="1" smtClean="0">
                  <a:solidFill>
                    <a:prstClr val="black"/>
                  </a:solidFill>
                  <a:latin typeface="微软雅黑" panose="020B0503020204020204" pitchFamily="34" charset="-122"/>
                  <a:ea typeface="微软雅黑" panose="020B0503020204020204" pitchFamily="34" charset="-122"/>
                </a:rPr>
                <a:t>1</a:t>
              </a:r>
              <a:endParaRPr lang="zh-CN" altLang="en-US" sz="2400" b="1" dirty="0">
                <a:solidFill>
                  <a:prstClr val="black"/>
                </a:solidFill>
                <a:latin typeface="微软雅黑" panose="020B0503020204020204" pitchFamily="34" charset="-122"/>
                <a:ea typeface="微软雅黑" panose="020B0503020204020204" pitchFamily="34" charset="-122"/>
              </a:endParaRPr>
            </a:p>
          </p:txBody>
        </p:sp>
      </p:grpSp>
      <p:sp>
        <p:nvSpPr>
          <p:cNvPr id="7" name="矩形 24"/>
          <p:cNvSpPr>
            <a:spLocks noChangeArrowheads="1"/>
          </p:cNvSpPr>
          <p:nvPr/>
        </p:nvSpPr>
        <p:spPr bwMode="auto">
          <a:xfrm>
            <a:off x="1242417" y="325776"/>
            <a:ext cx="32624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buFont typeface="Arial" panose="020B0604020202020204" pitchFamily="34" charset="0"/>
              <a:buNone/>
            </a:pPr>
            <a:r>
              <a:rPr lang="zh-CN" altLang="en-US" sz="2400">
                <a:solidFill>
                  <a:srgbClr val="262626"/>
                </a:solidFill>
                <a:latin typeface="方正大标宋繁体" panose="02010601030101010101" pitchFamily="2" charset="-122"/>
                <a:ea typeface="方正大标宋繁体" panose="02010601030101010101" pitchFamily="2" charset="-122"/>
                <a:sym typeface="微软雅黑" panose="020B0503020204020204" pitchFamily="34" charset="-122"/>
              </a:rPr>
              <a:t>请在此处输入您的标题</a:t>
            </a:r>
            <a:endParaRPr lang="zh-CN" altLang="en-US" sz="2400">
              <a:latin typeface="方正大标宋繁体" panose="02010601030101010101" pitchFamily="2" charset="-122"/>
              <a:ea typeface="方正大标宋繁体" panose="02010601030101010101" pitchFamily="2" charset="-122"/>
            </a:endParaRPr>
          </a:p>
        </p:txBody>
      </p:sp>
      <p:pic>
        <p:nvPicPr>
          <p:cNvPr id="27" name="图片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5420" y="-127343"/>
            <a:ext cx="1798580" cy="1451866"/>
          </a:xfrm>
          <a:prstGeom prst="rect">
            <a:avLst/>
          </a:prstGeom>
        </p:spPr>
      </p:pic>
      <p:grpSp>
        <p:nvGrpSpPr>
          <p:cNvPr id="8" name="组合 7"/>
          <p:cNvGrpSpPr/>
          <p:nvPr/>
        </p:nvGrpSpPr>
        <p:grpSpPr>
          <a:xfrm>
            <a:off x="3917037" y="1266369"/>
            <a:ext cx="662313" cy="604758"/>
            <a:chOff x="3917037" y="1266369"/>
            <a:chExt cx="662313" cy="604758"/>
          </a:xfrm>
        </p:grpSpPr>
        <p:pic>
          <p:nvPicPr>
            <p:cNvPr id="9" name="Picture 3" descr="D:\png\12-14_0006_图层-2.png"/>
            <p:cNvPicPr>
              <a:picLocks noChangeAspect="1" noChangeArrowheads="1"/>
            </p:cNvPicPr>
            <p:nvPr/>
          </p:nvPicPr>
          <p:blipFill rotWithShape="1">
            <a:blip r:embed="rId3">
              <a:extLst>
                <a:ext uri="{28A0092B-C50C-407E-A947-70E740481C1C}">
                  <a14:useLocalDpi xmlns:a14="http://schemas.microsoft.com/office/drawing/2010/main" val="0"/>
                </a:ext>
              </a:extLst>
            </a:blip>
            <a:srcRect r="46307"/>
            <a:stretch>
              <a:fillRect/>
            </a:stretch>
          </p:blipFill>
          <p:spPr bwMode="auto">
            <a:xfrm>
              <a:off x="3921601" y="1266369"/>
              <a:ext cx="657749" cy="60475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917037" y="1337915"/>
              <a:ext cx="492443" cy="461665"/>
            </a:xfrm>
            <a:prstGeom prst="rect">
              <a:avLst/>
            </a:prstGeom>
            <a:noFill/>
          </p:spPr>
          <p:txBody>
            <a:bodyPr wrap="none" rtlCol="0">
              <a:spAutoFit/>
            </a:bodyPr>
            <a:lstStyle/>
            <a:p>
              <a:r>
                <a:rPr lang="zh-CN" altLang="en-US" sz="2400" dirty="0" smtClean="0">
                  <a:solidFill>
                    <a:schemeClr val="bg1"/>
                  </a:solidFill>
                  <a:latin typeface="★日文毛笔" panose="02000609000000000000" pitchFamily="49" charset="-128"/>
                  <a:ea typeface="★日文毛笔" panose="02000609000000000000" pitchFamily="49" charset="-128"/>
                </a:rPr>
                <a:t>一</a:t>
              </a:r>
              <a:endParaRPr lang="zh-CN" altLang="en-US" sz="2400" dirty="0">
                <a:solidFill>
                  <a:schemeClr val="bg1"/>
                </a:solidFill>
                <a:latin typeface="★日文毛笔" panose="02000609000000000000" pitchFamily="49" charset="-128"/>
                <a:ea typeface="★日文毛笔" panose="02000609000000000000" pitchFamily="49" charset="-128"/>
              </a:endParaRPr>
            </a:p>
          </p:txBody>
        </p:sp>
      </p:grpSp>
      <p:grpSp>
        <p:nvGrpSpPr>
          <p:cNvPr id="11" name="组合 10"/>
          <p:cNvGrpSpPr/>
          <p:nvPr/>
        </p:nvGrpSpPr>
        <p:grpSpPr>
          <a:xfrm>
            <a:off x="3335860" y="1871127"/>
            <a:ext cx="657749" cy="604758"/>
            <a:chOff x="3335860" y="1871127"/>
            <a:chExt cx="657749" cy="604758"/>
          </a:xfrm>
        </p:grpSpPr>
        <p:pic>
          <p:nvPicPr>
            <p:cNvPr id="12" name="Picture 3" descr="D:\png\12-14_0006_图层-2.png"/>
            <p:cNvPicPr>
              <a:picLocks noChangeAspect="1" noChangeArrowheads="1"/>
            </p:cNvPicPr>
            <p:nvPr/>
          </p:nvPicPr>
          <p:blipFill rotWithShape="1">
            <a:blip r:embed="rId3">
              <a:extLst>
                <a:ext uri="{28A0092B-C50C-407E-A947-70E740481C1C}">
                  <a14:useLocalDpi xmlns:a14="http://schemas.microsoft.com/office/drawing/2010/main" val="0"/>
                </a:ext>
              </a:extLst>
            </a:blip>
            <a:srcRect r="46307"/>
            <a:stretch>
              <a:fillRect/>
            </a:stretch>
          </p:blipFill>
          <p:spPr bwMode="auto">
            <a:xfrm>
              <a:off x="3335860" y="1871127"/>
              <a:ext cx="657749" cy="60475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3335860" y="1942673"/>
              <a:ext cx="492443" cy="461665"/>
            </a:xfrm>
            <a:prstGeom prst="rect">
              <a:avLst/>
            </a:prstGeom>
            <a:noFill/>
          </p:spPr>
          <p:txBody>
            <a:bodyPr wrap="none" rtlCol="0">
              <a:spAutoFit/>
            </a:bodyPr>
            <a:lstStyle/>
            <a:p>
              <a:r>
                <a:rPr lang="zh-CN" altLang="en-US" sz="2400" dirty="0" smtClean="0">
                  <a:solidFill>
                    <a:schemeClr val="bg1"/>
                  </a:solidFill>
                  <a:latin typeface="★日文毛笔" panose="02000609000000000000" pitchFamily="49" charset="-128"/>
                  <a:ea typeface="★日文毛笔" panose="02000609000000000000" pitchFamily="49" charset="-128"/>
                </a:rPr>
                <a:t>二</a:t>
              </a:r>
              <a:endParaRPr lang="zh-CN" altLang="en-US" sz="2400" dirty="0">
                <a:solidFill>
                  <a:schemeClr val="bg1"/>
                </a:solidFill>
                <a:latin typeface="★日文毛笔" panose="02000609000000000000" pitchFamily="49" charset="-128"/>
                <a:ea typeface="★日文毛笔" panose="02000609000000000000" pitchFamily="49" charset="-128"/>
              </a:endParaRPr>
            </a:p>
          </p:txBody>
        </p:sp>
      </p:grpSp>
      <p:grpSp>
        <p:nvGrpSpPr>
          <p:cNvPr id="14" name="组合 13"/>
          <p:cNvGrpSpPr/>
          <p:nvPr/>
        </p:nvGrpSpPr>
        <p:grpSpPr>
          <a:xfrm>
            <a:off x="3917037" y="2475885"/>
            <a:ext cx="657749" cy="604758"/>
            <a:chOff x="3917037" y="2475885"/>
            <a:chExt cx="657749" cy="604758"/>
          </a:xfrm>
        </p:grpSpPr>
        <p:pic>
          <p:nvPicPr>
            <p:cNvPr id="15" name="Picture 3" descr="D:\png\12-14_0006_图层-2.png"/>
            <p:cNvPicPr>
              <a:picLocks noChangeAspect="1" noChangeArrowheads="1"/>
            </p:cNvPicPr>
            <p:nvPr/>
          </p:nvPicPr>
          <p:blipFill rotWithShape="1">
            <a:blip r:embed="rId3">
              <a:extLst>
                <a:ext uri="{28A0092B-C50C-407E-A947-70E740481C1C}">
                  <a14:useLocalDpi xmlns:a14="http://schemas.microsoft.com/office/drawing/2010/main" val="0"/>
                </a:ext>
              </a:extLst>
            </a:blip>
            <a:srcRect r="46307"/>
            <a:stretch>
              <a:fillRect/>
            </a:stretch>
          </p:blipFill>
          <p:spPr bwMode="auto">
            <a:xfrm>
              <a:off x="3917037" y="2475885"/>
              <a:ext cx="657749" cy="604758"/>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3927331" y="2547431"/>
              <a:ext cx="492443" cy="461665"/>
            </a:xfrm>
            <a:prstGeom prst="rect">
              <a:avLst/>
            </a:prstGeom>
            <a:noFill/>
          </p:spPr>
          <p:txBody>
            <a:bodyPr wrap="none" rtlCol="0">
              <a:spAutoFit/>
            </a:bodyPr>
            <a:lstStyle/>
            <a:p>
              <a:r>
                <a:rPr lang="zh-CN" altLang="en-US" sz="2400" dirty="0" smtClean="0">
                  <a:solidFill>
                    <a:schemeClr val="bg1"/>
                  </a:solidFill>
                  <a:latin typeface="★日文毛笔" panose="02000609000000000000" pitchFamily="49" charset="-128"/>
                  <a:ea typeface="★日文毛笔" panose="02000609000000000000" pitchFamily="49" charset="-128"/>
                </a:rPr>
                <a:t>三</a:t>
              </a:r>
              <a:endParaRPr lang="zh-CN" altLang="en-US" sz="2400" dirty="0">
                <a:solidFill>
                  <a:schemeClr val="bg1"/>
                </a:solidFill>
                <a:latin typeface="★日文毛笔" panose="02000609000000000000" pitchFamily="49" charset="-128"/>
                <a:ea typeface="★日文毛笔" panose="02000609000000000000" pitchFamily="49" charset="-128"/>
              </a:endParaRPr>
            </a:p>
          </p:txBody>
        </p:sp>
      </p:grpSp>
      <p:grpSp>
        <p:nvGrpSpPr>
          <p:cNvPr id="17" name="组合 16"/>
          <p:cNvGrpSpPr/>
          <p:nvPr/>
        </p:nvGrpSpPr>
        <p:grpSpPr>
          <a:xfrm>
            <a:off x="3462736" y="3695184"/>
            <a:ext cx="657749" cy="604758"/>
            <a:chOff x="3462736" y="3695184"/>
            <a:chExt cx="657749" cy="604758"/>
          </a:xfrm>
        </p:grpSpPr>
        <p:pic>
          <p:nvPicPr>
            <p:cNvPr id="18" name="Picture 3" descr="D:\png\12-14_0006_图层-2.png"/>
            <p:cNvPicPr>
              <a:picLocks noChangeAspect="1" noChangeArrowheads="1"/>
            </p:cNvPicPr>
            <p:nvPr/>
          </p:nvPicPr>
          <p:blipFill rotWithShape="1">
            <a:blip r:embed="rId3">
              <a:extLst>
                <a:ext uri="{28A0092B-C50C-407E-A947-70E740481C1C}">
                  <a14:useLocalDpi xmlns:a14="http://schemas.microsoft.com/office/drawing/2010/main" val="0"/>
                </a:ext>
              </a:extLst>
            </a:blip>
            <a:srcRect r="46307"/>
            <a:stretch>
              <a:fillRect/>
            </a:stretch>
          </p:blipFill>
          <p:spPr bwMode="auto">
            <a:xfrm>
              <a:off x="3462736" y="3695184"/>
              <a:ext cx="657749" cy="604758"/>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3489553" y="3766730"/>
              <a:ext cx="492443" cy="461665"/>
            </a:xfrm>
            <a:prstGeom prst="rect">
              <a:avLst/>
            </a:prstGeom>
            <a:noFill/>
          </p:spPr>
          <p:txBody>
            <a:bodyPr wrap="none" rtlCol="0">
              <a:spAutoFit/>
            </a:bodyPr>
            <a:lstStyle/>
            <a:p>
              <a:r>
                <a:rPr lang="zh-CN" altLang="en-US" sz="2400" dirty="0" smtClean="0">
                  <a:solidFill>
                    <a:schemeClr val="bg1"/>
                  </a:solidFill>
                  <a:latin typeface="★日文毛笔" panose="02000609000000000000" pitchFamily="49" charset="-128"/>
                  <a:ea typeface="★日文毛笔" panose="02000609000000000000" pitchFamily="49" charset="-128"/>
                </a:rPr>
                <a:t>五</a:t>
              </a:r>
              <a:endParaRPr lang="zh-CN" altLang="en-US" sz="2400" dirty="0">
                <a:solidFill>
                  <a:schemeClr val="bg1"/>
                </a:solidFill>
                <a:latin typeface="★日文毛笔" panose="02000609000000000000" pitchFamily="49" charset="-128"/>
                <a:ea typeface="★日文毛笔" panose="02000609000000000000" pitchFamily="49" charset="-128"/>
              </a:endParaRPr>
            </a:p>
          </p:txBody>
        </p:sp>
      </p:grpSp>
      <p:sp>
        <p:nvSpPr>
          <p:cNvPr id="20" name="TextBox 19"/>
          <p:cNvSpPr txBox="1"/>
          <p:nvPr/>
        </p:nvSpPr>
        <p:spPr>
          <a:xfrm>
            <a:off x="4497665" y="1384081"/>
            <a:ext cx="2954655" cy="369332"/>
          </a:xfrm>
          <a:prstGeom prst="rect">
            <a:avLst/>
          </a:prstGeom>
          <a:noFill/>
        </p:spPr>
        <p:txBody>
          <a:bodyPr vert="horz" wrap="none" rtlCol="0">
            <a:spAutoFit/>
          </a:bodyPr>
          <a:lstStyle/>
          <a:p>
            <a:r>
              <a:rPr lang="zh-CN" altLang="en-US" dirty="0">
                <a:latin typeface="方正粗圆简体" panose="03000509000000000000" pitchFamily="65" charset="-122"/>
                <a:ea typeface="方正粗圆简体" panose="03000509000000000000" pitchFamily="65" charset="-122"/>
              </a:rPr>
              <a:t>单击此处</a:t>
            </a:r>
            <a:r>
              <a:rPr lang="zh-CN" altLang="en-US" dirty="0" smtClean="0">
                <a:latin typeface="方正粗圆简体" panose="03000509000000000000" pitchFamily="65" charset="-122"/>
                <a:ea typeface="方正粗圆简体" panose="03000509000000000000" pitchFamily="65" charset="-122"/>
              </a:rPr>
              <a:t>添加你的文本内容</a:t>
            </a:r>
            <a:endParaRPr lang="zh-CN" altLang="en-US" dirty="0">
              <a:latin typeface="方正粗圆简体" panose="03000509000000000000" pitchFamily="65" charset="-122"/>
              <a:ea typeface="方正粗圆简体" panose="03000509000000000000" pitchFamily="65" charset="-122"/>
            </a:endParaRPr>
          </a:p>
        </p:txBody>
      </p:sp>
      <p:sp>
        <p:nvSpPr>
          <p:cNvPr id="21" name="TextBox 20"/>
          <p:cNvSpPr txBox="1"/>
          <p:nvPr/>
        </p:nvSpPr>
        <p:spPr>
          <a:xfrm>
            <a:off x="3917037" y="1988839"/>
            <a:ext cx="2954655" cy="369332"/>
          </a:xfrm>
          <a:prstGeom prst="rect">
            <a:avLst/>
          </a:prstGeom>
          <a:noFill/>
        </p:spPr>
        <p:txBody>
          <a:bodyPr vert="horz" wrap="none" rtlCol="0">
            <a:spAutoFit/>
          </a:bodyPr>
          <a:lstStyle/>
          <a:p>
            <a:r>
              <a:rPr lang="zh-CN" altLang="en-US" dirty="0">
                <a:latin typeface="方正粗圆简体" panose="03000509000000000000" pitchFamily="65" charset="-122"/>
                <a:ea typeface="方正粗圆简体" panose="03000509000000000000" pitchFamily="65" charset="-122"/>
              </a:rPr>
              <a:t>单击此处</a:t>
            </a:r>
            <a:r>
              <a:rPr lang="zh-CN" altLang="en-US" dirty="0" smtClean="0">
                <a:latin typeface="方正粗圆简体" panose="03000509000000000000" pitchFamily="65" charset="-122"/>
                <a:ea typeface="方正粗圆简体" panose="03000509000000000000" pitchFamily="65" charset="-122"/>
              </a:rPr>
              <a:t>添加你的文本内容</a:t>
            </a:r>
            <a:endParaRPr lang="zh-CN" altLang="en-US" dirty="0">
              <a:latin typeface="方正粗圆简体" panose="03000509000000000000" pitchFamily="65" charset="-122"/>
              <a:ea typeface="方正粗圆简体" panose="03000509000000000000" pitchFamily="65" charset="-122"/>
            </a:endParaRPr>
          </a:p>
        </p:txBody>
      </p:sp>
      <p:sp>
        <p:nvSpPr>
          <p:cNvPr id="22" name="TextBox 21"/>
          <p:cNvSpPr txBox="1"/>
          <p:nvPr/>
        </p:nvSpPr>
        <p:spPr>
          <a:xfrm>
            <a:off x="4497665" y="2593598"/>
            <a:ext cx="2954655" cy="369332"/>
          </a:xfrm>
          <a:prstGeom prst="rect">
            <a:avLst/>
          </a:prstGeom>
          <a:noFill/>
        </p:spPr>
        <p:txBody>
          <a:bodyPr vert="horz" wrap="none" rtlCol="0">
            <a:spAutoFit/>
          </a:bodyPr>
          <a:lstStyle/>
          <a:p>
            <a:r>
              <a:rPr lang="zh-CN" altLang="en-US" dirty="0">
                <a:latin typeface="方正粗圆简体" panose="03000509000000000000" pitchFamily="65" charset="-122"/>
                <a:ea typeface="方正粗圆简体" panose="03000509000000000000" pitchFamily="65" charset="-122"/>
              </a:rPr>
              <a:t>单击此处</a:t>
            </a:r>
            <a:r>
              <a:rPr lang="zh-CN" altLang="en-US" dirty="0" smtClean="0">
                <a:latin typeface="方正粗圆简体" panose="03000509000000000000" pitchFamily="65" charset="-122"/>
                <a:ea typeface="方正粗圆简体" panose="03000509000000000000" pitchFamily="65" charset="-122"/>
              </a:rPr>
              <a:t>添加你的文本内容</a:t>
            </a:r>
            <a:endParaRPr lang="zh-CN" altLang="en-US" dirty="0">
              <a:latin typeface="方正粗圆简体" panose="03000509000000000000" pitchFamily="65" charset="-122"/>
              <a:ea typeface="方正粗圆简体" panose="03000509000000000000" pitchFamily="65" charset="-122"/>
            </a:endParaRPr>
          </a:p>
        </p:txBody>
      </p:sp>
      <p:sp>
        <p:nvSpPr>
          <p:cNvPr id="23" name="TextBox 22"/>
          <p:cNvSpPr txBox="1"/>
          <p:nvPr/>
        </p:nvSpPr>
        <p:spPr>
          <a:xfrm>
            <a:off x="4713689" y="3284457"/>
            <a:ext cx="2954655" cy="369332"/>
          </a:xfrm>
          <a:prstGeom prst="rect">
            <a:avLst/>
          </a:prstGeom>
          <a:noFill/>
        </p:spPr>
        <p:txBody>
          <a:bodyPr vert="horz" wrap="none" rtlCol="0">
            <a:spAutoFit/>
          </a:bodyPr>
          <a:lstStyle/>
          <a:p>
            <a:r>
              <a:rPr lang="zh-CN" altLang="en-US" dirty="0">
                <a:latin typeface="方正粗圆简体" panose="03000509000000000000" pitchFamily="65" charset="-122"/>
                <a:ea typeface="方正粗圆简体" panose="03000509000000000000" pitchFamily="65" charset="-122"/>
              </a:rPr>
              <a:t>单击此处</a:t>
            </a:r>
            <a:r>
              <a:rPr lang="zh-CN" altLang="en-US" dirty="0" smtClean="0">
                <a:latin typeface="方正粗圆简体" panose="03000509000000000000" pitchFamily="65" charset="-122"/>
                <a:ea typeface="方正粗圆简体" panose="03000509000000000000" pitchFamily="65" charset="-122"/>
              </a:rPr>
              <a:t>添加你的文本内容</a:t>
            </a:r>
            <a:endParaRPr lang="zh-CN" altLang="en-US" dirty="0">
              <a:latin typeface="方正粗圆简体" panose="03000509000000000000" pitchFamily="65" charset="-122"/>
              <a:ea typeface="方正粗圆简体" panose="03000509000000000000" pitchFamily="65" charset="-122"/>
            </a:endParaRPr>
          </a:p>
        </p:txBody>
      </p:sp>
      <p:sp>
        <p:nvSpPr>
          <p:cNvPr id="24" name="TextBox 23"/>
          <p:cNvSpPr txBox="1"/>
          <p:nvPr/>
        </p:nvSpPr>
        <p:spPr>
          <a:xfrm>
            <a:off x="4120485" y="3901220"/>
            <a:ext cx="2954655" cy="369332"/>
          </a:xfrm>
          <a:prstGeom prst="rect">
            <a:avLst/>
          </a:prstGeom>
          <a:noFill/>
        </p:spPr>
        <p:txBody>
          <a:bodyPr vert="horz" wrap="none" rtlCol="0">
            <a:spAutoFit/>
          </a:bodyPr>
          <a:lstStyle/>
          <a:p>
            <a:r>
              <a:rPr lang="zh-CN" altLang="en-US" dirty="0">
                <a:latin typeface="方正粗圆简体" panose="03000509000000000000" pitchFamily="65" charset="-122"/>
                <a:ea typeface="方正粗圆简体" panose="03000509000000000000" pitchFamily="65" charset="-122"/>
              </a:rPr>
              <a:t>单击此处</a:t>
            </a:r>
            <a:r>
              <a:rPr lang="zh-CN" altLang="en-US" dirty="0" smtClean="0">
                <a:latin typeface="方正粗圆简体" panose="03000509000000000000" pitchFamily="65" charset="-122"/>
                <a:ea typeface="方正粗圆简体" panose="03000509000000000000" pitchFamily="65" charset="-122"/>
              </a:rPr>
              <a:t>添加你的文本内容</a:t>
            </a:r>
            <a:endParaRPr lang="zh-CN" altLang="en-US" dirty="0">
              <a:latin typeface="方正粗圆简体" panose="03000509000000000000" pitchFamily="65" charset="-122"/>
              <a:ea typeface="方正粗圆简体" panose="03000509000000000000" pitchFamily="65" charset="-122"/>
            </a:endParaRPr>
          </a:p>
        </p:txBody>
      </p:sp>
      <p:grpSp>
        <p:nvGrpSpPr>
          <p:cNvPr id="25" name="组合 24"/>
          <p:cNvGrpSpPr/>
          <p:nvPr/>
        </p:nvGrpSpPr>
        <p:grpSpPr>
          <a:xfrm>
            <a:off x="4127111" y="3138577"/>
            <a:ext cx="668263" cy="604758"/>
            <a:chOff x="4127111" y="3138577"/>
            <a:chExt cx="668263" cy="604758"/>
          </a:xfrm>
        </p:grpSpPr>
        <p:pic>
          <p:nvPicPr>
            <p:cNvPr id="26" name="Picture 3" descr="D:\png\12-14_0006_图层-2.png"/>
            <p:cNvPicPr>
              <a:picLocks noChangeAspect="1" noChangeArrowheads="1"/>
            </p:cNvPicPr>
            <p:nvPr/>
          </p:nvPicPr>
          <p:blipFill rotWithShape="1">
            <a:blip r:embed="rId3">
              <a:extLst>
                <a:ext uri="{28A0092B-C50C-407E-A947-70E740481C1C}">
                  <a14:useLocalDpi xmlns:a14="http://schemas.microsoft.com/office/drawing/2010/main" val="0"/>
                </a:ext>
              </a:extLst>
            </a:blip>
            <a:srcRect r="46307"/>
            <a:stretch>
              <a:fillRect/>
            </a:stretch>
          </p:blipFill>
          <p:spPr bwMode="auto">
            <a:xfrm>
              <a:off x="4137625" y="3138577"/>
              <a:ext cx="657749" cy="604758"/>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4127111" y="3192124"/>
              <a:ext cx="492443" cy="461665"/>
            </a:xfrm>
            <a:prstGeom prst="rect">
              <a:avLst/>
            </a:prstGeom>
            <a:noFill/>
          </p:spPr>
          <p:txBody>
            <a:bodyPr wrap="none" rtlCol="0">
              <a:spAutoFit/>
            </a:bodyPr>
            <a:lstStyle/>
            <a:p>
              <a:r>
                <a:rPr lang="zh-CN" altLang="en-US" sz="2400" dirty="0" smtClean="0">
                  <a:solidFill>
                    <a:schemeClr val="bg1"/>
                  </a:solidFill>
                  <a:latin typeface="★日文毛笔" panose="02000609000000000000" pitchFamily="49" charset="-128"/>
                  <a:ea typeface="★日文毛笔" panose="02000609000000000000" pitchFamily="49" charset="-128"/>
                </a:rPr>
                <a:t>四</a:t>
              </a:r>
              <a:endParaRPr lang="zh-CN" altLang="en-US" sz="2400" dirty="0">
                <a:solidFill>
                  <a:schemeClr val="bg1"/>
                </a:solidFill>
                <a:latin typeface="★日文毛笔" panose="02000609000000000000" pitchFamily="49" charset="-128"/>
                <a:ea typeface="★日文毛笔" panose="02000609000000000000" pitchFamily="49" charset="-128"/>
              </a:endParaRPr>
            </a:p>
          </p:txBody>
        </p:sp>
      </p:grpSp>
      <p:pic>
        <p:nvPicPr>
          <p:cNvPr id="29" name="图片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0552" y="2890662"/>
            <a:ext cx="3181529" cy="2021116"/>
          </a:xfrm>
          <a:prstGeom prst="rect">
            <a:avLst/>
          </a:prstGeom>
        </p:spPr>
      </p:pic>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75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750" fill="hold"/>
                                        <p:tgtEl>
                                          <p:spTgt spid="20"/>
                                        </p:tgtEl>
                                        <p:attrNameLst>
                                          <p:attrName>ppt_w</p:attrName>
                                        </p:attrNameLst>
                                      </p:cBhvr>
                                      <p:tavLst>
                                        <p:tav tm="0">
                                          <p:val>
                                            <p:strVal val="#ppt_w*0.70"/>
                                          </p:val>
                                        </p:tav>
                                        <p:tav tm="100000">
                                          <p:val>
                                            <p:strVal val="#ppt_w"/>
                                          </p:val>
                                        </p:tav>
                                      </p:tavLst>
                                    </p:anim>
                                    <p:anim calcmode="lin" valueType="num">
                                      <p:cBhvr>
                                        <p:cTn id="14" dur="750" fill="hold"/>
                                        <p:tgtEl>
                                          <p:spTgt spid="20"/>
                                        </p:tgtEl>
                                        <p:attrNameLst>
                                          <p:attrName>ppt_h</p:attrName>
                                        </p:attrNameLst>
                                      </p:cBhvr>
                                      <p:tavLst>
                                        <p:tav tm="0">
                                          <p:val>
                                            <p:strVal val="#ppt_h"/>
                                          </p:val>
                                        </p:tav>
                                        <p:tav tm="100000">
                                          <p:val>
                                            <p:strVal val="#ppt_h"/>
                                          </p:val>
                                        </p:tav>
                                      </p:tavLst>
                                    </p:anim>
                                    <p:animEffect transition="in" filter="fade">
                                      <p:cBhvr>
                                        <p:cTn id="15" dur="750"/>
                                        <p:tgtEl>
                                          <p:spTgt spid="20"/>
                                        </p:tgtEl>
                                      </p:cBhvr>
                                    </p:animEffect>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750"/>
                                        <p:tgtEl>
                                          <p:spTgt spid="11"/>
                                        </p:tgtEl>
                                      </p:cBhvr>
                                    </p:animEffect>
                                    <p:anim calcmode="lin" valueType="num">
                                      <p:cBhvr>
                                        <p:cTn id="20" dur="750" fill="hold"/>
                                        <p:tgtEl>
                                          <p:spTgt spid="11"/>
                                        </p:tgtEl>
                                        <p:attrNameLst>
                                          <p:attrName>ppt_x</p:attrName>
                                        </p:attrNameLst>
                                      </p:cBhvr>
                                      <p:tavLst>
                                        <p:tav tm="0">
                                          <p:val>
                                            <p:strVal val="#ppt_x"/>
                                          </p:val>
                                        </p:tav>
                                        <p:tav tm="100000">
                                          <p:val>
                                            <p:strVal val="#ppt_x"/>
                                          </p:val>
                                        </p:tav>
                                      </p:tavLst>
                                    </p:anim>
                                    <p:anim calcmode="lin" valueType="num">
                                      <p:cBhvr>
                                        <p:cTn id="21" dur="750" fill="hold"/>
                                        <p:tgtEl>
                                          <p:spTgt spid="11"/>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55" presetClass="entr" presetSubtype="0" fill="hold" grpId="0" nodeType="after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750" fill="hold"/>
                                        <p:tgtEl>
                                          <p:spTgt spid="21"/>
                                        </p:tgtEl>
                                        <p:attrNameLst>
                                          <p:attrName>ppt_w</p:attrName>
                                        </p:attrNameLst>
                                      </p:cBhvr>
                                      <p:tavLst>
                                        <p:tav tm="0">
                                          <p:val>
                                            <p:strVal val="#ppt_w*0.70"/>
                                          </p:val>
                                        </p:tav>
                                        <p:tav tm="100000">
                                          <p:val>
                                            <p:strVal val="#ppt_w"/>
                                          </p:val>
                                        </p:tav>
                                      </p:tavLst>
                                    </p:anim>
                                    <p:anim calcmode="lin" valueType="num">
                                      <p:cBhvr>
                                        <p:cTn id="26" dur="750" fill="hold"/>
                                        <p:tgtEl>
                                          <p:spTgt spid="21"/>
                                        </p:tgtEl>
                                        <p:attrNameLst>
                                          <p:attrName>ppt_h</p:attrName>
                                        </p:attrNameLst>
                                      </p:cBhvr>
                                      <p:tavLst>
                                        <p:tav tm="0">
                                          <p:val>
                                            <p:strVal val="#ppt_h"/>
                                          </p:val>
                                        </p:tav>
                                        <p:tav tm="100000">
                                          <p:val>
                                            <p:strVal val="#ppt_h"/>
                                          </p:val>
                                        </p:tav>
                                      </p:tavLst>
                                    </p:anim>
                                    <p:animEffect transition="in" filter="fade">
                                      <p:cBhvr>
                                        <p:cTn id="27" dur="750"/>
                                        <p:tgtEl>
                                          <p:spTgt spid="21"/>
                                        </p:tgtEl>
                                      </p:cBhvr>
                                    </p:animEffect>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750"/>
                                        <p:tgtEl>
                                          <p:spTgt spid="14"/>
                                        </p:tgtEl>
                                      </p:cBhvr>
                                    </p:animEffect>
                                    <p:anim calcmode="lin" valueType="num">
                                      <p:cBhvr>
                                        <p:cTn id="32" dur="750" fill="hold"/>
                                        <p:tgtEl>
                                          <p:spTgt spid="14"/>
                                        </p:tgtEl>
                                        <p:attrNameLst>
                                          <p:attrName>ppt_x</p:attrName>
                                        </p:attrNameLst>
                                      </p:cBhvr>
                                      <p:tavLst>
                                        <p:tav tm="0">
                                          <p:val>
                                            <p:strVal val="#ppt_x"/>
                                          </p:val>
                                        </p:tav>
                                        <p:tav tm="100000">
                                          <p:val>
                                            <p:strVal val="#ppt_x"/>
                                          </p:val>
                                        </p:tav>
                                      </p:tavLst>
                                    </p:anim>
                                    <p:anim calcmode="lin" valueType="num">
                                      <p:cBhvr>
                                        <p:cTn id="33" dur="750" fill="hold"/>
                                        <p:tgtEl>
                                          <p:spTgt spid="14"/>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55" presetClass="entr" presetSubtype="0" fill="hold" grpId="0" nodeType="after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p:cTn id="37" dur="750" fill="hold"/>
                                        <p:tgtEl>
                                          <p:spTgt spid="22"/>
                                        </p:tgtEl>
                                        <p:attrNameLst>
                                          <p:attrName>ppt_w</p:attrName>
                                        </p:attrNameLst>
                                      </p:cBhvr>
                                      <p:tavLst>
                                        <p:tav tm="0">
                                          <p:val>
                                            <p:strVal val="#ppt_w*0.70"/>
                                          </p:val>
                                        </p:tav>
                                        <p:tav tm="100000">
                                          <p:val>
                                            <p:strVal val="#ppt_w"/>
                                          </p:val>
                                        </p:tav>
                                      </p:tavLst>
                                    </p:anim>
                                    <p:anim calcmode="lin" valueType="num">
                                      <p:cBhvr>
                                        <p:cTn id="38" dur="750" fill="hold"/>
                                        <p:tgtEl>
                                          <p:spTgt spid="22"/>
                                        </p:tgtEl>
                                        <p:attrNameLst>
                                          <p:attrName>ppt_h</p:attrName>
                                        </p:attrNameLst>
                                      </p:cBhvr>
                                      <p:tavLst>
                                        <p:tav tm="0">
                                          <p:val>
                                            <p:strVal val="#ppt_h"/>
                                          </p:val>
                                        </p:tav>
                                        <p:tav tm="100000">
                                          <p:val>
                                            <p:strVal val="#ppt_h"/>
                                          </p:val>
                                        </p:tav>
                                      </p:tavLst>
                                    </p:anim>
                                    <p:animEffect transition="in" filter="fade">
                                      <p:cBhvr>
                                        <p:cTn id="39" dur="750"/>
                                        <p:tgtEl>
                                          <p:spTgt spid="22"/>
                                        </p:tgtEl>
                                      </p:cBhvr>
                                    </p:animEffect>
                                  </p:childTnLst>
                                </p:cTn>
                              </p:par>
                            </p:childTnLst>
                          </p:cTn>
                        </p:par>
                        <p:par>
                          <p:cTn id="40" fill="hold">
                            <p:stCondLst>
                              <p:cond delay="6000"/>
                            </p:stCondLst>
                            <p:childTnLst>
                              <p:par>
                                <p:cTn id="41" presetID="55" presetClass="entr" presetSubtype="0" fill="hold" grpId="0" nodeType="after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p:cTn id="43" dur="750" fill="hold"/>
                                        <p:tgtEl>
                                          <p:spTgt spid="23"/>
                                        </p:tgtEl>
                                        <p:attrNameLst>
                                          <p:attrName>ppt_w</p:attrName>
                                        </p:attrNameLst>
                                      </p:cBhvr>
                                      <p:tavLst>
                                        <p:tav tm="0">
                                          <p:val>
                                            <p:strVal val="#ppt_w*0.70"/>
                                          </p:val>
                                        </p:tav>
                                        <p:tav tm="100000">
                                          <p:val>
                                            <p:strVal val="#ppt_w"/>
                                          </p:val>
                                        </p:tav>
                                      </p:tavLst>
                                    </p:anim>
                                    <p:anim calcmode="lin" valueType="num">
                                      <p:cBhvr>
                                        <p:cTn id="44" dur="750" fill="hold"/>
                                        <p:tgtEl>
                                          <p:spTgt spid="23"/>
                                        </p:tgtEl>
                                        <p:attrNameLst>
                                          <p:attrName>ppt_h</p:attrName>
                                        </p:attrNameLst>
                                      </p:cBhvr>
                                      <p:tavLst>
                                        <p:tav tm="0">
                                          <p:val>
                                            <p:strVal val="#ppt_h"/>
                                          </p:val>
                                        </p:tav>
                                        <p:tav tm="100000">
                                          <p:val>
                                            <p:strVal val="#ppt_h"/>
                                          </p:val>
                                        </p:tav>
                                      </p:tavLst>
                                    </p:anim>
                                    <p:animEffect transition="in" filter="fade">
                                      <p:cBhvr>
                                        <p:cTn id="45" dur="750"/>
                                        <p:tgtEl>
                                          <p:spTgt spid="23"/>
                                        </p:tgtEl>
                                      </p:cBhvr>
                                    </p:animEffect>
                                  </p:childTnLst>
                                </p:cTn>
                              </p:par>
                            </p:childTnLst>
                          </p:cTn>
                        </p:par>
                        <p:par>
                          <p:cTn id="46" fill="hold">
                            <p:stCondLst>
                              <p:cond delay="7000"/>
                            </p:stCondLst>
                            <p:childTnLst>
                              <p:par>
                                <p:cTn id="47" presetID="42" presetClass="entr" presetSubtype="0" fill="hold" nodeType="after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750"/>
                                        <p:tgtEl>
                                          <p:spTgt spid="25"/>
                                        </p:tgtEl>
                                      </p:cBhvr>
                                    </p:animEffect>
                                    <p:anim calcmode="lin" valueType="num">
                                      <p:cBhvr>
                                        <p:cTn id="50" dur="750" fill="hold"/>
                                        <p:tgtEl>
                                          <p:spTgt spid="25"/>
                                        </p:tgtEl>
                                        <p:attrNameLst>
                                          <p:attrName>ppt_x</p:attrName>
                                        </p:attrNameLst>
                                      </p:cBhvr>
                                      <p:tavLst>
                                        <p:tav tm="0">
                                          <p:val>
                                            <p:strVal val="#ppt_x"/>
                                          </p:val>
                                        </p:tav>
                                        <p:tav tm="100000">
                                          <p:val>
                                            <p:strVal val="#ppt_x"/>
                                          </p:val>
                                        </p:tav>
                                      </p:tavLst>
                                    </p:anim>
                                    <p:anim calcmode="lin" valueType="num">
                                      <p:cBhvr>
                                        <p:cTn id="51" dur="750" fill="hold"/>
                                        <p:tgtEl>
                                          <p:spTgt spid="25"/>
                                        </p:tgtEl>
                                        <p:attrNameLst>
                                          <p:attrName>ppt_y</p:attrName>
                                        </p:attrNameLst>
                                      </p:cBhvr>
                                      <p:tavLst>
                                        <p:tav tm="0">
                                          <p:val>
                                            <p:strVal val="#ppt_y+.1"/>
                                          </p:val>
                                        </p:tav>
                                        <p:tav tm="100000">
                                          <p:val>
                                            <p:strVal val="#ppt_y"/>
                                          </p:val>
                                        </p:tav>
                                      </p:tavLst>
                                    </p:anim>
                                  </p:childTnLst>
                                </p:cTn>
                              </p:par>
                            </p:childTnLst>
                          </p:cTn>
                        </p:par>
                        <p:par>
                          <p:cTn id="52" fill="hold">
                            <p:stCondLst>
                              <p:cond delay="8000"/>
                            </p:stCondLst>
                            <p:childTnLst>
                              <p:par>
                                <p:cTn id="53" presetID="42" presetClass="entr" presetSubtype="0" fill="hold" nodeType="after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750"/>
                                        <p:tgtEl>
                                          <p:spTgt spid="17"/>
                                        </p:tgtEl>
                                      </p:cBhvr>
                                    </p:animEffect>
                                    <p:anim calcmode="lin" valueType="num">
                                      <p:cBhvr>
                                        <p:cTn id="56" dur="750" fill="hold"/>
                                        <p:tgtEl>
                                          <p:spTgt spid="17"/>
                                        </p:tgtEl>
                                        <p:attrNameLst>
                                          <p:attrName>ppt_x</p:attrName>
                                        </p:attrNameLst>
                                      </p:cBhvr>
                                      <p:tavLst>
                                        <p:tav tm="0">
                                          <p:val>
                                            <p:strVal val="#ppt_x"/>
                                          </p:val>
                                        </p:tav>
                                        <p:tav tm="100000">
                                          <p:val>
                                            <p:strVal val="#ppt_x"/>
                                          </p:val>
                                        </p:tav>
                                      </p:tavLst>
                                    </p:anim>
                                    <p:anim calcmode="lin" valueType="num">
                                      <p:cBhvr>
                                        <p:cTn id="57" dur="750" fill="hold"/>
                                        <p:tgtEl>
                                          <p:spTgt spid="17"/>
                                        </p:tgtEl>
                                        <p:attrNameLst>
                                          <p:attrName>ppt_y</p:attrName>
                                        </p:attrNameLst>
                                      </p:cBhvr>
                                      <p:tavLst>
                                        <p:tav tm="0">
                                          <p:val>
                                            <p:strVal val="#ppt_y+.1"/>
                                          </p:val>
                                        </p:tav>
                                        <p:tav tm="100000">
                                          <p:val>
                                            <p:strVal val="#ppt_y"/>
                                          </p:val>
                                        </p:tav>
                                      </p:tavLst>
                                    </p:anim>
                                  </p:childTnLst>
                                </p:cTn>
                              </p:par>
                            </p:childTnLst>
                          </p:cTn>
                        </p:par>
                        <p:par>
                          <p:cTn id="58" fill="hold">
                            <p:stCondLst>
                              <p:cond delay="9000"/>
                            </p:stCondLst>
                            <p:childTnLst>
                              <p:par>
                                <p:cTn id="59" presetID="55" presetClass="entr" presetSubtype="0" fill="hold" grpId="0" nodeType="afterEffect">
                                  <p:stCondLst>
                                    <p:cond delay="0"/>
                                  </p:stCondLst>
                                  <p:childTnLst>
                                    <p:set>
                                      <p:cBhvr>
                                        <p:cTn id="60" dur="1" fill="hold">
                                          <p:stCondLst>
                                            <p:cond delay="0"/>
                                          </p:stCondLst>
                                        </p:cTn>
                                        <p:tgtEl>
                                          <p:spTgt spid="24"/>
                                        </p:tgtEl>
                                        <p:attrNameLst>
                                          <p:attrName>style.visibility</p:attrName>
                                        </p:attrNameLst>
                                      </p:cBhvr>
                                      <p:to>
                                        <p:strVal val="visible"/>
                                      </p:to>
                                    </p:set>
                                    <p:anim calcmode="lin" valueType="num">
                                      <p:cBhvr>
                                        <p:cTn id="61" dur="750" fill="hold"/>
                                        <p:tgtEl>
                                          <p:spTgt spid="24"/>
                                        </p:tgtEl>
                                        <p:attrNameLst>
                                          <p:attrName>ppt_w</p:attrName>
                                        </p:attrNameLst>
                                      </p:cBhvr>
                                      <p:tavLst>
                                        <p:tav tm="0">
                                          <p:val>
                                            <p:strVal val="#ppt_w*0.70"/>
                                          </p:val>
                                        </p:tav>
                                        <p:tav tm="100000">
                                          <p:val>
                                            <p:strVal val="#ppt_w"/>
                                          </p:val>
                                        </p:tav>
                                      </p:tavLst>
                                    </p:anim>
                                    <p:anim calcmode="lin" valueType="num">
                                      <p:cBhvr>
                                        <p:cTn id="62" dur="750" fill="hold"/>
                                        <p:tgtEl>
                                          <p:spTgt spid="24"/>
                                        </p:tgtEl>
                                        <p:attrNameLst>
                                          <p:attrName>ppt_h</p:attrName>
                                        </p:attrNameLst>
                                      </p:cBhvr>
                                      <p:tavLst>
                                        <p:tav tm="0">
                                          <p:val>
                                            <p:strVal val="#ppt_h"/>
                                          </p:val>
                                        </p:tav>
                                        <p:tav tm="100000">
                                          <p:val>
                                            <p:strVal val="#ppt_h"/>
                                          </p:val>
                                        </p:tav>
                                      </p:tavLst>
                                    </p:anim>
                                    <p:animEffect transition="in" filter="fade">
                                      <p:cBhvr>
                                        <p:cTn id="63" dur="750"/>
                                        <p:tgtEl>
                                          <p:spTgt spid="24"/>
                                        </p:tgtEl>
                                      </p:cBhvr>
                                    </p:animEffect>
                                  </p:childTnLst>
                                </p:cTn>
                              </p:par>
                            </p:childTnLst>
                          </p:cTn>
                        </p:par>
                        <p:par>
                          <p:cTn id="64" fill="hold">
                            <p:stCondLst>
                              <p:cond delay="10000"/>
                            </p:stCondLst>
                            <p:childTnLst>
                              <p:par>
                                <p:cTn id="65" presetID="10" presetClass="entr" presetSubtype="0" fill="hold" nodeType="after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fade">
                                      <p:cBhvr>
                                        <p:cTn id="67" dur="75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4" grpId="0"/>
    </p:bldLst>
  </p:timing>
</p:sld>
</file>

<file path=ppt/theme/theme1.xml><?xml version="1.0" encoding="utf-8"?>
<a:theme xmlns:a="http://schemas.openxmlformats.org/drawingml/2006/main" name="更多模板请关注：亮亮图文旗舰店https://liangliangtuwen.tmall.co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3195</Words>
  <Application>WPS 演示</Application>
  <PresentationFormat>全屏显示(16:9)</PresentationFormat>
  <Paragraphs>705</Paragraphs>
  <Slides>40</Slides>
  <Notes>0</Notes>
  <HiddenSlides>0</HiddenSlides>
  <MMClips>1</MMClips>
  <ScaleCrop>false</ScaleCrop>
  <HeadingPairs>
    <vt:vector size="6" baseType="variant">
      <vt:variant>
        <vt:lpstr>已用的字体</vt:lpstr>
      </vt:variant>
      <vt:variant>
        <vt:i4>27</vt:i4>
      </vt:variant>
      <vt:variant>
        <vt:lpstr>主题</vt:lpstr>
      </vt:variant>
      <vt:variant>
        <vt:i4>2</vt:i4>
      </vt:variant>
      <vt:variant>
        <vt:lpstr>幻灯片标题</vt:lpstr>
      </vt:variant>
      <vt:variant>
        <vt:i4>40</vt:i4>
      </vt:variant>
    </vt:vector>
  </HeadingPairs>
  <TitlesOfParts>
    <vt:vector size="69" baseType="lpstr">
      <vt:lpstr>Arial</vt:lpstr>
      <vt:lpstr>宋体</vt:lpstr>
      <vt:lpstr>Wingdings</vt:lpstr>
      <vt:lpstr>汉仪雪君体繁</vt:lpstr>
      <vt:lpstr>叶根友毛笔行书2.0版</vt:lpstr>
      <vt:lpstr>方正准圆简体</vt:lpstr>
      <vt:lpstr>方正大标宋繁体</vt:lpstr>
      <vt:lpstr>方正楷体繁体</vt:lpstr>
      <vt:lpstr>方正粗圆简体</vt:lpstr>
      <vt:lpstr>方正隶二简体</vt:lpstr>
      <vt:lpstr>叶根友特色简体升级版</vt:lpstr>
      <vt:lpstr>方正黑体简体</vt:lpstr>
      <vt:lpstr>微软雅黑</vt:lpstr>
      <vt:lpstr>华文隶书</vt:lpstr>
      <vt:lpstr>隶书</vt:lpstr>
      <vt:lpstr>★日文毛笔</vt:lpstr>
      <vt:lpstr>方正古隶简体</vt:lpstr>
      <vt:lpstr>楷体</vt:lpstr>
      <vt:lpstr>Calibri</vt:lpstr>
      <vt:lpstr>楷体_GB2312</vt:lpstr>
      <vt:lpstr>Arial Unicode MS</vt:lpstr>
      <vt:lpstr>方正宋黑简体</vt:lpstr>
      <vt:lpstr>方正粗宋简体</vt:lpstr>
      <vt:lpstr>Calibri</vt:lpstr>
      <vt:lpstr>方正硬笔行书简体</vt:lpstr>
      <vt:lpstr>MS UI Gothic</vt:lpstr>
      <vt:lpstr>新宋体</vt:lpstr>
      <vt:lpstr>更多模板请关注：亮亮图文旗舰店https://liangliangtuwen.tmall.com</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更多模版：亮亮图文旗舰店https://liangliangtuwen.tmall.com</dc:subject>
  <dc:creator/>
  <cp:keywords>更多模版：亮亮图文旗舰店https:/liangliangtuwen.tmall.com</cp:keywords>
  <dc:description>更多模版：亮亮图文旗舰店https://liangliangtuwen.tmall.com</dc:description>
  <dcterms:created xsi:type="dcterms:W3CDTF">2016-05-09T03:28:00Z</dcterms:created>
  <dcterms:modified xsi:type="dcterms:W3CDTF">2017-12-08T05:13:51Z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2052-10.1.0.7023</vt:lpwstr>
  </property>
</Properties>
</file>