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4"/>
  </p:handoutMasterIdLst>
  <p:sldIdLst>
    <p:sldId id="453" r:id="rId3"/>
    <p:sldId id="454" r:id="rId5"/>
    <p:sldId id="455" r:id="rId6"/>
    <p:sldId id="456" r:id="rId7"/>
    <p:sldId id="333" r:id="rId8"/>
    <p:sldId id="457" r:id="rId9"/>
    <p:sldId id="458" r:id="rId10"/>
    <p:sldId id="463" r:id="rId11"/>
    <p:sldId id="464" r:id="rId12"/>
    <p:sldId id="465" r:id="rId13"/>
    <p:sldId id="459" r:id="rId14"/>
    <p:sldId id="466" r:id="rId15"/>
    <p:sldId id="467" r:id="rId16"/>
    <p:sldId id="468" r:id="rId17"/>
    <p:sldId id="469" r:id="rId18"/>
    <p:sldId id="470" r:id="rId19"/>
    <p:sldId id="471" r:id="rId20"/>
    <p:sldId id="460" r:id="rId21"/>
    <p:sldId id="472" r:id="rId22"/>
    <p:sldId id="473" r:id="rId23"/>
    <p:sldId id="474" r:id="rId24"/>
    <p:sldId id="475" r:id="rId25"/>
    <p:sldId id="476" r:id="rId26"/>
    <p:sldId id="461" r:id="rId27"/>
    <p:sldId id="477" r:id="rId28"/>
    <p:sldId id="478" r:id="rId29"/>
    <p:sldId id="479" r:id="rId30"/>
    <p:sldId id="480" r:id="rId31"/>
    <p:sldId id="481" r:id="rId32"/>
    <p:sldId id="482" r:id="rId33"/>
    <p:sldId id="483" r:id="rId34"/>
    <p:sldId id="484" r:id="rId35"/>
    <p:sldId id="462" r:id="rId36"/>
    <p:sldId id="485" r:id="rId37"/>
    <p:sldId id="486" r:id="rId38"/>
    <p:sldId id="487" r:id="rId39"/>
    <p:sldId id="488" r:id="rId40"/>
    <p:sldId id="489" r:id="rId41"/>
    <p:sldId id="490" r:id="rId42"/>
    <p:sldId id="491" r:id="rId43"/>
  </p:sldIdLst>
  <p:sldSz cx="9144000" cy="5144770"/>
  <p:notesSz cx="6858000" cy="9144000"/>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0F0E"/>
    <a:srgbClr val="8D3936"/>
    <a:srgbClr val="0D0505"/>
    <a:srgbClr val="864022"/>
    <a:srgbClr val="71C3E3"/>
    <a:srgbClr val="E71F19"/>
    <a:srgbClr val="62AB71"/>
    <a:srgbClr val="81BC8B"/>
    <a:srgbClr val="EAD88A"/>
    <a:srgbClr val="C59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p:scale>
          <a:sx n="100" d="100"/>
          <a:sy n="100" d="100"/>
        </p:scale>
        <p:origin x="690" y="98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F4C1A-99EE-491F-A4EE-D78D4CA6662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54530-C16A-4B22-8B39-4DA203C271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400300" algn="l" defTabSz="685165" rtl="0" eaLnBrk="1" latinLnBrk="0" hangingPunct="1">
      <a:defRPr sz="900" kern="1200">
        <a:solidFill>
          <a:schemeClr val="tx1"/>
        </a:solidFill>
        <a:latin typeface="+mn-lt"/>
        <a:ea typeface="+mn-ea"/>
        <a:cs typeface="+mn-cs"/>
      </a:defRPr>
    </a:lvl8pPr>
    <a:lvl9pPr marL="2743200"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a:prstGeom prst="rect">
            <a:avLst/>
          </a:prstGeo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2363"/>
            <a:ext cx="6858000" cy="1242205"/>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642"/>
            <a:ext cx="7886700" cy="326451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928"/>
            <a:ext cx="5800725" cy="436022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642"/>
            <a:ext cx="788670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a:prstGeom prst="rect">
            <a:avLst/>
          </a:prstGeo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3160"/>
            <a:ext cx="788670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642"/>
            <a:ext cx="388620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369642"/>
            <a:ext cx="3886200" cy="326451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1261"/>
            <a:ext cx="3868340"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1879386"/>
            <a:ext cx="3868340"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261261"/>
            <a:ext cx="3887391"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1879386"/>
            <a:ext cx="3887391" cy="276429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8" name="Footer Placeholder 7"/>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4" name="Footer Placeholder 3"/>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3" name="Footer Placeholder 2"/>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798"/>
            <a:ext cx="4629150"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4386" y="1"/>
            <a:ext cx="3489614" cy="12382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image" Target="../media/image10.png"/><Relationship Id="rId10" Type="http://schemas.microsoft.com/office/2007/relationships/media"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7.jpeg"/><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image" Target="../media/image14.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jpeg"/><Relationship Id="rId3" Type="http://schemas.openxmlformats.org/officeDocument/2006/relationships/image" Target="../media/image23.jpeg"/><Relationship Id="rId2" Type="http://schemas.openxmlformats.org/officeDocument/2006/relationships/image" Target="../media/image27.jpeg"/><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4386" y="2745576"/>
            <a:ext cx="3489613" cy="2399512"/>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38424"/>
            <a:ext cx="2671194" cy="250666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386" y="1"/>
            <a:ext cx="3489614" cy="1238250"/>
          </a:xfrm>
          <a:prstGeom prst="rect">
            <a:avLst/>
          </a:prstGeom>
        </p:spPr>
      </p:pic>
      <p:sp>
        <p:nvSpPr>
          <p:cNvPr id="8" name="文本框 7"/>
          <p:cNvSpPr txBox="1"/>
          <p:nvPr/>
        </p:nvSpPr>
        <p:spPr>
          <a:xfrm>
            <a:off x="1428750" y="981169"/>
            <a:ext cx="3009900" cy="1569660"/>
          </a:xfrm>
          <a:prstGeom prst="rect">
            <a:avLst/>
          </a:prstGeom>
          <a:noFill/>
        </p:spPr>
        <p:txBody>
          <a:bodyPr wrap="square" rtlCol="0">
            <a:spAutoFit/>
          </a:bodyPr>
          <a:lstStyle/>
          <a:p>
            <a:r>
              <a:rPr lang="zh-CN" altLang="en-US" sz="9600" smtClean="0">
                <a:blipFill>
                  <a:blip r:embed="rId5"/>
                  <a:stretch>
                    <a:fillRect/>
                  </a:stretch>
                </a:blipFill>
                <a:latin typeface="方正行楷简体" panose="03000509000000000000" pitchFamily="65" charset="-122"/>
                <a:ea typeface="方正行楷简体" panose="03000509000000000000" pitchFamily="65" charset="-122"/>
              </a:rPr>
              <a:t>传统</a:t>
            </a:r>
            <a:endParaRPr lang="zh-CN" altLang="en-US" sz="9600">
              <a:blipFill>
                <a:blip r:embed="rId5"/>
                <a:stretch>
                  <a:fillRect/>
                </a:stretch>
              </a:blipFill>
              <a:latin typeface="方正行楷简体" panose="03000509000000000000" pitchFamily="65" charset="-122"/>
              <a:ea typeface="方正行楷简体" panose="03000509000000000000" pitchFamily="65" charset="-122"/>
            </a:endParaRPr>
          </a:p>
        </p:txBody>
      </p:sp>
      <p:sp>
        <p:nvSpPr>
          <p:cNvPr id="9" name="文本框 8"/>
          <p:cNvSpPr txBox="1"/>
          <p:nvPr/>
        </p:nvSpPr>
        <p:spPr>
          <a:xfrm>
            <a:off x="3886200" y="1304334"/>
            <a:ext cx="5162550" cy="923330"/>
          </a:xfrm>
          <a:prstGeom prst="rect">
            <a:avLst/>
          </a:prstGeom>
          <a:noFill/>
        </p:spPr>
        <p:txBody>
          <a:bodyPr wrap="square" rtlCol="0">
            <a:spAutoFit/>
          </a:bodyPr>
          <a:lstStyle/>
          <a:p>
            <a:r>
              <a:rPr lang="zh-CN" altLang="en-US" sz="5400" smtClean="0">
                <a:blipFill>
                  <a:blip r:embed="rId5"/>
                  <a:stretch>
                    <a:fillRect/>
                  </a:stretch>
                </a:blipFill>
                <a:latin typeface="苏新诗古印宋简" panose="02010609000101010101" pitchFamily="49" charset="-122"/>
                <a:ea typeface="苏新诗古印宋简" panose="02010609000101010101" pitchFamily="49" charset="-122"/>
              </a:rPr>
              <a:t>中医养生</a:t>
            </a:r>
            <a:r>
              <a:rPr lang="en-US" altLang="zh-CN" sz="5400" smtClean="0">
                <a:blipFill>
                  <a:blip r:embed="rId5"/>
                  <a:stretch>
                    <a:fillRect/>
                  </a:stretch>
                </a:blipFill>
                <a:latin typeface="苏新诗古印宋简" panose="02010609000101010101" pitchFamily="49" charset="-122"/>
                <a:ea typeface="苏新诗古印宋简" panose="02010609000101010101" pitchFamily="49" charset="-122"/>
              </a:rPr>
              <a:t>PPT</a:t>
            </a:r>
            <a:endParaRPr lang="zh-CN" altLang="en-US" sz="540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10" name="文本框 9"/>
          <p:cNvSpPr txBox="1"/>
          <p:nvPr/>
        </p:nvSpPr>
        <p:spPr>
          <a:xfrm>
            <a:off x="2583721" y="2284687"/>
            <a:ext cx="4925595" cy="338554"/>
          </a:xfrm>
          <a:prstGeom prst="rect">
            <a:avLst/>
          </a:prstGeom>
          <a:noFill/>
        </p:spPr>
        <p:txBody>
          <a:bodyPr wrap="square" rtlCol="0">
            <a:spAutoFit/>
          </a:bodyPr>
          <a:lstStyle/>
          <a:p>
            <a:r>
              <a:rPr lang="zh-CN" altLang="en-US" sz="1600" smtClean="0">
                <a:solidFill>
                  <a:srgbClr val="864022"/>
                </a:solidFill>
                <a:latin typeface="华康布丁体W12" panose="040B0C09000000000000" pitchFamily="81" charset="-122"/>
                <a:ea typeface="华康布丁体W12" panose="040B0C09000000000000" pitchFamily="81" charset="-122"/>
              </a:rPr>
              <a:t>适用中医中药</a:t>
            </a:r>
            <a:r>
              <a:rPr lang="en-US" altLang="zh-CN" sz="1600" smtClean="0">
                <a:solidFill>
                  <a:srgbClr val="864022"/>
                </a:solidFill>
                <a:latin typeface="华康布丁体W12" panose="040B0C09000000000000" pitchFamily="81" charset="-122"/>
                <a:ea typeface="华康布丁体W12" panose="040B0C09000000000000" pitchFamily="81" charset="-122"/>
              </a:rPr>
              <a:t>/</a:t>
            </a:r>
            <a:r>
              <a:rPr lang="zh-CN" altLang="en-US" sz="1600" smtClean="0">
                <a:solidFill>
                  <a:srgbClr val="864022"/>
                </a:solidFill>
                <a:latin typeface="华康布丁体W12" panose="040B0C09000000000000" pitchFamily="81" charset="-122"/>
                <a:ea typeface="华康布丁体W12" panose="040B0C09000000000000" pitchFamily="81" charset="-122"/>
              </a:rPr>
              <a:t>保健养生</a:t>
            </a:r>
            <a:r>
              <a:rPr lang="en-US" altLang="zh-CN" sz="1600" smtClean="0">
                <a:solidFill>
                  <a:srgbClr val="864022"/>
                </a:solidFill>
                <a:latin typeface="华康布丁体W12" panose="040B0C09000000000000" pitchFamily="81" charset="-122"/>
                <a:ea typeface="华康布丁体W12" panose="040B0C09000000000000" pitchFamily="81" charset="-122"/>
              </a:rPr>
              <a:t>/</a:t>
            </a:r>
            <a:r>
              <a:rPr lang="zh-CN" altLang="en-US" sz="1600">
                <a:solidFill>
                  <a:srgbClr val="864022"/>
                </a:solidFill>
                <a:latin typeface="华康布丁体W12" panose="040B0C09000000000000" pitchFamily="81" charset="-122"/>
                <a:ea typeface="华康布丁体W12" panose="040B0C09000000000000" pitchFamily="81" charset="-122"/>
              </a:rPr>
              <a:t>老师说课</a:t>
            </a:r>
            <a:r>
              <a:rPr lang="en-US" altLang="zh-CN" sz="1600" smtClean="0">
                <a:solidFill>
                  <a:srgbClr val="864022"/>
                </a:solidFill>
                <a:latin typeface="华康布丁体W12" panose="040B0C09000000000000" pitchFamily="81" charset="-122"/>
                <a:ea typeface="华康布丁体W12" panose="040B0C09000000000000" pitchFamily="81" charset="-122"/>
              </a:rPr>
              <a:t>/</a:t>
            </a:r>
            <a:r>
              <a:rPr lang="zh-CN" altLang="en-US" sz="1600" smtClean="0">
                <a:solidFill>
                  <a:srgbClr val="864022"/>
                </a:solidFill>
                <a:latin typeface="华康布丁体W12" panose="040B0C09000000000000" pitchFamily="81" charset="-122"/>
                <a:ea typeface="华康布丁体W12" panose="040B0C09000000000000" pitchFamily="81" charset="-122"/>
              </a:rPr>
              <a:t>培训课件</a:t>
            </a:r>
            <a:r>
              <a:rPr lang="en-US" altLang="zh-CN" sz="1600" smtClean="0">
                <a:solidFill>
                  <a:srgbClr val="864022"/>
                </a:solidFill>
                <a:latin typeface="华康布丁体W12" panose="040B0C09000000000000" pitchFamily="81" charset="-122"/>
                <a:ea typeface="华康布丁体W12" panose="040B0C09000000000000" pitchFamily="81" charset="-122"/>
              </a:rPr>
              <a:t>PPT</a:t>
            </a:r>
            <a:endParaRPr lang="zh-CN" altLang="en-US" sz="1600" dirty="0">
              <a:solidFill>
                <a:srgbClr val="864022"/>
              </a:solidFill>
              <a:latin typeface="华康布丁体W12" panose="040B0C09000000000000" pitchFamily="81" charset="-122"/>
              <a:ea typeface="华康布丁体W12" panose="040B0C09000000000000" pitchFamily="81" charset="-122"/>
            </a:endParaRPr>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9735" y="841159"/>
            <a:ext cx="1167929" cy="614605"/>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9945" y="3379752"/>
            <a:ext cx="1682499" cy="1002794"/>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4124" y="2729608"/>
            <a:ext cx="598915" cy="634961"/>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609" y="2729608"/>
            <a:ext cx="598915" cy="634961"/>
          </a:xfrm>
          <a:prstGeom prst="rect">
            <a:avLst/>
          </a:prstGeom>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9094" y="2729608"/>
            <a:ext cx="598915" cy="634961"/>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6579" y="2729608"/>
            <a:ext cx="598915" cy="634961"/>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064" y="2729608"/>
            <a:ext cx="598915" cy="634961"/>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1549" y="2729608"/>
            <a:ext cx="598915" cy="634961"/>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9034" y="2729608"/>
            <a:ext cx="598915" cy="634961"/>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6522" y="2729608"/>
            <a:ext cx="598915" cy="634961"/>
          </a:xfrm>
          <a:prstGeom prst="rect">
            <a:avLst/>
          </a:prstGeom>
        </p:spPr>
      </p:pic>
      <p:sp>
        <p:nvSpPr>
          <p:cNvPr id="22" name="文本框 21"/>
          <p:cNvSpPr txBox="1"/>
          <p:nvPr/>
        </p:nvSpPr>
        <p:spPr>
          <a:xfrm>
            <a:off x="2557325"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中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3" name="文本框 22"/>
          <p:cNvSpPr txBox="1"/>
          <p:nvPr/>
        </p:nvSpPr>
        <p:spPr>
          <a:xfrm>
            <a:off x="3145078"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华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4" name="文本框 23"/>
          <p:cNvSpPr txBox="1"/>
          <p:nvPr/>
        </p:nvSpPr>
        <p:spPr>
          <a:xfrm>
            <a:off x="3732831"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经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5" name="文本框 24"/>
          <p:cNvSpPr txBox="1"/>
          <p:nvPr/>
        </p:nvSpPr>
        <p:spPr>
          <a:xfrm>
            <a:off x="4320584"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典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6" name="文本框 25"/>
          <p:cNvSpPr txBox="1"/>
          <p:nvPr/>
        </p:nvSpPr>
        <p:spPr>
          <a:xfrm>
            <a:off x="4908337"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中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7" name="文本框 26"/>
          <p:cNvSpPr txBox="1"/>
          <p:nvPr/>
        </p:nvSpPr>
        <p:spPr>
          <a:xfrm>
            <a:off x="5496090"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医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8" name="文本框 27"/>
          <p:cNvSpPr txBox="1"/>
          <p:nvPr/>
        </p:nvSpPr>
        <p:spPr>
          <a:xfrm>
            <a:off x="6083843"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养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9" name="文本框 28"/>
          <p:cNvSpPr txBox="1"/>
          <p:nvPr/>
        </p:nvSpPr>
        <p:spPr>
          <a:xfrm>
            <a:off x="6671593"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生</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pic>
        <p:nvPicPr>
          <p:cNvPr id="30" name="轻音乐、轻音乐 - 望江南 - 欢快版 伴奏">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657225" y="-60959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500"/>
                            </p:stCondLst>
                            <p:childTnLst>
                              <p:par>
                                <p:cTn id="35" presetID="50" presetClass="entr" presetSubtype="0"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3"/>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par>
                          <p:cTn id="45" fill="hold">
                            <p:stCondLst>
                              <p:cond delay="5000"/>
                            </p:stCondLst>
                            <p:childTnLst>
                              <p:par>
                                <p:cTn id="46" presetID="35"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anim calcmode="lin" valueType="num">
                                      <p:cBhvr>
                                        <p:cTn id="49" dur="2000" fill="hold"/>
                                        <p:tgtEl>
                                          <p:spTgt spid="14"/>
                                        </p:tgtEl>
                                        <p:attrNameLst>
                                          <p:attrName>style.rotation</p:attrName>
                                        </p:attrNameLst>
                                      </p:cBhvr>
                                      <p:tavLst>
                                        <p:tav tm="0">
                                          <p:val>
                                            <p:fltVal val="720"/>
                                          </p:val>
                                        </p:tav>
                                        <p:tav tm="100000">
                                          <p:val>
                                            <p:fltVal val="0"/>
                                          </p:val>
                                        </p:tav>
                                      </p:tavLst>
                                    </p:anim>
                                    <p:anim calcmode="lin" valueType="num">
                                      <p:cBhvr>
                                        <p:cTn id="50" dur="2000" fill="hold"/>
                                        <p:tgtEl>
                                          <p:spTgt spid="14"/>
                                        </p:tgtEl>
                                        <p:attrNameLst>
                                          <p:attrName>ppt_h</p:attrName>
                                        </p:attrNameLst>
                                      </p:cBhvr>
                                      <p:tavLst>
                                        <p:tav tm="0">
                                          <p:val>
                                            <p:fltVal val="0"/>
                                          </p:val>
                                        </p:tav>
                                        <p:tav tm="100000">
                                          <p:val>
                                            <p:strVal val="#ppt_h"/>
                                          </p:val>
                                        </p:tav>
                                      </p:tavLst>
                                    </p:anim>
                                    <p:anim calcmode="lin" valueType="num">
                                      <p:cBhvr>
                                        <p:cTn id="51" dur="2000" fill="hold"/>
                                        <p:tgtEl>
                                          <p:spTgt spid="14"/>
                                        </p:tgtEl>
                                        <p:attrNameLst>
                                          <p:attrName>ppt_w</p:attrName>
                                        </p:attrNameLst>
                                      </p:cBhvr>
                                      <p:tavLst>
                                        <p:tav tm="0">
                                          <p:val>
                                            <p:fltVal val="0"/>
                                          </p:val>
                                        </p:tav>
                                        <p:tav tm="100000">
                                          <p:val>
                                            <p:strVal val="#ppt_w"/>
                                          </p:val>
                                        </p:tav>
                                      </p:tavLst>
                                    </p:anim>
                                  </p:childTnLst>
                                </p:cTn>
                              </p:par>
                              <p:par>
                                <p:cTn id="52" presetID="35"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000"/>
                                        <p:tgtEl>
                                          <p:spTgt spid="15"/>
                                        </p:tgtEl>
                                      </p:cBhvr>
                                    </p:animEffect>
                                    <p:anim calcmode="lin" valueType="num">
                                      <p:cBhvr>
                                        <p:cTn id="55" dur="2000" fill="hold"/>
                                        <p:tgtEl>
                                          <p:spTgt spid="15"/>
                                        </p:tgtEl>
                                        <p:attrNameLst>
                                          <p:attrName>style.rotation</p:attrName>
                                        </p:attrNameLst>
                                      </p:cBhvr>
                                      <p:tavLst>
                                        <p:tav tm="0">
                                          <p:val>
                                            <p:fltVal val="720"/>
                                          </p:val>
                                        </p:tav>
                                        <p:tav tm="100000">
                                          <p:val>
                                            <p:fltVal val="0"/>
                                          </p:val>
                                        </p:tav>
                                      </p:tavLst>
                                    </p:anim>
                                    <p:anim calcmode="lin" valueType="num">
                                      <p:cBhvr>
                                        <p:cTn id="56" dur="2000" fill="hold"/>
                                        <p:tgtEl>
                                          <p:spTgt spid="15"/>
                                        </p:tgtEl>
                                        <p:attrNameLst>
                                          <p:attrName>ppt_h</p:attrName>
                                        </p:attrNameLst>
                                      </p:cBhvr>
                                      <p:tavLst>
                                        <p:tav tm="0">
                                          <p:val>
                                            <p:fltVal val="0"/>
                                          </p:val>
                                        </p:tav>
                                        <p:tav tm="100000">
                                          <p:val>
                                            <p:strVal val="#ppt_h"/>
                                          </p:val>
                                        </p:tav>
                                      </p:tavLst>
                                    </p:anim>
                                    <p:anim calcmode="lin" valueType="num">
                                      <p:cBhvr>
                                        <p:cTn id="57" dur="2000" fill="hold"/>
                                        <p:tgtEl>
                                          <p:spTgt spid="15"/>
                                        </p:tgtEl>
                                        <p:attrNameLst>
                                          <p:attrName>ppt_w</p:attrName>
                                        </p:attrNameLst>
                                      </p:cBhvr>
                                      <p:tavLst>
                                        <p:tav tm="0">
                                          <p:val>
                                            <p:fltVal val="0"/>
                                          </p:val>
                                        </p:tav>
                                        <p:tav tm="100000">
                                          <p:val>
                                            <p:strVal val="#ppt_w"/>
                                          </p:val>
                                        </p:tav>
                                      </p:tavLst>
                                    </p:anim>
                                  </p:childTnLst>
                                </p:cTn>
                              </p:par>
                              <p:par>
                                <p:cTn id="58" presetID="35"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2000"/>
                                        <p:tgtEl>
                                          <p:spTgt spid="16"/>
                                        </p:tgtEl>
                                      </p:cBhvr>
                                    </p:animEffect>
                                    <p:anim calcmode="lin" valueType="num">
                                      <p:cBhvr>
                                        <p:cTn id="61" dur="2000" fill="hold"/>
                                        <p:tgtEl>
                                          <p:spTgt spid="16"/>
                                        </p:tgtEl>
                                        <p:attrNameLst>
                                          <p:attrName>style.rotation</p:attrName>
                                        </p:attrNameLst>
                                      </p:cBhvr>
                                      <p:tavLst>
                                        <p:tav tm="0">
                                          <p:val>
                                            <p:fltVal val="720"/>
                                          </p:val>
                                        </p:tav>
                                        <p:tav tm="100000">
                                          <p:val>
                                            <p:fltVal val="0"/>
                                          </p:val>
                                        </p:tav>
                                      </p:tavLst>
                                    </p:anim>
                                    <p:anim calcmode="lin" valueType="num">
                                      <p:cBhvr>
                                        <p:cTn id="62" dur="2000" fill="hold"/>
                                        <p:tgtEl>
                                          <p:spTgt spid="16"/>
                                        </p:tgtEl>
                                        <p:attrNameLst>
                                          <p:attrName>ppt_h</p:attrName>
                                        </p:attrNameLst>
                                      </p:cBhvr>
                                      <p:tavLst>
                                        <p:tav tm="0">
                                          <p:val>
                                            <p:fltVal val="0"/>
                                          </p:val>
                                        </p:tav>
                                        <p:tav tm="100000">
                                          <p:val>
                                            <p:strVal val="#ppt_h"/>
                                          </p:val>
                                        </p:tav>
                                      </p:tavLst>
                                    </p:anim>
                                    <p:anim calcmode="lin" valueType="num">
                                      <p:cBhvr>
                                        <p:cTn id="63" dur="2000" fill="hold"/>
                                        <p:tgtEl>
                                          <p:spTgt spid="16"/>
                                        </p:tgtEl>
                                        <p:attrNameLst>
                                          <p:attrName>ppt_w</p:attrName>
                                        </p:attrNameLst>
                                      </p:cBhvr>
                                      <p:tavLst>
                                        <p:tav tm="0">
                                          <p:val>
                                            <p:fltVal val="0"/>
                                          </p:val>
                                        </p:tav>
                                        <p:tav tm="100000">
                                          <p:val>
                                            <p:strVal val="#ppt_w"/>
                                          </p:val>
                                        </p:tav>
                                      </p:tavLst>
                                    </p:anim>
                                  </p:childTnLst>
                                </p:cTn>
                              </p:par>
                              <p:par>
                                <p:cTn id="64" presetID="3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000"/>
                                        <p:tgtEl>
                                          <p:spTgt spid="17"/>
                                        </p:tgtEl>
                                      </p:cBhvr>
                                    </p:animEffect>
                                    <p:anim calcmode="lin" valueType="num">
                                      <p:cBhvr>
                                        <p:cTn id="67" dur="2000" fill="hold"/>
                                        <p:tgtEl>
                                          <p:spTgt spid="17"/>
                                        </p:tgtEl>
                                        <p:attrNameLst>
                                          <p:attrName>style.rotation</p:attrName>
                                        </p:attrNameLst>
                                      </p:cBhvr>
                                      <p:tavLst>
                                        <p:tav tm="0">
                                          <p:val>
                                            <p:fltVal val="720"/>
                                          </p:val>
                                        </p:tav>
                                        <p:tav tm="100000">
                                          <p:val>
                                            <p:fltVal val="0"/>
                                          </p:val>
                                        </p:tav>
                                      </p:tavLst>
                                    </p:anim>
                                    <p:anim calcmode="lin" valueType="num">
                                      <p:cBhvr>
                                        <p:cTn id="68" dur="2000" fill="hold"/>
                                        <p:tgtEl>
                                          <p:spTgt spid="17"/>
                                        </p:tgtEl>
                                        <p:attrNameLst>
                                          <p:attrName>ppt_h</p:attrName>
                                        </p:attrNameLst>
                                      </p:cBhvr>
                                      <p:tavLst>
                                        <p:tav tm="0">
                                          <p:val>
                                            <p:fltVal val="0"/>
                                          </p:val>
                                        </p:tav>
                                        <p:tav tm="100000">
                                          <p:val>
                                            <p:strVal val="#ppt_h"/>
                                          </p:val>
                                        </p:tav>
                                      </p:tavLst>
                                    </p:anim>
                                    <p:anim calcmode="lin" valueType="num">
                                      <p:cBhvr>
                                        <p:cTn id="69" dur="2000" fill="hold"/>
                                        <p:tgtEl>
                                          <p:spTgt spid="17"/>
                                        </p:tgtEl>
                                        <p:attrNameLst>
                                          <p:attrName>ppt_w</p:attrName>
                                        </p:attrNameLst>
                                      </p:cBhvr>
                                      <p:tavLst>
                                        <p:tav tm="0">
                                          <p:val>
                                            <p:fltVal val="0"/>
                                          </p:val>
                                        </p:tav>
                                        <p:tav tm="100000">
                                          <p:val>
                                            <p:strVal val="#ppt_w"/>
                                          </p:val>
                                        </p:tav>
                                      </p:tavLst>
                                    </p:anim>
                                  </p:childTnLst>
                                </p:cTn>
                              </p:par>
                              <p:par>
                                <p:cTn id="70" presetID="35"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2000"/>
                                        <p:tgtEl>
                                          <p:spTgt spid="18"/>
                                        </p:tgtEl>
                                      </p:cBhvr>
                                    </p:animEffect>
                                    <p:anim calcmode="lin" valueType="num">
                                      <p:cBhvr>
                                        <p:cTn id="73" dur="2000" fill="hold"/>
                                        <p:tgtEl>
                                          <p:spTgt spid="18"/>
                                        </p:tgtEl>
                                        <p:attrNameLst>
                                          <p:attrName>style.rotation</p:attrName>
                                        </p:attrNameLst>
                                      </p:cBhvr>
                                      <p:tavLst>
                                        <p:tav tm="0">
                                          <p:val>
                                            <p:fltVal val="720"/>
                                          </p:val>
                                        </p:tav>
                                        <p:tav tm="100000">
                                          <p:val>
                                            <p:fltVal val="0"/>
                                          </p:val>
                                        </p:tav>
                                      </p:tavLst>
                                    </p:anim>
                                    <p:anim calcmode="lin" valueType="num">
                                      <p:cBhvr>
                                        <p:cTn id="74" dur="2000" fill="hold"/>
                                        <p:tgtEl>
                                          <p:spTgt spid="18"/>
                                        </p:tgtEl>
                                        <p:attrNameLst>
                                          <p:attrName>ppt_h</p:attrName>
                                        </p:attrNameLst>
                                      </p:cBhvr>
                                      <p:tavLst>
                                        <p:tav tm="0">
                                          <p:val>
                                            <p:fltVal val="0"/>
                                          </p:val>
                                        </p:tav>
                                        <p:tav tm="100000">
                                          <p:val>
                                            <p:strVal val="#ppt_h"/>
                                          </p:val>
                                        </p:tav>
                                      </p:tavLst>
                                    </p:anim>
                                    <p:anim calcmode="lin" valueType="num">
                                      <p:cBhvr>
                                        <p:cTn id="75" dur="2000" fill="hold"/>
                                        <p:tgtEl>
                                          <p:spTgt spid="18"/>
                                        </p:tgtEl>
                                        <p:attrNameLst>
                                          <p:attrName>ppt_w</p:attrName>
                                        </p:attrNameLst>
                                      </p:cBhvr>
                                      <p:tavLst>
                                        <p:tav tm="0">
                                          <p:val>
                                            <p:fltVal val="0"/>
                                          </p:val>
                                        </p:tav>
                                        <p:tav tm="100000">
                                          <p:val>
                                            <p:strVal val="#ppt_w"/>
                                          </p:val>
                                        </p:tav>
                                      </p:tavLst>
                                    </p:anim>
                                  </p:childTnLst>
                                </p:cTn>
                              </p:par>
                              <p:par>
                                <p:cTn id="76" presetID="35"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2000"/>
                                        <p:tgtEl>
                                          <p:spTgt spid="19"/>
                                        </p:tgtEl>
                                      </p:cBhvr>
                                    </p:animEffect>
                                    <p:anim calcmode="lin" valueType="num">
                                      <p:cBhvr>
                                        <p:cTn id="79" dur="2000" fill="hold"/>
                                        <p:tgtEl>
                                          <p:spTgt spid="19"/>
                                        </p:tgtEl>
                                        <p:attrNameLst>
                                          <p:attrName>style.rotation</p:attrName>
                                        </p:attrNameLst>
                                      </p:cBhvr>
                                      <p:tavLst>
                                        <p:tav tm="0">
                                          <p:val>
                                            <p:fltVal val="720"/>
                                          </p:val>
                                        </p:tav>
                                        <p:tav tm="100000">
                                          <p:val>
                                            <p:fltVal val="0"/>
                                          </p:val>
                                        </p:tav>
                                      </p:tavLst>
                                    </p:anim>
                                    <p:anim calcmode="lin" valueType="num">
                                      <p:cBhvr>
                                        <p:cTn id="80" dur="2000" fill="hold"/>
                                        <p:tgtEl>
                                          <p:spTgt spid="19"/>
                                        </p:tgtEl>
                                        <p:attrNameLst>
                                          <p:attrName>ppt_h</p:attrName>
                                        </p:attrNameLst>
                                      </p:cBhvr>
                                      <p:tavLst>
                                        <p:tav tm="0">
                                          <p:val>
                                            <p:fltVal val="0"/>
                                          </p:val>
                                        </p:tav>
                                        <p:tav tm="100000">
                                          <p:val>
                                            <p:strVal val="#ppt_h"/>
                                          </p:val>
                                        </p:tav>
                                      </p:tavLst>
                                    </p:anim>
                                    <p:anim calcmode="lin" valueType="num">
                                      <p:cBhvr>
                                        <p:cTn id="81" dur="2000" fill="hold"/>
                                        <p:tgtEl>
                                          <p:spTgt spid="19"/>
                                        </p:tgtEl>
                                        <p:attrNameLst>
                                          <p:attrName>ppt_w</p:attrName>
                                        </p:attrNameLst>
                                      </p:cBhvr>
                                      <p:tavLst>
                                        <p:tav tm="0">
                                          <p:val>
                                            <p:fltVal val="0"/>
                                          </p:val>
                                        </p:tav>
                                        <p:tav tm="100000">
                                          <p:val>
                                            <p:strVal val="#ppt_w"/>
                                          </p:val>
                                        </p:tav>
                                      </p:tavLst>
                                    </p:anim>
                                  </p:childTnLst>
                                </p:cTn>
                              </p:par>
                              <p:par>
                                <p:cTn id="82" presetID="35" presetClass="entr" presetSubtype="0" fill="hold"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2000"/>
                                        <p:tgtEl>
                                          <p:spTgt spid="20"/>
                                        </p:tgtEl>
                                      </p:cBhvr>
                                    </p:animEffect>
                                    <p:anim calcmode="lin" valueType="num">
                                      <p:cBhvr>
                                        <p:cTn id="85" dur="2000" fill="hold"/>
                                        <p:tgtEl>
                                          <p:spTgt spid="20"/>
                                        </p:tgtEl>
                                        <p:attrNameLst>
                                          <p:attrName>style.rotation</p:attrName>
                                        </p:attrNameLst>
                                      </p:cBhvr>
                                      <p:tavLst>
                                        <p:tav tm="0">
                                          <p:val>
                                            <p:fltVal val="720"/>
                                          </p:val>
                                        </p:tav>
                                        <p:tav tm="100000">
                                          <p:val>
                                            <p:fltVal val="0"/>
                                          </p:val>
                                        </p:tav>
                                      </p:tavLst>
                                    </p:anim>
                                    <p:anim calcmode="lin" valueType="num">
                                      <p:cBhvr>
                                        <p:cTn id="86" dur="2000" fill="hold"/>
                                        <p:tgtEl>
                                          <p:spTgt spid="20"/>
                                        </p:tgtEl>
                                        <p:attrNameLst>
                                          <p:attrName>ppt_h</p:attrName>
                                        </p:attrNameLst>
                                      </p:cBhvr>
                                      <p:tavLst>
                                        <p:tav tm="0">
                                          <p:val>
                                            <p:fltVal val="0"/>
                                          </p:val>
                                        </p:tav>
                                        <p:tav tm="100000">
                                          <p:val>
                                            <p:strVal val="#ppt_h"/>
                                          </p:val>
                                        </p:tav>
                                      </p:tavLst>
                                    </p:anim>
                                    <p:anim calcmode="lin" valueType="num">
                                      <p:cBhvr>
                                        <p:cTn id="87" dur="2000" fill="hold"/>
                                        <p:tgtEl>
                                          <p:spTgt spid="20"/>
                                        </p:tgtEl>
                                        <p:attrNameLst>
                                          <p:attrName>ppt_w</p:attrName>
                                        </p:attrNameLst>
                                      </p:cBhvr>
                                      <p:tavLst>
                                        <p:tav tm="0">
                                          <p:val>
                                            <p:fltVal val="0"/>
                                          </p:val>
                                        </p:tav>
                                        <p:tav tm="100000">
                                          <p:val>
                                            <p:strVal val="#ppt_w"/>
                                          </p:val>
                                        </p:tav>
                                      </p:tavLst>
                                    </p:anim>
                                  </p:childTnLst>
                                </p:cTn>
                              </p:par>
                              <p:par>
                                <p:cTn id="88" presetID="35"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2000"/>
                                        <p:tgtEl>
                                          <p:spTgt spid="21"/>
                                        </p:tgtEl>
                                      </p:cBhvr>
                                    </p:animEffect>
                                    <p:anim calcmode="lin" valueType="num">
                                      <p:cBhvr>
                                        <p:cTn id="91" dur="2000" fill="hold"/>
                                        <p:tgtEl>
                                          <p:spTgt spid="21"/>
                                        </p:tgtEl>
                                        <p:attrNameLst>
                                          <p:attrName>style.rotation</p:attrName>
                                        </p:attrNameLst>
                                      </p:cBhvr>
                                      <p:tavLst>
                                        <p:tav tm="0">
                                          <p:val>
                                            <p:fltVal val="720"/>
                                          </p:val>
                                        </p:tav>
                                        <p:tav tm="100000">
                                          <p:val>
                                            <p:fltVal val="0"/>
                                          </p:val>
                                        </p:tav>
                                      </p:tavLst>
                                    </p:anim>
                                    <p:anim calcmode="lin" valueType="num">
                                      <p:cBhvr>
                                        <p:cTn id="92" dur="2000" fill="hold"/>
                                        <p:tgtEl>
                                          <p:spTgt spid="21"/>
                                        </p:tgtEl>
                                        <p:attrNameLst>
                                          <p:attrName>ppt_h</p:attrName>
                                        </p:attrNameLst>
                                      </p:cBhvr>
                                      <p:tavLst>
                                        <p:tav tm="0">
                                          <p:val>
                                            <p:fltVal val="0"/>
                                          </p:val>
                                        </p:tav>
                                        <p:tav tm="100000">
                                          <p:val>
                                            <p:strVal val="#ppt_h"/>
                                          </p:val>
                                        </p:tav>
                                      </p:tavLst>
                                    </p:anim>
                                    <p:anim calcmode="lin" valueType="num">
                                      <p:cBhvr>
                                        <p:cTn id="93" dur="2000" fill="hold"/>
                                        <p:tgtEl>
                                          <p:spTgt spid="21"/>
                                        </p:tgtEl>
                                        <p:attrNameLst>
                                          <p:attrName>ppt_w</p:attrName>
                                        </p:attrNameLst>
                                      </p:cBhvr>
                                      <p:tavLst>
                                        <p:tav tm="0">
                                          <p:val>
                                            <p:fltVal val="0"/>
                                          </p:val>
                                        </p:tav>
                                        <p:tav tm="100000">
                                          <p:val>
                                            <p:strVal val="#ppt_w"/>
                                          </p:val>
                                        </p:tav>
                                      </p:tavLst>
                                    </p:anim>
                                  </p:childTnLst>
                                </p:cTn>
                              </p:par>
                              <p:par>
                                <p:cTn id="94" presetID="35"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2000"/>
                                        <p:tgtEl>
                                          <p:spTgt spid="22"/>
                                        </p:tgtEl>
                                      </p:cBhvr>
                                    </p:animEffect>
                                    <p:anim calcmode="lin" valueType="num">
                                      <p:cBhvr>
                                        <p:cTn id="97" dur="2000" fill="hold"/>
                                        <p:tgtEl>
                                          <p:spTgt spid="22"/>
                                        </p:tgtEl>
                                        <p:attrNameLst>
                                          <p:attrName>style.rotation</p:attrName>
                                        </p:attrNameLst>
                                      </p:cBhvr>
                                      <p:tavLst>
                                        <p:tav tm="0">
                                          <p:val>
                                            <p:fltVal val="720"/>
                                          </p:val>
                                        </p:tav>
                                        <p:tav tm="100000">
                                          <p:val>
                                            <p:fltVal val="0"/>
                                          </p:val>
                                        </p:tav>
                                      </p:tavLst>
                                    </p:anim>
                                    <p:anim calcmode="lin" valueType="num">
                                      <p:cBhvr>
                                        <p:cTn id="98" dur="2000" fill="hold"/>
                                        <p:tgtEl>
                                          <p:spTgt spid="22"/>
                                        </p:tgtEl>
                                        <p:attrNameLst>
                                          <p:attrName>ppt_h</p:attrName>
                                        </p:attrNameLst>
                                      </p:cBhvr>
                                      <p:tavLst>
                                        <p:tav tm="0">
                                          <p:val>
                                            <p:fltVal val="0"/>
                                          </p:val>
                                        </p:tav>
                                        <p:tav tm="100000">
                                          <p:val>
                                            <p:strVal val="#ppt_h"/>
                                          </p:val>
                                        </p:tav>
                                      </p:tavLst>
                                    </p:anim>
                                    <p:anim calcmode="lin" valueType="num">
                                      <p:cBhvr>
                                        <p:cTn id="99" dur="2000" fill="hold"/>
                                        <p:tgtEl>
                                          <p:spTgt spid="22"/>
                                        </p:tgtEl>
                                        <p:attrNameLst>
                                          <p:attrName>ppt_w</p:attrName>
                                        </p:attrNameLst>
                                      </p:cBhvr>
                                      <p:tavLst>
                                        <p:tav tm="0">
                                          <p:val>
                                            <p:fltVal val="0"/>
                                          </p:val>
                                        </p:tav>
                                        <p:tav tm="100000">
                                          <p:val>
                                            <p:strVal val="#ppt_w"/>
                                          </p:val>
                                        </p:tav>
                                      </p:tavLst>
                                    </p:anim>
                                  </p:childTnLst>
                                </p:cTn>
                              </p:par>
                              <p:par>
                                <p:cTn id="100" presetID="35" presetClass="entr" presetSubtype="0"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2000"/>
                                        <p:tgtEl>
                                          <p:spTgt spid="23"/>
                                        </p:tgtEl>
                                      </p:cBhvr>
                                    </p:animEffect>
                                    <p:anim calcmode="lin" valueType="num">
                                      <p:cBhvr>
                                        <p:cTn id="103" dur="2000" fill="hold"/>
                                        <p:tgtEl>
                                          <p:spTgt spid="23"/>
                                        </p:tgtEl>
                                        <p:attrNameLst>
                                          <p:attrName>style.rotation</p:attrName>
                                        </p:attrNameLst>
                                      </p:cBhvr>
                                      <p:tavLst>
                                        <p:tav tm="0">
                                          <p:val>
                                            <p:fltVal val="720"/>
                                          </p:val>
                                        </p:tav>
                                        <p:tav tm="100000">
                                          <p:val>
                                            <p:fltVal val="0"/>
                                          </p:val>
                                        </p:tav>
                                      </p:tavLst>
                                    </p:anim>
                                    <p:anim calcmode="lin" valueType="num">
                                      <p:cBhvr>
                                        <p:cTn id="104" dur="2000" fill="hold"/>
                                        <p:tgtEl>
                                          <p:spTgt spid="23"/>
                                        </p:tgtEl>
                                        <p:attrNameLst>
                                          <p:attrName>ppt_h</p:attrName>
                                        </p:attrNameLst>
                                      </p:cBhvr>
                                      <p:tavLst>
                                        <p:tav tm="0">
                                          <p:val>
                                            <p:fltVal val="0"/>
                                          </p:val>
                                        </p:tav>
                                        <p:tav tm="100000">
                                          <p:val>
                                            <p:strVal val="#ppt_h"/>
                                          </p:val>
                                        </p:tav>
                                      </p:tavLst>
                                    </p:anim>
                                    <p:anim calcmode="lin" valueType="num">
                                      <p:cBhvr>
                                        <p:cTn id="105" dur="2000" fill="hold"/>
                                        <p:tgtEl>
                                          <p:spTgt spid="23"/>
                                        </p:tgtEl>
                                        <p:attrNameLst>
                                          <p:attrName>ppt_w</p:attrName>
                                        </p:attrNameLst>
                                      </p:cBhvr>
                                      <p:tavLst>
                                        <p:tav tm="0">
                                          <p:val>
                                            <p:fltVal val="0"/>
                                          </p:val>
                                        </p:tav>
                                        <p:tav tm="100000">
                                          <p:val>
                                            <p:strVal val="#ppt_w"/>
                                          </p:val>
                                        </p:tav>
                                      </p:tavLst>
                                    </p:anim>
                                  </p:childTnLst>
                                </p:cTn>
                              </p:par>
                              <p:par>
                                <p:cTn id="106" presetID="35" presetClass="entr" presetSubtype="0"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2000"/>
                                        <p:tgtEl>
                                          <p:spTgt spid="24"/>
                                        </p:tgtEl>
                                      </p:cBhvr>
                                    </p:animEffect>
                                    <p:anim calcmode="lin" valueType="num">
                                      <p:cBhvr>
                                        <p:cTn id="109" dur="2000" fill="hold"/>
                                        <p:tgtEl>
                                          <p:spTgt spid="24"/>
                                        </p:tgtEl>
                                        <p:attrNameLst>
                                          <p:attrName>style.rotation</p:attrName>
                                        </p:attrNameLst>
                                      </p:cBhvr>
                                      <p:tavLst>
                                        <p:tav tm="0">
                                          <p:val>
                                            <p:fltVal val="720"/>
                                          </p:val>
                                        </p:tav>
                                        <p:tav tm="100000">
                                          <p:val>
                                            <p:fltVal val="0"/>
                                          </p:val>
                                        </p:tav>
                                      </p:tavLst>
                                    </p:anim>
                                    <p:anim calcmode="lin" valueType="num">
                                      <p:cBhvr>
                                        <p:cTn id="110" dur="2000" fill="hold"/>
                                        <p:tgtEl>
                                          <p:spTgt spid="24"/>
                                        </p:tgtEl>
                                        <p:attrNameLst>
                                          <p:attrName>ppt_h</p:attrName>
                                        </p:attrNameLst>
                                      </p:cBhvr>
                                      <p:tavLst>
                                        <p:tav tm="0">
                                          <p:val>
                                            <p:fltVal val="0"/>
                                          </p:val>
                                        </p:tav>
                                        <p:tav tm="100000">
                                          <p:val>
                                            <p:strVal val="#ppt_h"/>
                                          </p:val>
                                        </p:tav>
                                      </p:tavLst>
                                    </p:anim>
                                    <p:anim calcmode="lin" valueType="num">
                                      <p:cBhvr>
                                        <p:cTn id="111" dur="2000" fill="hold"/>
                                        <p:tgtEl>
                                          <p:spTgt spid="24"/>
                                        </p:tgtEl>
                                        <p:attrNameLst>
                                          <p:attrName>ppt_w</p:attrName>
                                        </p:attrNameLst>
                                      </p:cBhvr>
                                      <p:tavLst>
                                        <p:tav tm="0">
                                          <p:val>
                                            <p:fltVal val="0"/>
                                          </p:val>
                                        </p:tav>
                                        <p:tav tm="100000">
                                          <p:val>
                                            <p:strVal val="#ppt_w"/>
                                          </p:val>
                                        </p:tav>
                                      </p:tavLst>
                                    </p:anim>
                                  </p:childTnLst>
                                </p:cTn>
                              </p:par>
                              <p:par>
                                <p:cTn id="112" presetID="35" presetClass="entr" presetSubtype="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2000"/>
                                        <p:tgtEl>
                                          <p:spTgt spid="25"/>
                                        </p:tgtEl>
                                      </p:cBhvr>
                                    </p:animEffect>
                                    <p:anim calcmode="lin" valueType="num">
                                      <p:cBhvr>
                                        <p:cTn id="115" dur="2000" fill="hold"/>
                                        <p:tgtEl>
                                          <p:spTgt spid="25"/>
                                        </p:tgtEl>
                                        <p:attrNameLst>
                                          <p:attrName>style.rotation</p:attrName>
                                        </p:attrNameLst>
                                      </p:cBhvr>
                                      <p:tavLst>
                                        <p:tav tm="0">
                                          <p:val>
                                            <p:fltVal val="720"/>
                                          </p:val>
                                        </p:tav>
                                        <p:tav tm="100000">
                                          <p:val>
                                            <p:fltVal val="0"/>
                                          </p:val>
                                        </p:tav>
                                      </p:tavLst>
                                    </p:anim>
                                    <p:anim calcmode="lin" valueType="num">
                                      <p:cBhvr>
                                        <p:cTn id="116" dur="2000" fill="hold"/>
                                        <p:tgtEl>
                                          <p:spTgt spid="25"/>
                                        </p:tgtEl>
                                        <p:attrNameLst>
                                          <p:attrName>ppt_h</p:attrName>
                                        </p:attrNameLst>
                                      </p:cBhvr>
                                      <p:tavLst>
                                        <p:tav tm="0">
                                          <p:val>
                                            <p:fltVal val="0"/>
                                          </p:val>
                                        </p:tav>
                                        <p:tav tm="100000">
                                          <p:val>
                                            <p:strVal val="#ppt_h"/>
                                          </p:val>
                                        </p:tav>
                                      </p:tavLst>
                                    </p:anim>
                                    <p:anim calcmode="lin" valueType="num">
                                      <p:cBhvr>
                                        <p:cTn id="117" dur="2000" fill="hold"/>
                                        <p:tgtEl>
                                          <p:spTgt spid="25"/>
                                        </p:tgtEl>
                                        <p:attrNameLst>
                                          <p:attrName>ppt_w</p:attrName>
                                        </p:attrNameLst>
                                      </p:cBhvr>
                                      <p:tavLst>
                                        <p:tav tm="0">
                                          <p:val>
                                            <p:fltVal val="0"/>
                                          </p:val>
                                        </p:tav>
                                        <p:tav tm="100000">
                                          <p:val>
                                            <p:strVal val="#ppt_w"/>
                                          </p:val>
                                        </p:tav>
                                      </p:tavLst>
                                    </p:anim>
                                  </p:childTnLst>
                                </p:cTn>
                              </p:par>
                              <p:par>
                                <p:cTn id="118" presetID="35"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2000"/>
                                        <p:tgtEl>
                                          <p:spTgt spid="26"/>
                                        </p:tgtEl>
                                      </p:cBhvr>
                                    </p:animEffect>
                                    <p:anim calcmode="lin" valueType="num">
                                      <p:cBhvr>
                                        <p:cTn id="121" dur="2000" fill="hold"/>
                                        <p:tgtEl>
                                          <p:spTgt spid="26"/>
                                        </p:tgtEl>
                                        <p:attrNameLst>
                                          <p:attrName>style.rotation</p:attrName>
                                        </p:attrNameLst>
                                      </p:cBhvr>
                                      <p:tavLst>
                                        <p:tav tm="0">
                                          <p:val>
                                            <p:fltVal val="720"/>
                                          </p:val>
                                        </p:tav>
                                        <p:tav tm="100000">
                                          <p:val>
                                            <p:fltVal val="0"/>
                                          </p:val>
                                        </p:tav>
                                      </p:tavLst>
                                    </p:anim>
                                    <p:anim calcmode="lin" valueType="num">
                                      <p:cBhvr>
                                        <p:cTn id="122" dur="2000" fill="hold"/>
                                        <p:tgtEl>
                                          <p:spTgt spid="26"/>
                                        </p:tgtEl>
                                        <p:attrNameLst>
                                          <p:attrName>ppt_h</p:attrName>
                                        </p:attrNameLst>
                                      </p:cBhvr>
                                      <p:tavLst>
                                        <p:tav tm="0">
                                          <p:val>
                                            <p:fltVal val="0"/>
                                          </p:val>
                                        </p:tav>
                                        <p:tav tm="100000">
                                          <p:val>
                                            <p:strVal val="#ppt_h"/>
                                          </p:val>
                                        </p:tav>
                                      </p:tavLst>
                                    </p:anim>
                                    <p:anim calcmode="lin" valueType="num">
                                      <p:cBhvr>
                                        <p:cTn id="123" dur="2000" fill="hold"/>
                                        <p:tgtEl>
                                          <p:spTgt spid="26"/>
                                        </p:tgtEl>
                                        <p:attrNameLst>
                                          <p:attrName>ppt_w</p:attrName>
                                        </p:attrNameLst>
                                      </p:cBhvr>
                                      <p:tavLst>
                                        <p:tav tm="0">
                                          <p:val>
                                            <p:fltVal val="0"/>
                                          </p:val>
                                        </p:tav>
                                        <p:tav tm="100000">
                                          <p:val>
                                            <p:strVal val="#ppt_w"/>
                                          </p:val>
                                        </p:tav>
                                      </p:tavLst>
                                    </p:anim>
                                  </p:childTnLst>
                                </p:cTn>
                              </p:par>
                              <p:par>
                                <p:cTn id="124" presetID="35" presetClass="entr" presetSubtype="0"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2000"/>
                                        <p:tgtEl>
                                          <p:spTgt spid="27"/>
                                        </p:tgtEl>
                                      </p:cBhvr>
                                    </p:animEffect>
                                    <p:anim calcmode="lin" valueType="num">
                                      <p:cBhvr>
                                        <p:cTn id="127" dur="2000" fill="hold"/>
                                        <p:tgtEl>
                                          <p:spTgt spid="27"/>
                                        </p:tgtEl>
                                        <p:attrNameLst>
                                          <p:attrName>style.rotation</p:attrName>
                                        </p:attrNameLst>
                                      </p:cBhvr>
                                      <p:tavLst>
                                        <p:tav tm="0">
                                          <p:val>
                                            <p:fltVal val="720"/>
                                          </p:val>
                                        </p:tav>
                                        <p:tav tm="100000">
                                          <p:val>
                                            <p:fltVal val="0"/>
                                          </p:val>
                                        </p:tav>
                                      </p:tavLst>
                                    </p:anim>
                                    <p:anim calcmode="lin" valueType="num">
                                      <p:cBhvr>
                                        <p:cTn id="128" dur="2000" fill="hold"/>
                                        <p:tgtEl>
                                          <p:spTgt spid="27"/>
                                        </p:tgtEl>
                                        <p:attrNameLst>
                                          <p:attrName>ppt_h</p:attrName>
                                        </p:attrNameLst>
                                      </p:cBhvr>
                                      <p:tavLst>
                                        <p:tav tm="0">
                                          <p:val>
                                            <p:fltVal val="0"/>
                                          </p:val>
                                        </p:tav>
                                        <p:tav tm="100000">
                                          <p:val>
                                            <p:strVal val="#ppt_h"/>
                                          </p:val>
                                        </p:tav>
                                      </p:tavLst>
                                    </p:anim>
                                    <p:anim calcmode="lin" valueType="num">
                                      <p:cBhvr>
                                        <p:cTn id="129" dur="2000" fill="hold"/>
                                        <p:tgtEl>
                                          <p:spTgt spid="27"/>
                                        </p:tgtEl>
                                        <p:attrNameLst>
                                          <p:attrName>ppt_w</p:attrName>
                                        </p:attrNameLst>
                                      </p:cBhvr>
                                      <p:tavLst>
                                        <p:tav tm="0">
                                          <p:val>
                                            <p:fltVal val="0"/>
                                          </p:val>
                                        </p:tav>
                                        <p:tav tm="100000">
                                          <p:val>
                                            <p:strVal val="#ppt_w"/>
                                          </p:val>
                                        </p:tav>
                                      </p:tavLst>
                                    </p:anim>
                                  </p:childTnLst>
                                </p:cTn>
                              </p:par>
                              <p:par>
                                <p:cTn id="130" presetID="35" presetClass="entr" presetSubtype="0"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2000"/>
                                        <p:tgtEl>
                                          <p:spTgt spid="28"/>
                                        </p:tgtEl>
                                      </p:cBhvr>
                                    </p:animEffect>
                                    <p:anim calcmode="lin" valueType="num">
                                      <p:cBhvr>
                                        <p:cTn id="133" dur="2000" fill="hold"/>
                                        <p:tgtEl>
                                          <p:spTgt spid="28"/>
                                        </p:tgtEl>
                                        <p:attrNameLst>
                                          <p:attrName>style.rotation</p:attrName>
                                        </p:attrNameLst>
                                      </p:cBhvr>
                                      <p:tavLst>
                                        <p:tav tm="0">
                                          <p:val>
                                            <p:fltVal val="720"/>
                                          </p:val>
                                        </p:tav>
                                        <p:tav tm="100000">
                                          <p:val>
                                            <p:fltVal val="0"/>
                                          </p:val>
                                        </p:tav>
                                      </p:tavLst>
                                    </p:anim>
                                    <p:anim calcmode="lin" valueType="num">
                                      <p:cBhvr>
                                        <p:cTn id="134" dur="2000" fill="hold"/>
                                        <p:tgtEl>
                                          <p:spTgt spid="28"/>
                                        </p:tgtEl>
                                        <p:attrNameLst>
                                          <p:attrName>ppt_h</p:attrName>
                                        </p:attrNameLst>
                                      </p:cBhvr>
                                      <p:tavLst>
                                        <p:tav tm="0">
                                          <p:val>
                                            <p:fltVal val="0"/>
                                          </p:val>
                                        </p:tav>
                                        <p:tav tm="100000">
                                          <p:val>
                                            <p:strVal val="#ppt_h"/>
                                          </p:val>
                                        </p:tav>
                                      </p:tavLst>
                                    </p:anim>
                                    <p:anim calcmode="lin" valueType="num">
                                      <p:cBhvr>
                                        <p:cTn id="135" dur="2000" fill="hold"/>
                                        <p:tgtEl>
                                          <p:spTgt spid="28"/>
                                        </p:tgtEl>
                                        <p:attrNameLst>
                                          <p:attrName>ppt_w</p:attrName>
                                        </p:attrNameLst>
                                      </p:cBhvr>
                                      <p:tavLst>
                                        <p:tav tm="0">
                                          <p:val>
                                            <p:fltVal val="0"/>
                                          </p:val>
                                        </p:tav>
                                        <p:tav tm="100000">
                                          <p:val>
                                            <p:strVal val="#ppt_w"/>
                                          </p:val>
                                        </p:tav>
                                      </p:tavLst>
                                    </p:anim>
                                  </p:childTnLst>
                                </p:cTn>
                              </p:par>
                              <p:par>
                                <p:cTn id="136" presetID="35" presetClass="entr" presetSubtype="0" fill="hold" grpId="0"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2000"/>
                                        <p:tgtEl>
                                          <p:spTgt spid="29"/>
                                        </p:tgtEl>
                                      </p:cBhvr>
                                    </p:animEffect>
                                    <p:anim calcmode="lin" valueType="num">
                                      <p:cBhvr>
                                        <p:cTn id="139" dur="2000" fill="hold"/>
                                        <p:tgtEl>
                                          <p:spTgt spid="29"/>
                                        </p:tgtEl>
                                        <p:attrNameLst>
                                          <p:attrName>style.rotation</p:attrName>
                                        </p:attrNameLst>
                                      </p:cBhvr>
                                      <p:tavLst>
                                        <p:tav tm="0">
                                          <p:val>
                                            <p:fltVal val="720"/>
                                          </p:val>
                                        </p:tav>
                                        <p:tav tm="100000">
                                          <p:val>
                                            <p:fltVal val="0"/>
                                          </p:val>
                                        </p:tav>
                                      </p:tavLst>
                                    </p:anim>
                                    <p:anim calcmode="lin" valueType="num">
                                      <p:cBhvr>
                                        <p:cTn id="140" dur="2000" fill="hold"/>
                                        <p:tgtEl>
                                          <p:spTgt spid="29"/>
                                        </p:tgtEl>
                                        <p:attrNameLst>
                                          <p:attrName>ppt_h</p:attrName>
                                        </p:attrNameLst>
                                      </p:cBhvr>
                                      <p:tavLst>
                                        <p:tav tm="0">
                                          <p:val>
                                            <p:fltVal val="0"/>
                                          </p:val>
                                        </p:tav>
                                        <p:tav tm="100000">
                                          <p:val>
                                            <p:strVal val="#ppt_h"/>
                                          </p:val>
                                        </p:tav>
                                      </p:tavLst>
                                    </p:anim>
                                    <p:anim calcmode="lin" valueType="num">
                                      <p:cBhvr>
                                        <p:cTn id="141" dur="2000" fill="hold"/>
                                        <p:tgtEl>
                                          <p:spTgt spid="29"/>
                                        </p:tgtEl>
                                        <p:attrNameLst>
                                          <p:attrName>ppt_w</p:attrName>
                                        </p:attrNameLst>
                                      </p:cBhvr>
                                      <p:tavLst>
                                        <p:tav tm="0">
                                          <p:val>
                                            <p:fltVal val="0"/>
                                          </p:val>
                                        </p:tav>
                                        <p:tav tm="100000">
                                          <p:val>
                                            <p:strVal val="#ppt_w"/>
                                          </p:val>
                                        </p:tav>
                                      </p:tavLst>
                                    </p:anim>
                                  </p:childTnLst>
                                </p:cTn>
                              </p:par>
                            </p:childTnLst>
                          </p:cTn>
                        </p:par>
                        <p:par>
                          <p:cTn id="142" fill="hold">
                            <p:stCondLst>
                              <p:cond delay="7000"/>
                            </p:stCondLst>
                            <p:childTnLst>
                              <p:par>
                                <p:cTn id="143" presetID="2" presetClass="entr" presetSubtype="8" fill="hold" nodeType="after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additive="base">
                                        <p:cTn id="145" dur="500" fill="hold"/>
                                        <p:tgtEl>
                                          <p:spTgt spid="13"/>
                                        </p:tgtEl>
                                        <p:attrNameLst>
                                          <p:attrName>ppt_x</p:attrName>
                                        </p:attrNameLst>
                                      </p:cBhvr>
                                      <p:tavLst>
                                        <p:tav tm="0">
                                          <p:val>
                                            <p:strVal val="0-#ppt_w/2"/>
                                          </p:val>
                                        </p:tav>
                                        <p:tav tm="100000">
                                          <p:val>
                                            <p:strVal val="#ppt_x"/>
                                          </p:val>
                                        </p:tav>
                                      </p:tavLst>
                                    </p:anim>
                                    <p:anim calcmode="lin" valueType="num">
                                      <p:cBhvr additive="base">
                                        <p:cTn id="146" dur="500" fill="hold"/>
                                        <p:tgtEl>
                                          <p:spTgt spid="13"/>
                                        </p:tgtEl>
                                        <p:attrNameLst>
                                          <p:attrName>ppt_y</p:attrName>
                                        </p:attrNameLst>
                                      </p:cBhvr>
                                      <p:tavLst>
                                        <p:tav tm="0">
                                          <p:val>
                                            <p:strVal val="#ppt_y"/>
                                          </p:val>
                                        </p:tav>
                                        <p:tav tm="100000">
                                          <p:val>
                                            <p:strVal val="#ppt_y"/>
                                          </p:val>
                                        </p:tav>
                                      </p:tavLst>
                                    </p:anim>
                                  </p:childTnLst>
                                </p:cTn>
                              </p:par>
                            </p:childTnLst>
                          </p:cTn>
                        </p:par>
                        <p:par>
                          <p:cTn id="147" fill="hold">
                            <p:stCondLst>
                              <p:cond delay="7500"/>
                            </p:stCondLst>
                            <p:childTnLst>
                              <p:par>
                                <p:cTn id="148" presetID="2" presetClass="entr" presetSubtype="8" fill="hold" nodeType="afterEffect">
                                  <p:stCondLst>
                                    <p:cond delay="0"/>
                                  </p:stCondLst>
                                  <p:childTnLst>
                                    <p:set>
                                      <p:cBhvr>
                                        <p:cTn id="149" dur="1" fill="hold">
                                          <p:stCondLst>
                                            <p:cond delay="0"/>
                                          </p:stCondLst>
                                        </p:cTn>
                                        <p:tgtEl>
                                          <p:spTgt spid="12"/>
                                        </p:tgtEl>
                                        <p:attrNameLst>
                                          <p:attrName>style.visibility</p:attrName>
                                        </p:attrNameLst>
                                      </p:cBhvr>
                                      <p:to>
                                        <p:strVal val="visible"/>
                                      </p:to>
                                    </p:set>
                                    <p:anim calcmode="lin" valueType="num">
                                      <p:cBhvr additive="base">
                                        <p:cTn id="150" dur="1000" fill="hold"/>
                                        <p:tgtEl>
                                          <p:spTgt spid="12"/>
                                        </p:tgtEl>
                                        <p:attrNameLst>
                                          <p:attrName>ppt_x</p:attrName>
                                        </p:attrNameLst>
                                      </p:cBhvr>
                                      <p:tavLst>
                                        <p:tav tm="0">
                                          <p:val>
                                            <p:strVal val="0-#ppt_w/2"/>
                                          </p:val>
                                        </p:tav>
                                        <p:tav tm="100000">
                                          <p:val>
                                            <p:strVal val="#ppt_x"/>
                                          </p:val>
                                        </p:tav>
                                      </p:tavLst>
                                    </p:anim>
                                    <p:anim calcmode="lin" valueType="num">
                                      <p:cBhvr additive="base">
                                        <p:cTn id="15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2" repeatCount="indefinite" fill="hold" display="0">
                  <p:stCondLst>
                    <p:cond delay="indefinite"/>
                  </p:stCondLst>
                  <p:endCondLst>
                    <p:cond evt="onStopAudio" delay="0">
                      <p:tgtEl>
                        <p:sldTgt/>
                      </p:tgtEl>
                    </p:cond>
                  </p:endCondLst>
                </p:cTn>
                <p:tgtEl>
                  <p:spTgt spid="30"/>
                </p:tgtEl>
              </p:cMediaNode>
            </p:audio>
          </p:childTnLst>
        </p:cTn>
      </p:par>
    </p:tnLst>
    <p:bldLst>
      <p:bldP spid="8" grpId="0"/>
      <p:bldP spid="9" grpId="0"/>
      <p:bldP spid="10" grpId="0"/>
      <p:bldP spid="22" grpId="0"/>
      <p:bldP spid="23" grpId="0"/>
      <p:bldP spid="24" grpId="0"/>
      <p:bldP spid="25" grpId="0"/>
      <p:bldP spid="26" grpId="0"/>
      <p:bldP spid="27"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6" name="组合 5"/>
          <p:cNvGrpSpPr/>
          <p:nvPr/>
        </p:nvGrpSpPr>
        <p:grpSpPr>
          <a:xfrm>
            <a:off x="2998651" y="1057541"/>
            <a:ext cx="1717996" cy="3621238"/>
            <a:chOff x="2970076" y="1057541"/>
            <a:chExt cx="1717996" cy="3621238"/>
          </a:xfrm>
        </p:grpSpPr>
        <p:sp>
          <p:nvSpPr>
            <p:cNvPr id="7" name="椭圆 3"/>
            <p:cNvSpPr/>
            <p:nvPr/>
          </p:nvSpPr>
          <p:spPr>
            <a:xfrm rot="3152971">
              <a:off x="1717526" y="2750073"/>
              <a:ext cx="3621238" cy="236174"/>
            </a:xfrm>
            <a:custGeom>
              <a:avLst/>
              <a:gdLst/>
              <a:ahLst/>
              <a:cxnLst/>
              <a:rect l="l" t="t" r="r" b="b"/>
              <a:pathLst>
                <a:path w="5967726" h="372256">
                  <a:moveTo>
                    <a:pt x="2983863" y="0"/>
                  </a:moveTo>
                  <a:cubicBezTo>
                    <a:pt x="4505610" y="0"/>
                    <a:pt x="5763890" y="161740"/>
                    <a:pt x="5967726" y="372256"/>
                  </a:cubicBezTo>
                  <a:lnTo>
                    <a:pt x="0" y="372256"/>
                  </a:lnTo>
                  <a:cubicBezTo>
                    <a:pt x="203837" y="161740"/>
                    <a:pt x="1462116" y="0"/>
                    <a:pt x="2983863" y="0"/>
                  </a:cubicBezTo>
                  <a:close/>
                </a:path>
              </a:pathLst>
            </a:custGeom>
            <a:gradFill flip="none" rotWithShape="1">
              <a:gsLst>
                <a:gs pos="100000">
                  <a:sysClr val="window" lastClr="FFFFFF">
                    <a:lumMod val="50000"/>
                    <a:alpha val="27000"/>
                  </a:sysClr>
                </a:gs>
                <a:gs pos="26000">
                  <a:sysClr val="window" lastClr="FFFFFF">
                    <a:lumMod val="95000"/>
                    <a:alpha val="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8" name="椭圆 6"/>
            <p:cNvSpPr/>
            <p:nvPr/>
          </p:nvSpPr>
          <p:spPr>
            <a:xfrm rot="3152971">
              <a:off x="3015402" y="1664054"/>
              <a:ext cx="1872732" cy="1472609"/>
            </a:xfrm>
            <a:custGeom>
              <a:avLst/>
              <a:gdLst/>
              <a:ahLst/>
              <a:cxnLst/>
              <a:rect l="l" t="t" r="r" b="b"/>
              <a:pathLst>
                <a:path w="2448272" h="1925181">
                  <a:moveTo>
                    <a:pt x="1224136" y="0"/>
                  </a:moveTo>
                  <a:cubicBezTo>
                    <a:pt x="1900208" y="0"/>
                    <a:pt x="2448272" y="548064"/>
                    <a:pt x="2448272" y="1224136"/>
                  </a:cubicBezTo>
                  <a:cubicBezTo>
                    <a:pt x="2448272" y="1485100"/>
                    <a:pt x="2366613" y="1726991"/>
                    <a:pt x="2226782" y="1925181"/>
                  </a:cubicBezTo>
                  <a:lnTo>
                    <a:pt x="221490" y="1925181"/>
                  </a:lnTo>
                  <a:cubicBezTo>
                    <a:pt x="81659" y="1726991"/>
                    <a:pt x="0" y="1485100"/>
                    <a:pt x="0" y="1224136"/>
                  </a:cubicBezTo>
                  <a:cubicBezTo>
                    <a:pt x="0" y="548064"/>
                    <a:pt x="548064" y="0"/>
                    <a:pt x="1224136" y="0"/>
                  </a:cubicBezTo>
                  <a:close/>
                </a:path>
              </a:pathLst>
            </a:custGeom>
            <a:solidFill>
              <a:srgbClr val="2A0F0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9" name="矩形 8"/>
            <p:cNvSpPr/>
            <p:nvPr/>
          </p:nvSpPr>
          <p:spPr>
            <a:xfrm rot="5400000">
              <a:off x="2931548" y="2331910"/>
              <a:ext cx="907459" cy="16203"/>
            </a:xfrm>
            <a:prstGeom prst="rect">
              <a:avLst/>
            </a:prstGeom>
            <a:gradFill>
              <a:gsLst>
                <a:gs pos="49628">
                  <a:sysClr val="window" lastClr="FFFFFF"/>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10" name="TextBox 7"/>
            <p:cNvSpPr txBox="1"/>
            <p:nvPr/>
          </p:nvSpPr>
          <p:spPr>
            <a:xfrm>
              <a:off x="2970076" y="2109487"/>
              <a:ext cx="4800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prstClr val="white"/>
                  </a:solidFill>
                  <a:effectLst/>
                  <a:uLnTx/>
                  <a:uFillTx/>
                  <a:latin typeface="Agency FB" panose="020B0503020202020204" pitchFamily="34" charset="0"/>
                  <a:ea typeface="微软雅黑" panose="020B0503020204020204" pitchFamily="34" charset="-122"/>
                </a:rPr>
                <a:t>02</a:t>
              </a:r>
              <a:endParaRPr kumimoji="0" lang="zh-CN" altLang="en-US" sz="2400" b="1" i="0" u="none" strike="noStrike" kern="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endParaRPr>
            </a:p>
          </p:txBody>
        </p:sp>
        <p:sp>
          <p:nvSpPr>
            <p:cNvPr id="11" name="TextBox 8"/>
            <p:cNvSpPr txBox="1"/>
            <p:nvPr/>
          </p:nvSpPr>
          <p:spPr>
            <a:xfrm rot="3140710">
              <a:off x="2352014" y="3092035"/>
              <a:ext cx="190433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rPr>
                <a:t>标题文字</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endParaRPr>
            </a:p>
          </p:txBody>
        </p:sp>
        <p:sp>
          <p:nvSpPr>
            <p:cNvPr id="12" name="TextBox 9"/>
            <p:cNvSpPr txBox="1"/>
            <p:nvPr/>
          </p:nvSpPr>
          <p:spPr>
            <a:xfrm>
              <a:off x="3398858" y="1944304"/>
              <a:ext cx="1247975"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smtClean="0">
                  <a:ln>
                    <a:noFill/>
                  </a:ln>
                  <a:solidFill>
                    <a:prstClr val="white"/>
                  </a:solidFill>
                  <a:effectLst/>
                  <a:uLnTx/>
                  <a:uFillTx/>
                </a:rPr>
                <a:t>在此添加文字介绍在此添加介绍在</a:t>
              </a:r>
              <a:endParaRPr kumimoji="0" lang="en-US" altLang="zh-CN" sz="1400" b="1" i="0" u="none" strike="noStrike" kern="0" cap="none" spc="0" normalizeH="0" baseline="0" noProof="0" dirty="0" smtClean="0">
                <a:ln>
                  <a:noFill/>
                </a:ln>
                <a:solidFill>
                  <a:prstClr val="white"/>
                </a:solidFill>
                <a:effectLst/>
                <a:uLnTx/>
                <a:uFillTx/>
              </a:endParaRPr>
            </a:p>
          </p:txBody>
        </p:sp>
      </p:grpSp>
      <p:grpSp>
        <p:nvGrpSpPr>
          <p:cNvPr id="13" name="组合 12"/>
          <p:cNvGrpSpPr/>
          <p:nvPr/>
        </p:nvGrpSpPr>
        <p:grpSpPr>
          <a:xfrm>
            <a:off x="912139" y="1057541"/>
            <a:ext cx="1759566" cy="3621238"/>
            <a:chOff x="883564" y="1057541"/>
            <a:chExt cx="1759566" cy="3621238"/>
          </a:xfrm>
        </p:grpSpPr>
        <p:sp>
          <p:nvSpPr>
            <p:cNvPr id="14" name="椭圆 3"/>
            <p:cNvSpPr/>
            <p:nvPr/>
          </p:nvSpPr>
          <p:spPr>
            <a:xfrm rot="3152971">
              <a:off x="-355765" y="2750073"/>
              <a:ext cx="3621238" cy="236174"/>
            </a:xfrm>
            <a:custGeom>
              <a:avLst/>
              <a:gdLst/>
              <a:ahLst/>
              <a:cxnLst/>
              <a:rect l="l" t="t" r="r" b="b"/>
              <a:pathLst>
                <a:path w="5967726" h="372256">
                  <a:moveTo>
                    <a:pt x="2983863" y="0"/>
                  </a:moveTo>
                  <a:cubicBezTo>
                    <a:pt x="4505610" y="0"/>
                    <a:pt x="5763890" y="161740"/>
                    <a:pt x="5967726" y="372256"/>
                  </a:cubicBezTo>
                  <a:lnTo>
                    <a:pt x="0" y="372256"/>
                  </a:lnTo>
                  <a:cubicBezTo>
                    <a:pt x="203837" y="161740"/>
                    <a:pt x="1462116" y="0"/>
                    <a:pt x="2983863" y="0"/>
                  </a:cubicBezTo>
                  <a:close/>
                </a:path>
              </a:pathLst>
            </a:custGeom>
            <a:gradFill flip="none" rotWithShape="1">
              <a:gsLst>
                <a:gs pos="100000">
                  <a:sysClr val="window" lastClr="FFFFFF">
                    <a:lumMod val="50000"/>
                    <a:alpha val="27000"/>
                  </a:sysClr>
                </a:gs>
                <a:gs pos="26000">
                  <a:sysClr val="window" lastClr="FFFFFF">
                    <a:lumMod val="95000"/>
                    <a:alpha val="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5" name="椭圆 6"/>
            <p:cNvSpPr/>
            <p:nvPr/>
          </p:nvSpPr>
          <p:spPr>
            <a:xfrm rot="3152971">
              <a:off x="942111" y="1664054"/>
              <a:ext cx="1872732" cy="1472609"/>
            </a:xfrm>
            <a:custGeom>
              <a:avLst/>
              <a:gdLst/>
              <a:ahLst/>
              <a:cxnLst/>
              <a:rect l="l" t="t" r="r" b="b"/>
              <a:pathLst>
                <a:path w="2448272" h="1925181">
                  <a:moveTo>
                    <a:pt x="1224136" y="0"/>
                  </a:moveTo>
                  <a:cubicBezTo>
                    <a:pt x="1900208" y="0"/>
                    <a:pt x="2448272" y="548064"/>
                    <a:pt x="2448272" y="1224136"/>
                  </a:cubicBezTo>
                  <a:cubicBezTo>
                    <a:pt x="2448272" y="1485100"/>
                    <a:pt x="2366613" y="1726991"/>
                    <a:pt x="2226782" y="1925181"/>
                  </a:cubicBezTo>
                  <a:lnTo>
                    <a:pt x="221490" y="1925181"/>
                  </a:lnTo>
                  <a:cubicBezTo>
                    <a:pt x="81659" y="1726991"/>
                    <a:pt x="0" y="1485100"/>
                    <a:pt x="0" y="1224136"/>
                  </a:cubicBezTo>
                  <a:cubicBezTo>
                    <a:pt x="0" y="548064"/>
                    <a:pt x="548064" y="0"/>
                    <a:pt x="1224136" y="0"/>
                  </a:cubicBezTo>
                  <a:close/>
                </a:path>
              </a:pathLst>
            </a:custGeom>
            <a:solidFill>
              <a:srgbClr val="2A0F0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6" name="矩形 15"/>
            <p:cNvSpPr/>
            <p:nvPr/>
          </p:nvSpPr>
          <p:spPr>
            <a:xfrm rot="5400000">
              <a:off x="845036" y="2331910"/>
              <a:ext cx="907459" cy="16203"/>
            </a:xfrm>
            <a:prstGeom prst="rect">
              <a:avLst/>
            </a:prstGeom>
            <a:gradFill>
              <a:gsLst>
                <a:gs pos="49628">
                  <a:sysClr val="window" lastClr="FFFFFF"/>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17" name="TextBox 16"/>
            <p:cNvSpPr txBox="1"/>
            <p:nvPr/>
          </p:nvSpPr>
          <p:spPr>
            <a:xfrm>
              <a:off x="883564" y="2109487"/>
              <a:ext cx="4800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prstClr val="white"/>
                  </a:solidFill>
                  <a:effectLst/>
                  <a:uLnTx/>
                  <a:uFillTx/>
                  <a:latin typeface="Agency FB" panose="020B0503020202020204" pitchFamily="34" charset="0"/>
                  <a:ea typeface="微软雅黑" panose="020B0503020204020204" pitchFamily="34" charset="-122"/>
                </a:rPr>
                <a:t>01</a:t>
              </a:r>
              <a:endParaRPr kumimoji="0" lang="zh-CN" altLang="en-US" sz="2400" b="1" i="0" u="none" strike="noStrike" kern="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endParaRPr>
            </a:p>
          </p:txBody>
        </p:sp>
        <p:sp>
          <p:nvSpPr>
            <p:cNvPr id="18" name="TextBox 17"/>
            <p:cNvSpPr txBox="1"/>
            <p:nvPr/>
          </p:nvSpPr>
          <p:spPr>
            <a:xfrm rot="3140710">
              <a:off x="319090" y="3174536"/>
              <a:ext cx="190433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rPr>
                <a:t>标题文字</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endParaRPr>
            </a:p>
          </p:txBody>
        </p:sp>
        <p:sp>
          <p:nvSpPr>
            <p:cNvPr id="19" name="TextBox 18"/>
            <p:cNvSpPr txBox="1"/>
            <p:nvPr/>
          </p:nvSpPr>
          <p:spPr>
            <a:xfrm>
              <a:off x="1395155" y="1944304"/>
              <a:ext cx="1247975"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smtClean="0">
                  <a:ln>
                    <a:noFill/>
                  </a:ln>
                  <a:solidFill>
                    <a:prstClr val="white"/>
                  </a:solidFill>
                  <a:effectLst/>
                  <a:uLnTx/>
                  <a:uFillTx/>
                </a:rPr>
                <a:t>在此添加文字介绍在此添加介绍在</a:t>
              </a:r>
              <a:endParaRPr kumimoji="0" lang="en-US" altLang="zh-CN" sz="1400" b="1" i="0" u="none" strike="noStrike" kern="0" cap="none" spc="0" normalizeH="0" baseline="0" noProof="0" dirty="0" smtClean="0">
                <a:ln>
                  <a:noFill/>
                </a:ln>
                <a:solidFill>
                  <a:prstClr val="white"/>
                </a:solidFill>
                <a:effectLst/>
                <a:uLnTx/>
                <a:uFillTx/>
              </a:endParaRPr>
            </a:p>
          </p:txBody>
        </p:sp>
      </p:grpSp>
      <p:grpSp>
        <p:nvGrpSpPr>
          <p:cNvPr id="20" name="组合 19"/>
          <p:cNvGrpSpPr/>
          <p:nvPr/>
        </p:nvGrpSpPr>
        <p:grpSpPr>
          <a:xfrm>
            <a:off x="5065786" y="1057541"/>
            <a:ext cx="1725053" cy="3621238"/>
            <a:chOff x="5037211" y="1057541"/>
            <a:chExt cx="1725053" cy="3621238"/>
          </a:xfrm>
        </p:grpSpPr>
        <p:sp>
          <p:nvSpPr>
            <p:cNvPr id="21" name="椭圆 3"/>
            <p:cNvSpPr/>
            <p:nvPr/>
          </p:nvSpPr>
          <p:spPr>
            <a:xfrm rot="3152971">
              <a:off x="3791718" y="2750073"/>
              <a:ext cx="3621238" cy="236174"/>
            </a:xfrm>
            <a:custGeom>
              <a:avLst/>
              <a:gdLst/>
              <a:ahLst/>
              <a:cxnLst/>
              <a:rect l="l" t="t" r="r" b="b"/>
              <a:pathLst>
                <a:path w="5967726" h="372256">
                  <a:moveTo>
                    <a:pt x="2983863" y="0"/>
                  </a:moveTo>
                  <a:cubicBezTo>
                    <a:pt x="4505610" y="0"/>
                    <a:pt x="5763890" y="161740"/>
                    <a:pt x="5967726" y="372256"/>
                  </a:cubicBezTo>
                  <a:lnTo>
                    <a:pt x="0" y="372256"/>
                  </a:lnTo>
                  <a:cubicBezTo>
                    <a:pt x="203837" y="161740"/>
                    <a:pt x="1462116" y="0"/>
                    <a:pt x="2983863" y="0"/>
                  </a:cubicBezTo>
                  <a:close/>
                </a:path>
              </a:pathLst>
            </a:custGeom>
            <a:gradFill flip="none" rotWithShape="1">
              <a:gsLst>
                <a:gs pos="100000">
                  <a:sysClr val="window" lastClr="FFFFFF">
                    <a:lumMod val="50000"/>
                    <a:alpha val="27000"/>
                  </a:sysClr>
                </a:gs>
                <a:gs pos="26000">
                  <a:sysClr val="window" lastClr="FFFFFF">
                    <a:lumMod val="95000"/>
                    <a:alpha val="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22" name="椭圆 6"/>
            <p:cNvSpPr/>
            <p:nvPr/>
          </p:nvSpPr>
          <p:spPr>
            <a:xfrm rot="3152971">
              <a:off x="5089594" y="1664054"/>
              <a:ext cx="1872732" cy="1472609"/>
            </a:xfrm>
            <a:custGeom>
              <a:avLst/>
              <a:gdLst/>
              <a:ahLst/>
              <a:cxnLst/>
              <a:rect l="l" t="t" r="r" b="b"/>
              <a:pathLst>
                <a:path w="2448272" h="1925181">
                  <a:moveTo>
                    <a:pt x="1224136" y="0"/>
                  </a:moveTo>
                  <a:cubicBezTo>
                    <a:pt x="1900208" y="0"/>
                    <a:pt x="2448272" y="548064"/>
                    <a:pt x="2448272" y="1224136"/>
                  </a:cubicBezTo>
                  <a:cubicBezTo>
                    <a:pt x="2448272" y="1485100"/>
                    <a:pt x="2366613" y="1726991"/>
                    <a:pt x="2226782" y="1925181"/>
                  </a:cubicBezTo>
                  <a:lnTo>
                    <a:pt x="221490" y="1925181"/>
                  </a:lnTo>
                  <a:cubicBezTo>
                    <a:pt x="81659" y="1726991"/>
                    <a:pt x="0" y="1485100"/>
                    <a:pt x="0" y="1224136"/>
                  </a:cubicBezTo>
                  <a:cubicBezTo>
                    <a:pt x="0" y="548064"/>
                    <a:pt x="548064" y="0"/>
                    <a:pt x="1224136" y="0"/>
                  </a:cubicBezTo>
                  <a:close/>
                </a:path>
              </a:pathLst>
            </a:custGeom>
            <a:solidFill>
              <a:srgbClr val="2A0F0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23" name="矩形 22"/>
            <p:cNvSpPr/>
            <p:nvPr/>
          </p:nvSpPr>
          <p:spPr>
            <a:xfrm rot="5400000">
              <a:off x="4998684" y="2331910"/>
              <a:ext cx="907459" cy="16203"/>
            </a:xfrm>
            <a:prstGeom prst="rect">
              <a:avLst/>
            </a:prstGeom>
            <a:gradFill>
              <a:gsLst>
                <a:gs pos="49628">
                  <a:sysClr val="window" lastClr="FFFFFF"/>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24" name="TextBox 25"/>
            <p:cNvSpPr txBox="1"/>
            <p:nvPr/>
          </p:nvSpPr>
          <p:spPr>
            <a:xfrm>
              <a:off x="5037211" y="2109487"/>
              <a:ext cx="4800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prstClr val="white"/>
                  </a:solidFill>
                  <a:effectLst/>
                  <a:uLnTx/>
                  <a:uFillTx/>
                  <a:latin typeface="Agency FB" panose="020B0503020202020204" pitchFamily="34" charset="0"/>
                  <a:ea typeface="微软雅黑" panose="020B0503020204020204" pitchFamily="34" charset="-122"/>
                </a:rPr>
                <a:t>03</a:t>
              </a:r>
              <a:endParaRPr kumimoji="0" lang="zh-CN" altLang="en-US" sz="2400" b="1" i="0" u="none" strike="noStrike" kern="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endParaRPr>
            </a:p>
          </p:txBody>
        </p:sp>
        <p:sp>
          <p:nvSpPr>
            <p:cNvPr id="25" name="TextBox 26"/>
            <p:cNvSpPr txBox="1"/>
            <p:nvPr/>
          </p:nvSpPr>
          <p:spPr>
            <a:xfrm rot="3140710">
              <a:off x="4492143" y="3174535"/>
              <a:ext cx="190433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rPr>
                <a:t>标题文字</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endParaRPr>
            </a:p>
          </p:txBody>
        </p:sp>
        <p:sp>
          <p:nvSpPr>
            <p:cNvPr id="28" name="TextBox 27"/>
            <p:cNvSpPr txBox="1"/>
            <p:nvPr/>
          </p:nvSpPr>
          <p:spPr>
            <a:xfrm>
              <a:off x="5504816" y="1944304"/>
              <a:ext cx="1247975"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smtClean="0">
                  <a:ln>
                    <a:noFill/>
                  </a:ln>
                  <a:solidFill>
                    <a:prstClr val="white"/>
                  </a:solidFill>
                  <a:effectLst/>
                  <a:uLnTx/>
                  <a:uFillTx/>
                </a:rPr>
                <a:t>在此添加文字介绍在此添加介绍在</a:t>
              </a:r>
              <a:endParaRPr kumimoji="0" lang="en-US" altLang="zh-CN" sz="1400" b="1" i="0" u="none" strike="noStrike" kern="0" cap="none" spc="0" normalizeH="0" baseline="0" noProof="0" dirty="0" smtClean="0">
                <a:ln>
                  <a:noFill/>
                </a:ln>
                <a:solidFill>
                  <a:prstClr val="white"/>
                </a:solidFill>
                <a:effectLst/>
                <a:uLnTx/>
                <a:uFillTx/>
              </a:endParaRPr>
            </a:p>
          </p:txBody>
        </p:sp>
      </p:grpSp>
      <p:grpSp>
        <p:nvGrpSpPr>
          <p:cNvPr id="30" name="组合 29"/>
          <p:cNvGrpSpPr/>
          <p:nvPr/>
        </p:nvGrpSpPr>
        <p:grpSpPr>
          <a:xfrm>
            <a:off x="7069117" y="927904"/>
            <a:ext cx="1731483" cy="3621238"/>
            <a:chOff x="7040542" y="927904"/>
            <a:chExt cx="1731483" cy="3621238"/>
          </a:xfrm>
        </p:grpSpPr>
        <p:sp>
          <p:nvSpPr>
            <p:cNvPr id="31" name="椭圆 3"/>
            <p:cNvSpPr/>
            <p:nvPr/>
          </p:nvSpPr>
          <p:spPr>
            <a:xfrm rot="3152971">
              <a:off x="5766666" y="2620436"/>
              <a:ext cx="3621238" cy="236174"/>
            </a:xfrm>
            <a:custGeom>
              <a:avLst/>
              <a:gdLst/>
              <a:ahLst/>
              <a:cxnLst/>
              <a:rect l="l" t="t" r="r" b="b"/>
              <a:pathLst>
                <a:path w="5967726" h="372256">
                  <a:moveTo>
                    <a:pt x="2983863" y="0"/>
                  </a:moveTo>
                  <a:cubicBezTo>
                    <a:pt x="4505610" y="0"/>
                    <a:pt x="5763890" y="161740"/>
                    <a:pt x="5967726" y="372256"/>
                  </a:cubicBezTo>
                  <a:lnTo>
                    <a:pt x="0" y="372256"/>
                  </a:lnTo>
                  <a:cubicBezTo>
                    <a:pt x="203837" y="161740"/>
                    <a:pt x="1462116" y="0"/>
                    <a:pt x="2983863" y="0"/>
                  </a:cubicBezTo>
                  <a:close/>
                </a:path>
              </a:pathLst>
            </a:custGeom>
            <a:gradFill flip="none" rotWithShape="1">
              <a:gsLst>
                <a:gs pos="100000">
                  <a:sysClr val="window" lastClr="FFFFFF">
                    <a:lumMod val="50000"/>
                    <a:alpha val="27000"/>
                  </a:sysClr>
                </a:gs>
                <a:gs pos="26000">
                  <a:sysClr val="window" lastClr="FFFFFF">
                    <a:lumMod val="95000"/>
                    <a:alpha val="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32" name="椭圆 6"/>
            <p:cNvSpPr/>
            <p:nvPr/>
          </p:nvSpPr>
          <p:spPr>
            <a:xfrm rot="3152971">
              <a:off x="7064542" y="1534417"/>
              <a:ext cx="1872732" cy="1472609"/>
            </a:xfrm>
            <a:custGeom>
              <a:avLst/>
              <a:gdLst/>
              <a:ahLst/>
              <a:cxnLst/>
              <a:rect l="l" t="t" r="r" b="b"/>
              <a:pathLst>
                <a:path w="2448272" h="1925181">
                  <a:moveTo>
                    <a:pt x="1224136" y="0"/>
                  </a:moveTo>
                  <a:cubicBezTo>
                    <a:pt x="1900208" y="0"/>
                    <a:pt x="2448272" y="548064"/>
                    <a:pt x="2448272" y="1224136"/>
                  </a:cubicBezTo>
                  <a:cubicBezTo>
                    <a:pt x="2448272" y="1485100"/>
                    <a:pt x="2366613" y="1726991"/>
                    <a:pt x="2226782" y="1925181"/>
                  </a:cubicBezTo>
                  <a:lnTo>
                    <a:pt x="221490" y="1925181"/>
                  </a:lnTo>
                  <a:cubicBezTo>
                    <a:pt x="81659" y="1726991"/>
                    <a:pt x="0" y="1485100"/>
                    <a:pt x="0" y="1224136"/>
                  </a:cubicBezTo>
                  <a:cubicBezTo>
                    <a:pt x="0" y="548064"/>
                    <a:pt x="548064" y="0"/>
                    <a:pt x="1224136" y="0"/>
                  </a:cubicBezTo>
                  <a:close/>
                </a:path>
              </a:pathLst>
            </a:custGeom>
            <a:solidFill>
              <a:srgbClr val="2A0F0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33" name="矩形 32"/>
            <p:cNvSpPr/>
            <p:nvPr/>
          </p:nvSpPr>
          <p:spPr>
            <a:xfrm rot="5400000">
              <a:off x="7025147" y="2202273"/>
              <a:ext cx="907459" cy="16203"/>
            </a:xfrm>
            <a:prstGeom prst="rect">
              <a:avLst/>
            </a:prstGeom>
            <a:gradFill>
              <a:gsLst>
                <a:gs pos="49628">
                  <a:sysClr val="window" lastClr="FFFFFF"/>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ndParaRPr>
            </a:p>
          </p:txBody>
        </p:sp>
        <p:sp>
          <p:nvSpPr>
            <p:cNvPr id="34" name="TextBox 34"/>
            <p:cNvSpPr txBox="1"/>
            <p:nvPr/>
          </p:nvSpPr>
          <p:spPr>
            <a:xfrm>
              <a:off x="7040542" y="1979850"/>
              <a:ext cx="4800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prstClr val="white"/>
                  </a:solidFill>
                  <a:effectLst/>
                  <a:uLnTx/>
                  <a:uFillTx/>
                  <a:latin typeface="Agency FB" panose="020B0503020202020204" pitchFamily="34" charset="0"/>
                  <a:ea typeface="微软雅黑" panose="020B0503020204020204" pitchFamily="34" charset="-122"/>
                </a:rPr>
                <a:t>04</a:t>
              </a:r>
              <a:endParaRPr kumimoji="0" lang="zh-CN" altLang="en-US" sz="2400" b="1" i="0" u="none" strike="noStrike" kern="0" cap="none" spc="0" normalizeH="0" baseline="0" noProof="0" dirty="0">
                <a:ln>
                  <a:noFill/>
                </a:ln>
                <a:solidFill>
                  <a:prstClr val="white"/>
                </a:solidFill>
                <a:effectLst/>
                <a:uLnTx/>
                <a:uFillTx/>
                <a:latin typeface="Agency FB" panose="020B0503020202020204" pitchFamily="34" charset="0"/>
                <a:ea typeface="微软雅黑" panose="020B0503020204020204" pitchFamily="34" charset="-122"/>
              </a:endParaRPr>
            </a:p>
          </p:txBody>
        </p:sp>
        <p:sp>
          <p:nvSpPr>
            <p:cNvPr id="35" name="TextBox 35"/>
            <p:cNvSpPr txBox="1"/>
            <p:nvPr/>
          </p:nvSpPr>
          <p:spPr>
            <a:xfrm rot="3140710">
              <a:off x="6528478" y="3092035"/>
              <a:ext cx="190433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rPr>
                <a:t> </a:t>
              </a:r>
              <a:r>
                <a:rPr kumimoji="0" lang="zh-CN" altLang="en-US" sz="2400" b="1" i="0" u="none" strike="noStrike" kern="0" cap="none" spc="0" normalizeH="0" baseline="0" noProof="0" dirty="0" smtClean="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rPr>
                <a:t>标题文字</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Agency FB" panose="020B0503020202020204" pitchFamily="34" charset="0"/>
                <a:ea typeface="微软雅黑" panose="020B0503020204020204" pitchFamily="34" charset="-122"/>
              </a:endParaRPr>
            </a:p>
          </p:txBody>
        </p:sp>
        <p:sp>
          <p:nvSpPr>
            <p:cNvPr id="36" name="TextBox 36"/>
            <p:cNvSpPr txBox="1"/>
            <p:nvPr/>
          </p:nvSpPr>
          <p:spPr>
            <a:xfrm>
              <a:off x="7524050" y="1944304"/>
              <a:ext cx="1247975"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smtClean="0">
                  <a:ln>
                    <a:noFill/>
                  </a:ln>
                  <a:solidFill>
                    <a:prstClr val="white"/>
                  </a:solidFill>
                  <a:effectLst/>
                  <a:uLnTx/>
                  <a:uFillTx/>
                </a:rPr>
                <a:t>在此添加文字介绍在此添加介绍在</a:t>
              </a:r>
              <a:endParaRPr kumimoji="0" lang="en-US" altLang="zh-CN" sz="1400" b="1" i="0" u="none" strike="noStrike" kern="0" cap="none" spc="0" normalizeH="0" baseline="0" noProof="0" dirty="0" smtClean="0">
                <a:ln>
                  <a:noFill/>
                </a:ln>
                <a:solidFill>
                  <a:prstClr val="white"/>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7"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7" presetClass="entr" presetSubtype="0"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009" y="114300"/>
            <a:ext cx="7829482" cy="5145088"/>
          </a:xfrm>
          <a:prstGeom prst="rect">
            <a:avLst/>
          </a:prstGeom>
        </p:spPr>
      </p:pic>
      <p:sp>
        <p:nvSpPr>
          <p:cNvPr id="3" name="文本框 2"/>
          <p:cNvSpPr txBox="1"/>
          <p:nvPr/>
        </p:nvSpPr>
        <p:spPr>
          <a:xfrm>
            <a:off x="3143251" y="890199"/>
            <a:ext cx="3629864" cy="1877437"/>
          </a:xfrm>
          <a:prstGeom prst="rect">
            <a:avLst/>
          </a:prstGeom>
          <a:noFill/>
        </p:spPr>
        <p:txBody>
          <a:bodyPr wrap="square" rtlCol="0">
            <a:spAutoFit/>
          </a:bodyPr>
          <a:lstStyle/>
          <a:p>
            <a:pPr algn="ctr"/>
            <a:r>
              <a:rPr lang="en-US" altLang="zh-CN" sz="7200" smtClean="0">
                <a:blipFill>
                  <a:blip r:embed="rId2"/>
                  <a:stretch>
                    <a:fillRect/>
                  </a:stretch>
                </a:blipFill>
                <a:latin typeface="华康俪金黑W8(P)" panose="020B0800000000000000" pitchFamily="34" charset="-122"/>
                <a:ea typeface="华康俪金黑W8(P)" panose="020B0800000000000000" pitchFamily="34" charset="-122"/>
              </a:rPr>
              <a:t>02 </a:t>
            </a:r>
            <a:endParaRPr lang="en-US" altLang="zh-CN" sz="7200" smtClean="0">
              <a:blipFill>
                <a:blip r:embed="rId2"/>
                <a:stretch>
                  <a:fillRect/>
                </a:stretch>
              </a:blipFill>
              <a:latin typeface="华康俪金黑W8(P)" panose="020B0800000000000000" pitchFamily="34" charset="-122"/>
              <a:ea typeface="华康俪金黑W8(P)" panose="020B0800000000000000" pitchFamily="34" charset="-122"/>
            </a:endParaRPr>
          </a:p>
          <a:p>
            <a:pPr algn="ctr"/>
            <a:r>
              <a:rPr lang="zh-CN" altLang="en-US" sz="4400" smtClean="0">
                <a:blipFill>
                  <a:blip r:embed="rId2"/>
                  <a:stretch>
                    <a:fillRect/>
                  </a:stretch>
                </a:blipFill>
                <a:latin typeface="华康俪金黑W8(P)" panose="020B0800000000000000" pitchFamily="34" charset="-122"/>
                <a:ea typeface="华康俪金黑W8(P)" panose="020B0800000000000000" pitchFamily="34" charset="-122"/>
              </a:rPr>
              <a:t>添加文本目录</a:t>
            </a:r>
            <a:endParaRPr lang="zh-CN" altLang="en-US" sz="4400">
              <a:blipFill>
                <a:blip r:embed="rId2"/>
                <a:stretch>
                  <a:fillRect/>
                </a:stretch>
              </a:blipFill>
              <a:latin typeface="华康俪金黑W8(P)" panose="020B0800000000000000" pitchFamily="34" charset="-122"/>
              <a:ea typeface="华康俪金黑W8(P)"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a:xfrm>
            <a:off x="3973052" y="1636441"/>
            <a:ext cx="4176464" cy="938363"/>
            <a:chOff x="2987824" y="1328290"/>
            <a:chExt cx="4176464" cy="938362"/>
          </a:xfrm>
        </p:grpSpPr>
        <p:grpSp>
          <p:nvGrpSpPr>
            <p:cNvPr id="6" name="组合 5"/>
            <p:cNvGrpSpPr/>
            <p:nvPr/>
          </p:nvGrpSpPr>
          <p:grpSpPr>
            <a:xfrm>
              <a:off x="2987824" y="1328290"/>
              <a:ext cx="4176464" cy="938362"/>
              <a:chOff x="3707904" y="1549051"/>
              <a:chExt cx="4176464" cy="938362"/>
            </a:xfrm>
          </p:grpSpPr>
          <p:grpSp>
            <p:nvGrpSpPr>
              <p:cNvPr id="8" name="组合 7"/>
              <p:cNvGrpSpPr/>
              <p:nvPr/>
            </p:nvGrpSpPr>
            <p:grpSpPr>
              <a:xfrm>
                <a:off x="3707904" y="1549051"/>
                <a:ext cx="4176464" cy="938362"/>
                <a:chOff x="2123728" y="1563638"/>
                <a:chExt cx="4176464" cy="938362"/>
              </a:xfrm>
            </p:grpSpPr>
            <p:sp>
              <p:nvSpPr>
                <p:cNvPr id="10" name="圆角矩形 9"/>
                <p:cNvSpPr/>
                <p:nvPr/>
              </p:nvSpPr>
              <p:spPr>
                <a:xfrm>
                  <a:off x="2123728" y="1741320"/>
                  <a:ext cx="4176464" cy="582997"/>
                </a:xfrm>
                <a:prstGeom prst="roundRect">
                  <a:avLst/>
                </a:prstGeom>
                <a:solidFill>
                  <a:srgbClr val="2A0F0E"/>
                </a:solidFill>
                <a:ln w="25400" cap="flat" cmpd="sng" algn="ctr">
                  <a:noFill/>
                  <a:prstDash val="solid"/>
                </a:ln>
                <a:effectLst/>
              </p:spPr>
              <p:txBody>
                <a:bodyPr rtlCol="0" anchor="ctr"/>
                <a:lstStyle/>
                <a:p>
                  <a:pPr algn="ctr" defTabSz="685800">
                    <a:defRPr/>
                  </a:pPr>
                  <a:endParaRPr lang="zh-CN" altLang="en-US" sz="1800" kern="0">
                    <a:solidFill>
                      <a:prstClr val="white"/>
                    </a:solidFill>
                    <a:latin typeface="Calibri" panose="020F0502020204030204"/>
                    <a:ea typeface="宋体" panose="02010600030101010101" pitchFamily="2" charset="-122"/>
                  </a:endParaRPr>
                </a:p>
              </p:txBody>
            </p:sp>
            <p:sp useBgFill="1">
              <p:nvSpPr>
                <p:cNvPr id="11" name="Freeform 7"/>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800" kern="0">
                    <a:solidFill>
                      <a:prstClr val="black"/>
                    </a:solidFill>
                  </a:endParaRPr>
                </a:p>
              </p:txBody>
            </p:sp>
            <p:sp>
              <p:nvSpPr>
                <p:cNvPr id="12" name="Freeform 8"/>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2A0F0E"/>
                </a:solidFill>
                <a:ln w="12700" cap="flat" cmpd="sng" algn="ctr">
                  <a:solidFill>
                    <a:sysClr val="window" lastClr="FFFFFF"/>
                  </a:solidFill>
                  <a:prstDash val="solid"/>
                </a:ln>
                <a:effectLst/>
              </p:spPr>
              <p:txBody>
                <a:bodyPr rtlCol="0" anchor="ctr"/>
                <a:lstStyle/>
                <a:p>
                  <a:pPr algn="ctr" defTabSz="685800" fontAlgn="base">
                    <a:spcBef>
                      <a:spcPct val="0"/>
                    </a:spcBef>
                    <a:spcAft>
                      <a:spcPct val="0"/>
                    </a:spcAft>
                    <a:defRPr/>
                  </a:pPr>
                  <a:endParaRPr lang="zh-CN" altLang="en-US" sz="1800" kern="0">
                    <a:solidFill>
                      <a:prstClr val="black"/>
                    </a:solidFill>
                  </a:endParaRPr>
                </a:p>
              </p:txBody>
            </p:sp>
          </p:grpSp>
          <p:sp>
            <p:nvSpPr>
              <p:cNvPr id="9" name="标题层"/>
              <p:cNvSpPr txBox="1"/>
              <p:nvPr/>
            </p:nvSpPr>
            <p:spPr bwMode="auto">
              <a:xfrm>
                <a:off x="4126818" y="1756621"/>
                <a:ext cx="617718" cy="523219"/>
              </a:xfrm>
              <a:prstGeom prst="rect">
                <a:avLst/>
              </a:prstGeom>
              <a:noFill/>
              <a:effectLst/>
            </p:spPr>
            <p:txBody>
              <a:bodyPr wrap="square">
                <a:spAutoFit/>
              </a:bodyPr>
              <a:lstStyle/>
              <a:p>
                <a:pPr algn="ctr" defTabSz="913765">
                  <a:defRPr/>
                </a:pPr>
                <a:r>
                  <a:rPr lang="en-US" altLang="zh-CN" sz="2800" kern="0" dirty="0">
                    <a:solidFill>
                      <a:prstClr val="white"/>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800" kern="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grpSp>
        <p:sp>
          <p:nvSpPr>
            <p:cNvPr id="7" name="矩形 6"/>
            <p:cNvSpPr/>
            <p:nvPr/>
          </p:nvSpPr>
          <p:spPr>
            <a:xfrm>
              <a:off x="4188184" y="1597415"/>
              <a:ext cx="2832088" cy="400110"/>
            </a:xfrm>
            <a:prstGeom prst="rect">
              <a:avLst/>
            </a:prstGeom>
          </p:spPr>
          <p:txBody>
            <a:bodyPr wrap="square">
              <a:spAutoFit/>
            </a:bodyPr>
            <a:lstStyle/>
            <a:p>
              <a:pPr algn="just" defTabSz="685800">
                <a:lnSpc>
                  <a:spcPts val="1200"/>
                </a:lnSpc>
                <a:defRPr/>
              </a:pPr>
              <a:r>
                <a:rPr lang="zh-CN" altLang="en-US" sz="1000" kern="0" dirty="0">
                  <a:solidFill>
                    <a:prstClr val="white"/>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kern="0" dirty="0">
                <a:solidFill>
                  <a:prstClr val="white"/>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973052" y="2581078"/>
            <a:ext cx="4176464" cy="938363"/>
            <a:chOff x="2987824" y="2266652"/>
            <a:chExt cx="4176464" cy="938362"/>
          </a:xfrm>
        </p:grpSpPr>
        <p:grpSp>
          <p:nvGrpSpPr>
            <p:cNvPr id="14" name="组合 13"/>
            <p:cNvGrpSpPr/>
            <p:nvPr/>
          </p:nvGrpSpPr>
          <p:grpSpPr>
            <a:xfrm>
              <a:off x="2987824" y="2266652"/>
              <a:ext cx="4176464" cy="938362"/>
              <a:chOff x="3707904" y="1549051"/>
              <a:chExt cx="4176464" cy="938362"/>
            </a:xfrm>
          </p:grpSpPr>
          <p:grpSp>
            <p:nvGrpSpPr>
              <p:cNvPr id="16" name="组合 15"/>
              <p:cNvGrpSpPr/>
              <p:nvPr/>
            </p:nvGrpSpPr>
            <p:grpSpPr>
              <a:xfrm>
                <a:off x="3707904" y="1549051"/>
                <a:ext cx="4176464" cy="938362"/>
                <a:chOff x="2123728" y="1563638"/>
                <a:chExt cx="4176464" cy="938362"/>
              </a:xfrm>
            </p:grpSpPr>
            <p:sp>
              <p:nvSpPr>
                <p:cNvPr id="18" name="圆角矩形 17"/>
                <p:cNvSpPr/>
                <p:nvPr/>
              </p:nvSpPr>
              <p:spPr>
                <a:xfrm>
                  <a:off x="2123728" y="1741320"/>
                  <a:ext cx="4176464" cy="582997"/>
                </a:xfrm>
                <a:prstGeom prst="roundRect">
                  <a:avLst/>
                </a:prstGeom>
                <a:solidFill>
                  <a:srgbClr val="2A0F0E"/>
                </a:solidFill>
                <a:ln w="25400" cap="flat" cmpd="sng" algn="ctr">
                  <a:noFill/>
                  <a:prstDash val="solid"/>
                </a:ln>
                <a:effectLst/>
              </p:spPr>
              <p:txBody>
                <a:bodyPr rtlCol="0" anchor="ctr"/>
                <a:lstStyle/>
                <a:p>
                  <a:pPr algn="ctr" defTabSz="685800">
                    <a:defRPr/>
                  </a:pPr>
                  <a:endParaRPr lang="zh-CN" altLang="en-US" sz="1800" kern="0">
                    <a:solidFill>
                      <a:prstClr val="white"/>
                    </a:solidFill>
                    <a:latin typeface="Calibri" panose="020F0502020204030204"/>
                    <a:ea typeface="宋体" panose="02010600030101010101" pitchFamily="2" charset="-122"/>
                  </a:endParaRPr>
                </a:p>
              </p:txBody>
            </p:sp>
            <p:sp useBgFill="1">
              <p:nvSpPr>
                <p:cNvPr id="19" name="Freeform 7"/>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800" kern="0">
                    <a:solidFill>
                      <a:prstClr val="black"/>
                    </a:solidFill>
                  </a:endParaRPr>
                </a:p>
              </p:txBody>
            </p:sp>
            <p:sp>
              <p:nvSpPr>
                <p:cNvPr id="20" name="Freeform 8"/>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2A0F0E"/>
                </a:solidFill>
                <a:ln w="12700" cap="flat" cmpd="sng" algn="ctr">
                  <a:solidFill>
                    <a:sysClr val="window" lastClr="FFFFFF"/>
                  </a:solidFill>
                  <a:prstDash val="solid"/>
                </a:ln>
                <a:effectLst/>
              </p:spPr>
              <p:txBody>
                <a:bodyPr rtlCol="0" anchor="ctr"/>
                <a:lstStyle/>
                <a:p>
                  <a:pPr algn="ctr" defTabSz="685800">
                    <a:defRPr/>
                  </a:pPr>
                  <a:endParaRPr lang="zh-CN" altLang="en-US" sz="1800" kern="0">
                    <a:solidFill>
                      <a:prstClr val="black"/>
                    </a:solidFill>
                  </a:endParaRPr>
                </a:p>
              </p:txBody>
            </p:sp>
          </p:grpSp>
          <p:sp>
            <p:nvSpPr>
              <p:cNvPr id="17" name="标题层"/>
              <p:cNvSpPr txBox="1"/>
              <p:nvPr/>
            </p:nvSpPr>
            <p:spPr bwMode="auto">
              <a:xfrm>
                <a:off x="4126818" y="1756621"/>
                <a:ext cx="617718" cy="523219"/>
              </a:xfrm>
              <a:prstGeom prst="rect">
                <a:avLst/>
              </a:prstGeom>
              <a:noFill/>
              <a:effectLst/>
            </p:spPr>
            <p:txBody>
              <a:bodyPr wrap="square">
                <a:spAutoFit/>
              </a:bodyPr>
              <a:lstStyle/>
              <a:p>
                <a:pPr algn="ctr" defTabSz="913765">
                  <a:defRPr/>
                </a:pPr>
                <a:r>
                  <a:rPr lang="en-US" altLang="zh-CN" sz="2800" kern="0" dirty="0">
                    <a:solidFill>
                      <a:prstClr val="white"/>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800" kern="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grpSp>
        <p:sp>
          <p:nvSpPr>
            <p:cNvPr id="15" name="矩形 14"/>
            <p:cNvSpPr/>
            <p:nvPr/>
          </p:nvSpPr>
          <p:spPr>
            <a:xfrm>
              <a:off x="4188184" y="2535778"/>
              <a:ext cx="2832088" cy="400110"/>
            </a:xfrm>
            <a:prstGeom prst="rect">
              <a:avLst/>
            </a:prstGeom>
          </p:spPr>
          <p:txBody>
            <a:bodyPr wrap="square">
              <a:spAutoFit/>
            </a:bodyPr>
            <a:lstStyle/>
            <a:p>
              <a:pPr algn="just" defTabSz="685800">
                <a:lnSpc>
                  <a:spcPts val="1200"/>
                </a:lnSpc>
                <a:defRPr/>
              </a:pPr>
              <a:r>
                <a:rPr lang="zh-CN" altLang="en-US" sz="1000" kern="0" dirty="0">
                  <a:solidFill>
                    <a:prstClr val="white"/>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kern="0" dirty="0">
                <a:solidFill>
                  <a:prstClr val="white"/>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3973052" y="3525715"/>
            <a:ext cx="4176464" cy="938363"/>
            <a:chOff x="2987824" y="3217564"/>
            <a:chExt cx="4176464" cy="938362"/>
          </a:xfrm>
        </p:grpSpPr>
        <p:grpSp>
          <p:nvGrpSpPr>
            <p:cNvPr id="22" name="组合 21"/>
            <p:cNvGrpSpPr/>
            <p:nvPr/>
          </p:nvGrpSpPr>
          <p:grpSpPr>
            <a:xfrm>
              <a:off x="2987824" y="3217564"/>
              <a:ext cx="4176464" cy="938362"/>
              <a:chOff x="3707904" y="1549051"/>
              <a:chExt cx="4176464" cy="938362"/>
            </a:xfrm>
          </p:grpSpPr>
          <p:grpSp>
            <p:nvGrpSpPr>
              <p:cNvPr id="24" name="组合 23"/>
              <p:cNvGrpSpPr/>
              <p:nvPr/>
            </p:nvGrpSpPr>
            <p:grpSpPr>
              <a:xfrm>
                <a:off x="3707904" y="1549051"/>
                <a:ext cx="4176464" cy="938362"/>
                <a:chOff x="2123728" y="1563638"/>
                <a:chExt cx="4176464" cy="938362"/>
              </a:xfrm>
            </p:grpSpPr>
            <p:sp>
              <p:nvSpPr>
                <p:cNvPr id="28" name="圆角矩形 27"/>
                <p:cNvSpPr/>
                <p:nvPr/>
              </p:nvSpPr>
              <p:spPr>
                <a:xfrm>
                  <a:off x="2123728" y="1741320"/>
                  <a:ext cx="4176464" cy="582997"/>
                </a:xfrm>
                <a:prstGeom prst="roundRect">
                  <a:avLst/>
                </a:prstGeom>
                <a:solidFill>
                  <a:srgbClr val="2A0F0E"/>
                </a:solidFill>
                <a:ln w="25400" cap="flat" cmpd="sng" algn="ctr">
                  <a:noFill/>
                  <a:prstDash val="solid"/>
                </a:ln>
                <a:effectLst/>
              </p:spPr>
              <p:txBody>
                <a:bodyPr rtlCol="0" anchor="ctr"/>
                <a:lstStyle/>
                <a:p>
                  <a:pPr algn="ctr" defTabSz="685800">
                    <a:defRPr/>
                  </a:pPr>
                  <a:endParaRPr lang="zh-CN" altLang="en-US" sz="1800" kern="0">
                    <a:solidFill>
                      <a:prstClr val="white"/>
                    </a:solidFill>
                    <a:latin typeface="Calibri" panose="020F0502020204030204"/>
                    <a:ea typeface="宋体" panose="02010600030101010101" pitchFamily="2" charset="-122"/>
                  </a:endParaRPr>
                </a:p>
              </p:txBody>
            </p:sp>
            <p:sp useBgFill="1">
              <p:nvSpPr>
                <p:cNvPr id="30" name="Freeform 7"/>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defRPr/>
                  </a:pPr>
                  <a:endParaRPr lang="zh-CN" altLang="en-US" sz="1800" kern="0">
                    <a:solidFill>
                      <a:prstClr val="black"/>
                    </a:solidFill>
                  </a:endParaRPr>
                </a:p>
              </p:txBody>
            </p:sp>
            <p:sp>
              <p:nvSpPr>
                <p:cNvPr id="31" name="Freeform 8"/>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2A0F0E"/>
                </a:solidFill>
                <a:ln w="12700" cap="flat" cmpd="sng" algn="ctr">
                  <a:solidFill>
                    <a:sysClr val="window" lastClr="FFFFFF"/>
                  </a:solidFill>
                  <a:prstDash val="solid"/>
                </a:ln>
                <a:effectLst/>
              </p:spPr>
              <p:txBody>
                <a:bodyPr rtlCol="0" anchor="ctr"/>
                <a:lstStyle/>
                <a:p>
                  <a:pPr algn="ctr" defTabSz="685800">
                    <a:defRPr/>
                  </a:pPr>
                  <a:endParaRPr lang="zh-CN" altLang="en-US" sz="1800" kern="0">
                    <a:solidFill>
                      <a:prstClr val="black"/>
                    </a:solidFill>
                  </a:endParaRPr>
                </a:p>
              </p:txBody>
            </p:sp>
          </p:grpSp>
          <p:sp>
            <p:nvSpPr>
              <p:cNvPr id="25" name="标题层"/>
              <p:cNvSpPr txBox="1"/>
              <p:nvPr/>
            </p:nvSpPr>
            <p:spPr bwMode="auto">
              <a:xfrm>
                <a:off x="4126818" y="1756621"/>
                <a:ext cx="617718" cy="523219"/>
              </a:xfrm>
              <a:prstGeom prst="rect">
                <a:avLst/>
              </a:prstGeom>
              <a:noFill/>
              <a:effectLst/>
            </p:spPr>
            <p:txBody>
              <a:bodyPr wrap="square">
                <a:spAutoFit/>
              </a:bodyPr>
              <a:lstStyle/>
              <a:p>
                <a:pPr algn="ctr" defTabSz="913765">
                  <a:defRPr/>
                </a:pPr>
                <a:r>
                  <a:rPr lang="en-US" altLang="zh-CN" sz="2800" kern="0" dirty="0">
                    <a:solidFill>
                      <a:prstClr val="white"/>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800" kern="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grpSp>
        <p:sp>
          <p:nvSpPr>
            <p:cNvPr id="23" name="矩形 22"/>
            <p:cNvSpPr/>
            <p:nvPr/>
          </p:nvSpPr>
          <p:spPr>
            <a:xfrm>
              <a:off x="4188184" y="3486690"/>
              <a:ext cx="2832088" cy="400110"/>
            </a:xfrm>
            <a:prstGeom prst="rect">
              <a:avLst/>
            </a:prstGeom>
          </p:spPr>
          <p:txBody>
            <a:bodyPr wrap="square">
              <a:spAutoFit/>
            </a:bodyPr>
            <a:lstStyle/>
            <a:p>
              <a:pPr algn="just" defTabSz="685800">
                <a:lnSpc>
                  <a:spcPts val="1200"/>
                </a:lnSpc>
                <a:defRPr/>
              </a:pPr>
              <a:r>
                <a:rPr lang="zh-CN" altLang="en-US" sz="1000" kern="0" dirty="0">
                  <a:solidFill>
                    <a:prstClr val="white"/>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kern="0" dirty="0">
                <a:solidFill>
                  <a:prstClr val="white"/>
                </a:solidFill>
                <a:latin typeface="微软雅黑" panose="020B0503020204020204" pitchFamily="34" charset="-122"/>
                <a:ea typeface="微软雅黑" panose="020B0503020204020204" pitchFamily="34" charset="-122"/>
              </a:endParaRPr>
            </a:p>
          </p:txBody>
        </p:sp>
      </p:grpSp>
      <p:sp>
        <p:nvSpPr>
          <p:cNvPr id="32" name="圆角矩形 31"/>
          <p:cNvSpPr/>
          <p:nvPr/>
        </p:nvSpPr>
        <p:spPr>
          <a:xfrm>
            <a:off x="900188" y="1682105"/>
            <a:ext cx="2736304" cy="2736304"/>
          </a:xfrm>
          <a:prstGeom prst="roundRect">
            <a:avLst>
              <a:gd name="adj" fmla="val 9899"/>
            </a:avLst>
          </a:prstGeom>
          <a:blipFill>
            <a:blip r:embed="rId2"/>
            <a:stretch>
              <a:fillRect/>
            </a:stretch>
          </a:blipFill>
          <a:ln w="5080" cap="flat" cmpd="sng" algn="ctr">
            <a:solidFill>
              <a:srgbClr val="2A0F0E"/>
            </a:solidFill>
            <a:prstDash val="solid"/>
          </a:ln>
          <a:effectLst/>
        </p:spPr>
        <p:txBody>
          <a:bodyPr rtlCol="0" anchor="ctr"/>
          <a:lstStyle/>
          <a:p>
            <a:pPr algn="ctr" defTabSz="685800">
              <a:defRPr/>
            </a:pPr>
            <a:endParaRPr lang="zh-CN" altLang="en-US" sz="1800" kern="0">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2000"/>
                            </p:stCondLst>
                            <p:childTnLst>
                              <p:par>
                                <p:cTn id="24" presetID="2" presetClass="entr" presetSubtype="2" decel="5200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decel="52000" fill="hold" nodeType="withEffect">
                                  <p:stCondLst>
                                    <p:cond delay="2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2" decel="52000" fill="hold" nodeType="withEffect">
                                  <p:stCondLst>
                                    <p:cond delay="5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AutoShape 1"/>
          <p:cNvSpPr/>
          <p:nvPr/>
        </p:nvSpPr>
        <p:spPr bwMode="auto">
          <a:xfrm>
            <a:off x="0" y="1332998"/>
            <a:ext cx="4626396" cy="20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2A0F0E"/>
          </a:solidFill>
          <a:ln w="25400" cap="flat" cmpd="sng">
            <a:solidFill>
              <a:srgbClr val="000000">
                <a:alpha val="0"/>
              </a:srgbClr>
            </a:solidFill>
            <a:prstDash val="solid"/>
            <a:miter lim="0"/>
          </a:ln>
          <a:effectLst/>
        </p:spPr>
        <p:txBody>
          <a:bodyPr lIns="0" tIns="0" rIns="0" bIns="0"/>
          <a:lstStyle/>
          <a:p>
            <a:pPr>
              <a:defRPr/>
            </a:pPr>
            <a:endParaRPr lang="es-ES" sz="1900">
              <a:cs typeface="Calibri" panose="020F0502020204030204" pitchFamily="34" charset="0"/>
            </a:endParaRPr>
          </a:p>
        </p:txBody>
      </p:sp>
      <p:grpSp>
        <p:nvGrpSpPr>
          <p:cNvPr id="6" name="组合 19"/>
          <p:cNvGrpSpPr/>
          <p:nvPr/>
        </p:nvGrpSpPr>
        <p:grpSpPr bwMode="auto">
          <a:xfrm>
            <a:off x="648719" y="3283837"/>
            <a:ext cx="8278643" cy="1513334"/>
            <a:chOff x="1157950" y="2542759"/>
            <a:chExt cx="9423933" cy="1513162"/>
          </a:xfrm>
        </p:grpSpPr>
        <p:sp>
          <p:nvSpPr>
            <p:cNvPr id="7" name="Text Box 11"/>
            <p:cNvSpPr txBox="1">
              <a:spLocks noChangeArrowheads="1"/>
            </p:cNvSpPr>
            <p:nvPr/>
          </p:nvSpPr>
          <p:spPr bwMode="auto">
            <a:xfrm>
              <a:off x="1157950" y="2542759"/>
              <a:ext cx="4029816" cy="7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ts val="0"/>
                </a:spcBef>
                <a:spcAft>
                  <a:spcPts val="0"/>
                </a:spcAft>
              </a:pPr>
              <a:r>
                <a:rPr lang="zh-CN" altLang="en-US" sz="28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zh-CN" altLang="en-US" sz="28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18"/>
            <p:cNvSpPr>
              <a:spLocks noChangeArrowheads="1"/>
            </p:cNvSpPr>
            <p:nvPr/>
          </p:nvSpPr>
          <p:spPr bwMode="auto">
            <a:xfrm>
              <a:off x="1160463" y="3132696"/>
              <a:ext cx="9421420" cy="92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Bef>
                  <a:spcPts val="0"/>
                </a:spcBef>
                <a:spcAft>
                  <a:spcPts val="0"/>
                </a:spcAft>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a:t>
              </a:r>
              <a:r>
                <a:rPr lang="zh-CN" altLang="en-US" sz="12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文字</a:t>
              </a:r>
              <a:r>
                <a:rPr lang="zh-CN" altLang="en-US" sz="1200" smtClean="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 name="TextBox 15"/>
          <p:cNvSpPr txBox="1"/>
          <p:nvPr/>
        </p:nvSpPr>
        <p:spPr>
          <a:xfrm>
            <a:off x="790188" y="1821349"/>
            <a:ext cx="3043553" cy="1086908"/>
          </a:xfrm>
          <a:prstGeom prst="rect">
            <a:avLst/>
          </a:prstGeom>
          <a:noFill/>
        </p:spPr>
        <p:txBody>
          <a:bodyPr wrap="square" lIns="70556" tIns="35278" rIns="70556" bIns="35278" rtlCol="0">
            <a:spAutoFit/>
          </a:bodyPr>
          <a:lstStyle/>
          <a:p>
            <a:pPr algn="just">
              <a:lnSpc>
                <a:spcPct val="150000"/>
              </a:lnSpc>
            </a:pPr>
            <a:r>
              <a:rPr lang="zh-CN" altLang="en-US" sz="11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11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6"/>
          <p:cNvSpPr txBox="1"/>
          <p:nvPr/>
        </p:nvSpPr>
        <p:spPr>
          <a:xfrm>
            <a:off x="790188" y="1593274"/>
            <a:ext cx="1989149" cy="317466"/>
          </a:xfrm>
          <a:prstGeom prst="rect">
            <a:avLst/>
          </a:prstGeom>
          <a:noFill/>
        </p:spPr>
        <p:txBody>
          <a:bodyPr wrap="none" lIns="70556" tIns="35278" rIns="70556" bIns="35278" rtlCol="0">
            <a:spAutoFit/>
          </a:bodyPr>
          <a:lstStyle/>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AutoShape 1"/>
          <p:cNvSpPr/>
          <p:nvPr/>
        </p:nvSpPr>
        <p:spPr bwMode="auto">
          <a:xfrm>
            <a:off x="4623929" y="1332998"/>
            <a:ext cx="4526844" cy="20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2"/>
            <a:srcRect/>
            <a:stretch>
              <a:fillRect/>
            </a:stretch>
          </a:blipFill>
          <a:ln w="25400" cap="flat" cmpd="sng">
            <a:solidFill>
              <a:srgbClr val="000000">
                <a:alpha val="0"/>
              </a:srgbClr>
            </a:solidFill>
            <a:prstDash val="solid"/>
            <a:miter lim="0"/>
          </a:ln>
          <a:effectLst/>
        </p:spPr>
        <p:txBody>
          <a:bodyPr lIns="0" tIns="0" rIns="0" bIns="0"/>
          <a:lstStyle/>
          <a:p>
            <a:pPr>
              <a:defRPr/>
            </a:pPr>
            <a:endParaRPr lang="es-ES" sz="190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7" presetClass="entr" presetSubtype="1" fill="hold" grpId="0" nodeType="afterEffect">
                                  <p:stCondLst>
                                    <p:cond delay="0"/>
                                  </p:stCondLst>
                                  <p:iterate type="lt">
                                    <p:tmPct val="4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250" fill="hold"/>
                                        <p:tgtEl>
                                          <p:spTgt spid="10"/>
                                        </p:tgtEl>
                                        <p:attrNameLst>
                                          <p:attrName>ppt_x</p:attrName>
                                        </p:attrNameLst>
                                      </p:cBhvr>
                                      <p:tavLst>
                                        <p:tav tm="0">
                                          <p:val>
                                            <p:strVal val="#ppt_x"/>
                                          </p:val>
                                        </p:tav>
                                        <p:tav tm="100000">
                                          <p:val>
                                            <p:strVal val="#ppt_x"/>
                                          </p:val>
                                        </p:tav>
                                      </p:tavLst>
                                    </p:anim>
                                    <p:anim calcmode="lin" valueType="num">
                                      <p:cBhvr>
                                        <p:cTn id="31" dur="250" fill="hold"/>
                                        <p:tgtEl>
                                          <p:spTgt spid="10"/>
                                        </p:tgtEl>
                                        <p:attrNameLst>
                                          <p:attrName>ppt_y</p:attrName>
                                        </p:attrNameLst>
                                      </p:cBhvr>
                                      <p:tavLst>
                                        <p:tav tm="0">
                                          <p:val>
                                            <p:strVal val="#ppt_y-#ppt_h/2"/>
                                          </p:val>
                                        </p:tav>
                                        <p:tav tm="100000">
                                          <p:val>
                                            <p:strVal val="#ppt_y"/>
                                          </p:val>
                                        </p:tav>
                                      </p:tavLst>
                                    </p:anim>
                                    <p:anim calcmode="lin" valueType="num">
                                      <p:cBhvr>
                                        <p:cTn id="32" dur="250" fill="hold"/>
                                        <p:tgtEl>
                                          <p:spTgt spid="10"/>
                                        </p:tgtEl>
                                        <p:attrNameLst>
                                          <p:attrName>ppt_w</p:attrName>
                                        </p:attrNameLst>
                                      </p:cBhvr>
                                      <p:tavLst>
                                        <p:tav tm="0">
                                          <p:val>
                                            <p:strVal val="#ppt_w"/>
                                          </p:val>
                                        </p:tav>
                                        <p:tav tm="100000">
                                          <p:val>
                                            <p:strVal val="#ppt_w"/>
                                          </p:val>
                                        </p:tav>
                                      </p:tavLst>
                                    </p:anim>
                                    <p:anim calcmode="lin" valueType="num">
                                      <p:cBhvr>
                                        <p:cTn id="33" dur="250" fill="hold"/>
                                        <p:tgtEl>
                                          <p:spTgt spid="10"/>
                                        </p:tgtEl>
                                        <p:attrNameLst>
                                          <p:attrName>ppt_h</p:attrName>
                                        </p:attrNameLst>
                                      </p:cBhvr>
                                      <p:tavLst>
                                        <p:tav tm="0">
                                          <p:val>
                                            <p:fltVal val="0"/>
                                          </p:val>
                                        </p:tav>
                                        <p:tav tm="100000">
                                          <p:val>
                                            <p:strVal val="#ppt_h"/>
                                          </p:val>
                                        </p:tav>
                                      </p:tavLst>
                                    </p:anim>
                                  </p:childTnLst>
                                </p:cTn>
                              </p:par>
                            </p:childTnLst>
                          </p:cTn>
                        </p:par>
                        <p:par>
                          <p:cTn id="34" fill="hold">
                            <p:stCondLst>
                              <p:cond delay="3549"/>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4049"/>
                            </p:stCondLst>
                            <p:childTnLst>
                              <p:par>
                                <p:cTn id="39" presetID="2" presetClass="entr" presetSubtype="2"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Freeform 5"/>
          <p:cNvSpPr/>
          <p:nvPr/>
        </p:nvSpPr>
        <p:spPr bwMode="auto">
          <a:xfrm>
            <a:off x="2031237" y="1511012"/>
            <a:ext cx="1837251" cy="733508"/>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rgbClr val="2A0F0E"/>
          </a:solidFill>
          <a:ln w="28575">
            <a:solidFill>
              <a:schemeClr val="bg1">
                <a:lumMod val="95000"/>
              </a:schemeClr>
            </a:solidFill>
          </a:ln>
        </p:spPr>
        <p:txBody>
          <a:bodyPr vert="horz" wrap="square" lIns="91440" tIns="45720" rIns="91440" bIns="45720" numCol="1" anchor="t" anchorCtr="0" compatLnSpc="1"/>
          <a:lstStyle/>
          <a:p>
            <a:endParaRPr lang="en-US" sz="2400"/>
          </a:p>
        </p:txBody>
      </p:sp>
      <p:sp>
        <p:nvSpPr>
          <p:cNvPr id="6" name="Freeform 6"/>
          <p:cNvSpPr/>
          <p:nvPr/>
        </p:nvSpPr>
        <p:spPr bwMode="auto">
          <a:xfrm>
            <a:off x="1613614" y="2244520"/>
            <a:ext cx="2671025" cy="731790"/>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rgbClr val="2A0F0E"/>
          </a:solidFill>
          <a:ln w="28575">
            <a:solidFill>
              <a:schemeClr val="bg1">
                <a:lumMod val="95000"/>
              </a:schemeClr>
            </a:solidFill>
          </a:ln>
        </p:spPr>
        <p:txBody>
          <a:bodyPr vert="horz" wrap="square" lIns="91440" tIns="45720" rIns="91440" bIns="45720" numCol="1" anchor="t" anchorCtr="0" compatLnSpc="1"/>
          <a:lstStyle/>
          <a:p>
            <a:endParaRPr lang="en-US" sz="2400"/>
          </a:p>
        </p:txBody>
      </p:sp>
      <p:sp>
        <p:nvSpPr>
          <p:cNvPr id="7" name="Freeform 7"/>
          <p:cNvSpPr/>
          <p:nvPr/>
        </p:nvSpPr>
        <p:spPr bwMode="auto">
          <a:xfrm>
            <a:off x="1198940" y="2976310"/>
            <a:ext cx="3500370" cy="730073"/>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rgbClr val="2A0F0E"/>
          </a:solidFill>
          <a:ln w="28575">
            <a:solidFill>
              <a:schemeClr val="bg1">
                <a:lumMod val="95000"/>
              </a:schemeClr>
            </a:solidFill>
          </a:ln>
        </p:spPr>
        <p:txBody>
          <a:bodyPr vert="horz" wrap="square" lIns="91440" tIns="45720" rIns="91440" bIns="45720" numCol="1" anchor="t" anchorCtr="0" compatLnSpc="1"/>
          <a:lstStyle/>
          <a:p>
            <a:endParaRPr lang="en-US" sz="2400"/>
          </a:p>
        </p:txBody>
      </p:sp>
      <p:sp>
        <p:nvSpPr>
          <p:cNvPr id="8" name="Freeform 8"/>
          <p:cNvSpPr/>
          <p:nvPr/>
        </p:nvSpPr>
        <p:spPr bwMode="auto">
          <a:xfrm>
            <a:off x="781317" y="3706381"/>
            <a:ext cx="4335619" cy="731790"/>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rgbClr val="2A0F0E"/>
          </a:solidFill>
          <a:ln w="28575">
            <a:solidFill>
              <a:schemeClr val="bg1">
                <a:lumMod val="95000"/>
              </a:schemeClr>
            </a:solidFill>
          </a:ln>
        </p:spPr>
        <p:txBody>
          <a:bodyPr vert="horz" wrap="square" lIns="91440" tIns="45720" rIns="91440" bIns="45720" numCol="1" anchor="t" anchorCtr="0" compatLnSpc="1"/>
          <a:lstStyle/>
          <a:p>
            <a:endParaRPr lang="en-US" sz="2400"/>
          </a:p>
        </p:txBody>
      </p:sp>
      <p:sp>
        <p:nvSpPr>
          <p:cNvPr id="9" name="Text Box 10"/>
          <p:cNvSpPr txBox="1">
            <a:spLocks noChangeArrowheads="1"/>
          </p:cNvSpPr>
          <p:nvPr/>
        </p:nvSpPr>
        <p:spPr bwMode="auto">
          <a:xfrm>
            <a:off x="1875509" y="3933777"/>
            <a:ext cx="2147232" cy="276999"/>
          </a:xfrm>
          <a:prstGeom prst="rect">
            <a:avLst/>
          </a:prstGeom>
          <a:noFill/>
          <a:ln w="9525">
            <a:noFill/>
            <a:miter lim="800000"/>
          </a:ln>
        </p:spPr>
        <p:txBody>
          <a:bodyPr wrap="square" lIns="45720" tIns="22860" rIns="45720" bIns="22860">
            <a:spAutoFit/>
          </a:bodyPr>
          <a:lstStyle/>
          <a:p>
            <a:pPr algn="ctr" defTabSz="1087755"/>
            <a:r>
              <a:rPr lang="zh-CN" altLang="en-US"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添加文字</a:t>
            </a:r>
            <a:endParaRPr lang="en-US" altLang="zh-CN"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0" name="Text Box 10"/>
          <p:cNvSpPr txBox="1">
            <a:spLocks noChangeArrowheads="1"/>
          </p:cNvSpPr>
          <p:nvPr/>
        </p:nvSpPr>
        <p:spPr bwMode="auto">
          <a:xfrm>
            <a:off x="1875509" y="3202847"/>
            <a:ext cx="2147232" cy="276999"/>
          </a:xfrm>
          <a:prstGeom prst="rect">
            <a:avLst/>
          </a:prstGeom>
          <a:noFill/>
          <a:ln w="9525">
            <a:noFill/>
            <a:miter lim="800000"/>
          </a:ln>
        </p:spPr>
        <p:txBody>
          <a:bodyPr wrap="square" lIns="45720" tIns="22860" rIns="45720" bIns="22860">
            <a:spAutoFit/>
          </a:bodyPr>
          <a:lstStyle/>
          <a:p>
            <a:pPr algn="ctr" defTabSz="1087755"/>
            <a:r>
              <a:rPr lang="zh-CN" altLang="en-US"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添加文字</a:t>
            </a:r>
            <a:endParaRPr lang="en-US" altLang="zh-CN"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1" name="Text Box 10"/>
          <p:cNvSpPr txBox="1">
            <a:spLocks noChangeArrowheads="1"/>
          </p:cNvSpPr>
          <p:nvPr/>
        </p:nvSpPr>
        <p:spPr bwMode="auto">
          <a:xfrm>
            <a:off x="2129320" y="2471915"/>
            <a:ext cx="1639612" cy="276999"/>
          </a:xfrm>
          <a:prstGeom prst="rect">
            <a:avLst/>
          </a:prstGeom>
          <a:noFill/>
          <a:ln w="9525">
            <a:noFill/>
            <a:miter lim="800000"/>
          </a:ln>
        </p:spPr>
        <p:txBody>
          <a:bodyPr wrap="square" lIns="45720" tIns="22860" rIns="45720" bIns="22860">
            <a:spAutoFit/>
          </a:bodyPr>
          <a:lstStyle/>
          <a:p>
            <a:pPr algn="ctr" defTabSz="1087755"/>
            <a:r>
              <a:rPr lang="zh-CN" altLang="en-US"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添加文字</a:t>
            </a:r>
            <a:endParaRPr lang="en-US" altLang="zh-CN"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2" name="Text Box 10"/>
          <p:cNvSpPr txBox="1">
            <a:spLocks noChangeArrowheads="1"/>
          </p:cNvSpPr>
          <p:nvPr/>
        </p:nvSpPr>
        <p:spPr bwMode="auto">
          <a:xfrm>
            <a:off x="2249242" y="1739266"/>
            <a:ext cx="1399769" cy="276999"/>
          </a:xfrm>
          <a:prstGeom prst="rect">
            <a:avLst/>
          </a:prstGeom>
          <a:noFill/>
          <a:ln w="9525">
            <a:noFill/>
            <a:miter lim="800000"/>
          </a:ln>
        </p:spPr>
        <p:txBody>
          <a:bodyPr wrap="square" lIns="45720" tIns="22860" rIns="45720" bIns="22860">
            <a:spAutoFit/>
          </a:bodyPr>
          <a:lstStyle/>
          <a:p>
            <a:pPr algn="ctr" defTabSz="1087755"/>
            <a:r>
              <a:rPr lang="zh-CN" altLang="en-US"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添加文字</a:t>
            </a:r>
            <a:endParaRPr lang="en-US" sz="1500" b="1"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3" name="Oval 11"/>
          <p:cNvSpPr/>
          <p:nvPr/>
        </p:nvSpPr>
        <p:spPr>
          <a:xfrm>
            <a:off x="3538771" y="1771661"/>
            <a:ext cx="212210" cy="212210"/>
          </a:xfrm>
          <a:prstGeom prst="ellipse">
            <a:avLst/>
          </a:prstGeom>
          <a:solidFill>
            <a:srgbClr val="2A0F0E"/>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2"/>
          <p:cNvSpPr/>
          <p:nvPr/>
        </p:nvSpPr>
        <p:spPr>
          <a:xfrm>
            <a:off x="3959480" y="2504310"/>
            <a:ext cx="212210" cy="212210"/>
          </a:xfrm>
          <a:prstGeom prst="ellipse">
            <a:avLst/>
          </a:prstGeom>
          <a:solidFill>
            <a:srgbClr val="2A0F0E"/>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3"/>
          <p:cNvSpPr/>
          <p:nvPr/>
        </p:nvSpPr>
        <p:spPr>
          <a:xfrm>
            <a:off x="4385439" y="3235242"/>
            <a:ext cx="212210" cy="212210"/>
          </a:xfrm>
          <a:prstGeom prst="ellipse">
            <a:avLst/>
          </a:prstGeom>
          <a:solidFill>
            <a:srgbClr val="2A0F0E"/>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4"/>
          <p:cNvSpPr/>
          <p:nvPr/>
        </p:nvSpPr>
        <p:spPr>
          <a:xfrm>
            <a:off x="4803173" y="3966172"/>
            <a:ext cx="212210" cy="212210"/>
          </a:xfrm>
          <a:prstGeom prst="ellipse">
            <a:avLst/>
          </a:prstGeom>
          <a:solidFill>
            <a:srgbClr val="2A0F0E"/>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肘形接點 23"/>
          <p:cNvSpPr>
            <a:spLocks noChangeShapeType="1"/>
          </p:cNvSpPr>
          <p:nvPr/>
        </p:nvSpPr>
        <p:spPr bwMode="auto">
          <a:xfrm rot="5400000" flipH="1" flipV="1">
            <a:off x="4312499" y="670296"/>
            <a:ext cx="527832" cy="1674896"/>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200551"/>
              <a:gd name="connsiteX1-9" fmla="*/ 626447 w 626447"/>
              <a:gd name="connsiteY1-10" fmla="*/ 464024 h 2200551"/>
              <a:gd name="connsiteX2-11" fmla="*/ 622250 w 626447"/>
              <a:gd name="connsiteY2-12" fmla="*/ 2200551 h 2200551"/>
            </a:gdLst>
            <a:ahLst/>
            <a:cxnLst>
              <a:cxn ang="0">
                <a:pos x="connsiteX0-1" y="connsiteY0-2"/>
              </a:cxn>
              <a:cxn ang="0">
                <a:pos x="connsiteX1-3" y="connsiteY1-4"/>
              </a:cxn>
              <a:cxn ang="0">
                <a:pos x="connsiteX2-5" y="connsiteY2-6"/>
              </a:cxn>
            </a:cxnLst>
            <a:rect l="l" t="t" r="r" b="b"/>
            <a:pathLst>
              <a:path w="626447" h="2200551" fill="none">
                <a:moveTo>
                  <a:pt x="0" y="0"/>
                </a:moveTo>
                <a:lnTo>
                  <a:pt x="626447" y="464024"/>
                </a:lnTo>
                <a:cubicBezTo>
                  <a:pt x="626447" y="1220203"/>
                  <a:pt x="622250" y="1444372"/>
                  <a:pt x="622250" y="2200551"/>
                </a:cubicBezTo>
              </a:path>
            </a:pathLst>
          </a:custGeom>
          <a:noFill/>
          <a:ln w="9525" cap="flat" cmpd="sng">
            <a:solidFill>
              <a:srgbClr val="222A35"/>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050" dirty="0">
              <a:ea typeface="微软雅黑" panose="020B0503020204020204" pitchFamily="34" charset="-122"/>
            </a:endParaRPr>
          </a:p>
        </p:txBody>
      </p:sp>
      <p:sp>
        <p:nvSpPr>
          <p:cNvPr id="18" name="矩形 17"/>
          <p:cNvSpPr/>
          <p:nvPr/>
        </p:nvSpPr>
        <p:spPr>
          <a:xfrm>
            <a:off x="5574168" y="949247"/>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5574167" y="1211895"/>
            <a:ext cx="2237487"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在此录入上述图表的综合描述说明，在此录入上述图表的描述说明。</a:t>
            </a:r>
            <a:endParaRPr lang="zh-CN" altLang="en-US" sz="1050" dirty="0">
              <a:solidFill>
                <a:schemeClr val="tx1">
                  <a:lumMod val="75000"/>
                  <a:lumOff val="25000"/>
                </a:schemeClr>
              </a:solidFill>
              <a:sym typeface="微软雅黑" panose="020B0503020204020204" pitchFamily="34" charset="-122"/>
            </a:endParaRPr>
          </a:p>
        </p:txBody>
      </p:sp>
      <p:sp>
        <p:nvSpPr>
          <p:cNvPr id="20" name="肘形接點 23"/>
          <p:cNvSpPr>
            <a:spLocks noChangeShapeType="1"/>
          </p:cNvSpPr>
          <p:nvPr/>
        </p:nvSpPr>
        <p:spPr bwMode="auto">
          <a:xfrm rot="5400000" flipH="1" flipV="1">
            <a:off x="4620907" y="1757450"/>
            <a:ext cx="343739" cy="1242173"/>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noFill/>
          <a:ln w="9525" cap="flat" cmpd="sng">
            <a:solidFill>
              <a:srgbClr val="222A35"/>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050" dirty="0">
              <a:ea typeface="微软雅黑" panose="020B0503020204020204" pitchFamily="34" charset="-122"/>
            </a:endParaRPr>
          </a:p>
        </p:txBody>
      </p:sp>
      <p:sp>
        <p:nvSpPr>
          <p:cNvPr id="21" name="矩形 20"/>
          <p:cNvSpPr/>
          <p:nvPr/>
        </p:nvSpPr>
        <p:spPr>
          <a:xfrm>
            <a:off x="5574168" y="1913402"/>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5574167" y="2176051"/>
            <a:ext cx="2237487"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050" dirty="0">
              <a:solidFill>
                <a:schemeClr val="tx1">
                  <a:lumMod val="75000"/>
                  <a:lumOff val="25000"/>
                </a:schemeClr>
              </a:solidFill>
              <a:sym typeface="微软雅黑" panose="020B0503020204020204" pitchFamily="34" charset="-122"/>
            </a:endParaRPr>
          </a:p>
        </p:txBody>
      </p:sp>
      <p:cxnSp>
        <p:nvCxnSpPr>
          <p:cNvPr id="23" name="直接连接符 22"/>
          <p:cNvCxnSpPr>
            <a:stCxn id="15" idx="6"/>
          </p:cNvCxnSpPr>
          <p:nvPr/>
        </p:nvCxnSpPr>
        <p:spPr>
          <a:xfrm flipV="1">
            <a:off x="4597648" y="3335481"/>
            <a:ext cx="816215" cy="5867"/>
          </a:xfrm>
          <a:prstGeom prst="line">
            <a:avLst/>
          </a:prstGeom>
          <a:noFill/>
          <a:ln w="9525" cap="flat" cmpd="sng">
            <a:solidFill>
              <a:srgbClr val="222A35"/>
            </a:solidFill>
            <a:prstDash val="dash"/>
            <a:bevel/>
            <a:headEnd type="oval" w="med" len="med"/>
            <a:tailEnd type="oval" w="med" len="med"/>
          </a:ln>
          <a:extLst>
            <a:ext uri="{909E8E84-426E-40DD-AFC4-6F175D3DCCD1}">
              <a14:hiddenFill xmlns:a14="http://schemas.microsoft.com/office/drawing/2010/main">
                <a:noFill/>
              </a14:hiddenFill>
            </a:ext>
          </a:extLst>
        </p:spPr>
      </p:cxnSp>
      <p:cxnSp>
        <p:nvCxnSpPr>
          <p:cNvPr id="24" name="直接连接符 23"/>
          <p:cNvCxnSpPr/>
          <p:nvPr/>
        </p:nvCxnSpPr>
        <p:spPr>
          <a:xfrm flipV="1">
            <a:off x="5015383" y="4054391"/>
            <a:ext cx="398480" cy="1"/>
          </a:xfrm>
          <a:prstGeom prst="line">
            <a:avLst/>
          </a:prstGeom>
          <a:noFill/>
          <a:ln w="9525" cap="flat" cmpd="sng">
            <a:solidFill>
              <a:srgbClr val="222A35"/>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25" name="矩形 24"/>
          <p:cNvSpPr/>
          <p:nvPr/>
        </p:nvSpPr>
        <p:spPr>
          <a:xfrm>
            <a:off x="5574168" y="2918465"/>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47"/>
          <p:cNvSpPr>
            <a:spLocks noChangeArrowheads="1"/>
          </p:cNvSpPr>
          <p:nvPr/>
        </p:nvSpPr>
        <p:spPr bwMode="auto">
          <a:xfrm>
            <a:off x="5574167" y="3181113"/>
            <a:ext cx="2237487"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在此录入上述图表的综合描述说明，在此录入上述图表的描述说明。</a:t>
            </a:r>
            <a:endParaRPr lang="zh-CN" altLang="en-US" sz="1050" dirty="0">
              <a:solidFill>
                <a:schemeClr val="tx1">
                  <a:lumMod val="75000"/>
                  <a:lumOff val="25000"/>
                </a:schemeClr>
              </a:solidFill>
              <a:sym typeface="微软雅黑" panose="020B0503020204020204" pitchFamily="34" charset="-122"/>
            </a:endParaRPr>
          </a:p>
        </p:txBody>
      </p:sp>
      <p:sp>
        <p:nvSpPr>
          <p:cNvPr id="30" name="矩形 29"/>
          <p:cNvSpPr/>
          <p:nvPr/>
        </p:nvSpPr>
        <p:spPr>
          <a:xfrm>
            <a:off x="5574168" y="3923564"/>
            <a:ext cx="984871" cy="323159"/>
          </a:xfrm>
          <a:prstGeom prst="rect">
            <a:avLst/>
          </a:prstGeom>
        </p:spPr>
        <p:txBody>
          <a:bodyPr wrap="none" lIns="68573" tIns="34287" rIns="68573" bIns="34287">
            <a:spAutoFit/>
          </a:bodyPr>
          <a:lstStyle/>
          <a:p>
            <a:r>
              <a:rPr lang="zh-CN" altLang="en-US" sz="165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165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5574167" y="4186213"/>
            <a:ext cx="2237487" cy="4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a:t>
            </a:r>
            <a:endParaRPr lang="zh-CN" altLang="en-US" sz="1050"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1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300"/>
                                        <p:tgtEl>
                                          <p:spTgt spid="5"/>
                                        </p:tgtEl>
                                        <p:attrNameLst>
                                          <p:attrName>ppt_y</p:attrName>
                                        </p:attrNameLst>
                                      </p:cBhvr>
                                      <p:tavLst>
                                        <p:tav tm="0">
                                          <p:val>
                                            <p:strVal val="#ppt_y-#ppt_h*1.125000"/>
                                          </p:val>
                                        </p:tav>
                                        <p:tav tm="100000">
                                          <p:val>
                                            <p:strVal val="#ppt_y"/>
                                          </p:val>
                                        </p:tav>
                                      </p:tavLst>
                                    </p:anim>
                                    <p:animEffect transition="in" filter="wipe(down)">
                                      <p:cBhvr>
                                        <p:cTn id="21" dur="300"/>
                                        <p:tgtEl>
                                          <p:spTgt spid="5"/>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300"/>
                                        <p:tgtEl>
                                          <p:spTgt spid="12"/>
                                        </p:tgtEl>
                                        <p:attrNameLst>
                                          <p:attrName>ppt_y</p:attrName>
                                        </p:attrNameLst>
                                      </p:cBhvr>
                                      <p:tavLst>
                                        <p:tav tm="0">
                                          <p:val>
                                            <p:strVal val="#ppt_y-#ppt_h*1.125000"/>
                                          </p:val>
                                        </p:tav>
                                        <p:tav tm="100000">
                                          <p:val>
                                            <p:strVal val="#ppt_y"/>
                                          </p:val>
                                        </p:tav>
                                      </p:tavLst>
                                    </p:anim>
                                    <p:animEffect transition="in" filter="wipe(down)">
                                      <p:cBhvr>
                                        <p:cTn id="25" dur="300"/>
                                        <p:tgtEl>
                                          <p:spTgt spid="12"/>
                                        </p:tgtEl>
                                      </p:cBhvr>
                                    </p:animEffect>
                                  </p:childTnLst>
                                </p:cTn>
                              </p:par>
                            </p:childTnLst>
                          </p:cTn>
                        </p:par>
                        <p:par>
                          <p:cTn id="26" fill="hold">
                            <p:stCondLst>
                              <p:cond delay="2000"/>
                            </p:stCondLst>
                            <p:childTnLst>
                              <p:par>
                                <p:cTn id="27" presetID="1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300"/>
                                        <p:tgtEl>
                                          <p:spTgt spid="6"/>
                                        </p:tgtEl>
                                        <p:attrNameLst>
                                          <p:attrName>ppt_y</p:attrName>
                                        </p:attrNameLst>
                                      </p:cBhvr>
                                      <p:tavLst>
                                        <p:tav tm="0">
                                          <p:val>
                                            <p:strVal val="#ppt_y-#ppt_h*1.125000"/>
                                          </p:val>
                                        </p:tav>
                                        <p:tav tm="100000">
                                          <p:val>
                                            <p:strVal val="#ppt_y"/>
                                          </p:val>
                                        </p:tav>
                                      </p:tavLst>
                                    </p:anim>
                                    <p:animEffect transition="in" filter="wipe(down)">
                                      <p:cBhvr>
                                        <p:cTn id="30" dur="300"/>
                                        <p:tgtEl>
                                          <p:spTgt spid="6"/>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300"/>
                                        <p:tgtEl>
                                          <p:spTgt spid="11"/>
                                        </p:tgtEl>
                                        <p:attrNameLst>
                                          <p:attrName>ppt_y</p:attrName>
                                        </p:attrNameLst>
                                      </p:cBhvr>
                                      <p:tavLst>
                                        <p:tav tm="0">
                                          <p:val>
                                            <p:strVal val="#ppt_y-#ppt_h*1.125000"/>
                                          </p:val>
                                        </p:tav>
                                        <p:tav tm="100000">
                                          <p:val>
                                            <p:strVal val="#ppt_y"/>
                                          </p:val>
                                        </p:tav>
                                      </p:tavLst>
                                    </p:anim>
                                    <p:animEffect transition="in" filter="wipe(down)">
                                      <p:cBhvr>
                                        <p:cTn id="34" dur="300"/>
                                        <p:tgtEl>
                                          <p:spTgt spid="11"/>
                                        </p:tgtEl>
                                      </p:cBhvr>
                                    </p:animEffect>
                                  </p:childTnLst>
                                </p:cTn>
                              </p:par>
                            </p:childTnLst>
                          </p:cTn>
                        </p:par>
                        <p:par>
                          <p:cTn id="35" fill="hold">
                            <p:stCondLst>
                              <p:cond delay="2500"/>
                            </p:stCondLst>
                            <p:childTnLst>
                              <p:par>
                                <p:cTn id="36" presetID="12" presetClass="entr" presetSubtype="1"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300"/>
                                        <p:tgtEl>
                                          <p:spTgt spid="7"/>
                                        </p:tgtEl>
                                        <p:attrNameLst>
                                          <p:attrName>ppt_y</p:attrName>
                                        </p:attrNameLst>
                                      </p:cBhvr>
                                      <p:tavLst>
                                        <p:tav tm="0">
                                          <p:val>
                                            <p:strVal val="#ppt_y-#ppt_h*1.125000"/>
                                          </p:val>
                                        </p:tav>
                                        <p:tav tm="100000">
                                          <p:val>
                                            <p:strVal val="#ppt_y"/>
                                          </p:val>
                                        </p:tav>
                                      </p:tavLst>
                                    </p:anim>
                                    <p:animEffect transition="in" filter="wipe(down)">
                                      <p:cBhvr>
                                        <p:cTn id="39" dur="300"/>
                                        <p:tgtEl>
                                          <p:spTgt spid="7"/>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300"/>
                                        <p:tgtEl>
                                          <p:spTgt spid="10"/>
                                        </p:tgtEl>
                                        <p:attrNameLst>
                                          <p:attrName>ppt_y</p:attrName>
                                        </p:attrNameLst>
                                      </p:cBhvr>
                                      <p:tavLst>
                                        <p:tav tm="0">
                                          <p:val>
                                            <p:strVal val="#ppt_y-#ppt_h*1.125000"/>
                                          </p:val>
                                        </p:tav>
                                        <p:tav tm="100000">
                                          <p:val>
                                            <p:strVal val="#ppt_y"/>
                                          </p:val>
                                        </p:tav>
                                      </p:tavLst>
                                    </p:anim>
                                    <p:animEffect transition="in" filter="wipe(down)">
                                      <p:cBhvr>
                                        <p:cTn id="43" dur="300"/>
                                        <p:tgtEl>
                                          <p:spTgt spid="10"/>
                                        </p:tgtEl>
                                      </p:cBhvr>
                                    </p:animEffect>
                                  </p:childTnLst>
                                </p:cTn>
                              </p:par>
                            </p:childTnLst>
                          </p:cTn>
                        </p:par>
                        <p:par>
                          <p:cTn id="44" fill="hold">
                            <p:stCondLst>
                              <p:cond delay="3000"/>
                            </p:stCondLst>
                            <p:childTnLst>
                              <p:par>
                                <p:cTn id="45" presetID="12" presetClass="entr" presetSubtype="1"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300"/>
                                        <p:tgtEl>
                                          <p:spTgt spid="8"/>
                                        </p:tgtEl>
                                        <p:attrNameLst>
                                          <p:attrName>ppt_y</p:attrName>
                                        </p:attrNameLst>
                                      </p:cBhvr>
                                      <p:tavLst>
                                        <p:tav tm="0">
                                          <p:val>
                                            <p:strVal val="#ppt_y-#ppt_h*1.125000"/>
                                          </p:val>
                                        </p:tav>
                                        <p:tav tm="100000">
                                          <p:val>
                                            <p:strVal val="#ppt_y"/>
                                          </p:val>
                                        </p:tav>
                                      </p:tavLst>
                                    </p:anim>
                                    <p:animEffect transition="in" filter="wipe(down)">
                                      <p:cBhvr>
                                        <p:cTn id="48" dur="300"/>
                                        <p:tgtEl>
                                          <p:spTgt spid="8"/>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300"/>
                                        <p:tgtEl>
                                          <p:spTgt spid="9"/>
                                        </p:tgtEl>
                                        <p:attrNameLst>
                                          <p:attrName>ppt_y</p:attrName>
                                        </p:attrNameLst>
                                      </p:cBhvr>
                                      <p:tavLst>
                                        <p:tav tm="0">
                                          <p:val>
                                            <p:strVal val="#ppt_y-#ppt_h*1.125000"/>
                                          </p:val>
                                        </p:tav>
                                        <p:tav tm="100000">
                                          <p:val>
                                            <p:strVal val="#ppt_y"/>
                                          </p:val>
                                        </p:tav>
                                      </p:tavLst>
                                    </p:anim>
                                    <p:animEffect transition="in" filter="wipe(down)">
                                      <p:cBhvr>
                                        <p:cTn id="52" dur="300"/>
                                        <p:tgtEl>
                                          <p:spTgt spid="9"/>
                                        </p:tgtEl>
                                      </p:cBhvr>
                                    </p:animEffect>
                                  </p:childTnLst>
                                </p:cTn>
                              </p:par>
                            </p:childTnLst>
                          </p:cTn>
                        </p:par>
                        <p:par>
                          <p:cTn id="53" fill="hold">
                            <p:stCondLst>
                              <p:cond delay="3500"/>
                            </p:stCondLst>
                            <p:childTnLst>
                              <p:par>
                                <p:cTn id="54" presetID="2" presetClass="entr" presetSubtype="4" fill="hold" grpId="0" nodeType="afterEffect">
                                  <p:stCondLst>
                                    <p:cond delay="25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250" fill="hold"/>
                                        <p:tgtEl>
                                          <p:spTgt spid="16"/>
                                        </p:tgtEl>
                                        <p:attrNameLst>
                                          <p:attrName>ppt_x</p:attrName>
                                        </p:attrNameLst>
                                      </p:cBhvr>
                                      <p:tavLst>
                                        <p:tav tm="0">
                                          <p:val>
                                            <p:strVal val="#ppt_x"/>
                                          </p:val>
                                        </p:tav>
                                        <p:tav tm="100000">
                                          <p:val>
                                            <p:strVal val="#ppt_x"/>
                                          </p:val>
                                        </p:tav>
                                      </p:tavLst>
                                    </p:anim>
                                    <p:anim calcmode="lin" valueType="num">
                                      <p:cBhvr additive="base">
                                        <p:cTn id="57" dur="250" fill="hold"/>
                                        <p:tgtEl>
                                          <p:spTgt spid="16"/>
                                        </p:tgtEl>
                                        <p:attrNameLst>
                                          <p:attrName>ppt_y</p:attrName>
                                        </p:attrNameLst>
                                      </p:cBhvr>
                                      <p:tavLst>
                                        <p:tav tm="0">
                                          <p:val>
                                            <p:strVal val="1+#ppt_h/2"/>
                                          </p:val>
                                        </p:tav>
                                        <p:tav tm="100000">
                                          <p:val>
                                            <p:strVal val="#ppt_y"/>
                                          </p:val>
                                        </p:tav>
                                      </p:tavLst>
                                    </p:anim>
                                  </p:childTnLst>
                                </p:cTn>
                              </p:par>
                            </p:childTnLst>
                          </p:cTn>
                        </p:par>
                        <p:par>
                          <p:cTn id="58" fill="hold">
                            <p:stCondLst>
                              <p:cond delay="4250"/>
                            </p:stCondLst>
                            <p:childTnLst>
                              <p:par>
                                <p:cTn id="59" presetID="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250" fill="hold"/>
                                        <p:tgtEl>
                                          <p:spTgt spid="15"/>
                                        </p:tgtEl>
                                        <p:attrNameLst>
                                          <p:attrName>ppt_x</p:attrName>
                                        </p:attrNameLst>
                                      </p:cBhvr>
                                      <p:tavLst>
                                        <p:tav tm="0">
                                          <p:val>
                                            <p:strVal val="#ppt_x"/>
                                          </p:val>
                                        </p:tav>
                                        <p:tav tm="100000">
                                          <p:val>
                                            <p:strVal val="#ppt_x"/>
                                          </p:val>
                                        </p:tav>
                                      </p:tavLst>
                                    </p:anim>
                                    <p:anim calcmode="lin" valueType="num">
                                      <p:cBhvr additive="base">
                                        <p:cTn id="62" dur="250" fill="hold"/>
                                        <p:tgtEl>
                                          <p:spTgt spid="15"/>
                                        </p:tgtEl>
                                        <p:attrNameLst>
                                          <p:attrName>ppt_y</p:attrName>
                                        </p:attrNameLst>
                                      </p:cBhvr>
                                      <p:tavLst>
                                        <p:tav tm="0">
                                          <p:val>
                                            <p:strVal val="1+#ppt_h/2"/>
                                          </p:val>
                                        </p:tav>
                                        <p:tav tm="100000">
                                          <p:val>
                                            <p:strVal val="#ppt_y"/>
                                          </p:val>
                                        </p:tav>
                                      </p:tavLst>
                                    </p:anim>
                                  </p:childTnLst>
                                </p:cTn>
                              </p:par>
                            </p:childTnLst>
                          </p:cTn>
                        </p:par>
                        <p:par>
                          <p:cTn id="63" fill="hold">
                            <p:stCondLst>
                              <p:cond delay="4750"/>
                            </p:stCondLst>
                            <p:childTnLst>
                              <p:par>
                                <p:cTn id="64" presetID="2" presetClass="entr" presetSubtype="4"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250" fill="hold"/>
                                        <p:tgtEl>
                                          <p:spTgt spid="14"/>
                                        </p:tgtEl>
                                        <p:attrNameLst>
                                          <p:attrName>ppt_x</p:attrName>
                                        </p:attrNameLst>
                                      </p:cBhvr>
                                      <p:tavLst>
                                        <p:tav tm="0">
                                          <p:val>
                                            <p:strVal val="#ppt_x"/>
                                          </p:val>
                                        </p:tav>
                                        <p:tav tm="100000">
                                          <p:val>
                                            <p:strVal val="#ppt_x"/>
                                          </p:val>
                                        </p:tav>
                                      </p:tavLst>
                                    </p:anim>
                                    <p:anim calcmode="lin" valueType="num">
                                      <p:cBhvr additive="base">
                                        <p:cTn id="67" dur="250" fill="hold"/>
                                        <p:tgtEl>
                                          <p:spTgt spid="14"/>
                                        </p:tgtEl>
                                        <p:attrNameLst>
                                          <p:attrName>ppt_y</p:attrName>
                                        </p:attrNameLst>
                                      </p:cBhvr>
                                      <p:tavLst>
                                        <p:tav tm="0">
                                          <p:val>
                                            <p:strVal val="1+#ppt_h/2"/>
                                          </p:val>
                                        </p:tav>
                                        <p:tav tm="100000">
                                          <p:val>
                                            <p:strVal val="#ppt_y"/>
                                          </p:val>
                                        </p:tav>
                                      </p:tavLst>
                                    </p:anim>
                                  </p:childTnLst>
                                </p:cTn>
                              </p:par>
                            </p:childTnLst>
                          </p:cTn>
                        </p:par>
                        <p:par>
                          <p:cTn id="68" fill="hold">
                            <p:stCondLst>
                              <p:cond delay="5250"/>
                            </p:stCondLst>
                            <p:childTnLst>
                              <p:par>
                                <p:cTn id="69" presetID="2" presetClass="entr" presetSubtype="4"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250" fill="hold"/>
                                        <p:tgtEl>
                                          <p:spTgt spid="13"/>
                                        </p:tgtEl>
                                        <p:attrNameLst>
                                          <p:attrName>ppt_x</p:attrName>
                                        </p:attrNameLst>
                                      </p:cBhvr>
                                      <p:tavLst>
                                        <p:tav tm="0">
                                          <p:val>
                                            <p:strVal val="#ppt_x"/>
                                          </p:val>
                                        </p:tav>
                                        <p:tav tm="100000">
                                          <p:val>
                                            <p:strVal val="#ppt_x"/>
                                          </p:val>
                                        </p:tav>
                                      </p:tavLst>
                                    </p:anim>
                                    <p:anim calcmode="lin" valueType="num">
                                      <p:cBhvr additive="base">
                                        <p:cTn id="72" dur="250" fill="hold"/>
                                        <p:tgtEl>
                                          <p:spTgt spid="13"/>
                                        </p:tgtEl>
                                        <p:attrNameLst>
                                          <p:attrName>ppt_y</p:attrName>
                                        </p:attrNameLst>
                                      </p:cBhvr>
                                      <p:tavLst>
                                        <p:tav tm="0">
                                          <p:val>
                                            <p:strVal val="1+#ppt_h/2"/>
                                          </p:val>
                                        </p:tav>
                                        <p:tav tm="100000">
                                          <p:val>
                                            <p:strVal val="#ppt_y"/>
                                          </p:val>
                                        </p:tav>
                                      </p:tavLst>
                                    </p:anim>
                                  </p:childTnLst>
                                </p:cTn>
                              </p:par>
                            </p:childTnLst>
                          </p:cTn>
                        </p:par>
                        <p:par>
                          <p:cTn id="73" fill="hold">
                            <p:stCondLst>
                              <p:cond delay="5750"/>
                            </p:stCondLst>
                            <p:childTnLst>
                              <p:par>
                                <p:cTn id="74" presetID="22" presetClass="entr" presetSubtype="8"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left)">
                                      <p:cBhvr>
                                        <p:cTn id="76" dur="500"/>
                                        <p:tgtEl>
                                          <p:spTgt spid="17"/>
                                        </p:tgtEl>
                                      </p:cBhvr>
                                    </p:animEffect>
                                  </p:childTnLst>
                                </p:cTn>
                              </p:par>
                            </p:childTnLst>
                          </p:cTn>
                        </p:par>
                        <p:par>
                          <p:cTn id="77" fill="hold">
                            <p:stCondLst>
                              <p:cond delay="6250"/>
                            </p:stCondLst>
                            <p:childTnLst>
                              <p:par>
                                <p:cTn id="78" presetID="22" presetClass="entr" presetSubtype="8"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500"/>
                                        <p:tgtEl>
                                          <p:spTgt spid="1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left)">
                                      <p:cBhvr>
                                        <p:cTn id="83" dur="500"/>
                                        <p:tgtEl>
                                          <p:spTgt spid="19"/>
                                        </p:tgtEl>
                                      </p:cBhvr>
                                    </p:animEffect>
                                  </p:childTnLst>
                                </p:cTn>
                              </p:par>
                            </p:childTnLst>
                          </p:cTn>
                        </p:par>
                        <p:par>
                          <p:cTn id="84" fill="hold">
                            <p:stCondLst>
                              <p:cond delay="6750"/>
                            </p:stCondLst>
                            <p:childTnLst>
                              <p:par>
                                <p:cTn id="85" presetID="22" presetClass="entr" presetSubtype="8"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450"/>
                                        <p:tgtEl>
                                          <p:spTgt spid="20"/>
                                        </p:tgtEl>
                                      </p:cBhvr>
                                    </p:animEffect>
                                  </p:childTnLst>
                                </p:cTn>
                              </p:par>
                            </p:childTnLst>
                          </p:cTn>
                        </p:par>
                        <p:par>
                          <p:cTn id="88" fill="hold">
                            <p:stCondLst>
                              <p:cond delay="7250"/>
                            </p:stCondLst>
                            <p:childTnLst>
                              <p:par>
                                <p:cTn id="89" presetID="22" presetClass="entr" presetSubtype="8"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left)">
                                      <p:cBhvr>
                                        <p:cTn id="94" dur="500"/>
                                        <p:tgtEl>
                                          <p:spTgt spid="22"/>
                                        </p:tgtEl>
                                      </p:cBhvr>
                                    </p:animEffect>
                                  </p:childTnLst>
                                </p:cTn>
                              </p:par>
                            </p:childTnLst>
                          </p:cTn>
                        </p:par>
                        <p:par>
                          <p:cTn id="95" fill="hold">
                            <p:stCondLst>
                              <p:cond delay="7750"/>
                            </p:stCondLst>
                            <p:childTnLst>
                              <p:par>
                                <p:cTn id="96" presetID="22" presetClass="entr" presetSubtype="8" fill="hold"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ipe(left)">
                                      <p:cBhvr>
                                        <p:cTn id="98" dur="350"/>
                                        <p:tgtEl>
                                          <p:spTgt spid="23"/>
                                        </p:tgtEl>
                                      </p:cBhvr>
                                    </p:animEffect>
                                  </p:childTnLst>
                                </p:cTn>
                              </p:par>
                            </p:childTnLst>
                          </p:cTn>
                        </p:par>
                        <p:par>
                          <p:cTn id="99" fill="hold">
                            <p:stCondLst>
                              <p:cond delay="8250"/>
                            </p:stCondLst>
                            <p:childTnLst>
                              <p:par>
                                <p:cTn id="100" presetID="22" presetClass="entr" presetSubtype="8" fill="hold" grpId="0" nodeType="after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wipe(left)">
                                      <p:cBhvr>
                                        <p:cTn id="102" dur="500"/>
                                        <p:tgtEl>
                                          <p:spTgt spid="25"/>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wipe(left)">
                                      <p:cBhvr>
                                        <p:cTn id="105" dur="500"/>
                                        <p:tgtEl>
                                          <p:spTgt spid="28"/>
                                        </p:tgtEl>
                                      </p:cBhvr>
                                    </p:animEffect>
                                  </p:childTnLst>
                                </p:cTn>
                              </p:par>
                            </p:childTnLst>
                          </p:cTn>
                        </p:par>
                        <p:par>
                          <p:cTn id="106" fill="hold">
                            <p:stCondLst>
                              <p:cond delay="8750"/>
                            </p:stCondLst>
                            <p:childTnLst>
                              <p:par>
                                <p:cTn id="107" presetID="22"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left)">
                                      <p:cBhvr>
                                        <p:cTn id="109" dur="250"/>
                                        <p:tgtEl>
                                          <p:spTgt spid="24"/>
                                        </p:tgtEl>
                                      </p:cBhvr>
                                    </p:animEffect>
                                  </p:childTnLst>
                                </p:cTn>
                              </p:par>
                            </p:childTnLst>
                          </p:cTn>
                        </p:par>
                        <p:par>
                          <p:cTn id="110" fill="hold">
                            <p:stCondLst>
                              <p:cond delay="9250"/>
                            </p:stCondLst>
                            <p:childTnLst>
                              <p:par>
                                <p:cTn id="111" presetID="22" presetClass="entr" presetSubtype="8" fill="hold" grpId="0" nodeType="after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wipe(left)">
                                      <p:cBhvr>
                                        <p:cTn id="113" dur="500"/>
                                        <p:tgtEl>
                                          <p:spTgt spid="30"/>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wipe(left)">
                                      <p:cBhvr>
                                        <p:cTn id="1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P spid="17" grpId="0" animBg="1"/>
      <p:bldP spid="18" grpId="0"/>
      <p:bldP spid="19" grpId="0"/>
      <p:bldP spid="20" grpId="0" animBg="1"/>
      <p:bldP spid="21" grpId="0"/>
      <p:bldP spid="22" grpId="0"/>
      <p:bldP spid="25" grpId="0"/>
      <p:bldP spid="28"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bwMode="auto">
          <a:xfrm>
            <a:off x="1019894" y="1125512"/>
            <a:ext cx="2813050" cy="928688"/>
            <a:chOff x="1249363" y="1308100"/>
            <a:chExt cx="3749675" cy="1238250"/>
          </a:xfrm>
        </p:grpSpPr>
        <p:sp>
          <p:nvSpPr>
            <p:cNvPr id="6" name="椭圆 5"/>
            <p:cNvSpPr/>
            <p:nvPr/>
          </p:nvSpPr>
          <p:spPr>
            <a:xfrm>
              <a:off x="1490595" y="1390651"/>
              <a:ext cx="791410" cy="791633"/>
            </a:xfrm>
            <a:prstGeom prst="ellipse">
              <a:avLst/>
            </a:prstGeom>
            <a:solidFill>
              <a:srgbClr val="2A0F0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454545"/>
                </a:solidFill>
                <a:effectLst/>
                <a:uLnTx/>
                <a:uFillTx/>
                <a:latin typeface="造字工房尚雅体演示版常规体" pitchFamily="50" charset="-122"/>
                <a:ea typeface="造字工房尚雅体演示版常规体" pitchFamily="50" charset="-122"/>
              </a:endParaRPr>
            </a:p>
          </p:txBody>
        </p:sp>
        <p:sp>
          <p:nvSpPr>
            <p:cNvPr id="7" name="文本框 25"/>
            <p:cNvSpPr txBox="1">
              <a:spLocks noChangeArrowheads="1"/>
            </p:cNvSpPr>
            <p:nvPr/>
          </p:nvSpPr>
          <p:spPr bwMode="auto">
            <a:xfrm>
              <a:off x="2332038" y="1308100"/>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rPr>
                <a:t>标题文字内容</a:t>
              </a:r>
              <a:endPar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endParaRPr>
            </a:p>
          </p:txBody>
        </p:sp>
        <p:sp>
          <p:nvSpPr>
            <p:cNvPr id="8" name="文本框 35"/>
            <p:cNvSpPr txBox="1">
              <a:spLocks noChangeArrowheads="1"/>
            </p:cNvSpPr>
            <p:nvPr/>
          </p:nvSpPr>
          <p:spPr bwMode="auto">
            <a:xfrm>
              <a:off x="2428875" y="1539875"/>
              <a:ext cx="22510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Freeform 342"/>
            <p:cNvSpPr/>
            <p:nvPr/>
          </p:nvSpPr>
          <p:spPr bwMode="auto">
            <a:xfrm>
              <a:off x="1684338" y="1584325"/>
              <a:ext cx="336550" cy="403225"/>
            </a:xfrm>
            <a:custGeom>
              <a:avLst/>
              <a:gdLst>
                <a:gd name="T0" fmla="*/ 2147483647 w 13526"/>
                <a:gd name="T1" fmla="*/ 2147483647 h 16157"/>
                <a:gd name="T2" fmla="*/ 2147483647 w 13526"/>
                <a:gd name="T3" fmla="*/ 2147483647 h 16157"/>
                <a:gd name="T4" fmla="*/ 2147483647 w 13526"/>
                <a:gd name="T5" fmla="*/ 2147483647 h 16157"/>
                <a:gd name="T6" fmla="*/ 2147483647 w 13526"/>
                <a:gd name="T7" fmla="*/ 2147483647 h 16157"/>
                <a:gd name="T8" fmla="*/ 2147483647 w 13526"/>
                <a:gd name="T9" fmla="*/ 2147483647 h 16157"/>
                <a:gd name="T10" fmla="*/ 2147483647 w 13526"/>
                <a:gd name="T11" fmla="*/ 2147483647 h 16157"/>
                <a:gd name="T12" fmla="*/ 2147483647 w 13526"/>
                <a:gd name="T13" fmla="*/ 2147483647 h 16157"/>
                <a:gd name="T14" fmla="*/ 2147483647 w 13526"/>
                <a:gd name="T15" fmla="*/ 2147483647 h 16157"/>
                <a:gd name="T16" fmla="*/ 2147483647 w 13526"/>
                <a:gd name="T17" fmla="*/ 2147483647 h 16157"/>
                <a:gd name="T18" fmla="*/ 2147483647 w 13526"/>
                <a:gd name="T19" fmla="*/ 2147483647 h 16157"/>
                <a:gd name="T20" fmla="*/ 2147483647 w 13526"/>
                <a:gd name="T21" fmla="*/ 2147483647 h 16157"/>
                <a:gd name="T22" fmla="*/ 2147483647 w 13526"/>
                <a:gd name="T23" fmla="*/ 2147483647 h 16157"/>
                <a:gd name="T24" fmla="*/ 2147483647 w 13526"/>
                <a:gd name="T25" fmla="*/ 2147483647 h 16157"/>
                <a:gd name="T26" fmla="*/ 2147483647 w 13526"/>
                <a:gd name="T27" fmla="*/ 2147483647 h 16157"/>
                <a:gd name="T28" fmla="*/ 2147483647 w 13526"/>
                <a:gd name="T29" fmla="*/ 2147483647 h 16157"/>
                <a:gd name="T30" fmla="*/ 2147483647 w 13526"/>
                <a:gd name="T31" fmla="*/ 2147483647 h 16157"/>
                <a:gd name="T32" fmla="*/ 2147483647 w 13526"/>
                <a:gd name="T33" fmla="*/ 2147483647 h 16157"/>
                <a:gd name="T34" fmla="*/ 2147483647 w 13526"/>
                <a:gd name="T35" fmla="*/ 2147483647 h 16157"/>
                <a:gd name="T36" fmla="*/ 2147483647 w 13526"/>
                <a:gd name="T37" fmla="*/ 2147483647 h 16157"/>
                <a:gd name="T38" fmla="*/ 2147483647 w 13526"/>
                <a:gd name="T39" fmla="*/ 2147483647 h 16157"/>
                <a:gd name="T40" fmla="*/ 2147483647 w 13526"/>
                <a:gd name="T41" fmla="*/ 2147483647 h 16157"/>
                <a:gd name="T42" fmla="*/ 2147483647 w 13526"/>
                <a:gd name="T43" fmla="*/ 2147483647 h 16157"/>
                <a:gd name="T44" fmla="*/ 2147483647 w 13526"/>
                <a:gd name="T45" fmla="*/ 2147483647 h 16157"/>
                <a:gd name="T46" fmla="*/ 2147483647 w 13526"/>
                <a:gd name="T47" fmla="*/ 2147483647 h 16157"/>
                <a:gd name="T48" fmla="*/ 2147483647 w 13526"/>
                <a:gd name="T49" fmla="*/ 2147483647 h 16157"/>
                <a:gd name="T50" fmla="*/ 2147483647 w 13526"/>
                <a:gd name="T51" fmla="*/ 2147483647 h 16157"/>
                <a:gd name="T52" fmla="*/ 2147483647 w 13526"/>
                <a:gd name="T53" fmla="*/ 2147483647 h 16157"/>
                <a:gd name="T54" fmla="*/ 2147483647 w 13526"/>
                <a:gd name="T55" fmla="*/ 2147483647 h 16157"/>
                <a:gd name="T56" fmla="*/ 2147483647 w 13526"/>
                <a:gd name="T57" fmla="*/ 2147483647 h 16157"/>
                <a:gd name="T58" fmla="*/ 2147483647 w 13526"/>
                <a:gd name="T59" fmla="*/ 2147483647 h 16157"/>
                <a:gd name="T60" fmla="*/ 2147483647 w 13526"/>
                <a:gd name="T61" fmla="*/ 2147483647 h 16157"/>
                <a:gd name="T62" fmla="*/ 2147483647 w 13526"/>
                <a:gd name="T63" fmla="*/ 2147483647 h 16157"/>
                <a:gd name="T64" fmla="*/ 2147483647 w 13526"/>
                <a:gd name="T65" fmla="*/ 2147483647 h 16157"/>
                <a:gd name="T66" fmla="*/ 2147483647 w 13526"/>
                <a:gd name="T67" fmla="*/ 2147483647 h 16157"/>
                <a:gd name="T68" fmla="*/ 2147483647 w 13526"/>
                <a:gd name="T69" fmla="*/ 2147483647 h 16157"/>
                <a:gd name="T70" fmla="*/ 2147483647 w 13526"/>
                <a:gd name="T71" fmla="*/ 2147483647 h 16157"/>
                <a:gd name="T72" fmla="*/ 2147483647 w 13526"/>
                <a:gd name="T73" fmla="*/ 2147483647 h 16157"/>
                <a:gd name="T74" fmla="*/ 2147483647 w 13526"/>
                <a:gd name="T75" fmla="*/ 2147483647 h 16157"/>
                <a:gd name="T76" fmla="*/ 2147483647 w 13526"/>
                <a:gd name="T77" fmla="*/ 2147483647 h 16157"/>
                <a:gd name="T78" fmla="*/ 2147483647 w 13526"/>
                <a:gd name="T79" fmla="*/ 2147483647 h 16157"/>
                <a:gd name="T80" fmla="*/ 2147483647 w 13526"/>
                <a:gd name="T81" fmla="*/ 2147483647 h 16157"/>
                <a:gd name="T82" fmla="*/ 2147483647 w 13526"/>
                <a:gd name="T83" fmla="*/ 2147483647 h 16157"/>
                <a:gd name="T84" fmla="*/ 2147483647 w 13526"/>
                <a:gd name="T85" fmla="*/ 2147483647 h 16157"/>
                <a:gd name="T86" fmla="*/ 2147483647 w 13526"/>
                <a:gd name="T87" fmla="*/ 2147483647 h 16157"/>
                <a:gd name="T88" fmla="*/ 2147483647 w 13526"/>
                <a:gd name="T89" fmla="*/ 2147483647 h 16157"/>
                <a:gd name="T90" fmla="*/ 2147483647 w 13526"/>
                <a:gd name="T91" fmla="*/ 2147483647 h 16157"/>
                <a:gd name="T92" fmla="*/ 2147483647 w 13526"/>
                <a:gd name="T93" fmla="*/ 2147483647 h 16157"/>
                <a:gd name="T94" fmla="*/ 2147483647 w 13526"/>
                <a:gd name="T95" fmla="*/ 2147483647 h 16157"/>
                <a:gd name="T96" fmla="*/ 2147483647 w 13526"/>
                <a:gd name="T97" fmla="*/ 2147483647 h 16157"/>
                <a:gd name="T98" fmla="*/ 0 w 13526"/>
                <a:gd name="T99" fmla="*/ 2147483647 h 16157"/>
                <a:gd name="T100" fmla="*/ 2147483647 w 13526"/>
                <a:gd name="T101" fmla="*/ 2147483647 h 16157"/>
                <a:gd name="T102" fmla="*/ 2147483647 w 13526"/>
                <a:gd name="T103" fmla="*/ 2147483647 h 16157"/>
                <a:gd name="T104" fmla="*/ 2147483647 w 13526"/>
                <a:gd name="T105" fmla="*/ 2147483647 h 16157"/>
                <a:gd name="T106" fmla="*/ 2147483647 w 13526"/>
                <a:gd name="T107" fmla="*/ 2147483647 h 16157"/>
                <a:gd name="T108" fmla="*/ 2147483647 w 13526"/>
                <a:gd name="T109" fmla="*/ 2147483647 h 16157"/>
                <a:gd name="T110" fmla="*/ 2147483647 w 13526"/>
                <a:gd name="T111" fmla="*/ 2147483647 h 16157"/>
                <a:gd name="T112" fmla="*/ 2147483647 w 13526"/>
                <a:gd name="T113" fmla="*/ 2147483647 h 16157"/>
                <a:gd name="T114" fmla="*/ 2147483647 w 13526"/>
                <a:gd name="T115" fmla="*/ 2147483647 h 16157"/>
                <a:gd name="T116" fmla="*/ 2147483647 w 13526"/>
                <a:gd name="T117" fmla="*/ 2147483647 h 16157"/>
                <a:gd name="T118" fmla="*/ 2147483647 w 13526"/>
                <a:gd name="T119" fmla="*/ 2147483647 h 16157"/>
                <a:gd name="T120" fmla="*/ 2147483647 w 13526"/>
                <a:gd name="T121" fmla="*/ 2147483647 h 161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26" h="16157">
                  <a:moveTo>
                    <a:pt x="13526" y="9859"/>
                  </a:moveTo>
                  <a:lnTo>
                    <a:pt x="13525" y="9923"/>
                  </a:lnTo>
                  <a:lnTo>
                    <a:pt x="13521" y="9987"/>
                  </a:lnTo>
                  <a:lnTo>
                    <a:pt x="13515" y="10048"/>
                  </a:lnTo>
                  <a:lnTo>
                    <a:pt x="13507" y="10110"/>
                  </a:lnTo>
                  <a:lnTo>
                    <a:pt x="13495" y="10172"/>
                  </a:lnTo>
                  <a:lnTo>
                    <a:pt x="13482" y="10233"/>
                  </a:lnTo>
                  <a:lnTo>
                    <a:pt x="13467" y="10292"/>
                  </a:lnTo>
                  <a:lnTo>
                    <a:pt x="13449" y="10352"/>
                  </a:lnTo>
                  <a:lnTo>
                    <a:pt x="13429" y="10411"/>
                  </a:lnTo>
                  <a:lnTo>
                    <a:pt x="13405" y="10470"/>
                  </a:lnTo>
                  <a:lnTo>
                    <a:pt x="13380" y="10527"/>
                  </a:lnTo>
                  <a:lnTo>
                    <a:pt x="13353" y="10584"/>
                  </a:lnTo>
                  <a:lnTo>
                    <a:pt x="13323" y="10641"/>
                  </a:lnTo>
                  <a:lnTo>
                    <a:pt x="13291" y="10696"/>
                  </a:lnTo>
                  <a:lnTo>
                    <a:pt x="13255" y="10751"/>
                  </a:lnTo>
                  <a:lnTo>
                    <a:pt x="13219" y="10806"/>
                  </a:lnTo>
                  <a:lnTo>
                    <a:pt x="13179" y="10859"/>
                  </a:lnTo>
                  <a:lnTo>
                    <a:pt x="13137" y="10913"/>
                  </a:lnTo>
                  <a:lnTo>
                    <a:pt x="13093" y="10966"/>
                  </a:lnTo>
                  <a:lnTo>
                    <a:pt x="13047" y="11017"/>
                  </a:lnTo>
                  <a:lnTo>
                    <a:pt x="12997" y="11069"/>
                  </a:lnTo>
                  <a:lnTo>
                    <a:pt x="12945" y="11120"/>
                  </a:lnTo>
                  <a:lnTo>
                    <a:pt x="12891" y="11170"/>
                  </a:lnTo>
                  <a:lnTo>
                    <a:pt x="12836" y="11220"/>
                  </a:lnTo>
                  <a:lnTo>
                    <a:pt x="12777" y="11268"/>
                  </a:lnTo>
                  <a:lnTo>
                    <a:pt x="12716" y="11317"/>
                  </a:lnTo>
                  <a:lnTo>
                    <a:pt x="12652" y="11365"/>
                  </a:lnTo>
                  <a:lnTo>
                    <a:pt x="12587" y="11412"/>
                  </a:lnTo>
                  <a:lnTo>
                    <a:pt x="12519" y="11459"/>
                  </a:lnTo>
                  <a:lnTo>
                    <a:pt x="12449" y="11504"/>
                  </a:lnTo>
                  <a:lnTo>
                    <a:pt x="12376" y="11549"/>
                  </a:lnTo>
                  <a:lnTo>
                    <a:pt x="12301" y="11593"/>
                  </a:lnTo>
                  <a:lnTo>
                    <a:pt x="12234" y="11631"/>
                  </a:lnTo>
                  <a:lnTo>
                    <a:pt x="12166" y="11667"/>
                  </a:lnTo>
                  <a:lnTo>
                    <a:pt x="12099" y="11702"/>
                  </a:lnTo>
                  <a:lnTo>
                    <a:pt x="12032" y="11735"/>
                  </a:lnTo>
                  <a:lnTo>
                    <a:pt x="11964" y="11769"/>
                  </a:lnTo>
                  <a:lnTo>
                    <a:pt x="11898" y="11800"/>
                  </a:lnTo>
                  <a:lnTo>
                    <a:pt x="11830" y="11829"/>
                  </a:lnTo>
                  <a:lnTo>
                    <a:pt x="11763" y="11859"/>
                  </a:lnTo>
                  <a:lnTo>
                    <a:pt x="11695" y="11886"/>
                  </a:lnTo>
                  <a:lnTo>
                    <a:pt x="11627" y="11913"/>
                  </a:lnTo>
                  <a:lnTo>
                    <a:pt x="11559" y="11939"/>
                  </a:lnTo>
                  <a:lnTo>
                    <a:pt x="11492" y="11963"/>
                  </a:lnTo>
                  <a:lnTo>
                    <a:pt x="11423" y="11986"/>
                  </a:lnTo>
                  <a:lnTo>
                    <a:pt x="11355" y="12008"/>
                  </a:lnTo>
                  <a:lnTo>
                    <a:pt x="11288" y="12029"/>
                  </a:lnTo>
                  <a:lnTo>
                    <a:pt x="11220" y="12048"/>
                  </a:lnTo>
                  <a:lnTo>
                    <a:pt x="11151" y="12066"/>
                  </a:lnTo>
                  <a:lnTo>
                    <a:pt x="11083" y="12084"/>
                  </a:lnTo>
                  <a:lnTo>
                    <a:pt x="11014" y="12100"/>
                  </a:lnTo>
                  <a:lnTo>
                    <a:pt x="10946" y="12115"/>
                  </a:lnTo>
                  <a:lnTo>
                    <a:pt x="10877" y="12128"/>
                  </a:lnTo>
                  <a:lnTo>
                    <a:pt x="10808" y="12141"/>
                  </a:lnTo>
                  <a:lnTo>
                    <a:pt x="10739" y="12152"/>
                  </a:lnTo>
                  <a:lnTo>
                    <a:pt x="10671" y="12162"/>
                  </a:lnTo>
                  <a:lnTo>
                    <a:pt x="10602" y="12172"/>
                  </a:lnTo>
                  <a:lnTo>
                    <a:pt x="10533" y="12179"/>
                  </a:lnTo>
                  <a:lnTo>
                    <a:pt x="10464" y="12186"/>
                  </a:lnTo>
                  <a:lnTo>
                    <a:pt x="10394" y="12191"/>
                  </a:lnTo>
                  <a:lnTo>
                    <a:pt x="10325" y="12195"/>
                  </a:lnTo>
                  <a:lnTo>
                    <a:pt x="10255" y="12198"/>
                  </a:lnTo>
                  <a:lnTo>
                    <a:pt x="10185" y="12200"/>
                  </a:lnTo>
                  <a:lnTo>
                    <a:pt x="10115" y="12200"/>
                  </a:lnTo>
                  <a:lnTo>
                    <a:pt x="10061" y="12200"/>
                  </a:lnTo>
                  <a:lnTo>
                    <a:pt x="10006" y="12199"/>
                  </a:lnTo>
                  <a:lnTo>
                    <a:pt x="9951" y="12197"/>
                  </a:lnTo>
                  <a:lnTo>
                    <a:pt x="9897" y="12195"/>
                  </a:lnTo>
                  <a:lnTo>
                    <a:pt x="9844" y="12193"/>
                  </a:lnTo>
                  <a:lnTo>
                    <a:pt x="9790" y="12189"/>
                  </a:lnTo>
                  <a:lnTo>
                    <a:pt x="9737" y="12185"/>
                  </a:lnTo>
                  <a:lnTo>
                    <a:pt x="9685" y="12180"/>
                  </a:lnTo>
                  <a:lnTo>
                    <a:pt x="9633" y="12175"/>
                  </a:lnTo>
                  <a:lnTo>
                    <a:pt x="9581" y="12169"/>
                  </a:lnTo>
                  <a:lnTo>
                    <a:pt x="9531" y="12162"/>
                  </a:lnTo>
                  <a:lnTo>
                    <a:pt x="9480" y="12155"/>
                  </a:lnTo>
                  <a:lnTo>
                    <a:pt x="9429" y="12147"/>
                  </a:lnTo>
                  <a:lnTo>
                    <a:pt x="9380" y="12139"/>
                  </a:lnTo>
                  <a:lnTo>
                    <a:pt x="9330" y="12130"/>
                  </a:lnTo>
                  <a:lnTo>
                    <a:pt x="9280" y="12121"/>
                  </a:lnTo>
                  <a:lnTo>
                    <a:pt x="9232" y="12111"/>
                  </a:lnTo>
                  <a:lnTo>
                    <a:pt x="9184" y="12100"/>
                  </a:lnTo>
                  <a:lnTo>
                    <a:pt x="9135" y="12089"/>
                  </a:lnTo>
                  <a:lnTo>
                    <a:pt x="9089" y="12076"/>
                  </a:lnTo>
                  <a:lnTo>
                    <a:pt x="9041" y="12063"/>
                  </a:lnTo>
                  <a:lnTo>
                    <a:pt x="8995" y="12050"/>
                  </a:lnTo>
                  <a:lnTo>
                    <a:pt x="8949" y="12037"/>
                  </a:lnTo>
                  <a:lnTo>
                    <a:pt x="8903" y="12022"/>
                  </a:lnTo>
                  <a:lnTo>
                    <a:pt x="8858" y="12008"/>
                  </a:lnTo>
                  <a:lnTo>
                    <a:pt x="8813" y="11991"/>
                  </a:lnTo>
                  <a:lnTo>
                    <a:pt x="8769" y="11975"/>
                  </a:lnTo>
                  <a:lnTo>
                    <a:pt x="8724" y="11959"/>
                  </a:lnTo>
                  <a:lnTo>
                    <a:pt x="8681" y="11941"/>
                  </a:lnTo>
                  <a:lnTo>
                    <a:pt x="8638" y="11924"/>
                  </a:lnTo>
                  <a:lnTo>
                    <a:pt x="8594" y="11904"/>
                  </a:lnTo>
                  <a:lnTo>
                    <a:pt x="8553" y="11885"/>
                  </a:lnTo>
                  <a:lnTo>
                    <a:pt x="8498" y="11860"/>
                  </a:lnTo>
                  <a:lnTo>
                    <a:pt x="8446" y="11833"/>
                  </a:lnTo>
                  <a:lnTo>
                    <a:pt x="8396" y="11806"/>
                  </a:lnTo>
                  <a:lnTo>
                    <a:pt x="8347" y="11778"/>
                  </a:lnTo>
                  <a:lnTo>
                    <a:pt x="8300" y="11749"/>
                  </a:lnTo>
                  <a:lnTo>
                    <a:pt x="8255" y="11720"/>
                  </a:lnTo>
                  <a:lnTo>
                    <a:pt x="8210" y="11690"/>
                  </a:lnTo>
                  <a:lnTo>
                    <a:pt x="8169" y="11658"/>
                  </a:lnTo>
                  <a:lnTo>
                    <a:pt x="8128" y="11627"/>
                  </a:lnTo>
                  <a:lnTo>
                    <a:pt x="8090" y="11595"/>
                  </a:lnTo>
                  <a:lnTo>
                    <a:pt x="8053" y="11562"/>
                  </a:lnTo>
                  <a:lnTo>
                    <a:pt x="8018" y="11529"/>
                  </a:lnTo>
                  <a:lnTo>
                    <a:pt x="7984" y="11494"/>
                  </a:lnTo>
                  <a:lnTo>
                    <a:pt x="7952" y="11459"/>
                  </a:lnTo>
                  <a:lnTo>
                    <a:pt x="7923" y="11423"/>
                  </a:lnTo>
                  <a:lnTo>
                    <a:pt x="7894" y="11387"/>
                  </a:lnTo>
                  <a:lnTo>
                    <a:pt x="7867" y="11349"/>
                  </a:lnTo>
                  <a:lnTo>
                    <a:pt x="7843" y="11312"/>
                  </a:lnTo>
                  <a:lnTo>
                    <a:pt x="7819" y="11272"/>
                  </a:lnTo>
                  <a:lnTo>
                    <a:pt x="7797" y="11233"/>
                  </a:lnTo>
                  <a:lnTo>
                    <a:pt x="7778" y="11194"/>
                  </a:lnTo>
                  <a:lnTo>
                    <a:pt x="7760" y="11152"/>
                  </a:lnTo>
                  <a:lnTo>
                    <a:pt x="7743" y="11110"/>
                  </a:lnTo>
                  <a:lnTo>
                    <a:pt x="7728" y="11068"/>
                  </a:lnTo>
                  <a:lnTo>
                    <a:pt x="7716" y="11025"/>
                  </a:lnTo>
                  <a:lnTo>
                    <a:pt x="7704" y="10982"/>
                  </a:lnTo>
                  <a:lnTo>
                    <a:pt x="7695" y="10937"/>
                  </a:lnTo>
                  <a:lnTo>
                    <a:pt x="7687" y="10892"/>
                  </a:lnTo>
                  <a:lnTo>
                    <a:pt x="7680" y="10846"/>
                  </a:lnTo>
                  <a:lnTo>
                    <a:pt x="7676" y="10800"/>
                  </a:lnTo>
                  <a:lnTo>
                    <a:pt x="7674" y="10752"/>
                  </a:lnTo>
                  <a:lnTo>
                    <a:pt x="7673" y="10703"/>
                  </a:lnTo>
                  <a:lnTo>
                    <a:pt x="7674" y="10644"/>
                  </a:lnTo>
                  <a:lnTo>
                    <a:pt x="7678" y="10584"/>
                  </a:lnTo>
                  <a:lnTo>
                    <a:pt x="7685" y="10525"/>
                  </a:lnTo>
                  <a:lnTo>
                    <a:pt x="7694" y="10468"/>
                  </a:lnTo>
                  <a:lnTo>
                    <a:pt x="7706" y="10410"/>
                  </a:lnTo>
                  <a:lnTo>
                    <a:pt x="7720" y="10353"/>
                  </a:lnTo>
                  <a:lnTo>
                    <a:pt x="7736" y="10297"/>
                  </a:lnTo>
                  <a:lnTo>
                    <a:pt x="7755" y="10243"/>
                  </a:lnTo>
                  <a:lnTo>
                    <a:pt x="7778" y="10188"/>
                  </a:lnTo>
                  <a:lnTo>
                    <a:pt x="7802" y="10134"/>
                  </a:lnTo>
                  <a:lnTo>
                    <a:pt x="7829" y="10081"/>
                  </a:lnTo>
                  <a:lnTo>
                    <a:pt x="7859" y="10029"/>
                  </a:lnTo>
                  <a:lnTo>
                    <a:pt x="7891" y="9978"/>
                  </a:lnTo>
                  <a:lnTo>
                    <a:pt x="7926" y="9926"/>
                  </a:lnTo>
                  <a:lnTo>
                    <a:pt x="7963" y="9876"/>
                  </a:lnTo>
                  <a:lnTo>
                    <a:pt x="8004" y="9827"/>
                  </a:lnTo>
                  <a:lnTo>
                    <a:pt x="8046" y="9777"/>
                  </a:lnTo>
                  <a:lnTo>
                    <a:pt x="8091" y="9729"/>
                  </a:lnTo>
                  <a:lnTo>
                    <a:pt x="8138" y="9682"/>
                  </a:lnTo>
                  <a:lnTo>
                    <a:pt x="8189" y="9635"/>
                  </a:lnTo>
                  <a:lnTo>
                    <a:pt x="8242" y="9589"/>
                  </a:lnTo>
                  <a:lnTo>
                    <a:pt x="8297" y="9544"/>
                  </a:lnTo>
                  <a:lnTo>
                    <a:pt x="8354" y="9500"/>
                  </a:lnTo>
                  <a:lnTo>
                    <a:pt x="8415" y="9455"/>
                  </a:lnTo>
                  <a:lnTo>
                    <a:pt x="8478" y="9413"/>
                  </a:lnTo>
                  <a:lnTo>
                    <a:pt x="8544" y="9370"/>
                  </a:lnTo>
                  <a:lnTo>
                    <a:pt x="8612" y="9328"/>
                  </a:lnTo>
                  <a:lnTo>
                    <a:pt x="8683" y="9287"/>
                  </a:lnTo>
                  <a:lnTo>
                    <a:pt x="8756" y="9246"/>
                  </a:lnTo>
                  <a:lnTo>
                    <a:pt x="8832" y="9207"/>
                  </a:lnTo>
                  <a:lnTo>
                    <a:pt x="8910" y="9169"/>
                  </a:lnTo>
                  <a:lnTo>
                    <a:pt x="8991" y="9130"/>
                  </a:lnTo>
                  <a:lnTo>
                    <a:pt x="9056" y="9100"/>
                  </a:lnTo>
                  <a:lnTo>
                    <a:pt x="9123" y="9070"/>
                  </a:lnTo>
                  <a:lnTo>
                    <a:pt x="9189" y="9042"/>
                  </a:lnTo>
                  <a:lnTo>
                    <a:pt x="9256" y="9014"/>
                  </a:lnTo>
                  <a:lnTo>
                    <a:pt x="9322" y="8987"/>
                  </a:lnTo>
                  <a:lnTo>
                    <a:pt x="9389" y="8962"/>
                  </a:lnTo>
                  <a:lnTo>
                    <a:pt x="9456" y="8938"/>
                  </a:lnTo>
                  <a:lnTo>
                    <a:pt x="9522" y="8913"/>
                  </a:lnTo>
                  <a:lnTo>
                    <a:pt x="9588" y="8891"/>
                  </a:lnTo>
                  <a:lnTo>
                    <a:pt x="9655" y="8869"/>
                  </a:lnTo>
                  <a:lnTo>
                    <a:pt x="9722" y="8849"/>
                  </a:lnTo>
                  <a:lnTo>
                    <a:pt x="9789" y="8828"/>
                  </a:lnTo>
                  <a:lnTo>
                    <a:pt x="9856" y="8810"/>
                  </a:lnTo>
                  <a:lnTo>
                    <a:pt x="9923" y="8792"/>
                  </a:lnTo>
                  <a:lnTo>
                    <a:pt x="9990" y="8775"/>
                  </a:lnTo>
                  <a:lnTo>
                    <a:pt x="10056" y="8758"/>
                  </a:lnTo>
                  <a:lnTo>
                    <a:pt x="10124" y="8744"/>
                  </a:lnTo>
                  <a:lnTo>
                    <a:pt x="10191" y="8730"/>
                  </a:lnTo>
                  <a:lnTo>
                    <a:pt x="10258" y="8717"/>
                  </a:lnTo>
                  <a:lnTo>
                    <a:pt x="10326" y="8705"/>
                  </a:lnTo>
                  <a:lnTo>
                    <a:pt x="10394" y="8694"/>
                  </a:lnTo>
                  <a:lnTo>
                    <a:pt x="10461" y="8684"/>
                  </a:lnTo>
                  <a:lnTo>
                    <a:pt x="10529" y="8674"/>
                  </a:lnTo>
                  <a:lnTo>
                    <a:pt x="10597" y="8666"/>
                  </a:lnTo>
                  <a:lnTo>
                    <a:pt x="10664" y="8659"/>
                  </a:lnTo>
                  <a:lnTo>
                    <a:pt x="10732" y="8652"/>
                  </a:lnTo>
                  <a:lnTo>
                    <a:pt x="10800" y="8647"/>
                  </a:lnTo>
                  <a:lnTo>
                    <a:pt x="10868" y="8643"/>
                  </a:lnTo>
                  <a:lnTo>
                    <a:pt x="10936" y="8639"/>
                  </a:lnTo>
                  <a:lnTo>
                    <a:pt x="11004" y="8637"/>
                  </a:lnTo>
                  <a:lnTo>
                    <a:pt x="11073" y="8636"/>
                  </a:lnTo>
                  <a:lnTo>
                    <a:pt x="11141" y="8635"/>
                  </a:lnTo>
                  <a:lnTo>
                    <a:pt x="11237" y="8636"/>
                  </a:lnTo>
                  <a:lnTo>
                    <a:pt x="11332" y="8639"/>
                  </a:lnTo>
                  <a:lnTo>
                    <a:pt x="11426" y="8644"/>
                  </a:lnTo>
                  <a:lnTo>
                    <a:pt x="11519" y="8650"/>
                  </a:lnTo>
                  <a:lnTo>
                    <a:pt x="11564" y="8654"/>
                  </a:lnTo>
                  <a:lnTo>
                    <a:pt x="11609" y="8658"/>
                  </a:lnTo>
                  <a:lnTo>
                    <a:pt x="11653" y="8663"/>
                  </a:lnTo>
                  <a:lnTo>
                    <a:pt x="11698" y="8669"/>
                  </a:lnTo>
                  <a:lnTo>
                    <a:pt x="11786" y="8682"/>
                  </a:lnTo>
                  <a:lnTo>
                    <a:pt x="11872" y="8695"/>
                  </a:lnTo>
                  <a:lnTo>
                    <a:pt x="11915" y="8703"/>
                  </a:lnTo>
                  <a:lnTo>
                    <a:pt x="11957" y="8711"/>
                  </a:lnTo>
                  <a:lnTo>
                    <a:pt x="11999" y="8720"/>
                  </a:lnTo>
                  <a:lnTo>
                    <a:pt x="12041" y="8729"/>
                  </a:lnTo>
                  <a:lnTo>
                    <a:pt x="12082" y="8738"/>
                  </a:lnTo>
                  <a:lnTo>
                    <a:pt x="12122" y="8748"/>
                  </a:lnTo>
                  <a:lnTo>
                    <a:pt x="12163" y="8758"/>
                  </a:lnTo>
                  <a:lnTo>
                    <a:pt x="12204" y="8770"/>
                  </a:lnTo>
                  <a:lnTo>
                    <a:pt x="12243" y="8781"/>
                  </a:lnTo>
                  <a:lnTo>
                    <a:pt x="12283" y="8793"/>
                  </a:lnTo>
                  <a:lnTo>
                    <a:pt x="12322" y="8805"/>
                  </a:lnTo>
                  <a:lnTo>
                    <a:pt x="12361" y="8817"/>
                  </a:lnTo>
                  <a:lnTo>
                    <a:pt x="12399" y="8830"/>
                  </a:lnTo>
                  <a:lnTo>
                    <a:pt x="12437" y="8845"/>
                  </a:lnTo>
                  <a:lnTo>
                    <a:pt x="12474" y="8859"/>
                  </a:lnTo>
                  <a:lnTo>
                    <a:pt x="12512" y="8873"/>
                  </a:lnTo>
                  <a:lnTo>
                    <a:pt x="12512" y="3835"/>
                  </a:lnTo>
                  <a:lnTo>
                    <a:pt x="5784" y="6812"/>
                  </a:lnTo>
                  <a:lnTo>
                    <a:pt x="5784" y="13773"/>
                  </a:lnTo>
                  <a:lnTo>
                    <a:pt x="5783" y="13837"/>
                  </a:lnTo>
                  <a:lnTo>
                    <a:pt x="5779" y="13899"/>
                  </a:lnTo>
                  <a:lnTo>
                    <a:pt x="5774" y="13961"/>
                  </a:lnTo>
                  <a:lnTo>
                    <a:pt x="5764" y="14022"/>
                  </a:lnTo>
                  <a:lnTo>
                    <a:pt x="5754" y="14083"/>
                  </a:lnTo>
                  <a:lnTo>
                    <a:pt x="5741" y="14144"/>
                  </a:lnTo>
                  <a:lnTo>
                    <a:pt x="5726" y="14204"/>
                  </a:lnTo>
                  <a:lnTo>
                    <a:pt x="5709" y="14262"/>
                  </a:lnTo>
                  <a:lnTo>
                    <a:pt x="5688" y="14321"/>
                  </a:lnTo>
                  <a:lnTo>
                    <a:pt x="5666" y="14379"/>
                  </a:lnTo>
                  <a:lnTo>
                    <a:pt x="5642" y="14437"/>
                  </a:lnTo>
                  <a:lnTo>
                    <a:pt x="5615" y="14493"/>
                  </a:lnTo>
                  <a:lnTo>
                    <a:pt x="5586" y="14550"/>
                  </a:lnTo>
                  <a:lnTo>
                    <a:pt x="5554" y="14606"/>
                  </a:lnTo>
                  <a:lnTo>
                    <a:pt x="5520" y="14660"/>
                  </a:lnTo>
                  <a:lnTo>
                    <a:pt x="5484" y="14715"/>
                  </a:lnTo>
                  <a:lnTo>
                    <a:pt x="5445" y="14770"/>
                  </a:lnTo>
                  <a:lnTo>
                    <a:pt x="5404" y="14823"/>
                  </a:lnTo>
                  <a:lnTo>
                    <a:pt x="5360" y="14876"/>
                  </a:lnTo>
                  <a:lnTo>
                    <a:pt x="5315" y="14929"/>
                  </a:lnTo>
                  <a:lnTo>
                    <a:pt x="5267" y="14980"/>
                  </a:lnTo>
                  <a:lnTo>
                    <a:pt x="5216" y="15032"/>
                  </a:lnTo>
                  <a:lnTo>
                    <a:pt x="5164" y="15083"/>
                  </a:lnTo>
                  <a:lnTo>
                    <a:pt x="5108" y="15133"/>
                  </a:lnTo>
                  <a:lnTo>
                    <a:pt x="5050" y="15183"/>
                  </a:lnTo>
                  <a:lnTo>
                    <a:pt x="4990" y="15232"/>
                  </a:lnTo>
                  <a:lnTo>
                    <a:pt x="4929" y="15281"/>
                  </a:lnTo>
                  <a:lnTo>
                    <a:pt x="4864" y="15329"/>
                  </a:lnTo>
                  <a:lnTo>
                    <a:pt x="4797" y="15376"/>
                  </a:lnTo>
                  <a:lnTo>
                    <a:pt x="4728" y="15424"/>
                  </a:lnTo>
                  <a:lnTo>
                    <a:pt x="4656" y="15470"/>
                  </a:lnTo>
                  <a:lnTo>
                    <a:pt x="4582" y="15516"/>
                  </a:lnTo>
                  <a:lnTo>
                    <a:pt x="4515" y="15555"/>
                  </a:lnTo>
                  <a:lnTo>
                    <a:pt x="4449" y="15593"/>
                  </a:lnTo>
                  <a:lnTo>
                    <a:pt x="4382" y="15630"/>
                  </a:lnTo>
                  <a:lnTo>
                    <a:pt x="4317" y="15666"/>
                  </a:lnTo>
                  <a:lnTo>
                    <a:pt x="4250" y="15700"/>
                  </a:lnTo>
                  <a:lnTo>
                    <a:pt x="4184" y="15734"/>
                  </a:lnTo>
                  <a:lnTo>
                    <a:pt x="4117" y="15765"/>
                  </a:lnTo>
                  <a:lnTo>
                    <a:pt x="4050" y="15795"/>
                  </a:lnTo>
                  <a:lnTo>
                    <a:pt x="3983" y="15826"/>
                  </a:lnTo>
                  <a:lnTo>
                    <a:pt x="3916" y="15853"/>
                  </a:lnTo>
                  <a:lnTo>
                    <a:pt x="3849" y="15880"/>
                  </a:lnTo>
                  <a:lnTo>
                    <a:pt x="3783" y="15906"/>
                  </a:lnTo>
                  <a:lnTo>
                    <a:pt x="3716" y="15930"/>
                  </a:lnTo>
                  <a:lnTo>
                    <a:pt x="3649" y="15953"/>
                  </a:lnTo>
                  <a:lnTo>
                    <a:pt x="3582" y="15976"/>
                  </a:lnTo>
                  <a:lnTo>
                    <a:pt x="3515" y="15996"/>
                  </a:lnTo>
                  <a:lnTo>
                    <a:pt x="3448" y="16015"/>
                  </a:lnTo>
                  <a:lnTo>
                    <a:pt x="3380" y="16033"/>
                  </a:lnTo>
                  <a:lnTo>
                    <a:pt x="3313" y="16050"/>
                  </a:lnTo>
                  <a:lnTo>
                    <a:pt x="3246" y="16067"/>
                  </a:lnTo>
                  <a:lnTo>
                    <a:pt x="3179" y="16081"/>
                  </a:lnTo>
                  <a:lnTo>
                    <a:pt x="3111" y="16094"/>
                  </a:lnTo>
                  <a:lnTo>
                    <a:pt x="3043" y="16106"/>
                  </a:lnTo>
                  <a:lnTo>
                    <a:pt x="2976" y="16116"/>
                  </a:lnTo>
                  <a:lnTo>
                    <a:pt x="2908" y="16126"/>
                  </a:lnTo>
                  <a:lnTo>
                    <a:pt x="2840" y="16135"/>
                  </a:lnTo>
                  <a:lnTo>
                    <a:pt x="2772" y="16141"/>
                  </a:lnTo>
                  <a:lnTo>
                    <a:pt x="2704" y="16147"/>
                  </a:lnTo>
                  <a:lnTo>
                    <a:pt x="2636" y="16151"/>
                  </a:lnTo>
                  <a:lnTo>
                    <a:pt x="2568" y="16154"/>
                  </a:lnTo>
                  <a:lnTo>
                    <a:pt x="2500" y="16156"/>
                  </a:lnTo>
                  <a:lnTo>
                    <a:pt x="2431" y="16157"/>
                  </a:lnTo>
                  <a:lnTo>
                    <a:pt x="2376" y="16157"/>
                  </a:lnTo>
                  <a:lnTo>
                    <a:pt x="2323" y="16156"/>
                  </a:lnTo>
                  <a:lnTo>
                    <a:pt x="2269" y="16154"/>
                  </a:lnTo>
                  <a:lnTo>
                    <a:pt x="2215" y="16152"/>
                  </a:lnTo>
                  <a:lnTo>
                    <a:pt x="2162" y="16150"/>
                  </a:lnTo>
                  <a:lnTo>
                    <a:pt x="2110" y="16146"/>
                  </a:lnTo>
                  <a:lnTo>
                    <a:pt x="2057" y="16142"/>
                  </a:lnTo>
                  <a:lnTo>
                    <a:pt x="2005" y="16138"/>
                  </a:lnTo>
                  <a:lnTo>
                    <a:pt x="1954" y="16132"/>
                  </a:lnTo>
                  <a:lnTo>
                    <a:pt x="1903" y="16126"/>
                  </a:lnTo>
                  <a:lnTo>
                    <a:pt x="1852" y="16120"/>
                  </a:lnTo>
                  <a:lnTo>
                    <a:pt x="1802" y="16113"/>
                  </a:lnTo>
                  <a:lnTo>
                    <a:pt x="1752" y="16105"/>
                  </a:lnTo>
                  <a:lnTo>
                    <a:pt x="1702" y="16097"/>
                  </a:lnTo>
                  <a:lnTo>
                    <a:pt x="1654" y="16088"/>
                  </a:lnTo>
                  <a:lnTo>
                    <a:pt x="1605" y="16079"/>
                  </a:lnTo>
                  <a:lnTo>
                    <a:pt x="1557" y="16069"/>
                  </a:lnTo>
                  <a:lnTo>
                    <a:pt x="1509" y="16058"/>
                  </a:lnTo>
                  <a:lnTo>
                    <a:pt x="1461" y="16046"/>
                  </a:lnTo>
                  <a:lnTo>
                    <a:pt x="1414" y="16034"/>
                  </a:lnTo>
                  <a:lnTo>
                    <a:pt x="1367" y="16022"/>
                  </a:lnTo>
                  <a:lnTo>
                    <a:pt x="1321" y="16009"/>
                  </a:lnTo>
                  <a:lnTo>
                    <a:pt x="1275" y="15995"/>
                  </a:lnTo>
                  <a:lnTo>
                    <a:pt x="1229" y="15981"/>
                  </a:lnTo>
                  <a:lnTo>
                    <a:pt x="1185" y="15965"/>
                  </a:lnTo>
                  <a:lnTo>
                    <a:pt x="1140" y="15949"/>
                  </a:lnTo>
                  <a:lnTo>
                    <a:pt x="1096" y="15933"/>
                  </a:lnTo>
                  <a:lnTo>
                    <a:pt x="1051" y="15916"/>
                  </a:lnTo>
                  <a:lnTo>
                    <a:pt x="1007" y="15899"/>
                  </a:lnTo>
                  <a:lnTo>
                    <a:pt x="965" y="15880"/>
                  </a:lnTo>
                  <a:lnTo>
                    <a:pt x="922" y="15861"/>
                  </a:lnTo>
                  <a:lnTo>
                    <a:pt x="880" y="15842"/>
                  </a:lnTo>
                  <a:lnTo>
                    <a:pt x="826" y="15818"/>
                  </a:lnTo>
                  <a:lnTo>
                    <a:pt x="773" y="15791"/>
                  </a:lnTo>
                  <a:lnTo>
                    <a:pt x="723" y="15765"/>
                  </a:lnTo>
                  <a:lnTo>
                    <a:pt x="674" y="15738"/>
                  </a:lnTo>
                  <a:lnTo>
                    <a:pt x="627" y="15710"/>
                  </a:lnTo>
                  <a:lnTo>
                    <a:pt x="582" y="15681"/>
                  </a:lnTo>
                  <a:lnTo>
                    <a:pt x="538" y="15652"/>
                  </a:lnTo>
                  <a:lnTo>
                    <a:pt x="496" y="15621"/>
                  </a:lnTo>
                  <a:lnTo>
                    <a:pt x="455" y="15590"/>
                  </a:lnTo>
                  <a:lnTo>
                    <a:pt x="417" y="15558"/>
                  </a:lnTo>
                  <a:lnTo>
                    <a:pt x="380" y="15526"/>
                  </a:lnTo>
                  <a:lnTo>
                    <a:pt x="345" y="15493"/>
                  </a:lnTo>
                  <a:lnTo>
                    <a:pt x="311" y="15458"/>
                  </a:lnTo>
                  <a:lnTo>
                    <a:pt x="280" y="15423"/>
                  </a:lnTo>
                  <a:lnTo>
                    <a:pt x="249" y="15387"/>
                  </a:lnTo>
                  <a:lnTo>
                    <a:pt x="221" y="15351"/>
                  </a:lnTo>
                  <a:lnTo>
                    <a:pt x="195" y="15313"/>
                  </a:lnTo>
                  <a:lnTo>
                    <a:pt x="169" y="15275"/>
                  </a:lnTo>
                  <a:lnTo>
                    <a:pt x="146" y="15236"/>
                  </a:lnTo>
                  <a:lnTo>
                    <a:pt x="125" y="15196"/>
                  </a:lnTo>
                  <a:lnTo>
                    <a:pt x="105" y="15156"/>
                  </a:lnTo>
                  <a:lnTo>
                    <a:pt x="86" y="15115"/>
                  </a:lnTo>
                  <a:lnTo>
                    <a:pt x="70" y="15072"/>
                  </a:lnTo>
                  <a:lnTo>
                    <a:pt x="56" y="15030"/>
                  </a:lnTo>
                  <a:lnTo>
                    <a:pt x="43" y="14986"/>
                  </a:lnTo>
                  <a:lnTo>
                    <a:pt x="32" y="14942"/>
                  </a:lnTo>
                  <a:lnTo>
                    <a:pt x="22" y="14897"/>
                  </a:lnTo>
                  <a:lnTo>
                    <a:pt x="14" y="14851"/>
                  </a:lnTo>
                  <a:lnTo>
                    <a:pt x="8" y="14804"/>
                  </a:lnTo>
                  <a:lnTo>
                    <a:pt x="3" y="14758"/>
                  </a:lnTo>
                  <a:lnTo>
                    <a:pt x="1" y="14709"/>
                  </a:lnTo>
                  <a:lnTo>
                    <a:pt x="0" y="14660"/>
                  </a:lnTo>
                  <a:lnTo>
                    <a:pt x="1" y="14601"/>
                  </a:lnTo>
                  <a:lnTo>
                    <a:pt x="5" y="14542"/>
                  </a:lnTo>
                  <a:lnTo>
                    <a:pt x="11" y="14484"/>
                  </a:lnTo>
                  <a:lnTo>
                    <a:pt x="20" y="14426"/>
                  </a:lnTo>
                  <a:lnTo>
                    <a:pt x="33" y="14370"/>
                  </a:lnTo>
                  <a:lnTo>
                    <a:pt x="46" y="14314"/>
                  </a:lnTo>
                  <a:lnTo>
                    <a:pt x="63" y="14258"/>
                  </a:lnTo>
                  <a:lnTo>
                    <a:pt x="82" y="14204"/>
                  </a:lnTo>
                  <a:lnTo>
                    <a:pt x="104" y="14150"/>
                  </a:lnTo>
                  <a:lnTo>
                    <a:pt x="128" y="14096"/>
                  </a:lnTo>
                  <a:lnTo>
                    <a:pt x="155" y="14044"/>
                  </a:lnTo>
                  <a:lnTo>
                    <a:pt x="185" y="13992"/>
                  </a:lnTo>
                  <a:lnTo>
                    <a:pt x="216" y="13940"/>
                  </a:lnTo>
                  <a:lnTo>
                    <a:pt x="250" y="13890"/>
                  </a:lnTo>
                  <a:lnTo>
                    <a:pt x="288" y="13839"/>
                  </a:lnTo>
                  <a:lnTo>
                    <a:pt x="327" y="13790"/>
                  </a:lnTo>
                  <a:lnTo>
                    <a:pt x="370" y="13741"/>
                  </a:lnTo>
                  <a:lnTo>
                    <a:pt x="415" y="13693"/>
                  </a:lnTo>
                  <a:lnTo>
                    <a:pt x="461" y="13646"/>
                  </a:lnTo>
                  <a:lnTo>
                    <a:pt x="511" y="13599"/>
                  </a:lnTo>
                  <a:lnTo>
                    <a:pt x="564" y="13553"/>
                  </a:lnTo>
                  <a:lnTo>
                    <a:pt x="618" y="13507"/>
                  </a:lnTo>
                  <a:lnTo>
                    <a:pt x="676" y="13463"/>
                  </a:lnTo>
                  <a:lnTo>
                    <a:pt x="736" y="13418"/>
                  </a:lnTo>
                  <a:lnTo>
                    <a:pt x="799" y="13374"/>
                  </a:lnTo>
                  <a:lnTo>
                    <a:pt x="863" y="13331"/>
                  </a:lnTo>
                  <a:lnTo>
                    <a:pt x="930" y="13289"/>
                  </a:lnTo>
                  <a:lnTo>
                    <a:pt x="1000" y="13247"/>
                  </a:lnTo>
                  <a:lnTo>
                    <a:pt x="1073" y="13206"/>
                  </a:lnTo>
                  <a:lnTo>
                    <a:pt x="1148" y="13166"/>
                  </a:lnTo>
                  <a:lnTo>
                    <a:pt x="1226" y="13126"/>
                  </a:lnTo>
                  <a:lnTo>
                    <a:pt x="1306" y="13087"/>
                  </a:lnTo>
                  <a:lnTo>
                    <a:pt x="1372" y="13057"/>
                  </a:lnTo>
                  <a:lnTo>
                    <a:pt x="1438" y="13027"/>
                  </a:lnTo>
                  <a:lnTo>
                    <a:pt x="1505" y="12998"/>
                  </a:lnTo>
                  <a:lnTo>
                    <a:pt x="1572" y="12970"/>
                  </a:lnTo>
                  <a:lnTo>
                    <a:pt x="1638" y="12944"/>
                  </a:lnTo>
                  <a:lnTo>
                    <a:pt x="1704" y="12919"/>
                  </a:lnTo>
                  <a:lnTo>
                    <a:pt x="1770" y="12894"/>
                  </a:lnTo>
                  <a:lnTo>
                    <a:pt x="1837" y="12870"/>
                  </a:lnTo>
                  <a:lnTo>
                    <a:pt x="1904" y="12848"/>
                  </a:lnTo>
                  <a:lnTo>
                    <a:pt x="1971" y="12826"/>
                  </a:lnTo>
                  <a:lnTo>
                    <a:pt x="2038" y="12805"/>
                  </a:lnTo>
                  <a:lnTo>
                    <a:pt x="2105" y="12785"/>
                  </a:lnTo>
                  <a:lnTo>
                    <a:pt x="2172" y="12766"/>
                  </a:lnTo>
                  <a:lnTo>
                    <a:pt x="2238" y="12749"/>
                  </a:lnTo>
                  <a:lnTo>
                    <a:pt x="2305" y="12732"/>
                  </a:lnTo>
                  <a:lnTo>
                    <a:pt x="2372" y="12715"/>
                  </a:lnTo>
                  <a:lnTo>
                    <a:pt x="2440" y="12700"/>
                  </a:lnTo>
                  <a:lnTo>
                    <a:pt x="2507" y="12687"/>
                  </a:lnTo>
                  <a:lnTo>
                    <a:pt x="2574" y="12674"/>
                  </a:lnTo>
                  <a:lnTo>
                    <a:pt x="2642" y="12662"/>
                  </a:lnTo>
                  <a:lnTo>
                    <a:pt x="2709" y="12651"/>
                  </a:lnTo>
                  <a:lnTo>
                    <a:pt x="2776" y="12640"/>
                  </a:lnTo>
                  <a:lnTo>
                    <a:pt x="2844" y="12631"/>
                  </a:lnTo>
                  <a:lnTo>
                    <a:pt x="2912" y="12622"/>
                  </a:lnTo>
                  <a:lnTo>
                    <a:pt x="2980" y="12615"/>
                  </a:lnTo>
                  <a:lnTo>
                    <a:pt x="3048" y="12609"/>
                  </a:lnTo>
                  <a:lnTo>
                    <a:pt x="3116" y="12604"/>
                  </a:lnTo>
                  <a:lnTo>
                    <a:pt x="3184" y="12599"/>
                  </a:lnTo>
                  <a:lnTo>
                    <a:pt x="3252" y="12596"/>
                  </a:lnTo>
                  <a:lnTo>
                    <a:pt x="3320" y="12594"/>
                  </a:lnTo>
                  <a:lnTo>
                    <a:pt x="3388" y="12592"/>
                  </a:lnTo>
                  <a:lnTo>
                    <a:pt x="3456" y="12592"/>
                  </a:lnTo>
                  <a:lnTo>
                    <a:pt x="3549" y="12593"/>
                  </a:lnTo>
                  <a:lnTo>
                    <a:pt x="3640" y="12595"/>
                  </a:lnTo>
                  <a:lnTo>
                    <a:pt x="3730" y="12600"/>
                  </a:lnTo>
                  <a:lnTo>
                    <a:pt x="3818" y="12606"/>
                  </a:lnTo>
                  <a:lnTo>
                    <a:pt x="3905" y="12614"/>
                  </a:lnTo>
                  <a:lnTo>
                    <a:pt x="3991" y="12624"/>
                  </a:lnTo>
                  <a:lnTo>
                    <a:pt x="4076" y="12635"/>
                  </a:lnTo>
                  <a:lnTo>
                    <a:pt x="4160" y="12648"/>
                  </a:lnTo>
                  <a:lnTo>
                    <a:pt x="4242" y="12664"/>
                  </a:lnTo>
                  <a:lnTo>
                    <a:pt x="4324" y="12681"/>
                  </a:lnTo>
                  <a:lnTo>
                    <a:pt x="4403" y="12699"/>
                  </a:lnTo>
                  <a:lnTo>
                    <a:pt x="4482" y="12719"/>
                  </a:lnTo>
                  <a:lnTo>
                    <a:pt x="4560" y="12742"/>
                  </a:lnTo>
                  <a:lnTo>
                    <a:pt x="4636" y="12765"/>
                  </a:lnTo>
                  <a:lnTo>
                    <a:pt x="4711" y="12791"/>
                  </a:lnTo>
                  <a:lnTo>
                    <a:pt x="4786" y="12818"/>
                  </a:lnTo>
                  <a:lnTo>
                    <a:pt x="4786" y="3846"/>
                  </a:lnTo>
                  <a:lnTo>
                    <a:pt x="13526" y="0"/>
                  </a:lnTo>
                  <a:lnTo>
                    <a:pt x="13526" y="9859"/>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cxnSp>
          <p:nvCxnSpPr>
            <p:cNvPr id="10" name="直接连接符 9"/>
            <p:cNvCxnSpPr/>
            <p:nvPr/>
          </p:nvCxnSpPr>
          <p:spPr>
            <a:xfrm flipV="1">
              <a:off x="1249363" y="2544233"/>
              <a:ext cx="3749675" cy="2117"/>
            </a:xfrm>
            <a:prstGeom prst="line">
              <a:avLst/>
            </a:prstGeom>
            <a:noFill/>
            <a:ln w="9525" cap="flat" cmpd="sng" algn="ctr">
              <a:solidFill>
                <a:srgbClr val="6D4409"/>
              </a:solidFill>
              <a:prstDash val="dash"/>
            </a:ln>
            <a:effectLst/>
          </p:spPr>
        </p:cxnSp>
      </p:grpSp>
      <p:grpSp>
        <p:nvGrpSpPr>
          <p:cNvPr id="11" name="组合 10"/>
          <p:cNvGrpSpPr/>
          <p:nvPr/>
        </p:nvGrpSpPr>
        <p:grpSpPr bwMode="auto">
          <a:xfrm>
            <a:off x="4855294" y="1125512"/>
            <a:ext cx="2813050" cy="931863"/>
            <a:chOff x="6362700" y="1308100"/>
            <a:chExt cx="3751263" cy="1241425"/>
          </a:xfrm>
        </p:grpSpPr>
        <p:sp>
          <p:nvSpPr>
            <p:cNvPr id="12" name="椭圆 11"/>
            <p:cNvSpPr/>
            <p:nvPr/>
          </p:nvSpPr>
          <p:spPr>
            <a:xfrm>
              <a:off x="6604034" y="1350397"/>
              <a:ext cx="791745" cy="793074"/>
            </a:xfrm>
            <a:prstGeom prst="ellipse">
              <a:avLst/>
            </a:prstGeom>
            <a:solidFill>
              <a:srgbClr val="2A0F0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454545"/>
                </a:solidFill>
                <a:effectLst/>
                <a:uLnTx/>
                <a:uFillTx/>
                <a:latin typeface="造字工房尚雅体演示版常规体" pitchFamily="50" charset="-122"/>
                <a:ea typeface="造字工房尚雅体演示版常规体" pitchFamily="50" charset="-122"/>
              </a:endParaRPr>
            </a:p>
          </p:txBody>
        </p:sp>
        <p:sp>
          <p:nvSpPr>
            <p:cNvPr id="13" name="Freeform 342"/>
            <p:cNvSpPr/>
            <p:nvPr/>
          </p:nvSpPr>
          <p:spPr bwMode="auto">
            <a:xfrm>
              <a:off x="6797675" y="1544638"/>
              <a:ext cx="336550" cy="403225"/>
            </a:xfrm>
            <a:custGeom>
              <a:avLst/>
              <a:gdLst>
                <a:gd name="T0" fmla="*/ 2147483647 w 13526"/>
                <a:gd name="T1" fmla="*/ 2147483647 h 16157"/>
                <a:gd name="T2" fmla="*/ 2147483647 w 13526"/>
                <a:gd name="T3" fmla="*/ 2147483647 h 16157"/>
                <a:gd name="T4" fmla="*/ 2147483647 w 13526"/>
                <a:gd name="T5" fmla="*/ 2147483647 h 16157"/>
                <a:gd name="T6" fmla="*/ 2147483647 w 13526"/>
                <a:gd name="T7" fmla="*/ 2147483647 h 16157"/>
                <a:gd name="T8" fmla="*/ 2147483647 w 13526"/>
                <a:gd name="T9" fmla="*/ 2147483647 h 16157"/>
                <a:gd name="T10" fmla="*/ 2147483647 w 13526"/>
                <a:gd name="T11" fmla="*/ 2147483647 h 16157"/>
                <a:gd name="T12" fmla="*/ 2147483647 w 13526"/>
                <a:gd name="T13" fmla="*/ 2147483647 h 16157"/>
                <a:gd name="T14" fmla="*/ 2147483647 w 13526"/>
                <a:gd name="T15" fmla="*/ 2147483647 h 16157"/>
                <a:gd name="T16" fmla="*/ 2147483647 w 13526"/>
                <a:gd name="T17" fmla="*/ 2147483647 h 16157"/>
                <a:gd name="T18" fmla="*/ 2147483647 w 13526"/>
                <a:gd name="T19" fmla="*/ 2147483647 h 16157"/>
                <a:gd name="T20" fmla="*/ 2147483647 w 13526"/>
                <a:gd name="T21" fmla="*/ 2147483647 h 16157"/>
                <a:gd name="T22" fmla="*/ 2147483647 w 13526"/>
                <a:gd name="T23" fmla="*/ 2147483647 h 16157"/>
                <a:gd name="T24" fmla="*/ 2147483647 w 13526"/>
                <a:gd name="T25" fmla="*/ 2147483647 h 16157"/>
                <a:gd name="T26" fmla="*/ 2147483647 w 13526"/>
                <a:gd name="T27" fmla="*/ 2147483647 h 16157"/>
                <a:gd name="T28" fmla="*/ 2147483647 w 13526"/>
                <a:gd name="T29" fmla="*/ 2147483647 h 16157"/>
                <a:gd name="T30" fmla="*/ 2147483647 w 13526"/>
                <a:gd name="T31" fmla="*/ 2147483647 h 16157"/>
                <a:gd name="T32" fmla="*/ 2147483647 w 13526"/>
                <a:gd name="T33" fmla="*/ 2147483647 h 16157"/>
                <a:gd name="T34" fmla="*/ 2147483647 w 13526"/>
                <a:gd name="T35" fmla="*/ 2147483647 h 16157"/>
                <a:gd name="T36" fmla="*/ 2147483647 w 13526"/>
                <a:gd name="T37" fmla="*/ 2147483647 h 16157"/>
                <a:gd name="T38" fmla="*/ 2147483647 w 13526"/>
                <a:gd name="T39" fmla="*/ 2147483647 h 16157"/>
                <a:gd name="T40" fmla="*/ 2147483647 w 13526"/>
                <a:gd name="T41" fmla="*/ 2147483647 h 16157"/>
                <a:gd name="T42" fmla="*/ 2147483647 w 13526"/>
                <a:gd name="T43" fmla="*/ 2147483647 h 16157"/>
                <a:gd name="T44" fmla="*/ 2147483647 w 13526"/>
                <a:gd name="T45" fmla="*/ 2147483647 h 16157"/>
                <a:gd name="T46" fmla="*/ 2147483647 w 13526"/>
                <a:gd name="T47" fmla="*/ 2147483647 h 16157"/>
                <a:gd name="T48" fmla="*/ 2147483647 w 13526"/>
                <a:gd name="T49" fmla="*/ 2147483647 h 16157"/>
                <a:gd name="T50" fmla="*/ 2147483647 w 13526"/>
                <a:gd name="T51" fmla="*/ 2147483647 h 16157"/>
                <a:gd name="T52" fmla="*/ 2147483647 w 13526"/>
                <a:gd name="T53" fmla="*/ 2147483647 h 16157"/>
                <a:gd name="T54" fmla="*/ 2147483647 w 13526"/>
                <a:gd name="T55" fmla="*/ 2147483647 h 16157"/>
                <a:gd name="T56" fmla="*/ 2147483647 w 13526"/>
                <a:gd name="T57" fmla="*/ 2147483647 h 16157"/>
                <a:gd name="T58" fmla="*/ 2147483647 w 13526"/>
                <a:gd name="T59" fmla="*/ 2147483647 h 16157"/>
                <a:gd name="T60" fmla="*/ 2147483647 w 13526"/>
                <a:gd name="T61" fmla="*/ 2147483647 h 16157"/>
                <a:gd name="T62" fmla="*/ 2147483647 w 13526"/>
                <a:gd name="T63" fmla="*/ 2147483647 h 16157"/>
                <a:gd name="T64" fmla="*/ 2147483647 w 13526"/>
                <a:gd name="T65" fmla="*/ 2147483647 h 16157"/>
                <a:gd name="T66" fmla="*/ 2147483647 w 13526"/>
                <a:gd name="T67" fmla="*/ 2147483647 h 16157"/>
                <a:gd name="T68" fmla="*/ 2147483647 w 13526"/>
                <a:gd name="T69" fmla="*/ 2147483647 h 16157"/>
                <a:gd name="T70" fmla="*/ 2147483647 w 13526"/>
                <a:gd name="T71" fmla="*/ 2147483647 h 16157"/>
                <a:gd name="T72" fmla="*/ 2147483647 w 13526"/>
                <a:gd name="T73" fmla="*/ 2147483647 h 16157"/>
                <a:gd name="T74" fmla="*/ 2147483647 w 13526"/>
                <a:gd name="T75" fmla="*/ 2147483647 h 16157"/>
                <a:gd name="T76" fmla="*/ 2147483647 w 13526"/>
                <a:gd name="T77" fmla="*/ 2147483647 h 16157"/>
                <a:gd name="T78" fmla="*/ 2147483647 w 13526"/>
                <a:gd name="T79" fmla="*/ 2147483647 h 16157"/>
                <a:gd name="T80" fmla="*/ 2147483647 w 13526"/>
                <a:gd name="T81" fmla="*/ 2147483647 h 16157"/>
                <a:gd name="T82" fmla="*/ 2147483647 w 13526"/>
                <a:gd name="T83" fmla="*/ 2147483647 h 16157"/>
                <a:gd name="T84" fmla="*/ 2147483647 w 13526"/>
                <a:gd name="T85" fmla="*/ 2147483647 h 16157"/>
                <a:gd name="T86" fmla="*/ 2147483647 w 13526"/>
                <a:gd name="T87" fmla="*/ 2147483647 h 16157"/>
                <a:gd name="T88" fmla="*/ 2147483647 w 13526"/>
                <a:gd name="T89" fmla="*/ 2147483647 h 16157"/>
                <a:gd name="T90" fmla="*/ 2147483647 w 13526"/>
                <a:gd name="T91" fmla="*/ 2147483647 h 16157"/>
                <a:gd name="T92" fmla="*/ 2147483647 w 13526"/>
                <a:gd name="T93" fmla="*/ 2147483647 h 16157"/>
                <a:gd name="T94" fmla="*/ 2147483647 w 13526"/>
                <a:gd name="T95" fmla="*/ 2147483647 h 16157"/>
                <a:gd name="T96" fmla="*/ 2147483647 w 13526"/>
                <a:gd name="T97" fmla="*/ 2147483647 h 16157"/>
                <a:gd name="T98" fmla="*/ 0 w 13526"/>
                <a:gd name="T99" fmla="*/ 2147483647 h 16157"/>
                <a:gd name="T100" fmla="*/ 2147483647 w 13526"/>
                <a:gd name="T101" fmla="*/ 2147483647 h 16157"/>
                <a:gd name="T102" fmla="*/ 2147483647 w 13526"/>
                <a:gd name="T103" fmla="*/ 2147483647 h 16157"/>
                <a:gd name="T104" fmla="*/ 2147483647 w 13526"/>
                <a:gd name="T105" fmla="*/ 2147483647 h 16157"/>
                <a:gd name="T106" fmla="*/ 2147483647 w 13526"/>
                <a:gd name="T107" fmla="*/ 2147483647 h 16157"/>
                <a:gd name="T108" fmla="*/ 2147483647 w 13526"/>
                <a:gd name="T109" fmla="*/ 2147483647 h 16157"/>
                <a:gd name="T110" fmla="*/ 2147483647 w 13526"/>
                <a:gd name="T111" fmla="*/ 2147483647 h 16157"/>
                <a:gd name="T112" fmla="*/ 2147483647 w 13526"/>
                <a:gd name="T113" fmla="*/ 2147483647 h 16157"/>
                <a:gd name="T114" fmla="*/ 2147483647 w 13526"/>
                <a:gd name="T115" fmla="*/ 2147483647 h 16157"/>
                <a:gd name="T116" fmla="*/ 2147483647 w 13526"/>
                <a:gd name="T117" fmla="*/ 2147483647 h 16157"/>
                <a:gd name="T118" fmla="*/ 2147483647 w 13526"/>
                <a:gd name="T119" fmla="*/ 2147483647 h 16157"/>
                <a:gd name="T120" fmla="*/ 2147483647 w 13526"/>
                <a:gd name="T121" fmla="*/ 2147483647 h 161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26" h="16157">
                  <a:moveTo>
                    <a:pt x="13526" y="9859"/>
                  </a:moveTo>
                  <a:lnTo>
                    <a:pt x="13525" y="9923"/>
                  </a:lnTo>
                  <a:lnTo>
                    <a:pt x="13521" y="9987"/>
                  </a:lnTo>
                  <a:lnTo>
                    <a:pt x="13515" y="10048"/>
                  </a:lnTo>
                  <a:lnTo>
                    <a:pt x="13507" y="10110"/>
                  </a:lnTo>
                  <a:lnTo>
                    <a:pt x="13495" y="10172"/>
                  </a:lnTo>
                  <a:lnTo>
                    <a:pt x="13482" y="10233"/>
                  </a:lnTo>
                  <a:lnTo>
                    <a:pt x="13467" y="10292"/>
                  </a:lnTo>
                  <a:lnTo>
                    <a:pt x="13449" y="10352"/>
                  </a:lnTo>
                  <a:lnTo>
                    <a:pt x="13429" y="10411"/>
                  </a:lnTo>
                  <a:lnTo>
                    <a:pt x="13405" y="10470"/>
                  </a:lnTo>
                  <a:lnTo>
                    <a:pt x="13380" y="10527"/>
                  </a:lnTo>
                  <a:lnTo>
                    <a:pt x="13353" y="10584"/>
                  </a:lnTo>
                  <a:lnTo>
                    <a:pt x="13323" y="10641"/>
                  </a:lnTo>
                  <a:lnTo>
                    <a:pt x="13291" y="10696"/>
                  </a:lnTo>
                  <a:lnTo>
                    <a:pt x="13255" y="10751"/>
                  </a:lnTo>
                  <a:lnTo>
                    <a:pt x="13219" y="10806"/>
                  </a:lnTo>
                  <a:lnTo>
                    <a:pt x="13179" y="10859"/>
                  </a:lnTo>
                  <a:lnTo>
                    <a:pt x="13137" y="10913"/>
                  </a:lnTo>
                  <a:lnTo>
                    <a:pt x="13093" y="10966"/>
                  </a:lnTo>
                  <a:lnTo>
                    <a:pt x="13047" y="11017"/>
                  </a:lnTo>
                  <a:lnTo>
                    <a:pt x="12997" y="11069"/>
                  </a:lnTo>
                  <a:lnTo>
                    <a:pt x="12945" y="11120"/>
                  </a:lnTo>
                  <a:lnTo>
                    <a:pt x="12891" y="11170"/>
                  </a:lnTo>
                  <a:lnTo>
                    <a:pt x="12836" y="11220"/>
                  </a:lnTo>
                  <a:lnTo>
                    <a:pt x="12777" y="11268"/>
                  </a:lnTo>
                  <a:lnTo>
                    <a:pt x="12716" y="11317"/>
                  </a:lnTo>
                  <a:lnTo>
                    <a:pt x="12652" y="11365"/>
                  </a:lnTo>
                  <a:lnTo>
                    <a:pt x="12587" y="11412"/>
                  </a:lnTo>
                  <a:lnTo>
                    <a:pt x="12519" y="11459"/>
                  </a:lnTo>
                  <a:lnTo>
                    <a:pt x="12449" y="11504"/>
                  </a:lnTo>
                  <a:lnTo>
                    <a:pt x="12376" y="11549"/>
                  </a:lnTo>
                  <a:lnTo>
                    <a:pt x="12301" y="11593"/>
                  </a:lnTo>
                  <a:lnTo>
                    <a:pt x="12234" y="11631"/>
                  </a:lnTo>
                  <a:lnTo>
                    <a:pt x="12166" y="11667"/>
                  </a:lnTo>
                  <a:lnTo>
                    <a:pt x="12099" y="11702"/>
                  </a:lnTo>
                  <a:lnTo>
                    <a:pt x="12032" y="11735"/>
                  </a:lnTo>
                  <a:lnTo>
                    <a:pt x="11964" y="11769"/>
                  </a:lnTo>
                  <a:lnTo>
                    <a:pt x="11898" y="11800"/>
                  </a:lnTo>
                  <a:lnTo>
                    <a:pt x="11830" y="11829"/>
                  </a:lnTo>
                  <a:lnTo>
                    <a:pt x="11763" y="11859"/>
                  </a:lnTo>
                  <a:lnTo>
                    <a:pt x="11695" y="11886"/>
                  </a:lnTo>
                  <a:lnTo>
                    <a:pt x="11627" y="11913"/>
                  </a:lnTo>
                  <a:lnTo>
                    <a:pt x="11559" y="11939"/>
                  </a:lnTo>
                  <a:lnTo>
                    <a:pt x="11492" y="11963"/>
                  </a:lnTo>
                  <a:lnTo>
                    <a:pt x="11423" y="11986"/>
                  </a:lnTo>
                  <a:lnTo>
                    <a:pt x="11355" y="12008"/>
                  </a:lnTo>
                  <a:lnTo>
                    <a:pt x="11288" y="12029"/>
                  </a:lnTo>
                  <a:lnTo>
                    <a:pt x="11220" y="12048"/>
                  </a:lnTo>
                  <a:lnTo>
                    <a:pt x="11151" y="12066"/>
                  </a:lnTo>
                  <a:lnTo>
                    <a:pt x="11083" y="12084"/>
                  </a:lnTo>
                  <a:lnTo>
                    <a:pt x="11014" y="12100"/>
                  </a:lnTo>
                  <a:lnTo>
                    <a:pt x="10946" y="12115"/>
                  </a:lnTo>
                  <a:lnTo>
                    <a:pt x="10877" y="12128"/>
                  </a:lnTo>
                  <a:lnTo>
                    <a:pt x="10808" y="12141"/>
                  </a:lnTo>
                  <a:lnTo>
                    <a:pt x="10739" y="12152"/>
                  </a:lnTo>
                  <a:lnTo>
                    <a:pt x="10671" y="12162"/>
                  </a:lnTo>
                  <a:lnTo>
                    <a:pt x="10602" y="12172"/>
                  </a:lnTo>
                  <a:lnTo>
                    <a:pt x="10533" y="12179"/>
                  </a:lnTo>
                  <a:lnTo>
                    <a:pt x="10464" y="12186"/>
                  </a:lnTo>
                  <a:lnTo>
                    <a:pt x="10394" y="12191"/>
                  </a:lnTo>
                  <a:lnTo>
                    <a:pt x="10325" y="12195"/>
                  </a:lnTo>
                  <a:lnTo>
                    <a:pt x="10255" y="12198"/>
                  </a:lnTo>
                  <a:lnTo>
                    <a:pt x="10185" y="12200"/>
                  </a:lnTo>
                  <a:lnTo>
                    <a:pt x="10115" y="12200"/>
                  </a:lnTo>
                  <a:lnTo>
                    <a:pt x="10061" y="12200"/>
                  </a:lnTo>
                  <a:lnTo>
                    <a:pt x="10006" y="12199"/>
                  </a:lnTo>
                  <a:lnTo>
                    <a:pt x="9951" y="12197"/>
                  </a:lnTo>
                  <a:lnTo>
                    <a:pt x="9897" y="12195"/>
                  </a:lnTo>
                  <a:lnTo>
                    <a:pt x="9844" y="12193"/>
                  </a:lnTo>
                  <a:lnTo>
                    <a:pt x="9790" y="12189"/>
                  </a:lnTo>
                  <a:lnTo>
                    <a:pt x="9737" y="12185"/>
                  </a:lnTo>
                  <a:lnTo>
                    <a:pt x="9685" y="12180"/>
                  </a:lnTo>
                  <a:lnTo>
                    <a:pt x="9633" y="12175"/>
                  </a:lnTo>
                  <a:lnTo>
                    <a:pt x="9581" y="12169"/>
                  </a:lnTo>
                  <a:lnTo>
                    <a:pt x="9531" y="12162"/>
                  </a:lnTo>
                  <a:lnTo>
                    <a:pt x="9480" y="12155"/>
                  </a:lnTo>
                  <a:lnTo>
                    <a:pt x="9429" y="12147"/>
                  </a:lnTo>
                  <a:lnTo>
                    <a:pt x="9380" y="12139"/>
                  </a:lnTo>
                  <a:lnTo>
                    <a:pt x="9330" y="12130"/>
                  </a:lnTo>
                  <a:lnTo>
                    <a:pt x="9280" y="12121"/>
                  </a:lnTo>
                  <a:lnTo>
                    <a:pt x="9232" y="12111"/>
                  </a:lnTo>
                  <a:lnTo>
                    <a:pt x="9184" y="12100"/>
                  </a:lnTo>
                  <a:lnTo>
                    <a:pt x="9135" y="12089"/>
                  </a:lnTo>
                  <a:lnTo>
                    <a:pt x="9089" y="12076"/>
                  </a:lnTo>
                  <a:lnTo>
                    <a:pt x="9041" y="12063"/>
                  </a:lnTo>
                  <a:lnTo>
                    <a:pt x="8995" y="12050"/>
                  </a:lnTo>
                  <a:lnTo>
                    <a:pt x="8949" y="12037"/>
                  </a:lnTo>
                  <a:lnTo>
                    <a:pt x="8903" y="12022"/>
                  </a:lnTo>
                  <a:lnTo>
                    <a:pt x="8858" y="12008"/>
                  </a:lnTo>
                  <a:lnTo>
                    <a:pt x="8813" y="11991"/>
                  </a:lnTo>
                  <a:lnTo>
                    <a:pt x="8769" y="11975"/>
                  </a:lnTo>
                  <a:lnTo>
                    <a:pt x="8724" y="11959"/>
                  </a:lnTo>
                  <a:lnTo>
                    <a:pt x="8681" y="11941"/>
                  </a:lnTo>
                  <a:lnTo>
                    <a:pt x="8638" y="11924"/>
                  </a:lnTo>
                  <a:lnTo>
                    <a:pt x="8594" y="11904"/>
                  </a:lnTo>
                  <a:lnTo>
                    <a:pt x="8553" y="11885"/>
                  </a:lnTo>
                  <a:lnTo>
                    <a:pt x="8498" y="11860"/>
                  </a:lnTo>
                  <a:lnTo>
                    <a:pt x="8446" y="11833"/>
                  </a:lnTo>
                  <a:lnTo>
                    <a:pt x="8396" y="11806"/>
                  </a:lnTo>
                  <a:lnTo>
                    <a:pt x="8347" y="11778"/>
                  </a:lnTo>
                  <a:lnTo>
                    <a:pt x="8300" y="11749"/>
                  </a:lnTo>
                  <a:lnTo>
                    <a:pt x="8255" y="11720"/>
                  </a:lnTo>
                  <a:lnTo>
                    <a:pt x="8210" y="11690"/>
                  </a:lnTo>
                  <a:lnTo>
                    <a:pt x="8169" y="11658"/>
                  </a:lnTo>
                  <a:lnTo>
                    <a:pt x="8128" y="11627"/>
                  </a:lnTo>
                  <a:lnTo>
                    <a:pt x="8090" y="11595"/>
                  </a:lnTo>
                  <a:lnTo>
                    <a:pt x="8053" y="11562"/>
                  </a:lnTo>
                  <a:lnTo>
                    <a:pt x="8018" y="11529"/>
                  </a:lnTo>
                  <a:lnTo>
                    <a:pt x="7984" y="11494"/>
                  </a:lnTo>
                  <a:lnTo>
                    <a:pt x="7952" y="11459"/>
                  </a:lnTo>
                  <a:lnTo>
                    <a:pt x="7923" y="11423"/>
                  </a:lnTo>
                  <a:lnTo>
                    <a:pt x="7894" y="11387"/>
                  </a:lnTo>
                  <a:lnTo>
                    <a:pt x="7867" y="11349"/>
                  </a:lnTo>
                  <a:lnTo>
                    <a:pt x="7843" y="11312"/>
                  </a:lnTo>
                  <a:lnTo>
                    <a:pt x="7819" y="11272"/>
                  </a:lnTo>
                  <a:lnTo>
                    <a:pt x="7797" y="11233"/>
                  </a:lnTo>
                  <a:lnTo>
                    <a:pt x="7778" y="11194"/>
                  </a:lnTo>
                  <a:lnTo>
                    <a:pt x="7760" y="11152"/>
                  </a:lnTo>
                  <a:lnTo>
                    <a:pt x="7743" y="11110"/>
                  </a:lnTo>
                  <a:lnTo>
                    <a:pt x="7728" y="11068"/>
                  </a:lnTo>
                  <a:lnTo>
                    <a:pt x="7716" y="11025"/>
                  </a:lnTo>
                  <a:lnTo>
                    <a:pt x="7704" y="10982"/>
                  </a:lnTo>
                  <a:lnTo>
                    <a:pt x="7695" y="10937"/>
                  </a:lnTo>
                  <a:lnTo>
                    <a:pt x="7687" y="10892"/>
                  </a:lnTo>
                  <a:lnTo>
                    <a:pt x="7680" y="10846"/>
                  </a:lnTo>
                  <a:lnTo>
                    <a:pt x="7676" y="10800"/>
                  </a:lnTo>
                  <a:lnTo>
                    <a:pt x="7674" y="10752"/>
                  </a:lnTo>
                  <a:lnTo>
                    <a:pt x="7673" y="10703"/>
                  </a:lnTo>
                  <a:lnTo>
                    <a:pt x="7674" y="10644"/>
                  </a:lnTo>
                  <a:lnTo>
                    <a:pt x="7678" y="10584"/>
                  </a:lnTo>
                  <a:lnTo>
                    <a:pt x="7685" y="10525"/>
                  </a:lnTo>
                  <a:lnTo>
                    <a:pt x="7694" y="10468"/>
                  </a:lnTo>
                  <a:lnTo>
                    <a:pt x="7706" y="10410"/>
                  </a:lnTo>
                  <a:lnTo>
                    <a:pt x="7720" y="10353"/>
                  </a:lnTo>
                  <a:lnTo>
                    <a:pt x="7736" y="10297"/>
                  </a:lnTo>
                  <a:lnTo>
                    <a:pt x="7755" y="10243"/>
                  </a:lnTo>
                  <a:lnTo>
                    <a:pt x="7778" y="10188"/>
                  </a:lnTo>
                  <a:lnTo>
                    <a:pt x="7802" y="10134"/>
                  </a:lnTo>
                  <a:lnTo>
                    <a:pt x="7829" y="10081"/>
                  </a:lnTo>
                  <a:lnTo>
                    <a:pt x="7859" y="10029"/>
                  </a:lnTo>
                  <a:lnTo>
                    <a:pt x="7891" y="9978"/>
                  </a:lnTo>
                  <a:lnTo>
                    <a:pt x="7926" y="9926"/>
                  </a:lnTo>
                  <a:lnTo>
                    <a:pt x="7963" y="9876"/>
                  </a:lnTo>
                  <a:lnTo>
                    <a:pt x="8004" y="9827"/>
                  </a:lnTo>
                  <a:lnTo>
                    <a:pt x="8046" y="9777"/>
                  </a:lnTo>
                  <a:lnTo>
                    <a:pt x="8091" y="9729"/>
                  </a:lnTo>
                  <a:lnTo>
                    <a:pt x="8138" y="9682"/>
                  </a:lnTo>
                  <a:lnTo>
                    <a:pt x="8189" y="9635"/>
                  </a:lnTo>
                  <a:lnTo>
                    <a:pt x="8242" y="9589"/>
                  </a:lnTo>
                  <a:lnTo>
                    <a:pt x="8297" y="9544"/>
                  </a:lnTo>
                  <a:lnTo>
                    <a:pt x="8354" y="9500"/>
                  </a:lnTo>
                  <a:lnTo>
                    <a:pt x="8415" y="9455"/>
                  </a:lnTo>
                  <a:lnTo>
                    <a:pt x="8478" y="9413"/>
                  </a:lnTo>
                  <a:lnTo>
                    <a:pt x="8544" y="9370"/>
                  </a:lnTo>
                  <a:lnTo>
                    <a:pt x="8612" y="9328"/>
                  </a:lnTo>
                  <a:lnTo>
                    <a:pt x="8683" y="9287"/>
                  </a:lnTo>
                  <a:lnTo>
                    <a:pt x="8756" y="9246"/>
                  </a:lnTo>
                  <a:lnTo>
                    <a:pt x="8832" y="9207"/>
                  </a:lnTo>
                  <a:lnTo>
                    <a:pt x="8910" y="9169"/>
                  </a:lnTo>
                  <a:lnTo>
                    <a:pt x="8991" y="9130"/>
                  </a:lnTo>
                  <a:lnTo>
                    <a:pt x="9056" y="9100"/>
                  </a:lnTo>
                  <a:lnTo>
                    <a:pt x="9123" y="9070"/>
                  </a:lnTo>
                  <a:lnTo>
                    <a:pt x="9189" y="9042"/>
                  </a:lnTo>
                  <a:lnTo>
                    <a:pt x="9256" y="9014"/>
                  </a:lnTo>
                  <a:lnTo>
                    <a:pt x="9322" y="8987"/>
                  </a:lnTo>
                  <a:lnTo>
                    <a:pt x="9389" y="8962"/>
                  </a:lnTo>
                  <a:lnTo>
                    <a:pt x="9456" y="8938"/>
                  </a:lnTo>
                  <a:lnTo>
                    <a:pt x="9522" y="8913"/>
                  </a:lnTo>
                  <a:lnTo>
                    <a:pt x="9588" y="8891"/>
                  </a:lnTo>
                  <a:lnTo>
                    <a:pt x="9655" y="8869"/>
                  </a:lnTo>
                  <a:lnTo>
                    <a:pt x="9722" y="8849"/>
                  </a:lnTo>
                  <a:lnTo>
                    <a:pt x="9789" y="8828"/>
                  </a:lnTo>
                  <a:lnTo>
                    <a:pt x="9856" y="8810"/>
                  </a:lnTo>
                  <a:lnTo>
                    <a:pt x="9923" y="8792"/>
                  </a:lnTo>
                  <a:lnTo>
                    <a:pt x="9990" y="8775"/>
                  </a:lnTo>
                  <a:lnTo>
                    <a:pt x="10056" y="8758"/>
                  </a:lnTo>
                  <a:lnTo>
                    <a:pt x="10124" y="8744"/>
                  </a:lnTo>
                  <a:lnTo>
                    <a:pt x="10191" y="8730"/>
                  </a:lnTo>
                  <a:lnTo>
                    <a:pt x="10258" y="8717"/>
                  </a:lnTo>
                  <a:lnTo>
                    <a:pt x="10326" y="8705"/>
                  </a:lnTo>
                  <a:lnTo>
                    <a:pt x="10394" y="8694"/>
                  </a:lnTo>
                  <a:lnTo>
                    <a:pt x="10461" y="8684"/>
                  </a:lnTo>
                  <a:lnTo>
                    <a:pt x="10529" y="8674"/>
                  </a:lnTo>
                  <a:lnTo>
                    <a:pt x="10597" y="8666"/>
                  </a:lnTo>
                  <a:lnTo>
                    <a:pt x="10664" y="8659"/>
                  </a:lnTo>
                  <a:lnTo>
                    <a:pt x="10732" y="8652"/>
                  </a:lnTo>
                  <a:lnTo>
                    <a:pt x="10800" y="8647"/>
                  </a:lnTo>
                  <a:lnTo>
                    <a:pt x="10868" y="8643"/>
                  </a:lnTo>
                  <a:lnTo>
                    <a:pt x="10936" y="8639"/>
                  </a:lnTo>
                  <a:lnTo>
                    <a:pt x="11004" y="8637"/>
                  </a:lnTo>
                  <a:lnTo>
                    <a:pt x="11073" y="8636"/>
                  </a:lnTo>
                  <a:lnTo>
                    <a:pt x="11141" y="8635"/>
                  </a:lnTo>
                  <a:lnTo>
                    <a:pt x="11237" y="8636"/>
                  </a:lnTo>
                  <a:lnTo>
                    <a:pt x="11332" y="8639"/>
                  </a:lnTo>
                  <a:lnTo>
                    <a:pt x="11426" y="8644"/>
                  </a:lnTo>
                  <a:lnTo>
                    <a:pt x="11519" y="8650"/>
                  </a:lnTo>
                  <a:lnTo>
                    <a:pt x="11564" y="8654"/>
                  </a:lnTo>
                  <a:lnTo>
                    <a:pt x="11609" y="8658"/>
                  </a:lnTo>
                  <a:lnTo>
                    <a:pt x="11653" y="8663"/>
                  </a:lnTo>
                  <a:lnTo>
                    <a:pt x="11698" y="8669"/>
                  </a:lnTo>
                  <a:lnTo>
                    <a:pt x="11786" y="8682"/>
                  </a:lnTo>
                  <a:lnTo>
                    <a:pt x="11872" y="8695"/>
                  </a:lnTo>
                  <a:lnTo>
                    <a:pt x="11915" y="8703"/>
                  </a:lnTo>
                  <a:lnTo>
                    <a:pt x="11957" y="8711"/>
                  </a:lnTo>
                  <a:lnTo>
                    <a:pt x="11999" y="8720"/>
                  </a:lnTo>
                  <a:lnTo>
                    <a:pt x="12041" y="8729"/>
                  </a:lnTo>
                  <a:lnTo>
                    <a:pt x="12082" y="8738"/>
                  </a:lnTo>
                  <a:lnTo>
                    <a:pt x="12122" y="8748"/>
                  </a:lnTo>
                  <a:lnTo>
                    <a:pt x="12163" y="8758"/>
                  </a:lnTo>
                  <a:lnTo>
                    <a:pt x="12204" y="8770"/>
                  </a:lnTo>
                  <a:lnTo>
                    <a:pt x="12243" y="8781"/>
                  </a:lnTo>
                  <a:lnTo>
                    <a:pt x="12283" y="8793"/>
                  </a:lnTo>
                  <a:lnTo>
                    <a:pt x="12322" y="8805"/>
                  </a:lnTo>
                  <a:lnTo>
                    <a:pt x="12361" y="8817"/>
                  </a:lnTo>
                  <a:lnTo>
                    <a:pt x="12399" y="8830"/>
                  </a:lnTo>
                  <a:lnTo>
                    <a:pt x="12437" y="8845"/>
                  </a:lnTo>
                  <a:lnTo>
                    <a:pt x="12474" y="8859"/>
                  </a:lnTo>
                  <a:lnTo>
                    <a:pt x="12512" y="8873"/>
                  </a:lnTo>
                  <a:lnTo>
                    <a:pt x="12512" y="3835"/>
                  </a:lnTo>
                  <a:lnTo>
                    <a:pt x="5784" y="6812"/>
                  </a:lnTo>
                  <a:lnTo>
                    <a:pt x="5784" y="13773"/>
                  </a:lnTo>
                  <a:lnTo>
                    <a:pt x="5783" y="13837"/>
                  </a:lnTo>
                  <a:lnTo>
                    <a:pt x="5779" y="13899"/>
                  </a:lnTo>
                  <a:lnTo>
                    <a:pt x="5774" y="13961"/>
                  </a:lnTo>
                  <a:lnTo>
                    <a:pt x="5764" y="14022"/>
                  </a:lnTo>
                  <a:lnTo>
                    <a:pt x="5754" y="14083"/>
                  </a:lnTo>
                  <a:lnTo>
                    <a:pt x="5741" y="14144"/>
                  </a:lnTo>
                  <a:lnTo>
                    <a:pt x="5726" y="14204"/>
                  </a:lnTo>
                  <a:lnTo>
                    <a:pt x="5709" y="14262"/>
                  </a:lnTo>
                  <a:lnTo>
                    <a:pt x="5688" y="14321"/>
                  </a:lnTo>
                  <a:lnTo>
                    <a:pt x="5666" y="14379"/>
                  </a:lnTo>
                  <a:lnTo>
                    <a:pt x="5642" y="14437"/>
                  </a:lnTo>
                  <a:lnTo>
                    <a:pt x="5615" y="14493"/>
                  </a:lnTo>
                  <a:lnTo>
                    <a:pt x="5586" y="14550"/>
                  </a:lnTo>
                  <a:lnTo>
                    <a:pt x="5554" y="14606"/>
                  </a:lnTo>
                  <a:lnTo>
                    <a:pt x="5520" y="14660"/>
                  </a:lnTo>
                  <a:lnTo>
                    <a:pt x="5484" y="14715"/>
                  </a:lnTo>
                  <a:lnTo>
                    <a:pt x="5445" y="14770"/>
                  </a:lnTo>
                  <a:lnTo>
                    <a:pt x="5404" y="14823"/>
                  </a:lnTo>
                  <a:lnTo>
                    <a:pt x="5360" y="14876"/>
                  </a:lnTo>
                  <a:lnTo>
                    <a:pt x="5315" y="14929"/>
                  </a:lnTo>
                  <a:lnTo>
                    <a:pt x="5267" y="14980"/>
                  </a:lnTo>
                  <a:lnTo>
                    <a:pt x="5216" y="15032"/>
                  </a:lnTo>
                  <a:lnTo>
                    <a:pt x="5164" y="15083"/>
                  </a:lnTo>
                  <a:lnTo>
                    <a:pt x="5108" y="15133"/>
                  </a:lnTo>
                  <a:lnTo>
                    <a:pt x="5050" y="15183"/>
                  </a:lnTo>
                  <a:lnTo>
                    <a:pt x="4990" y="15232"/>
                  </a:lnTo>
                  <a:lnTo>
                    <a:pt x="4929" y="15281"/>
                  </a:lnTo>
                  <a:lnTo>
                    <a:pt x="4864" y="15329"/>
                  </a:lnTo>
                  <a:lnTo>
                    <a:pt x="4797" y="15376"/>
                  </a:lnTo>
                  <a:lnTo>
                    <a:pt x="4728" y="15424"/>
                  </a:lnTo>
                  <a:lnTo>
                    <a:pt x="4656" y="15470"/>
                  </a:lnTo>
                  <a:lnTo>
                    <a:pt x="4582" y="15516"/>
                  </a:lnTo>
                  <a:lnTo>
                    <a:pt x="4515" y="15555"/>
                  </a:lnTo>
                  <a:lnTo>
                    <a:pt x="4449" y="15593"/>
                  </a:lnTo>
                  <a:lnTo>
                    <a:pt x="4382" y="15630"/>
                  </a:lnTo>
                  <a:lnTo>
                    <a:pt x="4317" y="15666"/>
                  </a:lnTo>
                  <a:lnTo>
                    <a:pt x="4250" y="15700"/>
                  </a:lnTo>
                  <a:lnTo>
                    <a:pt x="4184" y="15734"/>
                  </a:lnTo>
                  <a:lnTo>
                    <a:pt x="4117" y="15765"/>
                  </a:lnTo>
                  <a:lnTo>
                    <a:pt x="4050" y="15795"/>
                  </a:lnTo>
                  <a:lnTo>
                    <a:pt x="3983" y="15826"/>
                  </a:lnTo>
                  <a:lnTo>
                    <a:pt x="3916" y="15853"/>
                  </a:lnTo>
                  <a:lnTo>
                    <a:pt x="3849" y="15880"/>
                  </a:lnTo>
                  <a:lnTo>
                    <a:pt x="3783" y="15906"/>
                  </a:lnTo>
                  <a:lnTo>
                    <a:pt x="3716" y="15930"/>
                  </a:lnTo>
                  <a:lnTo>
                    <a:pt x="3649" y="15953"/>
                  </a:lnTo>
                  <a:lnTo>
                    <a:pt x="3582" y="15976"/>
                  </a:lnTo>
                  <a:lnTo>
                    <a:pt x="3515" y="15996"/>
                  </a:lnTo>
                  <a:lnTo>
                    <a:pt x="3448" y="16015"/>
                  </a:lnTo>
                  <a:lnTo>
                    <a:pt x="3380" y="16033"/>
                  </a:lnTo>
                  <a:lnTo>
                    <a:pt x="3313" y="16050"/>
                  </a:lnTo>
                  <a:lnTo>
                    <a:pt x="3246" y="16067"/>
                  </a:lnTo>
                  <a:lnTo>
                    <a:pt x="3179" y="16081"/>
                  </a:lnTo>
                  <a:lnTo>
                    <a:pt x="3111" y="16094"/>
                  </a:lnTo>
                  <a:lnTo>
                    <a:pt x="3043" y="16106"/>
                  </a:lnTo>
                  <a:lnTo>
                    <a:pt x="2976" y="16116"/>
                  </a:lnTo>
                  <a:lnTo>
                    <a:pt x="2908" y="16126"/>
                  </a:lnTo>
                  <a:lnTo>
                    <a:pt x="2840" y="16135"/>
                  </a:lnTo>
                  <a:lnTo>
                    <a:pt x="2772" y="16141"/>
                  </a:lnTo>
                  <a:lnTo>
                    <a:pt x="2704" y="16147"/>
                  </a:lnTo>
                  <a:lnTo>
                    <a:pt x="2636" y="16151"/>
                  </a:lnTo>
                  <a:lnTo>
                    <a:pt x="2568" y="16154"/>
                  </a:lnTo>
                  <a:lnTo>
                    <a:pt x="2500" y="16156"/>
                  </a:lnTo>
                  <a:lnTo>
                    <a:pt x="2431" y="16157"/>
                  </a:lnTo>
                  <a:lnTo>
                    <a:pt x="2376" y="16157"/>
                  </a:lnTo>
                  <a:lnTo>
                    <a:pt x="2323" y="16156"/>
                  </a:lnTo>
                  <a:lnTo>
                    <a:pt x="2269" y="16154"/>
                  </a:lnTo>
                  <a:lnTo>
                    <a:pt x="2215" y="16152"/>
                  </a:lnTo>
                  <a:lnTo>
                    <a:pt x="2162" y="16150"/>
                  </a:lnTo>
                  <a:lnTo>
                    <a:pt x="2110" y="16146"/>
                  </a:lnTo>
                  <a:lnTo>
                    <a:pt x="2057" y="16142"/>
                  </a:lnTo>
                  <a:lnTo>
                    <a:pt x="2005" y="16138"/>
                  </a:lnTo>
                  <a:lnTo>
                    <a:pt x="1954" y="16132"/>
                  </a:lnTo>
                  <a:lnTo>
                    <a:pt x="1903" y="16126"/>
                  </a:lnTo>
                  <a:lnTo>
                    <a:pt x="1852" y="16120"/>
                  </a:lnTo>
                  <a:lnTo>
                    <a:pt x="1802" y="16113"/>
                  </a:lnTo>
                  <a:lnTo>
                    <a:pt x="1752" y="16105"/>
                  </a:lnTo>
                  <a:lnTo>
                    <a:pt x="1702" y="16097"/>
                  </a:lnTo>
                  <a:lnTo>
                    <a:pt x="1654" y="16088"/>
                  </a:lnTo>
                  <a:lnTo>
                    <a:pt x="1605" y="16079"/>
                  </a:lnTo>
                  <a:lnTo>
                    <a:pt x="1557" y="16069"/>
                  </a:lnTo>
                  <a:lnTo>
                    <a:pt x="1509" y="16058"/>
                  </a:lnTo>
                  <a:lnTo>
                    <a:pt x="1461" y="16046"/>
                  </a:lnTo>
                  <a:lnTo>
                    <a:pt x="1414" y="16034"/>
                  </a:lnTo>
                  <a:lnTo>
                    <a:pt x="1367" y="16022"/>
                  </a:lnTo>
                  <a:lnTo>
                    <a:pt x="1321" y="16009"/>
                  </a:lnTo>
                  <a:lnTo>
                    <a:pt x="1275" y="15995"/>
                  </a:lnTo>
                  <a:lnTo>
                    <a:pt x="1229" y="15981"/>
                  </a:lnTo>
                  <a:lnTo>
                    <a:pt x="1185" y="15965"/>
                  </a:lnTo>
                  <a:lnTo>
                    <a:pt x="1140" y="15949"/>
                  </a:lnTo>
                  <a:lnTo>
                    <a:pt x="1096" y="15933"/>
                  </a:lnTo>
                  <a:lnTo>
                    <a:pt x="1051" y="15916"/>
                  </a:lnTo>
                  <a:lnTo>
                    <a:pt x="1007" y="15899"/>
                  </a:lnTo>
                  <a:lnTo>
                    <a:pt x="965" y="15880"/>
                  </a:lnTo>
                  <a:lnTo>
                    <a:pt x="922" y="15861"/>
                  </a:lnTo>
                  <a:lnTo>
                    <a:pt x="880" y="15842"/>
                  </a:lnTo>
                  <a:lnTo>
                    <a:pt x="826" y="15818"/>
                  </a:lnTo>
                  <a:lnTo>
                    <a:pt x="773" y="15791"/>
                  </a:lnTo>
                  <a:lnTo>
                    <a:pt x="723" y="15765"/>
                  </a:lnTo>
                  <a:lnTo>
                    <a:pt x="674" y="15738"/>
                  </a:lnTo>
                  <a:lnTo>
                    <a:pt x="627" y="15710"/>
                  </a:lnTo>
                  <a:lnTo>
                    <a:pt x="582" y="15681"/>
                  </a:lnTo>
                  <a:lnTo>
                    <a:pt x="538" y="15652"/>
                  </a:lnTo>
                  <a:lnTo>
                    <a:pt x="496" y="15621"/>
                  </a:lnTo>
                  <a:lnTo>
                    <a:pt x="455" y="15590"/>
                  </a:lnTo>
                  <a:lnTo>
                    <a:pt x="417" y="15558"/>
                  </a:lnTo>
                  <a:lnTo>
                    <a:pt x="380" y="15526"/>
                  </a:lnTo>
                  <a:lnTo>
                    <a:pt x="345" y="15493"/>
                  </a:lnTo>
                  <a:lnTo>
                    <a:pt x="311" y="15458"/>
                  </a:lnTo>
                  <a:lnTo>
                    <a:pt x="280" y="15423"/>
                  </a:lnTo>
                  <a:lnTo>
                    <a:pt x="249" y="15387"/>
                  </a:lnTo>
                  <a:lnTo>
                    <a:pt x="221" y="15351"/>
                  </a:lnTo>
                  <a:lnTo>
                    <a:pt x="195" y="15313"/>
                  </a:lnTo>
                  <a:lnTo>
                    <a:pt x="169" y="15275"/>
                  </a:lnTo>
                  <a:lnTo>
                    <a:pt x="146" y="15236"/>
                  </a:lnTo>
                  <a:lnTo>
                    <a:pt x="125" y="15196"/>
                  </a:lnTo>
                  <a:lnTo>
                    <a:pt x="105" y="15156"/>
                  </a:lnTo>
                  <a:lnTo>
                    <a:pt x="86" y="15115"/>
                  </a:lnTo>
                  <a:lnTo>
                    <a:pt x="70" y="15072"/>
                  </a:lnTo>
                  <a:lnTo>
                    <a:pt x="56" y="15030"/>
                  </a:lnTo>
                  <a:lnTo>
                    <a:pt x="43" y="14986"/>
                  </a:lnTo>
                  <a:lnTo>
                    <a:pt x="32" y="14942"/>
                  </a:lnTo>
                  <a:lnTo>
                    <a:pt x="22" y="14897"/>
                  </a:lnTo>
                  <a:lnTo>
                    <a:pt x="14" y="14851"/>
                  </a:lnTo>
                  <a:lnTo>
                    <a:pt x="8" y="14804"/>
                  </a:lnTo>
                  <a:lnTo>
                    <a:pt x="3" y="14758"/>
                  </a:lnTo>
                  <a:lnTo>
                    <a:pt x="1" y="14709"/>
                  </a:lnTo>
                  <a:lnTo>
                    <a:pt x="0" y="14660"/>
                  </a:lnTo>
                  <a:lnTo>
                    <a:pt x="1" y="14601"/>
                  </a:lnTo>
                  <a:lnTo>
                    <a:pt x="5" y="14542"/>
                  </a:lnTo>
                  <a:lnTo>
                    <a:pt x="11" y="14484"/>
                  </a:lnTo>
                  <a:lnTo>
                    <a:pt x="20" y="14426"/>
                  </a:lnTo>
                  <a:lnTo>
                    <a:pt x="33" y="14370"/>
                  </a:lnTo>
                  <a:lnTo>
                    <a:pt x="46" y="14314"/>
                  </a:lnTo>
                  <a:lnTo>
                    <a:pt x="63" y="14258"/>
                  </a:lnTo>
                  <a:lnTo>
                    <a:pt x="82" y="14204"/>
                  </a:lnTo>
                  <a:lnTo>
                    <a:pt x="104" y="14150"/>
                  </a:lnTo>
                  <a:lnTo>
                    <a:pt x="128" y="14096"/>
                  </a:lnTo>
                  <a:lnTo>
                    <a:pt x="155" y="14044"/>
                  </a:lnTo>
                  <a:lnTo>
                    <a:pt x="185" y="13992"/>
                  </a:lnTo>
                  <a:lnTo>
                    <a:pt x="216" y="13940"/>
                  </a:lnTo>
                  <a:lnTo>
                    <a:pt x="250" y="13890"/>
                  </a:lnTo>
                  <a:lnTo>
                    <a:pt x="288" y="13839"/>
                  </a:lnTo>
                  <a:lnTo>
                    <a:pt x="327" y="13790"/>
                  </a:lnTo>
                  <a:lnTo>
                    <a:pt x="370" y="13741"/>
                  </a:lnTo>
                  <a:lnTo>
                    <a:pt x="415" y="13693"/>
                  </a:lnTo>
                  <a:lnTo>
                    <a:pt x="461" y="13646"/>
                  </a:lnTo>
                  <a:lnTo>
                    <a:pt x="511" y="13599"/>
                  </a:lnTo>
                  <a:lnTo>
                    <a:pt x="564" y="13553"/>
                  </a:lnTo>
                  <a:lnTo>
                    <a:pt x="618" y="13507"/>
                  </a:lnTo>
                  <a:lnTo>
                    <a:pt x="676" y="13463"/>
                  </a:lnTo>
                  <a:lnTo>
                    <a:pt x="736" y="13418"/>
                  </a:lnTo>
                  <a:lnTo>
                    <a:pt x="799" y="13374"/>
                  </a:lnTo>
                  <a:lnTo>
                    <a:pt x="863" y="13331"/>
                  </a:lnTo>
                  <a:lnTo>
                    <a:pt x="930" y="13289"/>
                  </a:lnTo>
                  <a:lnTo>
                    <a:pt x="1000" y="13247"/>
                  </a:lnTo>
                  <a:lnTo>
                    <a:pt x="1073" y="13206"/>
                  </a:lnTo>
                  <a:lnTo>
                    <a:pt x="1148" y="13166"/>
                  </a:lnTo>
                  <a:lnTo>
                    <a:pt x="1226" y="13126"/>
                  </a:lnTo>
                  <a:lnTo>
                    <a:pt x="1306" y="13087"/>
                  </a:lnTo>
                  <a:lnTo>
                    <a:pt x="1372" y="13057"/>
                  </a:lnTo>
                  <a:lnTo>
                    <a:pt x="1438" y="13027"/>
                  </a:lnTo>
                  <a:lnTo>
                    <a:pt x="1505" y="12998"/>
                  </a:lnTo>
                  <a:lnTo>
                    <a:pt x="1572" y="12970"/>
                  </a:lnTo>
                  <a:lnTo>
                    <a:pt x="1638" y="12944"/>
                  </a:lnTo>
                  <a:lnTo>
                    <a:pt x="1704" y="12919"/>
                  </a:lnTo>
                  <a:lnTo>
                    <a:pt x="1770" y="12894"/>
                  </a:lnTo>
                  <a:lnTo>
                    <a:pt x="1837" y="12870"/>
                  </a:lnTo>
                  <a:lnTo>
                    <a:pt x="1904" y="12848"/>
                  </a:lnTo>
                  <a:lnTo>
                    <a:pt x="1971" y="12826"/>
                  </a:lnTo>
                  <a:lnTo>
                    <a:pt x="2038" y="12805"/>
                  </a:lnTo>
                  <a:lnTo>
                    <a:pt x="2105" y="12785"/>
                  </a:lnTo>
                  <a:lnTo>
                    <a:pt x="2172" y="12766"/>
                  </a:lnTo>
                  <a:lnTo>
                    <a:pt x="2238" y="12749"/>
                  </a:lnTo>
                  <a:lnTo>
                    <a:pt x="2305" y="12732"/>
                  </a:lnTo>
                  <a:lnTo>
                    <a:pt x="2372" y="12715"/>
                  </a:lnTo>
                  <a:lnTo>
                    <a:pt x="2440" y="12700"/>
                  </a:lnTo>
                  <a:lnTo>
                    <a:pt x="2507" y="12687"/>
                  </a:lnTo>
                  <a:lnTo>
                    <a:pt x="2574" y="12674"/>
                  </a:lnTo>
                  <a:lnTo>
                    <a:pt x="2642" y="12662"/>
                  </a:lnTo>
                  <a:lnTo>
                    <a:pt x="2709" y="12651"/>
                  </a:lnTo>
                  <a:lnTo>
                    <a:pt x="2776" y="12640"/>
                  </a:lnTo>
                  <a:lnTo>
                    <a:pt x="2844" y="12631"/>
                  </a:lnTo>
                  <a:lnTo>
                    <a:pt x="2912" y="12622"/>
                  </a:lnTo>
                  <a:lnTo>
                    <a:pt x="2980" y="12615"/>
                  </a:lnTo>
                  <a:lnTo>
                    <a:pt x="3048" y="12609"/>
                  </a:lnTo>
                  <a:lnTo>
                    <a:pt x="3116" y="12604"/>
                  </a:lnTo>
                  <a:lnTo>
                    <a:pt x="3184" y="12599"/>
                  </a:lnTo>
                  <a:lnTo>
                    <a:pt x="3252" y="12596"/>
                  </a:lnTo>
                  <a:lnTo>
                    <a:pt x="3320" y="12594"/>
                  </a:lnTo>
                  <a:lnTo>
                    <a:pt x="3388" y="12592"/>
                  </a:lnTo>
                  <a:lnTo>
                    <a:pt x="3456" y="12592"/>
                  </a:lnTo>
                  <a:lnTo>
                    <a:pt x="3549" y="12593"/>
                  </a:lnTo>
                  <a:lnTo>
                    <a:pt x="3640" y="12595"/>
                  </a:lnTo>
                  <a:lnTo>
                    <a:pt x="3730" y="12600"/>
                  </a:lnTo>
                  <a:lnTo>
                    <a:pt x="3818" y="12606"/>
                  </a:lnTo>
                  <a:lnTo>
                    <a:pt x="3905" y="12614"/>
                  </a:lnTo>
                  <a:lnTo>
                    <a:pt x="3991" y="12624"/>
                  </a:lnTo>
                  <a:lnTo>
                    <a:pt x="4076" y="12635"/>
                  </a:lnTo>
                  <a:lnTo>
                    <a:pt x="4160" y="12648"/>
                  </a:lnTo>
                  <a:lnTo>
                    <a:pt x="4242" y="12664"/>
                  </a:lnTo>
                  <a:lnTo>
                    <a:pt x="4324" y="12681"/>
                  </a:lnTo>
                  <a:lnTo>
                    <a:pt x="4403" y="12699"/>
                  </a:lnTo>
                  <a:lnTo>
                    <a:pt x="4482" y="12719"/>
                  </a:lnTo>
                  <a:lnTo>
                    <a:pt x="4560" y="12742"/>
                  </a:lnTo>
                  <a:lnTo>
                    <a:pt x="4636" y="12765"/>
                  </a:lnTo>
                  <a:lnTo>
                    <a:pt x="4711" y="12791"/>
                  </a:lnTo>
                  <a:lnTo>
                    <a:pt x="4786" y="12818"/>
                  </a:lnTo>
                  <a:lnTo>
                    <a:pt x="4786" y="3846"/>
                  </a:lnTo>
                  <a:lnTo>
                    <a:pt x="13526" y="0"/>
                  </a:lnTo>
                  <a:lnTo>
                    <a:pt x="13526" y="9859"/>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cxnSp>
          <p:nvCxnSpPr>
            <p:cNvPr id="14" name="直接连接符 13"/>
            <p:cNvCxnSpPr/>
            <p:nvPr/>
          </p:nvCxnSpPr>
          <p:spPr>
            <a:xfrm flipV="1">
              <a:off x="6362700" y="2547409"/>
              <a:ext cx="3751263" cy="2116"/>
            </a:xfrm>
            <a:prstGeom prst="line">
              <a:avLst/>
            </a:prstGeom>
            <a:noFill/>
            <a:ln w="9525" cap="flat" cmpd="sng" algn="ctr">
              <a:solidFill>
                <a:srgbClr val="2A0F0E"/>
              </a:solidFill>
              <a:prstDash val="dash"/>
            </a:ln>
            <a:effectLst/>
          </p:spPr>
        </p:cxnSp>
        <p:sp>
          <p:nvSpPr>
            <p:cNvPr id="15" name="文本框 104"/>
            <p:cNvSpPr txBox="1">
              <a:spLocks noChangeArrowheads="1"/>
            </p:cNvSpPr>
            <p:nvPr/>
          </p:nvSpPr>
          <p:spPr bwMode="auto">
            <a:xfrm>
              <a:off x="7364413" y="1308100"/>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rPr>
                <a:t>标题文字内容</a:t>
              </a:r>
              <a:endPar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endParaRPr>
            </a:p>
          </p:txBody>
        </p:sp>
        <p:sp>
          <p:nvSpPr>
            <p:cNvPr id="16" name="文本框 105"/>
            <p:cNvSpPr txBox="1">
              <a:spLocks noChangeArrowheads="1"/>
            </p:cNvSpPr>
            <p:nvPr/>
          </p:nvSpPr>
          <p:spPr bwMode="auto">
            <a:xfrm>
              <a:off x="7461249" y="1539875"/>
              <a:ext cx="22510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7" name="组合 16"/>
          <p:cNvGrpSpPr/>
          <p:nvPr/>
        </p:nvGrpSpPr>
        <p:grpSpPr bwMode="auto">
          <a:xfrm>
            <a:off x="4855294" y="2233587"/>
            <a:ext cx="2813050" cy="989013"/>
            <a:chOff x="6362700" y="2786063"/>
            <a:chExt cx="3751263" cy="1319212"/>
          </a:xfrm>
        </p:grpSpPr>
        <p:sp>
          <p:nvSpPr>
            <p:cNvPr id="18" name="椭圆 17"/>
            <p:cNvSpPr/>
            <p:nvPr/>
          </p:nvSpPr>
          <p:spPr>
            <a:xfrm>
              <a:off x="6599800" y="2913114"/>
              <a:ext cx="793863" cy="791950"/>
            </a:xfrm>
            <a:prstGeom prst="ellipse">
              <a:avLst/>
            </a:prstGeom>
            <a:solidFill>
              <a:srgbClr val="2A0F0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454545"/>
                </a:solidFill>
                <a:effectLst/>
                <a:uLnTx/>
                <a:uFillTx/>
                <a:latin typeface="造字工房尚雅体演示版常规体" pitchFamily="50" charset="-122"/>
                <a:ea typeface="造字工房尚雅体演示版常规体" pitchFamily="50" charset="-122"/>
              </a:endParaRPr>
            </a:p>
          </p:txBody>
        </p:sp>
        <p:sp>
          <p:nvSpPr>
            <p:cNvPr id="19" name="Freeform 466"/>
            <p:cNvSpPr/>
            <p:nvPr/>
          </p:nvSpPr>
          <p:spPr bwMode="auto">
            <a:xfrm>
              <a:off x="6875463" y="2981325"/>
              <a:ext cx="242887" cy="673100"/>
            </a:xfrm>
            <a:custGeom>
              <a:avLst/>
              <a:gdLst>
                <a:gd name="T0" fmla="*/ 2147483647 w 6132"/>
                <a:gd name="T1" fmla="*/ 2147483647 h 16980"/>
                <a:gd name="T2" fmla="*/ 2147483647 w 6132"/>
                <a:gd name="T3" fmla="*/ 2147483647 h 16980"/>
                <a:gd name="T4" fmla="*/ 2147483647 w 6132"/>
                <a:gd name="T5" fmla="*/ 2147483647 h 16980"/>
                <a:gd name="T6" fmla="*/ 2147483647 w 6132"/>
                <a:gd name="T7" fmla="*/ 2147483647 h 16980"/>
                <a:gd name="T8" fmla="*/ 2147483647 w 6132"/>
                <a:gd name="T9" fmla="*/ 2147483647 h 16980"/>
                <a:gd name="T10" fmla="*/ 2147483647 w 6132"/>
                <a:gd name="T11" fmla="*/ 2147483647 h 16980"/>
                <a:gd name="T12" fmla="*/ 2147483647 w 6132"/>
                <a:gd name="T13" fmla="*/ 2147483647 h 16980"/>
                <a:gd name="T14" fmla="*/ 2147483647 w 6132"/>
                <a:gd name="T15" fmla="*/ 2147483647 h 16980"/>
                <a:gd name="T16" fmla="*/ 2147483647 w 6132"/>
                <a:gd name="T17" fmla="*/ 2147483647 h 16980"/>
                <a:gd name="T18" fmla="*/ 2147483647 w 6132"/>
                <a:gd name="T19" fmla="*/ 2147483647 h 16980"/>
                <a:gd name="T20" fmla="*/ 2147483647 w 6132"/>
                <a:gd name="T21" fmla="*/ 2147483647 h 16980"/>
                <a:gd name="T22" fmla="*/ 2147483647 w 6132"/>
                <a:gd name="T23" fmla="*/ 2147483647 h 16980"/>
                <a:gd name="T24" fmla="*/ 2147483647 w 6132"/>
                <a:gd name="T25" fmla="*/ 2147483647 h 16980"/>
                <a:gd name="T26" fmla="*/ 2147483647 w 6132"/>
                <a:gd name="T27" fmla="*/ 2147483647 h 16980"/>
                <a:gd name="T28" fmla="*/ 2147483647 w 6132"/>
                <a:gd name="T29" fmla="*/ 2147483647 h 16980"/>
                <a:gd name="T30" fmla="*/ 2147483647 w 6132"/>
                <a:gd name="T31" fmla="*/ 2147483647 h 16980"/>
                <a:gd name="T32" fmla="*/ 2147483647 w 6132"/>
                <a:gd name="T33" fmla="*/ 2147483647 h 16980"/>
                <a:gd name="T34" fmla="*/ 2147483647 w 6132"/>
                <a:gd name="T35" fmla="*/ 2147483647 h 16980"/>
                <a:gd name="T36" fmla="*/ 2147483647 w 6132"/>
                <a:gd name="T37" fmla="*/ 2147483647 h 16980"/>
                <a:gd name="T38" fmla="*/ 2147483647 w 6132"/>
                <a:gd name="T39" fmla="*/ 2147483647 h 16980"/>
                <a:gd name="T40" fmla="*/ 2147483647 w 6132"/>
                <a:gd name="T41" fmla="*/ 2147483647 h 16980"/>
                <a:gd name="T42" fmla="*/ 2147483647 w 6132"/>
                <a:gd name="T43" fmla="*/ 2147483647 h 16980"/>
                <a:gd name="T44" fmla="*/ 2147483647 w 6132"/>
                <a:gd name="T45" fmla="*/ 2147483647 h 16980"/>
                <a:gd name="T46" fmla="*/ 2147483647 w 6132"/>
                <a:gd name="T47" fmla="*/ 2147483647 h 16980"/>
                <a:gd name="T48" fmla="*/ 2147483647 w 6132"/>
                <a:gd name="T49" fmla="*/ 2147483647 h 16980"/>
                <a:gd name="T50" fmla="*/ 2147483647 w 6132"/>
                <a:gd name="T51" fmla="*/ 2147483647 h 16980"/>
                <a:gd name="T52" fmla="*/ 2147483647 w 6132"/>
                <a:gd name="T53" fmla="*/ 2147483647 h 16980"/>
                <a:gd name="T54" fmla="*/ 2147483647 w 6132"/>
                <a:gd name="T55" fmla="*/ 2147483647 h 16980"/>
                <a:gd name="T56" fmla="*/ 2147483647 w 6132"/>
                <a:gd name="T57" fmla="*/ 2147483647 h 16980"/>
                <a:gd name="T58" fmla="*/ 2147483647 w 6132"/>
                <a:gd name="T59" fmla="*/ 2147483647 h 16980"/>
                <a:gd name="T60" fmla="*/ 2147483647 w 6132"/>
                <a:gd name="T61" fmla="*/ 2147483647 h 16980"/>
                <a:gd name="T62" fmla="*/ 2147483647 w 6132"/>
                <a:gd name="T63" fmla="*/ 2147483647 h 16980"/>
                <a:gd name="T64" fmla="*/ 2147483647 w 6132"/>
                <a:gd name="T65" fmla="*/ 2147483647 h 16980"/>
                <a:gd name="T66" fmla="*/ 2147483647 w 6132"/>
                <a:gd name="T67" fmla="*/ 2147483647 h 16980"/>
                <a:gd name="T68" fmla="*/ 2147483647 w 6132"/>
                <a:gd name="T69" fmla="*/ 2147483647 h 16980"/>
                <a:gd name="T70" fmla="*/ 2147483647 w 6132"/>
                <a:gd name="T71" fmla="*/ 2147483647 h 16980"/>
                <a:gd name="T72" fmla="*/ 2147483647 w 6132"/>
                <a:gd name="T73" fmla="*/ 2147483647 h 16980"/>
                <a:gd name="T74" fmla="*/ 2147483647 w 6132"/>
                <a:gd name="T75" fmla="*/ 2147483647 h 16980"/>
                <a:gd name="T76" fmla="*/ 2147483647 w 6132"/>
                <a:gd name="T77" fmla="*/ 2147483647 h 16980"/>
                <a:gd name="T78" fmla="*/ 2147483647 w 6132"/>
                <a:gd name="T79" fmla="*/ 2147483647 h 16980"/>
                <a:gd name="T80" fmla="*/ 2147483647 w 6132"/>
                <a:gd name="T81" fmla="*/ 2147483647 h 16980"/>
                <a:gd name="T82" fmla="*/ 2147483647 w 6132"/>
                <a:gd name="T83" fmla="*/ 2147483647 h 16980"/>
                <a:gd name="T84" fmla="*/ 2147483647 w 6132"/>
                <a:gd name="T85" fmla="*/ 2147483647 h 16980"/>
                <a:gd name="T86" fmla="*/ 2147483647 w 6132"/>
                <a:gd name="T87" fmla="*/ 2147483647 h 16980"/>
                <a:gd name="T88" fmla="*/ 2147483647 w 6132"/>
                <a:gd name="T89" fmla="*/ 2147483647 h 16980"/>
                <a:gd name="T90" fmla="*/ 2147483647 w 6132"/>
                <a:gd name="T91" fmla="*/ 2147483647 h 16980"/>
                <a:gd name="T92" fmla="*/ 2147483647 w 6132"/>
                <a:gd name="T93" fmla="*/ 2147483647 h 16980"/>
                <a:gd name="T94" fmla="*/ 2147483647 w 6132"/>
                <a:gd name="T95" fmla="*/ 2147483647 h 16980"/>
                <a:gd name="T96" fmla="*/ 2147483647 w 6132"/>
                <a:gd name="T97" fmla="*/ 2147483647 h 16980"/>
                <a:gd name="T98" fmla="*/ 2147483647 w 6132"/>
                <a:gd name="T99" fmla="*/ 2147483647 h 16980"/>
                <a:gd name="T100" fmla="*/ 2147483647 w 6132"/>
                <a:gd name="T101" fmla="*/ 2147483647 h 16980"/>
                <a:gd name="T102" fmla="*/ 2147483647 w 6132"/>
                <a:gd name="T103" fmla="*/ 2147483647 h 16980"/>
                <a:gd name="T104" fmla="*/ 2147483647 w 6132"/>
                <a:gd name="T105" fmla="*/ 2147483647 h 16980"/>
                <a:gd name="T106" fmla="*/ 2147483647 w 6132"/>
                <a:gd name="T107" fmla="*/ 2147483647 h 16980"/>
                <a:gd name="T108" fmla="*/ 2147483647 w 6132"/>
                <a:gd name="T109" fmla="*/ 2147483647 h 16980"/>
                <a:gd name="T110" fmla="*/ 2147483647 w 6132"/>
                <a:gd name="T111" fmla="*/ 2147483647 h 16980"/>
                <a:gd name="T112" fmla="*/ 2147483647 w 6132"/>
                <a:gd name="T113" fmla="*/ 2147483647 h 16980"/>
                <a:gd name="T114" fmla="*/ 2147483647 w 6132"/>
                <a:gd name="T115" fmla="*/ 2147483647 h 16980"/>
                <a:gd name="T116" fmla="*/ 2147483647 w 6132"/>
                <a:gd name="T117" fmla="*/ 2147483647 h 16980"/>
                <a:gd name="T118" fmla="*/ 2147483647 w 6132"/>
                <a:gd name="T119" fmla="*/ 2147483647 h 16980"/>
                <a:gd name="T120" fmla="*/ 2147483647 w 6132"/>
                <a:gd name="T121" fmla="*/ 2147483647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cxnSp>
          <p:nvCxnSpPr>
            <p:cNvPr id="20" name="直接连接符 19"/>
            <p:cNvCxnSpPr/>
            <p:nvPr/>
          </p:nvCxnSpPr>
          <p:spPr>
            <a:xfrm flipV="1">
              <a:off x="6362700" y="4103157"/>
              <a:ext cx="3751263" cy="2118"/>
            </a:xfrm>
            <a:prstGeom prst="line">
              <a:avLst/>
            </a:prstGeom>
            <a:noFill/>
            <a:ln w="9525" cap="flat" cmpd="sng" algn="ctr">
              <a:solidFill>
                <a:srgbClr val="2A0F0E"/>
              </a:solidFill>
              <a:prstDash val="dash"/>
            </a:ln>
            <a:effectLst/>
          </p:spPr>
        </p:cxnSp>
        <p:sp>
          <p:nvSpPr>
            <p:cNvPr id="21" name="文本框 106"/>
            <p:cNvSpPr txBox="1">
              <a:spLocks noChangeArrowheads="1"/>
            </p:cNvSpPr>
            <p:nvPr/>
          </p:nvSpPr>
          <p:spPr bwMode="auto">
            <a:xfrm>
              <a:off x="7364413" y="2786063"/>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rPr>
                <a:t>标题文字内容</a:t>
              </a:r>
              <a:endPar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endParaRPr>
            </a:p>
          </p:txBody>
        </p:sp>
        <p:sp>
          <p:nvSpPr>
            <p:cNvPr id="22" name="文本框 107"/>
            <p:cNvSpPr txBox="1">
              <a:spLocks noChangeArrowheads="1"/>
            </p:cNvSpPr>
            <p:nvPr/>
          </p:nvSpPr>
          <p:spPr bwMode="auto">
            <a:xfrm>
              <a:off x="7461249" y="3017838"/>
              <a:ext cx="2251075"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3" name="组合 22"/>
          <p:cNvGrpSpPr/>
          <p:nvPr/>
        </p:nvGrpSpPr>
        <p:grpSpPr bwMode="auto">
          <a:xfrm>
            <a:off x="4855294" y="3405162"/>
            <a:ext cx="2813050" cy="912813"/>
            <a:chOff x="6362700" y="4348163"/>
            <a:chExt cx="3751263" cy="1216025"/>
          </a:xfrm>
        </p:grpSpPr>
        <p:sp>
          <p:nvSpPr>
            <p:cNvPr id="24" name="椭圆 23"/>
            <p:cNvSpPr/>
            <p:nvPr/>
          </p:nvSpPr>
          <p:spPr>
            <a:xfrm>
              <a:off x="6599800" y="4475052"/>
              <a:ext cx="793863" cy="793060"/>
            </a:xfrm>
            <a:prstGeom prst="ellipse">
              <a:avLst/>
            </a:prstGeom>
            <a:solidFill>
              <a:srgbClr val="2A0F0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454545"/>
                </a:solidFill>
                <a:effectLst/>
                <a:uLnTx/>
                <a:uFillTx/>
                <a:latin typeface="造字工房尚雅体演示版常规体" pitchFamily="50" charset="-122"/>
                <a:ea typeface="造字工房尚雅体演示版常规体" pitchFamily="50" charset="-122"/>
              </a:endParaRPr>
            </a:p>
          </p:txBody>
        </p:sp>
        <p:grpSp>
          <p:nvGrpSpPr>
            <p:cNvPr id="25" name="Group 666"/>
            <p:cNvGrpSpPr/>
            <p:nvPr/>
          </p:nvGrpSpPr>
          <p:grpSpPr bwMode="auto">
            <a:xfrm>
              <a:off x="6816725" y="4691063"/>
              <a:ext cx="360363" cy="360362"/>
              <a:chOff x="4807" y="2702"/>
              <a:chExt cx="1062" cy="1067"/>
            </a:xfrm>
          </p:grpSpPr>
          <p:sp>
            <p:nvSpPr>
              <p:cNvPr id="32" name="Freeform 667"/>
              <p:cNvSpPr/>
              <p:nvPr/>
            </p:nvSpPr>
            <p:spPr bwMode="auto">
              <a:xfrm>
                <a:off x="5187" y="2703"/>
                <a:ext cx="520" cy="303"/>
              </a:xfrm>
              <a:custGeom>
                <a:avLst/>
                <a:gdLst>
                  <a:gd name="T0" fmla="*/ 1 w 1039"/>
                  <a:gd name="T1" fmla="*/ 1 h 606"/>
                  <a:gd name="T2" fmla="*/ 1 w 1039"/>
                  <a:gd name="T3" fmla="*/ 1 h 606"/>
                  <a:gd name="T4" fmla="*/ 1 w 1039"/>
                  <a:gd name="T5" fmla="*/ 1 h 606"/>
                  <a:gd name="T6" fmla="*/ 1 w 1039"/>
                  <a:gd name="T7" fmla="*/ 1 h 606"/>
                  <a:gd name="T8" fmla="*/ 1 w 1039"/>
                  <a:gd name="T9" fmla="*/ 1 h 606"/>
                  <a:gd name="T10" fmla="*/ 1 w 1039"/>
                  <a:gd name="T11" fmla="*/ 1 h 606"/>
                  <a:gd name="T12" fmla="*/ 1 w 1039"/>
                  <a:gd name="T13" fmla="*/ 1 h 606"/>
                  <a:gd name="T14" fmla="*/ 1 w 1039"/>
                  <a:gd name="T15" fmla="*/ 1 h 606"/>
                  <a:gd name="T16" fmla="*/ 1 w 1039"/>
                  <a:gd name="T17" fmla="*/ 1 h 606"/>
                  <a:gd name="T18" fmla="*/ 1 w 1039"/>
                  <a:gd name="T19" fmla="*/ 1 h 606"/>
                  <a:gd name="T20" fmla="*/ 1 w 1039"/>
                  <a:gd name="T21" fmla="*/ 1 h 606"/>
                  <a:gd name="T22" fmla="*/ 1 w 1039"/>
                  <a:gd name="T23" fmla="*/ 1 h 606"/>
                  <a:gd name="T24" fmla="*/ 1 w 1039"/>
                  <a:gd name="T25" fmla="*/ 1 h 606"/>
                  <a:gd name="T26" fmla="*/ 1 w 1039"/>
                  <a:gd name="T27" fmla="*/ 1 h 606"/>
                  <a:gd name="T28" fmla="*/ 1 w 1039"/>
                  <a:gd name="T29" fmla="*/ 1 h 606"/>
                  <a:gd name="T30" fmla="*/ 1 w 1039"/>
                  <a:gd name="T31" fmla="*/ 1 h 606"/>
                  <a:gd name="T32" fmla="*/ 1 w 1039"/>
                  <a:gd name="T33" fmla="*/ 1 h 606"/>
                  <a:gd name="T34" fmla="*/ 1 w 1039"/>
                  <a:gd name="T35" fmla="*/ 1 h 606"/>
                  <a:gd name="T36" fmla="*/ 1 w 1039"/>
                  <a:gd name="T37" fmla="*/ 1 h 606"/>
                  <a:gd name="T38" fmla="*/ 1 w 1039"/>
                  <a:gd name="T39" fmla="*/ 1 h 606"/>
                  <a:gd name="T40" fmla="*/ 0 w 1039"/>
                  <a:gd name="T41" fmla="*/ 1 h 606"/>
                  <a:gd name="T42" fmla="*/ 1 w 1039"/>
                  <a:gd name="T43" fmla="*/ 1 h 606"/>
                  <a:gd name="T44" fmla="*/ 1 w 1039"/>
                  <a:gd name="T45" fmla="*/ 1 h 606"/>
                  <a:gd name="T46" fmla="*/ 1 w 1039"/>
                  <a:gd name="T47" fmla="*/ 1 h 606"/>
                  <a:gd name="T48" fmla="*/ 1 w 1039"/>
                  <a:gd name="T49" fmla="*/ 1 h 606"/>
                  <a:gd name="T50" fmla="*/ 1 w 1039"/>
                  <a:gd name="T51" fmla="*/ 1 h 606"/>
                  <a:gd name="T52" fmla="*/ 1 w 1039"/>
                  <a:gd name="T53" fmla="*/ 1 h 606"/>
                  <a:gd name="T54" fmla="*/ 1 w 1039"/>
                  <a:gd name="T55" fmla="*/ 1 h 606"/>
                  <a:gd name="T56" fmla="*/ 1 w 1039"/>
                  <a:gd name="T57" fmla="*/ 1 h 606"/>
                  <a:gd name="T58" fmla="*/ 1 w 1039"/>
                  <a:gd name="T59" fmla="*/ 1 h 606"/>
                  <a:gd name="T60" fmla="*/ 1 w 1039"/>
                  <a:gd name="T61" fmla="*/ 0 h 606"/>
                  <a:gd name="T62" fmla="*/ 1 w 1039"/>
                  <a:gd name="T63" fmla="*/ 1 h 606"/>
                  <a:gd name="T64" fmla="*/ 1 w 1039"/>
                  <a:gd name="T65" fmla="*/ 1 h 606"/>
                  <a:gd name="T66" fmla="*/ 1 w 1039"/>
                  <a:gd name="T67" fmla="*/ 1 h 606"/>
                  <a:gd name="T68" fmla="*/ 1 w 1039"/>
                  <a:gd name="T69" fmla="*/ 1 h 606"/>
                  <a:gd name="T70" fmla="*/ 1 w 1039"/>
                  <a:gd name="T71" fmla="*/ 1 h 606"/>
                  <a:gd name="T72" fmla="*/ 1 w 1039"/>
                  <a:gd name="T73" fmla="*/ 1 h 606"/>
                  <a:gd name="T74" fmla="*/ 1 w 1039"/>
                  <a:gd name="T75" fmla="*/ 1 h 606"/>
                  <a:gd name="T76" fmla="*/ 1 w 1039"/>
                  <a:gd name="T77" fmla="*/ 1 h 606"/>
                  <a:gd name="T78" fmla="*/ 1 w 1039"/>
                  <a:gd name="T79" fmla="*/ 1 h 606"/>
                  <a:gd name="T80" fmla="*/ 1 w 1039"/>
                  <a:gd name="T81" fmla="*/ 1 h 606"/>
                  <a:gd name="T82" fmla="*/ 1 w 1039"/>
                  <a:gd name="T83" fmla="*/ 1 h 606"/>
                  <a:gd name="T84" fmla="*/ 1 w 1039"/>
                  <a:gd name="T85" fmla="*/ 1 h 606"/>
                  <a:gd name="T86" fmla="*/ 1 w 1039"/>
                  <a:gd name="T87" fmla="*/ 1 h 606"/>
                  <a:gd name="T88" fmla="*/ 1 w 1039"/>
                  <a:gd name="T89" fmla="*/ 1 h 6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39" h="606">
                    <a:moveTo>
                      <a:pt x="1034" y="450"/>
                    </a:moveTo>
                    <a:lnTo>
                      <a:pt x="1034" y="450"/>
                    </a:lnTo>
                    <a:lnTo>
                      <a:pt x="1029" y="464"/>
                    </a:lnTo>
                    <a:lnTo>
                      <a:pt x="1024" y="476"/>
                    </a:lnTo>
                    <a:lnTo>
                      <a:pt x="1016" y="489"/>
                    </a:lnTo>
                    <a:lnTo>
                      <a:pt x="1009" y="501"/>
                    </a:lnTo>
                    <a:lnTo>
                      <a:pt x="999" y="511"/>
                    </a:lnTo>
                    <a:lnTo>
                      <a:pt x="988" y="523"/>
                    </a:lnTo>
                    <a:lnTo>
                      <a:pt x="976" y="532"/>
                    </a:lnTo>
                    <a:lnTo>
                      <a:pt x="965" y="542"/>
                    </a:lnTo>
                    <a:lnTo>
                      <a:pt x="951" y="550"/>
                    </a:lnTo>
                    <a:lnTo>
                      <a:pt x="936" y="559"/>
                    </a:lnTo>
                    <a:lnTo>
                      <a:pt x="903" y="574"/>
                    </a:lnTo>
                    <a:lnTo>
                      <a:pt x="868" y="586"/>
                    </a:lnTo>
                    <a:lnTo>
                      <a:pt x="830" y="594"/>
                    </a:lnTo>
                    <a:lnTo>
                      <a:pt x="788" y="601"/>
                    </a:lnTo>
                    <a:lnTo>
                      <a:pt x="744" y="606"/>
                    </a:lnTo>
                    <a:lnTo>
                      <a:pt x="698" y="606"/>
                    </a:lnTo>
                    <a:lnTo>
                      <a:pt x="650" y="605"/>
                    </a:lnTo>
                    <a:lnTo>
                      <a:pt x="599" y="601"/>
                    </a:lnTo>
                    <a:lnTo>
                      <a:pt x="548" y="593"/>
                    </a:lnTo>
                    <a:lnTo>
                      <a:pt x="497" y="583"/>
                    </a:lnTo>
                    <a:lnTo>
                      <a:pt x="445" y="569"/>
                    </a:lnTo>
                    <a:lnTo>
                      <a:pt x="392" y="552"/>
                    </a:lnTo>
                    <a:lnTo>
                      <a:pt x="341" y="533"/>
                    </a:lnTo>
                    <a:lnTo>
                      <a:pt x="295" y="513"/>
                    </a:lnTo>
                    <a:lnTo>
                      <a:pt x="249" y="491"/>
                    </a:lnTo>
                    <a:lnTo>
                      <a:pt x="209" y="467"/>
                    </a:lnTo>
                    <a:lnTo>
                      <a:pt x="169" y="442"/>
                    </a:lnTo>
                    <a:lnTo>
                      <a:pt x="134" y="414"/>
                    </a:lnTo>
                    <a:lnTo>
                      <a:pt x="103" y="387"/>
                    </a:lnTo>
                    <a:lnTo>
                      <a:pt x="74" y="358"/>
                    </a:lnTo>
                    <a:lnTo>
                      <a:pt x="51" y="329"/>
                    </a:lnTo>
                    <a:lnTo>
                      <a:pt x="32" y="301"/>
                    </a:lnTo>
                    <a:lnTo>
                      <a:pt x="23" y="285"/>
                    </a:lnTo>
                    <a:lnTo>
                      <a:pt x="17" y="272"/>
                    </a:lnTo>
                    <a:lnTo>
                      <a:pt x="11" y="256"/>
                    </a:lnTo>
                    <a:lnTo>
                      <a:pt x="6" y="243"/>
                    </a:lnTo>
                    <a:lnTo>
                      <a:pt x="3" y="228"/>
                    </a:lnTo>
                    <a:lnTo>
                      <a:pt x="1" y="212"/>
                    </a:lnTo>
                    <a:lnTo>
                      <a:pt x="0" y="199"/>
                    </a:lnTo>
                    <a:lnTo>
                      <a:pt x="1" y="185"/>
                    </a:lnTo>
                    <a:lnTo>
                      <a:pt x="3" y="170"/>
                    </a:lnTo>
                    <a:lnTo>
                      <a:pt x="6" y="156"/>
                    </a:lnTo>
                    <a:lnTo>
                      <a:pt x="10" y="143"/>
                    </a:lnTo>
                    <a:lnTo>
                      <a:pt x="17" y="131"/>
                    </a:lnTo>
                    <a:lnTo>
                      <a:pt x="23" y="117"/>
                    </a:lnTo>
                    <a:lnTo>
                      <a:pt x="32" y="105"/>
                    </a:lnTo>
                    <a:lnTo>
                      <a:pt x="40" y="95"/>
                    </a:lnTo>
                    <a:lnTo>
                      <a:pt x="51" y="85"/>
                    </a:lnTo>
                    <a:lnTo>
                      <a:pt x="62" y="75"/>
                    </a:lnTo>
                    <a:lnTo>
                      <a:pt x="76" y="64"/>
                    </a:lnTo>
                    <a:lnTo>
                      <a:pt x="90" y="56"/>
                    </a:lnTo>
                    <a:lnTo>
                      <a:pt x="103" y="47"/>
                    </a:lnTo>
                    <a:lnTo>
                      <a:pt x="136" y="32"/>
                    </a:lnTo>
                    <a:lnTo>
                      <a:pt x="171" y="20"/>
                    </a:lnTo>
                    <a:lnTo>
                      <a:pt x="210" y="12"/>
                    </a:lnTo>
                    <a:lnTo>
                      <a:pt x="251" y="5"/>
                    </a:lnTo>
                    <a:lnTo>
                      <a:pt x="295" y="2"/>
                    </a:lnTo>
                    <a:lnTo>
                      <a:pt x="341" y="0"/>
                    </a:lnTo>
                    <a:lnTo>
                      <a:pt x="390" y="2"/>
                    </a:lnTo>
                    <a:lnTo>
                      <a:pt x="440" y="5"/>
                    </a:lnTo>
                    <a:lnTo>
                      <a:pt x="491" y="13"/>
                    </a:lnTo>
                    <a:lnTo>
                      <a:pt x="543" y="24"/>
                    </a:lnTo>
                    <a:lnTo>
                      <a:pt x="596" y="37"/>
                    </a:lnTo>
                    <a:lnTo>
                      <a:pt x="649" y="54"/>
                    </a:lnTo>
                    <a:lnTo>
                      <a:pt x="698" y="73"/>
                    </a:lnTo>
                    <a:lnTo>
                      <a:pt x="745" y="93"/>
                    </a:lnTo>
                    <a:lnTo>
                      <a:pt x="790" y="115"/>
                    </a:lnTo>
                    <a:lnTo>
                      <a:pt x="832" y="139"/>
                    </a:lnTo>
                    <a:lnTo>
                      <a:pt x="869" y="165"/>
                    </a:lnTo>
                    <a:lnTo>
                      <a:pt x="905" y="192"/>
                    </a:lnTo>
                    <a:lnTo>
                      <a:pt x="937" y="219"/>
                    </a:lnTo>
                    <a:lnTo>
                      <a:pt x="965" y="248"/>
                    </a:lnTo>
                    <a:lnTo>
                      <a:pt x="988" y="277"/>
                    </a:lnTo>
                    <a:lnTo>
                      <a:pt x="1009" y="306"/>
                    </a:lnTo>
                    <a:lnTo>
                      <a:pt x="1016" y="321"/>
                    </a:lnTo>
                    <a:lnTo>
                      <a:pt x="1022" y="335"/>
                    </a:lnTo>
                    <a:lnTo>
                      <a:pt x="1029" y="350"/>
                    </a:lnTo>
                    <a:lnTo>
                      <a:pt x="1033" y="365"/>
                    </a:lnTo>
                    <a:lnTo>
                      <a:pt x="1036" y="379"/>
                    </a:lnTo>
                    <a:lnTo>
                      <a:pt x="1039" y="394"/>
                    </a:lnTo>
                    <a:lnTo>
                      <a:pt x="1039" y="408"/>
                    </a:lnTo>
                    <a:lnTo>
                      <a:pt x="1039" y="423"/>
                    </a:lnTo>
                    <a:lnTo>
                      <a:pt x="1038" y="436"/>
                    </a:lnTo>
                    <a:lnTo>
                      <a:pt x="1034" y="450"/>
                    </a:lnTo>
                    <a:close/>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33" name="Freeform 668"/>
              <p:cNvSpPr/>
              <p:nvPr/>
            </p:nvSpPr>
            <p:spPr bwMode="auto">
              <a:xfrm>
                <a:off x="4954" y="2862"/>
                <a:ext cx="375" cy="374"/>
              </a:xfrm>
              <a:custGeom>
                <a:avLst/>
                <a:gdLst>
                  <a:gd name="T0" fmla="*/ 1 w 749"/>
                  <a:gd name="T1" fmla="*/ 0 h 747"/>
                  <a:gd name="T2" fmla="*/ 1 w 749"/>
                  <a:gd name="T3" fmla="*/ 0 h 747"/>
                  <a:gd name="T4" fmla="*/ 1 w 749"/>
                  <a:gd name="T5" fmla="*/ 1 h 747"/>
                  <a:gd name="T6" fmla="*/ 1 w 749"/>
                  <a:gd name="T7" fmla="*/ 1 h 747"/>
                  <a:gd name="T8" fmla="*/ 0 w 749"/>
                  <a:gd name="T9" fmla="*/ 1 h 747"/>
                  <a:gd name="T10" fmla="*/ 0 w 749"/>
                  <a:gd name="T11" fmla="*/ 1 h 747"/>
                  <a:gd name="T12" fmla="*/ 1 w 749"/>
                  <a:gd name="T13" fmla="*/ 1 h 747"/>
                  <a:gd name="T14" fmla="*/ 1 w 749"/>
                  <a:gd name="T15" fmla="*/ 1 h 747"/>
                  <a:gd name="T16" fmla="*/ 1 w 749"/>
                  <a:gd name="T17" fmla="*/ 1 h 747"/>
                  <a:gd name="T18" fmla="*/ 1 w 749"/>
                  <a:gd name="T19" fmla="*/ 1 h 747"/>
                  <a:gd name="T20" fmla="*/ 1 w 749"/>
                  <a:gd name="T21" fmla="*/ 1 h 747"/>
                  <a:gd name="T22" fmla="*/ 1 w 749"/>
                  <a:gd name="T23" fmla="*/ 1 h 747"/>
                  <a:gd name="T24" fmla="*/ 1 w 749"/>
                  <a:gd name="T25" fmla="*/ 1 h 747"/>
                  <a:gd name="T26" fmla="*/ 1 w 749"/>
                  <a:gd name="T27" fmla="*/ 1 h 747"/>
                  <a:gd name="T28" fmla="*/ 1 w 749"/>
                  <a:gd name="T29" fmla="*/ 1 h 747"/>
                  <a:gd name="T30" fmla="*/ 1 w 749"/>
                  <a:gd name="T31" fmla="*/ 1 h 747"/>
                  <a:gd name="T32" fmla="*/ 1 w 749"/>
                  <a:gd name="T33" fmla="*/ 1 h 747"/>
                  <a:gd name="T34" fmla="*/ 1 w 749"/>
                  <a:gd name="T35" fmla="*/ 1 h 747"/>
                  <a:gd name="T36" fmla="*/ 1 w 749"/>
                  <a:gd name="T37" fmla="*/ 1 h 747"/>
                  <a:gd name="T38" fmla="*/ 1 w 749"/>
                  <a:gd name="T39" fmla="*/ 1 h 747"/>
                  <a:gd name="T40" fmla="*/ 1 w 749"/>
                  <a:gd name="T41" fmla="*/ 1 h 747"/>
                  <a:gd name="T42" fmla="*/ 1 w 749"/>
                  <a:gd name="T43" fmla="*/ 1 h 747"/>
                  <a:gd name="T44" fmla="*/ 1 w 749"/>
                  <a:gd name="T45" fmla="*/ 1 h 747"/>
                  <a:gd name="T46" fmla="*/ 1 w 749"/>
                  <a:gd name="T47" fmla="*/ 1 h 747"/>
                  <a:gd name="T48" fmla="*/ 1 w 749"/>
                  <a:gd name="T49" fmla="*/ 1 h 747"/>
                  <a:gd name="T50" fmla="*/ 1 w 749"/>
                  <a:gd name="T51" fmla="*/ 1 h 747"/>
                  <a:gd name="T52" fmla="*/ 1 w 749"/>
                  <a:gd name="T53" fmla="*/ 1 h 747"/>
                  <a:gd name="T54" fmla="*/ 1 w 749"/>
                  <a:gd name="T55" fmla="*/ 1 h 747"/>
                  <a:gd name="T56" fmla="*/ 1 w 749"/>
                  <a:gd name="T57" fmla="*/ 1 h 747"/>
                  <a:gd name="T58" fmla="*/ 1 w 749"/>
                  <a:gd name="T59" fmla="*/ 1 h 747"/>
                  <a:gd name="T60" fmla="*/ 1 w 749"/>
                  <a:gd name="T61" fmla="*/ 1 h 747"/>
                  <a:gd name="T62" fmla="*/ 1 w 749"/>
                  <a:gd name="T63" fmla="*/ 1 h 747"/>
                  <a:gd name="T64" fmla="*/ 1 w 749"/>
                  <a:gd name="T65" fmla="*/ 1 h 747"/>
                  <a:gd name="T66" fmla="*/ 1 w 749"/>
                  <a:gd name="T67" fmla="*/ 1 h 7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9" h="747">
                    <a:moveTo>
                      <a:pt x="12" y="0"/>
                    </a:moveTo>
                    <a:lnTo>
                      <a:pt x="12" y="0"/>
                    </a:lnTo>
                    <a:lnTo>
                      <a:pt x="5" y="25"/>
                    </a:lnTo>
                    <a:lnTo>
                      <a:pt x="2" y="51"/>
                    </a:lnTo>
                    <a:lnTo>
                      <a:pt x="0" y="78"/>
                    </a:lnTo>
                    <a:lnTo>
                      <a:pt x="0" y="105"/>
                    </a:lnTo>
                    <a:lnTo>
                      <a:pt x="3" y="130"/>
                    </a:lnTo>
                    <a:lnTo>
                      <a:pt x="9" y="158"/>
                    </a:lnTo>
                    <a:lnTo>
                      <a:pt x="15" y="185"/>
                    </a:lnTo>
                    <a:lnTo>
                      <a:pt x="26" y="212"/>
                    </a:lnTo>
                    <a:lnTo>
                      <a:pt x="36" y="239"/>
                    </a:lnTo>
                    <a:lnTo>
                      <a:pt x="49" y="266"/>
                    </a:lnTo>
                    <a:lnTo>
                      <a:pt x="65" y="293"/>
                    </a:lnTo>
                    <a:lnTo>
                      <a:pt x="82" y="319"/>
                    </a:lnTo>
                    <a:lnTo>
                      <a:pt x="100" y="346"/>
                    </a:lnTo>
                    <a:lnTo>
                      <a:pt x="122" y="372"/>
                    </a:lnTo>
                    <a:lnTo>
                      <a:pt x="145" y="399"/>
                    </a:lnTo>
                    <a:lnTo>
                      <a:pt x="168" y="424"/>
                    </a:lnTo>
                    <a:lnTo>
                      <a:pt x="194" y="450"/>
                    </a:lnTo>
                    <a:lnTo>
                      <a:pt x="223" y="474"/>
                    </a:lnTo>
                    <a:lnTo>
                      <a:pt x="252" y="497"/>
                    </a:lnTo>
                    <a:lnTo>
                      <a:pt x="282" y="521"/>
                    </a:lnTo>
                    <a:lnTo>
                      <a:pt x="313" y="545"/>
                    </a:lnTo>
                    <a:lnTo>
                      <a:pt x="347" y="567"/>
                    </a:lnTo>
                    <a:lnTo>
                      <a:pt x="382" y="589"/>
                    </a:lnTo>
                    <a:lnTo>
                      <a:pt x="418" y="609"/>
                    </a:lnTo>
                    <a:lnTo>
                      <a:pt x="455" y="630"/>
                    </a:lnTo>
                    <a:lnTo>
                      <a:pt x="494" y="650"/>
                    </a:lnTo>
                    <a:lnTo>
                      <a:pt x="534" y="669"/>
                    </a:lnTo>
                    <a:lnTo>
                      <a:pt x="574" y="686"/>
                    </a:lnTo>
                    <a:lnTo>
                      <a:pt x="617" y="703"/>
                    </a:lnTo>
                    <a:lnTo>
                      <a:pt x="659" y="718"/>
                    </a:lnTo>
                    <a:lnTo>
                      <a:pt x="703" y="733"/>
                    </a:lnTo>
                    <a:lnTo>
                      <a:pt x="749" y="747"/>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34" name="Freeform 669"/>
              <p:cNvSpPr/>
              <p:nvPr/>
            </p:nvSpPr>
            <p:spPr bwMode="auto">
              <a:xfrm>
                <a:off x="5329" y="3096"/>
                <a:ext cx="518" cy="168"/>
              </a:xfrm>
              <a:custGeom>
                <a:avLst/>
                <a:gdLst>
                  <a:gd name="T0" fmla="*/ 0 w 1037"/>
                  <a:gd name="T1" fmla="*/ 0 h 337"/>
                  <a:gd name="T2" fmla="*/ 0 w 1037"/>
                  <a:gd name="T3" fmla="*/ 0 h 337"/>
                  <a:gd name="T4" fmla="*/ 0 w 1037"/>
                  <a:gd name="T5" fmla="*/ 0 h 337"/>
                  <a:gd name="T6" fmla="*/ 0 w 1037"/>
                  <a:gd name="T7" fmla="*/ 0 h 337"/>
                  <a:gd name="T8" fmla="*/ 0 w 1037"/>
                  <a:gd name="T9" fmla="*/ 0 h 337"/>
                  <a:gd name="T10" fmla="*/ 0 w 1037"/>
                  <a:gd name="T11" fmla="*/ 0 h 337"/>
                  <a:gd name="T12" fmla="*/ 0 w 1037"/>
                  <a:gd name="T13" fmla="*/ 0 h 337"/>
                  <a:gd name="T14" fmla="*/ 0 w 1037"/>
                  <a:gd name="T15" fmla="*/ 0 h 337"/>
                  <a:gd name="T16" fmla="*/ 0 w 1037"/>
                  <a:gd name="T17" fmla="*/ 0 h 337"/>
                  <a:gd name="T18" fmla="*/ 0 w 1037"/>
                  <a:gd name="T19" fmla="*/ 0 h 337"/>
                  <a:gd name="T20" fmla="*/ 0 w 1037"/>
                  <a:gd name="T21" fmla="*/ 0 h 337"/>
                  <a:gd name="T22" fmla="*/ 0 w 1037"/>
                  <a:gd name="T23" fmla="*/ 0 h 337"/>
                  <a:gd name="T24" fmla="*/ 0 w 1037"/>
                  <a:gd name="T25" fmla="*/ 0 h 337"/>
                  <a:gd name="T26" fmla="*/ 0 w 1037"/>
                  <a:gd name="T27" fmla="*/ 0 h 337"/>
                  <a:gd name="T28" fmla="*/ 0 w 1037"/>
                  <a:gd name="T29" fmla="*/ 0 h 337"/>
                  <a:gd name="T30" fmla="*/ 0 w 1037"/>
                  <a:gd name="T31" fmla="*/ 0 h 337"/>
                  <a:gd name="T32" fmla="*/ 0 w 1037"/>
                  <a:gd name="T33" fmla="*/ 0 h 337"/>
                  <a:gd name="T34" fmla="*/ 0 w 1037"/>
                  <a:gd name="T35" fmla="*/ 0 h 337"/>
                  <a:gd name="T36" fmla="*/ 0 w 1037"/>
                  <a:gd name="T37" fmla="*/ 0 h 337"/>
                  <a:gd name="T38" fmla="*/ 0 w 1037"/>
                  <a:gd name="T39" fmla="*/ 0 h 337"/>
                  <a:gd name="T40" fmla="*/ 0 w 1037"/>
                  <a:gd name="T41" fmla="*/ 0 h 337"/>
                  <a:gd name="T42" fmla="*/ 0 w 1037"/>
                  <a:gd name="T43" fmla="*/ 0 h 337"/>
                  <a:gd name="T44" fmla="*/ 0 w 1037"/>
                  <a:gd name="T45" fmla="*/ 0 h 337"/>
                  <a:gd name="T46" fmla="*/ 0 w 1037"/>
                  <a:gd name="T47" fmla="*/ 0 h 337"/>
                  <a:gd name="T48" fmla="*/ 0 w 1037"/>
                  <a:gd name="T49" fmla="*/ 0 h 337"/>
                  <a:gd name="T50" fmla="*/ 0 w 1037"/>
                  <a:gd name="T51" fmla="*/ 0 h 337"/>
                  <a:gd name="T52" fmla="*/ 0 w 1037"/>
                  <a:gd name="T53" fmla="*/ 0 h 337"/>
                  <a:gd name="T54" fmla="*/ 0 w 1037"/>
                  <a:gd name="T55" fmla="*/ 0 h 337"/>
                  <a:gd name="T56" fmla="*/ 0 w 1037"/>
                  <a:gd name="T57" fmla="*/ 0 h 337"/>
                  <a:gd name="T58" fmla="*/ 0 w 1037"/>
                  <a:gd name="T59" fmla="*/ 0 h 337"/>
                  <a:gd name="T60" fmla="*/ 0 w 1037"/>
                  <a:gd name="T61" fmla="*/ 0 h 337"/>
                  <a:gd name="T62" fmla="*/ 0 w 1037"/>
                  <a:gd name="T63" fmla="*/ 0 h 337"/>
                  <a:gd name="T64" fmla="*/ 0 w 1037"/>
                  <a:gd name="T65" fmla="*/ 0 h 337"/>
                  <a:gd name="T66" fmla="*/ 0 w 1037"/>
                  <a:gd name="T67" fmla="*/ 0 h 3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37" h="337">
                    <a:moveTo>
                      <a:pt x="1037" y="0"/>
                    </a:moveTo>
                    <a:lnTo>
                      <a:pt x="1037" y="0"/>
                    </a:lnTo>
                    <a:lnTo>
                      <a:pt x="1028" y="28"/>
                    </a:lnTo>
                    <a:lnTo>
                      <a:pt x="1016" y="53"/>
                    </a:lnTo>
                    <a:lnTo>
                      <a:pt x="1003" y="79"/>
                    </a:lnTo>
                    <a:lnTo>
                      <a:pt x="987" y="102"/>
                    </a:lnTo>
                    <a:lnTo>
                      <a:pt x="970" y="124"/>
                    </a:lnTo>
                    <a:lnTo>
                      <a:pt x="952" y="146"/>
                    </a:lnTo>
                    <a:lnTo>
                      <a:pt x="931" y="167"/>
                    </a:lnTo>
                    <a:lnTo>
                      <a:pt x="908" y="187"/>
                    </a:lnTo>
                    <a:lnTo>
                      <a:pt x="884" y="206"/>
                    </a:lnTo>
                    <a:lnTo>
                      <a:pt x="858" y="223"/>
                    </a:lnTo>
                    <a:lnTo>
                      <a:pt x="829" y="238"/>
                    </a:lnTo>
                    <a:lnTo>
                      <a:pt x="800" y="254"/>
                    </a:lnTo>
                    <a:lnTo>
                      <a:pt x="770" y="267"/>
                    </a:lnTo>
                    <a:lnTo>
                      <a:pt x="738" y="281"/>
                    </a:lnTo>
                    <a:lnTo>
                      <a:pt x="705" y="293"/>
                    </a:lnTo>
                    <a:lnTo>
                      <a:pt x="670" y="301"/>
                    </a:lnTo>
                    <a:lnTo>
                      <a:pt x="634" y="311"/>
                    </a:lnTo>
                    <a:lnTo>
                      <a:pt x="598" y="318"/>
                    </a:lnTo>
                    <a:lnTo>
                      <a:pt x="559" y="325"/>
                    </a:lnTo>
                    <a:lnTo>
                      <a:pt x="520" y="330"/>
                    </a:lnTo>
                    <a:lnTo>
                      <a:pt x="481" y="333"/>
                    </a:lnTo>
                    <a:lnTo>
                      <a:pt x="440" y="335"/>
                    </a:lnTo>
                    <a:lnTo>
                      <a:pt x="400" y="337"/>
                    </a:lnTo>
                    <a:lnTo>
                      <a:pt x="357" y="335"/>
                    </a:lnTo>
                    <a:lnTo>
                      <a:pt x="315" y="333"/>
                    </a:lnTo>
                    <a:lnTo>
                      <a:pt x="270" y="330"/>
                    </a:lnTo>
                    <a:lnTo>
                      <a:pt x="226" y="325"/>
                    </a:lnTo>
                    <a:lnTo>
                      <a:pt x="182" y="320"/>
                    </a:lnTo>
                    <a:lnTo>
                      <a:pt x="136" y="311"/>
                    </a:lnTo>
                    <a:lnTo>
                      <a:pt x="92" y="303"/>
                    </a:lnTo>
                    <a:lnTo>
                      <a:pt x="46" y="291"/>
                    </a:lnTo>
                    <a:lnTo>
                      <a:pt x="0" y="279"/>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35" name="Freeform 670"/>
              <p:cNvSpPr/>
              <p:nvPr/>
            </p:nvSpPr>
            <p:spPr bwMode="auto">
              <a:xfrm>
                <a:off x="4814" y="3138"/>
                <a:ext cx="448" cy="355"/>
              </a:xfrm>
              <a:custGeom>
                <a:avLst/>
                <a:gdLst>
                  <a:gd name="T0" fmla="*/ 0 w 897"/>
                  <a:gd name="T1" fmla="*/ 0 h 710"/>
                  <a:gd name="T2" fmla="*/ 0 w 897"/>
                  <a:gd name="T3" fmla="*/ 0 h 710"/>
                  <a:gd name="T4" fmla="*/ 0 w 897"/>
                  <a:gd name="T5" fmla="*/ 1 h 710"/>
                  <a:gd name="T6" fmla="*/ 0 w 897"/>
                  <a:gd name="T7" fmla="*/ 1 h 710"/>
                  <a:gd name="T8" fmla="*/ 0 w 897"/>
                  <a:gd name="T9" fmla="*/ 1 h 710"/>
                  <a:gd name="T10" fmla="*/ 0 w 897"/>
                  <a:gd name="T11" fmla="*/ 1 h 710"/>
                  <a:gd name="T12" fmla="*/ 0 w 897"/>
                  <a:gd name="T13" fmla="*/ 1 h 710"/>
                  <a:gd name="T14" fmla="*/ 0 w 897"/>
                  <a:gd name="T15" fmla="*/ 1 h 710"/>
                  <a:gd name="T16" fmla="*/ 0 w 897"/>
                  <a:gd name="T17" fmla="*/ 1 h 710"/>
                  <a:gd name="T18" fmla="*/ 0 w 897"/>
                  <a:gd name="T19" fmla="*/ 1 h 710"/>
                  <a:gd name="T20" fmla="*/ 0 w 897"/>
                  <a:gd name="T21" fmla="*/ 1 h 710"/>
                  <a:gd name="T22" fmla="*/ 0 w 897"/>
                  <a:gd name="T23" fmla="*/ 1 h 710"/>
                  <a:gd name="T24" fmla="*/ 0 w 897"/>
                  <a:gd name="T25" fmla="*/ 1 h 710"/>
                  <a:gd name="T26" fmla="*/ 0 w 897"/>
                  <a:gd name="T27" fmla="*/ 1 h 710"/>
                  <a:gd name="T28" fmla="*/ 0 w 897"/>
                  <a:gd name="T29" fmla="*/ 1 h 710"/>
                  <a:gd name="T30" fmla="*/ 0 w 897"/>
                  <a:gd name="T31" fmla="*/ 1 h 710"/>
                  <a:gd name="T32" fmla="*/ 0 w 897"/>
                  <a:gd name="T33" fmla="*/ 1 h 710"/>
                  <a:gd name="T34" fmla="*/ 0 w 897"/>
                  <a:gd name="T35" fmla="*/ 1 h 710"/>
                  <a:gd name="T36" fmla="*/ 0 w 897"/>
                  <a:gd name="T37" fmla="*/ 1 h 710"/>
                  <a:gd name="T38" fmla="*/ 0 w 897"/>
                  <a:gd name="T39" fmla="*/ 1 h 710"/>
                  <a:gd name="T40" fmla="*/ 0 w 897"/>
                  <a:gd name="T41" fmla="*/ 1 h 710"/>
                  <a:gd name="T42" fmla="*/ 0 w 897"/>
                  <a:gd name="T43" fmla="*/ 1 h 710"/>
                  <a:gd name="T44" fmla="*/ 0 w 897"/>
                  <a:gd name="T45" fmla="*/ 1 h 710"/>
                  <a:gd name="T46" fmla="*/ 0 w 897"/>
                  <a:gd name="T47" fmla="*/ 1 h 710"/>
                  <a:gd name="T48" fmla="*/ 0 w 897"/>
                  <a:gd name="T49" fmla="*/ 1 h 710"/>
                  <a:gd name="T50" fmla="*/ 0 w 897"/>
                  <a:gd name="T51" fmla="*/ 1 h 710"/>
                  <a:gd name="T52" fmla="*/ 0 w 897"/>
                  <a:gd name="T53" fmla="*/ 1 h 710"/>
                  <a:gd name="T54" fmla="*/ 0 w 897"/>
                  <a:gd name="T55" fmla="*/ 1 h 710"/>
                  <a:gd name="T56" fmla="*/ 0 w 897"/>
                  <a:gd name="T57" fmla="*/ 1 h 710"/>
                  <a:gd name="T58" fmla="*/ 0 w 897"/>
                  <a:gd name="T59" fmla="*/ 1 h 710"/>
                  <a:gd name="T60" fmla="*/ 0 w 897"/>
                  <a:gd name="T61" fmla="*/ 1 h 710"/>
                  <a:gd name="T62" fmla="*/ 0 w 897"/>
                  <a:gd name="T63" fmla="*/ 1 h 710"/>
                  <a:gd name="T64" fmla="*/ 0 w 897"/>
                  <a:gd name="T65" fmla="*/ 1 h 710"/>
                  <a:gd name="T66" fmla="*/ 0 w 897"/>
                  <a:gd name="T67" fmla="*/ 1 h 7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97" h="710">
                    <a:moveTo>
                      <a:pt x="7" y="0"/>
                    </a:moveTo>
                    <a:lnTo>
                      <a:pt x="7" y="0"/>
                    </a:lnTo>
                    <a:lnTo>
                      <a:pt x="1" y="22"/>
                    </a:lnTo>
                    <a:lnTo>
                      <a:pt x="0" y="44"/>
                    </a:lnTo>
                    <a:lnTo>
                      <a:pt x="0" y="68"/>
                    </a:lnTo>
                    <a:lnTo>
                      <a:pt x="3" y="90"/>
                    </a:lnTo>
                    <a:lnTo>
                      <a:pt x="8" y="113"/>
                    </a:lnTo>
                    <a:lnTo>
                      <a:pt x="15" y="137"/>
                    </a:lnTo>
                    <a:lnTo>
                      <a:pt x="25" y="163"/>
                    </a:lnTo>
                    <a:lnTo>
                      <a:pt x="39" y="187"/>
                    </a:lnTo>
                    <a:lnTo>
                      <a:pt x="54" y="210"/>
                    </a:lnTo>
                    <a:lnTo>
                      <a:pt x="71" y="236"/>
                    </a:lnTo>
                    <a:lnTo>
                      <a:pt x="90" y="260"/>
                    </a:lnTo>
                    <a:lnTo>
                      <a:pt x="112" y="285"/>
                    </a:lnTo>
                    <a:lnTo>
                      <a:pt x="134" y="309"/>
                    </a:lnTo>
                    <a:lnTo>
                      <a:pt x="159" y="334"/>
                    </a:lnTo>
                    <a:lnTo>
                      <a:pt x="188" y="358"/>
                    </a:lnTo>
                    <a:lnTo>
                      <a:pt x="217" y="382"/>
                    </a:lnTo>
                    <a:lnTo>
                      <a:pt x="248" y="407"/>
                    </a:lnTo>
                    <a:lnTo>
                      <a:pt x="280" y="431"/>
                    </a:lnTo>
                    <a:lnTo>
                      <a:pt x="316" y="453"/>
                    </a:lnTo>
                    <a:lnTo>
                      <a:pt x="351" y="477"/>
                    </a:lnTo>
                    <a:lnTo>
                      <a:pt x="389" y="499"/>
                    </a:lnTo>
                    <a:lnTo>
                      <a:pt x="430" y="521"/>
                    </a:lnTo>
                    <a:lnTo>
                      <a:pt x="470" y="543"/>
                    </a:lnTo>
                    <a:lnTo>
                      <a:pt x="513" y="565"/>
                    </a:lnTo>
                    <a:lnTo>
                      <a:pt x="555" y="586"/>
                    </a:lnTo>
                    <a:lnTo>
                      <a:pt x="601" y="606"/>
                    </a:lnTo>
                    <a:lnTo>
                      <a:pt x="647" y="625"/>
                    </a:lnTo>
                    <a:lnTo>
                      <a:pt x="695" y="643"/>
                    </a:lnTo>
                    <a:lnTo>
                      <a:pt x="744" y="662"/>
                    </a:lnTo>
                    <a:lnTo>
                      <a:pt x="793" y="679"/>
                    </a:lnTo>
                    <a:lnTo>
                      <a:pt x="844" y="694"/>
                    </a:lnTo>
                    <a:lnTo>
                      <a:pt x="897" y="71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36" name="Freeform 671"/>
              <p:cNvSpPr/>
              <p:nvPr/>
            </p:nvSpPr>
            <p:spPr bwMode="auto">
              <a:xfrm>
                <a:off x="5264" y="3427"/>
                <a:ext cx="566" cy="112"/>
              </a:xfrm>
              <a:custGeom>
                <a:avLst/>
                <a:gdLst>
                  <a:gd name="T0" fmla="*/ 1 w 1132"/>
                  <a:gd name="T1" fmla="*/ 0 h 224"/>
                  <a:gd name="T2" fmla="*/ 1 w 1132"/>
                  <a:gd name="T3" fmla="*/ 0 h 224"/>
                  <a:gd name="T4" fmla="*/ 1 w 1132"/>
                  <a:gd name="T5" fmla="*/ 1 h 224"/>
                  <a:gd name="T6" fmla="*/ 1 w 1132"/>
                  <a:gd name="T7" fmla="*/ 1 h 224"/>
                  <a:gd name="T8" fmla="*/ 1 w 1132"/>
                  <a:gd name="T9" fmla="*/ 1 h 224"/>
                  <a:gd name="T10" fmla="*/ 1 w 1132"/>
                  <a:gd name="T11" fmla="*/ 1 h 224"/>
                  <a:gd name="T12" fmla="*/ 1 w 1132"/>
                  <a:gd name="T13" fmla="*/ 1 h 224"/>
                  <a:gd name="T14" fmla="*/ 1 w 1132"/>
                  <a:gd name="T15" fmla="*/ 1 h 224"/>
                  <a:gd name="T16" fmla="*/ 1 w 1132"/>
                  <a:gd name="T17" fmla="*/ 1 h 224"/>
                  <a:gd name="T18" fmla="*/ 1 w 1132"/>
                  <a:gd name="T19" fmla="*/ 1 h 224"/>
                  <a:gd name="T20" fmla="*/ 1 w 1132"/>
                  <a:gd name="T21" fmla="*/ 1 h 224"/>
                  <a:gd name="T22" fmla="*/ 1 w 1132"/>
                  <a:gd name="T23" fmla="*/ 1 h 224"/>
                  <a:gd name="T24" fmla="*/ 1 w 1132"/>
                  <a:gd name="T25" fmla="*/ 1 h 224"/>
                  <a:gd name="T26" fmla="*/ 1 w 1132"/>
                  <a:gd name="T27" fmla="*/ 1 h 224"/>
                  <a:gd name="T28" fmla="*/ 1 w 1132"/>
                  <a:gd name="T29" fmla="*/ 1 h 224"/>
                  <a:gd name="T30" fmla="*/ 1 w 1132"/>
                  <a:gd name="T31" fmla="*/ 1 h 224"/>
                  <a:gd name="T32" fmla="*/ 1 w 1132"/>
                  <a:gd name="T33" fmla="*/ 1 h 224"/>
                  <a:gd name="T34" fmla="*/ 1 w 1132"/>
                  <a:gd name="T35" fmla="*/ 1 h 224"/>
                  <a:gd name="T36" fmla="*/ 1 w 1132"/>
                  <a:gd name="T37" fmla="*/ 1 h 224"/>
                  <a:gd name="T38" fmla="*/ 1 w 1132"/>
                  <a:gd name="T39" fmla="*/ 1 h 224"/>
                  <a:gd name="T40" fmla="*/ 1 w 1132"/>
                  <a:gd name="T41" fmla="*/ 1 h 224"/>
                  <a:gd name="T42" fmla="*/ 1 w 1132"/>
                  <a:gd name="T43" fmla="*/ 1 h 224"/>
                  <a:gd name="T44" fmla="*/ 1 w 1132"/>
                  <a:gd name="T45" fmla="*/ 1 h 224"/>
                  <a:gd name="T46" fmla="*/ 1 w 1132"/>
                  <a:gd name="T47" fmla="*/ 1 h 224"/>
                  <a:gd name="T48" fmla="*/ 1 w 1132"/>
                  <a:gd name="T49" fmla="*/ 1 h 224"/>
                  <a:gd name="T50" fmla="*/ 1 w 1132"/>
                  <a:gd name="T51" fmla="*/ 1 h 224"/>
                  <a:gd name="T52" fmla="*/ 1 w 1132"/>
                  <a:gd name="T53" fmla="*/ 1 h 224"/>
                  <a:gd name="T54" fmla="*/ 1 w 1132"/>
                  <a:gd name="T55" fmla="*/ 1 h 224"/>
                  <a:gd name="T56" fmla="*/ 1 w 1132"/>
                  <a:gd name="T57" fmla="*/ 1 h 224"/>
                  <a:gd name="T58" fmla="*/ 1 w 1132"/>
                  <a:gd name="T59" fmla="*/ 1 h 224"/>
                  <a:gd name="T60" fmla="*/ 1 w 1132"/>
                  <a:gd name="T61" fmla="*/ 1 h 224"/>
                  <a:gd name="T62" fmla="*/ 1 w 1132"/>
                  <a:gd name="T63" fmla="*/ 1 h 224"/>
                  <a:gd name="T64" fmla="*/ 1 w 1132"/>
                  <a:gd name="T65" fmla="*/ 1 h 224"/>
                  <a:gd name="T66" fmla="*/ 0 w 1132"/>
                  <a:gd name="T67" fmla="*/ 1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32" h="224">
                    <a:moveTo>
                      <a:pt x="1132" y="0"/>
                    </a:moveTo>
                    <a:lnTo>
                      <a:pt x="1132" y="0"/>
                    </a:lnTo>
                    <a:lnTo>
                      <a:pt x="1125" y="22"/>
                    </a:lnTo>
                    <a:lnTo>
                      <a:pt x="1115" y="43"/>
                    </a:lnTo>
                    <a:lnTo>
                      <a:pt x="1103" y="61"/>
                    </a:lnTo>
                    <a:lnTo>
                      <a:pt x="1087" y="80"/>
                    </a:lnTo>
                    <a:lnTo>
                      <a:pt x="1070" y="97"/>
                    </a:lnTo>
                    <a:lnTo>
                      <a:pt x="1050" y="114"/>
                    </a:lnTo>
                    <a:lnTo>
                      <a:pt x="1030" y="129"/>
                    </a:lnTo>
                    <a:lnTo>
                      <a:pt x="1006" y="143"/>
                    </a:lnTo>
                    <a:lnTo>
                      <a:pt x="980" y="155"/>
                    </a:lnTo>
                    <a:lnTo>
                      <a:pt x="953" y="167"/>
                    </a:lnTo>
                    <a:lnTo>
                      <a:pt x="923" y="179"/>
                    </a:lnTo>
                    <a:lnTo>
                      <a:pt x="892" y="187"/>
                    </a:lnTo>
                    <a:lnTo>
                      <a:pt x="860" y="196"/>
                    </a:lnTo>
                    <a:lnTo>
                      <a:pt x="824" y="204"/>
                    </a:lnTo>
                    <a:lnTo>
                      <a:pt x="788" y="209"/>
                    </a:lnTo>
                    <a:lnTo>
                      <a:pt x="751" y="214"/>
                    </a:lnTo>
                    <a:lnTo>
                      <a:pt x="712" y="219"/>
                    </a:lnTo>
                    <a:lnTo>
                      <a:pt x="671" y="221"/>
                    </a:lnTo>
                    <a:lnTo>
                      <a:pt x="629" y="223"/>
                    </a:lnTo>
                    <a:lnTo>
                      <a:pt x="586" y="224"/>
                    </a:lnTo>
                    <a:lnTo>
                      <a:pt x="542" y="223"/>
                    </a:lnTo>
                    <a:lnTo>
                      <a:pt x="498" y="221"/>
                    </a:lnTo>
                    <a:lnTo>
                      <a:pt x="450" y="218"/>
                    </a:lnTo>
                    <a:lnTo>
                      <a:pt x="405" y="214"/>
                    </a:lnTo>
                    <a:lnTo>
                      <a:pt x="355" y="207"/>
                    </a:lnTo>
                    <a:lnTo>
                      <a:pt x="306" y="202"/>
                    </a:lnTo>
                    <a:lnTo>
                      <a:pt x="257" y="194"/>
                    </a:lnTo>
                    <a:lnTo>
                      <a:pt x="207" y="184"/>
                    </a:lnTo>
                    <a:lnTo>
                      <a:pt x="156" y="173"/>
                    </a:lnTo>
                    <a:lnTo>
                      <a:pt x="106" y="162"/>
                    </a:lnTo>
                    <a:lnTo>
                      <a:pt x="53" y="150"/>
                    </a:lnTo>
                    <a:lnTo>
                      <a:pt x="0" y="134"/>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37" name="Freeform 672"/>
              <p:cNvSpPr/>
              <p:nvPr/>
            </p:nvSpPr>
            <p:spPr bwMode="auto">
              <a:xfrm>
                <a:off x="4867" y="3454"/>
                <a:ext cx="344" cy="225"/>
              </a:xfrm>
              <a:custGeom>
                <a:avLst/>
                <a:gdLst>
                  <a:gd name="T0" fmla="*/ 1 w 688"/>
                  <a:gd name="T1" fmla="*/ 0 h 450"/>
                  <a:gd name="T2" fmla="*/ 1 w 688"/>
                  <a:gd name="T3" fmla="*/ 0 h 450"/>
                  <a:gd name="T4" fmla="*/ 1 w 688"/>
                  <a:gd name="T5" fmla="*/ 1 h 450"/>
                  <a:gd name="T6" fmla="*/ 0 w 688"/>
                  <a:gd name="T7" fmla="*/ 1 h 450"/>
                  <a:gd name="T8" fmla="*/ 1 w 688"/>
                  <a:gd name="T9" fmla="*/ 1 h 450"/>
                  <a:gd name="T10" fmla="*/ 1 w 688"/>
                  <a:gd name="T11" fmla="*/ 1 h 450"/>
                  <a:gd name="T12" fmla="*/ 1 w 688"/>
                  <a:gd name="T13" fmla="*/ 1 h 450"/>
                  <a:gd name="T14" fmla="*/ 1 w 688"/>
                  <a:gd name="T15" fmla="*/ 1 h 450"/>
                  <a:gd name="T16" fmla="*/ 1 w 688"/>
                  <a:gd name="T17" fmla="*/ 1 h 450"/>
                  <a:gd name="T18" fmla="*/ 1 w 688"/>
                  <a:gd name="T19" fmla="*/ 1 h 450"/>
                  <a:gd name="T20" fmla="*/ 1 w 688"/>
                  <a:gd name="T21" fmla="*/ 1 h 450"/>
                  <a:gd name="T22" fmla="*/ 1 w 688"/>
                  <a:gd name="T23" fmla="*/ 1 h 450"/>
                  <a:gd name="T24" fmla="*/ 1 w 688"/>
                  <a:gd name="T25" fmla="*/ 1 h 450"/>
                  <a:gd name="T26" fmla="*/ 1 w 688"/>
                  <a:gd name="T27" fmla="*/ 1 h 450"/>
                  <a:gd name="T28" fmla="*/ 1 w 688"/>
                  <a:gd name="T29" fmla="*/ 1 h 450"/>
                  <a:gd name="T30" fmla="*/ 1 w 688"/>
                  <a:gd name="T31" fmla="*/ 1 h 450"/>
                  <a:gd name="T32" fmla="*/ 1 w 688"/>
                  <a:gd name="T33" fmla="*/ 1 h 450"/>
                  <a:gd name="T34" fmla="*/ 1 w 688"/>
                  <a:gd name="T35" fmla="*/ 1 h 450"/>
                  <a:gd name="T36" fmla="*/ 1 w 688"/>
                  <a:gd name="T37" fmla="*/ 1 h 450"/>
                  <a:gd name="T38" fmla="*/ 1 w 688"/>
                  <a:gd name="T39" fmla="*/ 1 h 450"/>
                  <a:gd name="T40" fmla="*/ 1 w 688"/>
                  <a:gd name="T41" fmla="*/ 1 h 450"/>
                  <a:gd name="T42" fmla="*/ 1 w 688"/>
                  <a:gd name="T43" fmla="*/ 1 h 450"/>
                  <a:gd name="T44" fmla="*/ 1 w 688"/>
                  <a:gd name="T45" fmla="*/ 1 h 4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88" h="450">
                    <a:moveTo>
                      <a:pt x="4" y="0"/>
                    </a:moveTo>
                    <a:lnTo>
                      <a:pt x="4" y="0"/>
                    </a:lnTo>
                    <a:lnTo>
                      <a:pt x="2" y="11"/>
                    </a:lnTo>
                    <a:lnTo>
                      <a:pt x="0" y="25"/>
                    </a:lnTo>
                    <a:lnTo>
                      <a:pt x="2" y="39"/>
                    </a:lnTo>
                    <a:lnTo>
                      <a:pt x="5" y="51"/>
                    </a:lnTo>
                    <a:lnTo>
                      <a:pt x="10" y="66"/>
                    </a:lnTo>
                    <a:lnTo>
                      <a:pt x="17" y="79"/>
                    </a:lnTo>
                    <a:lnTo>
                      <a:pt x="26" y="93"/>
                    </a:lnTo>
                    <a:lnTo>
                      <a:pt x="36" y="108"/>
                    </a:lnTo>
                    <a:lnTo>
                      <a:pt x="48" y="122"/>
                    </a:lnTo>
                    <a:lnTo>
                      <a:pt x="61" y="137"/>
                    </a:lnTo>
                    <a:lnTo>
                      <a:pt x="94" y="168"/>
                    </a:lnTo>
                    <a:lnTo>
                      <a:pt x="133" y="198"/>
                    </a:lnTo>
                    <a:lnTo>
                      <a:pt x="175" y="229"/>
                    </a:lnTo>
                    <a:lnTo>
                      <a:pt x="224" y="259"/>
                    </a:lnTo>
                    <a:lnTo>
                      <a:pt x="279" y="288"/>
                    </a:lnTo>
                    <a:lnTo>
                      <a:pt x="338" y="319"/>
                    </a:lnTo>
                    <a:lnTo>
                      <a:pt x="401" y="348"/>
                    </a:lnTo>
                    <a:lnTo>
                      <a:pt x="467" y="375"/>
                    </a:lnTo>
                    <a:lnTo>
                      <a:pt x="537" y="400"/>
                    </a:lnTo>
                    <a:lnTo>
                      <a:pt x="612" y="426"/>
                    </a:lnTo>
                    <a:lnTo>
                      <a:pt x="688" y="45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38" name="Freeform 673"/>
              <p:cNvSpPr/>
              <p:nvPr/>
            </p:nvSpPr>
            <p:spPr bwMode="auto">
              <a:xfrm>
                <a:off x="5208" y="3678"/>
                <a:ext cx="353" cy="54"/>
              </a:xfrm>
              <a:custGeom>
                <a:avLst/>
                <a:gdLst>
                  <a:gd name="T0" fmla="*/ 0 w 707"/>
                  <a:gd name="T1" fmla="*/ 1 h 107"/>
                  <a:gd name="T2" fmla="*/ 0 w 707"/>
                  <a:gd name="T3" fmla="*/ 1 h 107"/>
                  <a:gd name="T4" fmla="*/ 0 w 707"/>
                  <a:gd name="T5" fmla="*/ 1 h 107"/>
                  <a:gd name="T6" fmla="*/ 0 w 707"/>
                  <a:gd name="T7" fmla="*/ 1 h 107"/>
                  <a:gd name="T8" fmla="*/ 0 w 707"/>
                  <a:gd name="T9" fmla="*/ 1 h 107"/>
                  <a:gd name="T10" fmla="*/ 0 w 707"/>
                  <a:gd name="T11" fmla="*/ 1 h 107"/>
                  <a:gd name="T12" fmla="*/ 0 w 707"/>
                  <a:gd name="T13" fmla="*/ 1 h 107"/>
                  <a:gd name="T14" fmla="*/ 0 w 707"/>
                  <a:gd name="T15" fmla="*/ 1 h 107"/>
                  <a:gd name="T16" fmla="*/ 0 w 707"/>
                  <a:gd name="T17" fmla="*/ 1 h 107"/>
                  <a:gd name="T18" fmla="*/ 0 w 707"/>
                  <a:gd name="T19" fmla="*/ 1 h 107"/>
                  <a:gd name="T20" fmla="*/ 0 w 707"/>
                  <a:gd name="T21" fmla="*/ 1 h 107"/>
                  <a:gd name="T22" fmla="*/ 0 w 707"/>
                  <a:gd name="T23" fmla="*/ 1 h 107"/>
                  <a:gd name="T24" fmla="*/ 0 w 707"/>
                  <a:gd name="T25" fmla="*/ 1 h 107"/>
                  <a:gd name="T26" fmla="*/ 0 w 707"/>
                  <a:gd name="T27" fmla="*/ 1 h 107"/>
                  <a:gd name="T28" fmla="*/ 0 w 707"/>
                  <a:gd name="T29" fmla="*/ 1 h 107"/>
                  <a:gd name="T30" fmla="*/ 0 w 707"/>
                  <a:gd name="T31" fmla="*/ 1 h 107"/>
                  <a:gd name="T32" fmla="*/ 0 w 707"/>
                  <a:gd name="T33" fmla="*/ 1 h 107"/>
                  <a:gd name="T34" fmla="*/ 0 w 707"/>
                  <a:gd name="T35" fmla="*/ 1 h 107"/>
                  <a:gd name="T36" fmla="*/ 0 w 707"/>
                  <a:gd name="T37" fmla="*/ 1 h 107"/>
                  <a:gd name="T38" fmla="*/ 0 w 707"/>
                  <a:gd name="T39" fmla="*/ 1 h 107"/>
                  <a:gd name="T40" fmla="*/ 0 w 707"/>
                  <a:gd name="T41" fmla="*/ 0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7" h="107">
                    <a:moveTo>
                      <a:pt x="707" y="73"/>
                    </a:moveTo>
                    <a:lnTo>
                      <a:pt x="707" y="73"/>
                    </a:lnTo>
                    <a:lnTo>
                      <a:pt x="705" y="78"/>
                    </a:lnTo>
                    <a:lnTo>
                      <a:pt x="700" y="83"/>
                    </a:lnTo>
                    <a:lnTo>
                      <a:pt x="695" y="88"/>
                    </a:lnTo>
                    <a:lnTo>
                      <a:pt x="686" y="93"/>
                    </a:lnTo>
                    <a:lnTo>
                      <a:pt x="678" y="97"/>
                    </a:lnTo>
                    <a:lnTo>
                      <a:pt x="668" y="100"/>
                    </a:lnTo>
                    <a:lnTo>
                      <a:pt x="642" y="104"/>
                    </a:lnTo>
                    <a:lnTo>
                      <a:pt x="610" y="107"/>
                    </a:lnTo>
                    <a:lnTo>
                      <a:pt x="574" y="107"/>
                    </a:lnTo>
                    <a:lnTo>
                      <a:pt x="532" y="105"/>
                    </a:lnTo>
                    <a:lnTo>
                      <a:pt x="486" y="100"/>
                    </a:lnTo>
                    <a:lnTo>
                      <a:pt x="437" y="95"/>
                    </a:lnTo>
                    <a:lnTo>
                      <a:pt x="382" y="87"/>
                    </a:lnTo>
                    <a:lnTo>
                      <a:pt x="326" y="76"/>
                    </a:lnTo>
                    <a:lnTo>
                      <a:pt x="265" y="66"/>
                    </a:lnTo>
                    <a:lnTo>
                      <a:pt x="202" y="51"/>
                    </a:lnTo>
                    <a:lnTo>
                      <a:pt x="136" y="36"/>
                    </a:lnTo>
                    <a:lnTo>
                      <a:pt x="70" y="19"/>
                    </a:lnTo>
                    <a:lnTo>
                      <a:pt x="0" y="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39" name="Line 674"/>
              <p:cNvSpPr>
                <a:spLocks noChangeShapeType="1"/>
              </p:cNvSpPr>
              <p:nvPr/>
            </p:nvSpPr>
            <p:spPr bwMode="auto">
              <a:xfrm flipH="1">
                <a:off x="5195" y="2724"/>
                <a:ext cx="294" cy="1030"/>
              </a:xfrm>
              <a:prstGeom prst="line">
                <a:avLst/>
              </a:prstGeom>
              <a:noFill/>
              <a:ln w="3175">
                <a:solidFill>
                  <a:srgbClr val="F5F4DD"/>
                </a:solidFill>
                <a:rou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40" name="Freeform 675"/>
              <p:cNvSpPr/>
              <p:nvPr/>
            </p:nvSpPr>
            <p:spPr bwMode="auto">
              <a:xfrm>
                <a:off x="4807" y="2702"/>
                <a:ext cx="1059" cy="1066"/>
              </a:xfrm>
              <a:custGeom>
                <a:avLst/>
                <a:gdLst>
                  <a:gd name="T0" fmla="*/ 1 w 2117"/>
                  <a:gd name="T1" fmla="*/ 1 h 2132"/>
                  <a:gd name="T2" fmla="*/ 1 w 2117"/>
                  <a:gd name="T3" fmla="*/ 1 h 2132"/>
                  <a:gd name="T4" fmla="*/ 1 w 2117"/>
                  <a:gd name="T5" fmla="*/ 1 h 2132"/>
                  <a:gd name="T6" fmla="*/ 1 w 2117"/>
                  <a:gd name="T7" fmla="*/ 1 h 2132"/>
                  <a:gd name="T8" fmla="*/ 1 w 2117"/>
                  <a:gd name="T9" fmla="*/ 1 h 2132"/>
                  <a:gd name="T10" fmla="*/ 1 w 2117"/>
                  <a:gd name="T11" fmla="*/ 1 h 2132"/>
                  <a:gd name="T12" fmla="*/ 1 w 2117"/>
                  <a:gd name="T13" fmla="*/ 1 h 2132"/>
                  <a:gd name="T14" fmla="*/ 1 w 2117"/>
                  <a:gd name="T15" fmla="*/ 1 h 2132"/>
                  <a:gd name="T16" fmla="*/ 1 w 2117"/>
                  <a:gd name="T17" fmla="*/ 1 h 2132"/>
                  <a:gd name="T18" fmla="*/ 1 w 2117"/>
                  <a:gd name="T19" fmla="*/ 1 h 2132"/>
                  <a:gd name="T20" fmla="*/ 1 w 2117"/>
                  <a:gd name="T21" fmla="*/ 1 h 2132"/>
                  <a:gd name="T22" fmla="*/ 1 w 2117"/>
                  <a:gd name="T23" fmla="*/ 1 h 2132"/>
                  <a:gd name="T24" fmla="*/ 1 w 2117"/>
                  <a:gd name="T25" fmla="*/ 1 h 2132"/>
                  <a:gd name="T26" fmla="*/ 1 w 2117"/>
                  <a:gd name="T27" fmla="*/ 1 h 2132"/>
                  <a:gd name="T28" fmla="*/ 1 w 2117"/>
                  <a:gd name="T29" fmla="*/ 1 h 2132"/>
                  <a:gd name="T30" fmla="*/ 1 w 2117"/>
                  <a:gd name="T31" fmla="*/ 1 h 2132"/>
                  <a:gd name="T32" fmla="*/ 1 w 2117"/>
                  <a:gd name="T33" fmla="*/ 1 h 2132"/>
                  <a:gd name="T34" fmla="*/ 1 w 2117"/>
                  <a:gd name="T35" fmla="*/ 1 h 2132"/>
                  <a:gd name="T36" fmla="*/ 1 w 2117"/>
                  <a:gd name="T37" fmla="*/ 1 h 2132"/>
                  <a:gd name="T38" fmla="*/ 1 w 2117"/>
                  <a:gd name="T39" fmla="*/ 1 h 2132"/>
                  <a:gd name="T40" fmla="*/ 1 w 2117"/>
                  <a:gd name="T41" fmla="*/ 1 h 2132"/>
                  <a:gd name="T42" fmla="*/ 1 w 2117"/>
                  <a:gd name="T43" fmla="*/ 1 h 2132"/>
                  <a:gd name="T44" fmla="*/ 1 w 2117"/>
                  <a:gd name="T45" fmla="*/ 1 h 2132"/>
                  <a:gd name="T46" fmla="*/ 1 w 2117"/>
                  <a:gd name="T47" fmla="*/ 1 h 2132"/>
                  <a:gd name="T48" fmla="*/ 1 w 2117"/>
                  <a:gd name="T49" fmla="*/ 1 h 2132"/>
                  <a:gd name="T50" fmla="*/ 1 w 2117"/>
                  <a:gd name="T51" fmla="*/ 1 h 2132"/>
                  <a:gd name="T52" fmla="*/ 1 w 2117"/>
                  <a:gd name="T53" fmla="*/ 1 h 2132"/>
                  <a:gd name="T54" fmla="*/ 1 w 2117"/>
                  <a:gd name="T55" fmla="*/ 1 h 2132"/>
                  <a:gd name="T56" fmla="*/ 1 w 2117"/>
                  <a:gd name="T57" fmla="*/ 1 h 2132"/>
                  <a:gd name="T58" fmla="*/ 1 w 2117"/>
                  <a:gd name="T59" fmla="*/ 1 h 2132"/>
                  <a:gd name="T60" fmla="*/ 1 w 2117"/>
                  <a:gd name="T61" fmla="*/ 1 h 2132"/>
                  <a:gd name="T62" fmla="*/ 1 w 2117"/>
                  <a:gd name="T63" fmla="*/ 1 h 2132"/>
                  <a:gd name="T64" fmla="*/ 1 w 2117"/>
                  <a:gd name="T65" fmla="*/ 1 h 2132"/>
                  <a:gd name="T66" fmla="*/ 1 w 2117"/>
                  <a:gd name="T67" fmla="*/ 1 h 2132"/>
                  <a:gd name="T68" fmla="*/ 1 w 2117"/>
                  <a:gd name="T69" fmla="*/ 1 h 2132"/>
                  <a:gd name="T70" fmla="*/ 1 w 2117"/>
                  <a:gd name="T71" fmla="*/ 1 h 2132"/>
                  <a:gd name="T72" fmla="*/ 1 w 2117"/>
                  <a:gd name="T73" fmla="*/ 1 h 2132"/>
                  <a:gd name="T74" fmla="*/ 1 w 2117"/>
                  <a:gd name="T75" fmla="*/ 1 h 2132"/>
                  <a:gd name="T76" fmla="*/ 1 w 2117"/>
                  <a:gd name="T77" fmla="*/ 1 h 2132"/>
                  <a:gd name="T78" fmla="*/ 1 w 2117"/>
                  <a:gd name="T79" fmla="*/ 1 h 2132"/>
                  <a:gd name="T80" fmla="*/ 1 w 2117"/>
                  <a:gd name="T81" fmla="*/ 1 h 2132"/>
                  <a:gd name="T82" fmla="*/ 1 w 2117"/>
                  <a:gd name="T83" fmla="*/ 1 h 2132"/>
                  <a:gd name="T84" fmla="*/ 1 w 2117"/>
                  <a:gd name="T85" fmla="*/ 1 h 2132"/>
                  <a:gd name="T86" fmla="*/ 1 w 2117"/>
                  <a:gd name="T87" fmla="*/ 1 h 2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17" h="2132">
                    <a:moveTo>
                      <a:pt x="2076" y="1357"/>
                    </a:moveTo>
                    <a:lnTo>
                      <a:pt x="2076" y="1357"/>
                    </a:lnTo>
                    <a:lnTo>
                      <a:pt x="2059" y="1410"/>
                    </a:lnTo>
                    <a:lnTo>
                      <a:pt x="2041" y="1461"/>
                    </a:lnTo>
                    <a:lnTo>
                      <a:pt x="2020" y="1510"/>
                    </a:lnTo>
                    <a:lnTo>
                      <a:pt x="1996" y="1558"/>
                    </a:lnTo>
                    <a:lnTo>
                      <a:pt x="1971" y="1604"/>
                    </a:lnTo>
                    <a:lnTo>
                      <a:pt x="1944" y="1650"/>
                    </a:lnTo>
                    <a:lnTo>
                      <a:pt x="1913" y="1692"/>
                    </a:lnTo>
                    <a:lnTo>
                      <a:pt x="1883" y="1733"/>
                    </a:lnTo>
                    <a:lnTo>
                      <a:pt x="1849" y="1774"/>
                    </a:lnTo>
                    <a:lnTo>
                      <a:pt x="1813" y="1811"/>
                    </a:lnTo>
                    <a:lnTo>
                      <a:pt x="1777" y="1847"/>
                    </a:lnTo>
                    <a:lnTo>
                      <a:pt x="1738" y="1881"/>
                    </a:lnTo>
                    <a:lnTo>
                      <a:pt x="1699" y="1913"/>
                    </a:lnTo>
                    <a:lnTo>
                      <a:pt x="1657" y="1944"/>
                    </a:lnTo>
                    <a:lnTo>
                      <a:pt x="1614" y="1971"/>
                    </a:lnTo>
                    <a:lnTo>
                      <a:pt x="1572" y="1998"/>
                    </a:lnTo>
                    <a:lnTo>
                      <a:pt x="1526" y="2022"/>
                    </a:lnTo>
                    <a:lnTo>
                      <a:pt x="1480" y="2042"/>
                    </a:lnTo>
                    <a:lnTo>
                      <a:pt x="1432" y="2062"/>
                    </a:lnTo>
                    <a:lnTo>
                      <a:pt x="1385" y="2079"/>
                    </a:lnTo>
                    <a:lnTo>
                      <a:pt x="1336" y="2095"/>
                    </a:lnTo>
                    <a:lnTo>
                      <a:pt x="1286" y="2107"/>
                    </a:lnTo>
                    <a:lnTo>
                      <a:pt x="1235" y="2117"/>
                    </a:lnTo>
                    <a:lnTo>
                      <a:pt x="1184" y="2125"/>
                    </a:lnTo>
                    <a:lnTo>
                      <a:pt x="1133" y="2130"/>
                    </a:lnTo>
                    <a:lnTo>
                      <a:pt x="1081" y="2132"/>
                    </a:lnTo>
                    <a:lnTo>
                      <a:pt x="1030" y="2132"/>
                    </a:lnTo>
                    <a:lnTo>
                      <a:pt x="977" y="2130"/>
                    </a:lnTo>
                    <a:lnTo>
                      <a:pt x="924" y="2125"/>
                    </a:lnTo>
                    <a:lnTo>
                      <a:pt x="872" y="2117"/>
                    </a:lnTo>
                    <a:lnTo>
                      <a:pt x="819" y="2107"/>
                    </a:lnTo>
                    <a:lnTo>
                      <a:pt x="766" y="2093"/>
                    </a:lnTo>
                    <a:lnTo>
                      <a:pt x="714" y="2076"/>
                    </a:lnTo>
                    <a:lnTo>
                      <a:pt x="663" y="2057"/>
                    </a:lnTo>
                    <a:lnTo>
                      <a:pt x="613" y="2037"/>
                    </a:lnTo>
                    <a:lnTo>
                      <a:pt x="568" y="2013"/>
                    </a:lnTo>
                    <a:lnTo>
                      <a:pt x="520" y="1988"/>
                    </a:lnTo>
                    <a:lnTo>
                      <a:pt x="476" y="1961"/>
                    </a:lnTo>
                    <a:lnTo>
                      <a:pt x="433" y="1930"/>
                    </a:lnTo>
                    <a:lnTo>
                      <a:pt x="393" y="1899"/>
                    </a:lnTo>
                    <a:lnTo>
                      <a:pt x="354" y="1865"/>
                    </a:lnTo>
                    <a:lnTo>
                      <a:pt x="316" y="1830"/>
                    </a:lnTo>
                    <a:lnTo>
                      <a:pt x="281" y="1794"/>
                    </a:lnTo>
                    <a:lnTo>
                      <a:pt x="247" y="1755"/>
                    </a:lnTo>
                    <a:lnTo>
                      <a:pt x="216" y="1714"/>
                    </a:lnTo>
                    <a:lnTo>
                      <a:pt x="185" y="1673"/>
                    </a:lnTo>
                    <a:lnTo>
                      <a:pt x="158" y="1631"/>
                    </a:lnTo>
                    <a:lnTo>
                      <a:pt x="133" y="1587"/>
                    </a:lnTo>
                    <a:lnTo>
                      <a:pt x="109" y="1541"/>
                    </a:lnTo>
                    <a:lnTo>
                      <a:pt x="87" y="1495"/>
                    </a:lnTo>
                    <a:lnTo>
                      <a:pt x="68" y="1448"/>
                    </a:lnTo>
                    <a:lnTo>
                      <a:pt x="51" y="1400"/>
                    </a:lnTo>
                    <a:lnTo>
                      <a:pt x="38" y="1351"/>
                    </a:lnTo>
                    <a:lnTo>
                      <a:pt x="24" y="1300"/>
                    </a:lnTo>
                    <a:lnTo>
                      <a:pt x="15" y="1249"/>
                    </a:lnTo>
                    <a:lnTo>
                      <a:pt x="7" y="1198"/>
                    </a:lnTo>
                    <a:lnTo>
                      <a:pt x="2" y="1147"/>
                    </a:lnTo>
                    <a:lnTo>
                      <a:pt x="0" y="1094"/>
                    </a:lnTo>
                    <a:lnTo>
                      <a:pt x="0" y="1042"/>
                    </a:lnTo>
                    <a:lnTo>
                      <a:pt x="4" y="989"/>
                    </a:lnTo>
                    <a:lnTo>
                      <a:pt x="9" y="936"/>
                    </a:lnTo>
                    <a:lnTo>
                      <a:pt x="17" y="882"/>
                    </a:lnTo>
                    <a:lnTo>
                      <a:pt x="27" y="829"/>
                    </a:lnTo>
                    <a:lnTo>
                      <a:pt x="41" y="777"/>
                    </a:lnTo>
                    <a:lnTo>
                      <a:pt x="58" y="724"/>
                    </a:lnTo>
                    <a:lnTo>
                      <a:pt x="77" y="673"/>
                    </a:lnTo>
                    <a:lnTo>
                      <a:pt x="99" y="624"/>
                    </a:lnTo>
                    <a:lnTo>
                      <a:pt x="121" y="576"/>
                    </a:lnTo>
                    <a:lnTo>
                      <a:pt x="146" y="529"/>
                    </a:lnTo>
                    <a:lnTo>
                      <a:pt x="175" y="484"/>
                    </a:lnTo>
                    <a:lnTo>
                      <a:pt x="204" y="442"/>
                    </a:lnTo>
                    <a:lnTo>
                      <a:pt x="236" y="399"/>
                    </a:lnTo>
                    <a:lnTo>
                      <a:pt x="269" y="360"/>
                    </a:lnTo>
                    <a:lnTo>
                      <a:pt x="304" y="323"/>
                    </a:lnTo>
                    <a:lnTo>
                      <a:pt x="340" y="286"/>
                    </a:lnTo>
                    <a:lnTo>
                      <a:pt x="379" y="252"/>
                    </a:lnTo>
                    <a:lnTo>
                      <a:pt x="418" y="219"/>
                    </a:lnTo>
                    <a:lnTo>
                      <a:pt x="461" y="190"/>
                    </a:lnTo>
                    <a:lnTo>
                      <a:pt x="503" y="162"/>
                    </a:lnTo>
                    <a:lnTo>
                      <a:pt x="547" y="136"/>
                    </a:lnTo>
                    <a:lnTo>
                      <a:pt x="591" y="112"/>
                    </a:lnTo>
                    <a:lnTo>
                      <a:pt x="637" y="90"/>
                    </a:lnTo>
                    <a:lnTo>
                      <a:pt x="685" y="72"/>
                    </a:lnTo>
                    <a:lnTo>
                      <a:pt x="732" y="53"/>
                    </a:lnTo>
                    <a:lnTo>
                      <a:pt x="782" y="39"/>
                    </a:lnTo>
                    <a:lnTo>
                      <a:pt x="831" y="26"/>
                    </a:lnTo>
                    <a:lnTo>
                      <a:pt x="882" y="15"/>
                    </a:lnTo>
                    <a:lnTo>
                      <a:pt x="933" y="9"/>
                    </a:lnTo>
                    <a:lnTo>
                      <a:pt x="984" y="4"/>
                    </a:lnTo>
                    <a:lnTo>
                      <a:pt x="1037" y="0"/>
                    </a:lnTo>
                    <a:lnTo>
                      <a:pt x="1087" y="0"/>
                    </a:lnTo>
                    <a:lnTo>
                      <a:pt x="1140" y="4"/>
                    </a:lnTo>
                    <a:lnTo>
                      <a:pt x="1193" y="9"/>
                    </a:lnTo>
                    <a:lnTo>
                      <a:pt x="1245" y="17"/>
                    </a:lnTo>
                    <a:lnTo>
                      <a:pt x="1300" y="27"/>
                    </a:lnTo>
                    <a:lnTo>
                      <a:pt x="1353" y="41"/>
                    </a:lnTo>
                    <a:lnTo>
                      <a:pt x="1403" y="56"/>
                    </a:lnTo>
                    <a:lnTo>
                      <a:pt x="1454" y="75"/>
                    </a:lnTo>
                    <a:lnTo>
                      <a:pt x="1504" y="97"/>
                    </a:lnTo>
                    <a:lnTo>
                      <a:pt x="1551" y="121"/>
                    </a:lnTo>
                    <a:lnTo>
                      <a:pt x="1597" y="146"/>
                    </a:lnTo>
                    <a:lnTo>
                      <a:pt x="1641" y="173"/>
                    </a:lnTo>
                    <a:lnTo>
                      <a:pt x="1684" y="202"/>
                    </a:lnTo>
                    <a:lnTo>
                      <a:pt x="1725" y="235"/>
                    </a:lnTo>
                    <a:lnTo>
                      <a:pt x="1764" y="269"/>
                    </a:lnTo>
                    <a:lnTo>
                      <a:pt x="1801" y="303"/>
                    </a:lnTo>
                    <a:lnTo>
                      <a:pt x="1837" y="340"/>
                    </a:lnTo>
                    <a:lnTo>
                      <a:pt x="1871" y="379"/>
                    </a:lnTo>
                    <a:lnTo>
                      <a:pt x="1903" y="418"/>
                    </a:lnTo>
                    <a:lnTo>
                      <a:pt x="1932" y="461"/>
                    </a:lnTo>
                    <a:lnTo>
                      <a:pt x="1959" y="503"/>
                    </a:lnTo>
                    <a:lnTo>
                      <a:pt x="1984" y="547"/>
                    </a:lnTo>
                    <a:lnTo>
                      <a:pt x="2008" y="591"/>
                    </a:lnTo>
                    <a:lnTo>
                      <a:pt x="2030" y="639"/>
                    </a:lnTo>
                    <a:lnTo>
                      <a:pt x="2049" y="685"/>
                    </a:lnTo>
                    <a:lnTo>
                      <a:pt x="2066" y="734"/>
                    </a:lnTo>
                    <a:lnTo>
                      <a:pt x="2081" y="783"/>
                    </a:lnTo>
                    <a:lnTo>
                      <a:pt x="2093" y="833"/>
                    </a:lnTo>
                    <a:lnTo>
                      <a:pt x="2103" y="884"/>
                    </a:lnTo>
                    <a:lnTo>
                      <a:pt x="2110" y="934"/>
                    </a:lnTo>
                    <a:lnTo>
                      <a:pt x="2115" y="987"/>
                    </a:lnTo>
                    <a:lnTo>
                      <a:pt x="2117" y="1038"/>
                    </a:lnTo>
                    <a:lnTo>
                      <a:pt x="2117" y="1091"/>
                    </a:lnTo>
                    <a:lnTo>
                      <a:pt x="2114" y="1145"/>
                    </a:lnTo>
                    <a:lnTo>
                      <a:pt x="2109" y="1198"/>
                    </a:lnTo>
                    <a:lnTo>
                      <a:pt x="2100" y="1250"/>
                    </a:lnTo>
                    <a:lnTo>
                      <a:pt x="2090" y="1303"/>
                    </a:lnTo>
                    <a:lnTo>
                      <a:pt x="2076" y="1357"/>
                    </a:lnTo>
                    <a:close/>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41" name="Freeform 676"/>
              <p:cNvSpPr/>
              <p:nvPr/>
            </p:nvSpPr>
            <p:spPr bwMode="auto">
              <a:xfrm>
                <a:off x="4810" y="2703"/>
                <a:ext cx="1059" cy="1066"/>
              </a:xfrm>
              <a:custGeom>
                <a:avLst/>
                <a:gdLst>
                  <a:gd name="T0" fmla="*/ 1 w 2117"/>
                  <a:gd name="T1" fmla="*/ 1 h 2132"/>
                  <a:gd name="T2" fmla="*/ 1 w 2117"/>
                  <a:gd name="T3" fmla="*/ 1 h 2132"/>
                  <a:gd name="T4" fmla="*/ 1 w 2117"/>
                  <a:gd name="T5" fmla="*/ 1 h 2132"/>
                  <a:gd name="T6" fmla="*/ 1 w 2117"/>
                  <a:gd name="T7" fmla="*/ 1 h 2132"/>
                  <a:gd name="T8" fmla="*/ 1 w 2117"/>
                  <a:gd name="T9" fmla="*/ 1 h 2132"/>
                  <a:gd name="T10" fmla="*/ 1 w 2117"/>
                  <a:gd name="T11" fmla="*/ 1 h 2132"/>
                  <a:gd name="T12" fmla="*/ 1 w 2117"/>
                  <a:gd name="T13" fmla="*/ 1 h 2132"/>
                  <a:gd name="T14" fmla="*/ 1 w 2117"/>
                  <a:gd name="T15" fmla="*/ 1 h 2132"/>
                  <a:gd name="T16" fmla="*/ 1 w 2117"/>
                  <a:gd name="T17" fmla="*/ 1 h 2132"/>
                  <a:gd name="T18" fmla="*/ 1 w 2117"/>
                  <a:gd name="T19" fmla="*/ 1 h 2132"/>
                  <a:gd name="T20" fmla="*/ 1 w 2117"/>
                  <a:gd name="T21" fmla="*/ 1 h 2132"/>
                  <a:gd name="T22" fmla="*/ 1 w 2117"/>
                  <a:gd name="T23" fmla="*/ 1 h 2132"/>
                  <a:gd name="T24" fmla="*/ 1 w 2117"/>
                  <a:gd name="T25" fmla="*/ 1 h 2132"/>
                  <a:gd name="T26" fmla="*/ 1 w 2117"/>
                  <a:gd name="T27" fmla="*/ 1 h 2132"/>
                  <a:gd name="T28" fmla="*/ 1 w 2117"/>
                  <a:gd name="T29" fmla="*/ 1 h 2132"/>
                  <a:gd name="T30" fmla="*/ 1 w 2117"/>
                  <a:gd name="T31" fmla="*/ 1 h 2132"/>
                  <a:gd name="T32" fmla="*/ 1 w 2117"/>
                  <a:gd name="T33" fmla="*/ 1 h 2132"/>
                  <a:gd name="T34" fmla="*/ 1 w 2117"/>
                  <a:gd name="T35" fmla="*/ 1 h 2132"/>
                  <a:gd name="T36" fmla="*/ 1 w 2117"/>
                  <a:gd name="T37" fmla="*/ 1 h 2132"/>
                  <a:gd name="T38" fmla="*/ 1 w 2117"/>
                  <a:gd name="T39" fmla="*/ 1 h 2132"/>
                  <a:gd name="T40" fmla="*/ 1 w 2117"/>
                  <a:gd name="T41" fmla="*/ 1 h 2132"/>
                  <a:gd name="T42" fmla="*/ 1 w 2117"/>
                  <a:gd name="T43" fmla="*/ 1 h 2132"/>
                  <a:gd name="T44" fmla="*/ 1 w 2117"/>
                  <a:gd name="T45" fmla="*/ 1 h 2132"/>
                  <a:gd name="T46" fmla="*/ 1 w 2117"/>
                  <a:gd name="T47" fmla="*/ 1 h 2132"/>
                  <a:gd name="T48" fmla="*/ 1 w 2117"/>
                  <a:gd name="T49" fmla="*/ 1 h 2132"/>
                  <a:gd name="T50" fmla="*/ 1 w 2117"/>
                  <a:gd name="T51" fmla="*/ 1 h 2132"/>
                  <a:gd name="T52" fmla="*/ 1 w 2117"/>
                  <a:gd name="T53" fmla="*/ 1 h 2132"/>
                  <a:gd name="T54" fmla="*/ 1 w 2117"/>
                  <a:gd name="T55" fmla="*/ 1 h 2132"/>
                  <a:gd name="T56" fmla="*/ 1 w 2117"/>
                  <a:gd name="T57" fmla="*/ 1 h 2132"/>
                  <a:gd name="T58" fmla="*/ 1 w 2117"/>
                  <a:gd name="T59" fmla="*/ 1 h 2132"/>
                  <a:gd name="T60" fmla="*/ 1 w 2117"/>
                  <a:gd name="T61" fmla="*/ 1 h 2132"/>
                  <a:gd name="T62" fmla="*/ 1 w 2117"/>
                  <a:gd name="T63" fmla="*/ 1 h 2132"/>
                  <a:gd name="T64" fmla="*/ 1 w 2117"/>
                  <a:gd name="T65" fmla="*/ 1 h 2132"/>
                  <a:gd name="T66" fmla="*/ 1 w 2117"/>
                  <a:gd name="T67" fmla="*/ 1 h 2132"/>
                  <a:gd name="T68" fmla="*/ 1 w 2117"/>
                  <a:gd name="T69" fmla="*/ 1 h 2132"/>
                  <a:gd name="T70" fmla="*/ 1 w 2117"/>
                  <a:gd name="T71" fmla="*/ 1 h 2132"/>
                  <a:gd name="T72" fmla="*/ 1 w 2117"/>
                  <a:gd name="T73" fmla="*/ 1 h 2132"/>
                  <a:gd name="T74" fmla="*/ 1 w 2117"/>
                  <a:gd name="T75" fmla="*/ 1 h 2132"/>
                  <a:gd name="T76" fmla="*/ 1 w 2117"/>
                  <a:gd name="T77" fmla="*/ 1 h 2132"/>
                  <a:gd name="T78" fmla="*/ 1 w 2117"/>
                  <a:gd name="T79" fmla="*/ 1 h 2132"/>
                  <a:gd name="T80" fmla="*/ 1 w 2117"/>
                  <a:gd name="T81" fmla="*/ 1 h 2132"/>
                  <a:gd name="T82" fmla="*/ 1 w 2117"/>
                  <a:gd name="T83" fmla="*/ 1 h 2132"/>
                  <a:gd name="T84" fmla="*/ 1 w 2117"/>
                  <a:gd name="T85" fmla="*/ 1 h 2132"/>
                  <a:gd name="T86" fmla="*/ 1 w 2117"/>
                  <a:gd name="T87" fmla="*/ 1 h 2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17" h="2132">
                    <a:moveTo>
                      <a:pt x="2076" y="1357"/>
                    </a:moveTo>
                    <a:lnTo>
                      <a:pt x="2076" y="1357"/>
                    </a:lnTo>
                    <a:lnTo>
                      <a:pt x="2059" y="1408"/>
                    </a:lnTo>
                    <a:lnTo>
                      <a:pt x="2040" y="1459"/>
                    </a:lnTo>
                    <a:lnTo>
                      <a:pt x="2020" y="1510"/>
                    </a:lnTo>
                    <a:lnTo>
                      <a:pt x="1996" y="1558"/>
                    </a:lnTo>
                    <a:lnTo>
                      <a:pt x="1971" y="1604"/>
                    </a:lnTo>
                    <a:lnTo>
                      <a:pt x="1944" y="1648"/>
                    </a:lnTo>
                    <a:lnTo>
                      <a:pt x="1913" y="1692"/>
                    </a:lnTo>
                    <a:lnTo>
                      <a:pt x="1882" y="1733"/>
                    </a:lnTo>
                    <a:lnTo>
                      <a:pt x="1848" y="1773"/>
                    </a:lnTo>
                    <a:lnTo>
                      <a:pt x="1813" y="1811"/>
                    </a:lnTo>
                    <a:lnTo>
                      <a:pt x="1777" y="1846"/>
                    </a:lnTo>
                    <a:lnTo>
                      <a:pt x="1738" y="1880"/>
                    </a:lnTo>
                    <a:lnTo>
                      <a:pt x="1699" y="1913"/>
                    </a:lnTo>
                    <a:lnTo>
                      <a:pt x="1656" y="1943"/>
                    </a:lnTo>
                    <a:lnTo>
                      <a:pt x="1614" y="1970"/>
                    </a:lnTo>
                    <a:lnTo>
                      <a:pt x="1570" y="1998"/>
                    </a:lnTo>
                    <a:lnTo>
                      <a:pt x="1526" y="2021"/>
                    </a:lnTo>
                    <a:lnTo>
                      <a:pt x="1480" y="2042"/>
                    </a:lnTo>
                    <a:lnTo>
                      <a:pt x="1432" y="2062"/>
                    </a:lnTo>
                    <a:lnTo>
                      <a:pt x="1385" y="2079"/>
                    </a:lnTo>
                    <a:lnTo>
                      <a:pt x="1335" y="2094"/>
                    </a:lnTo>
                    <a:lnTo>
                      <a:pt x="1286" y="2106"/>
                    </a:lnTo>
                    <a:lnTo>
                      <a:pt x="1235" y="2117"/>
                    </a:lnTo>
                    <a:lnTo>
                      <a:pt x="1184" y="2125"/>
                    </a:lnTo>
                    <a:lnTo>
                      <a:pt x="1133" y="2130"/>
                    </a:lnTo>
                    <a:lnTo>
                      <a:pt x="1080" y="2132"/>
                    </a:lnTo>
                    <a:lnTo>
                      <a:pt x="1030" y="2132"/>
                    </a:lnTo>
                    <a:lnTo>
                      <a:pt x="977" y="2130"/>
                    </a:lnTo>
                    <a:lnTo>
                      <a:pt x="924" y="2125"/>
                    </a:lnTo>
                    <a:lnTo>
                      <a:pt x="872" y="2117"/>
                    </a:lnTo>
                    <a:lnTo>
                      <a:pt x="819" y="2105"/>
                    </a:lnTo>
                    <a:lnTo>
                      <a:pt x="766" y="2091"/>
                    </a:lnTo>
                    <a:lnTo>
                      <a:pt x="714" y="2076"/>
                    </a:lnTo>
                    <a:lnTo>
                      <a:pt x="663" y="2057"/>
                    </a:lnTo>
                    <a:lnTo>
                      <a:pt x="613" y="2035"/>
                    </a:lnTo>
                    <a:lnTo>
                      <a:pt x="566" y="2013"/>
                    </a:lnTo>
                    <a:lnTo>
                      <a:pt x="520" y="1987"/>
                    </a:lnTo>
                    <a:lnTo>
                      <a:pt x="476" y="1959"/>
                    </a:lnTo>
                    <a:lnTo>
                      <a:pt x="433" y="1930"/>
                    </a:lnTo>
                    <a:lnTo>
                      <a:pt x="392" y="1897"/>
                    </a:lnTo>
                    <a:lnTo>
                      <a:pt x="353" y="1865"/>
                    </a:lnTo>
                    <a:lnTo>
                      <a:pt x="316" y="1829"/>
                    </a:lnTo>
                    <a:lnTo>
                      <a:pt x="280" y="1792"/>
                    </a:lnTo>
                    <a:lnTo>
                      <a:pt x="246" y="1755"/>
                    </a:lnTo>
                    <a:lnTo>
                      <a:pt x="216" y="1714"/>
                    </a:lnTo>
                    <a:lnTo>
                      <a:pt x="185" y="1673"/>
                    </a:lnTo>
                    <a:lnTo>
                      <a:pt x="158" y="1631"/>
                    </a:lnTo>
                    <a:lnTo>
                      <a:pt x="133" y="1587"/>
                    </a:lnTo>
                    <a:lnTo>
                      <a:pt x="109" y="1541"/>
                    </a:lnTo>
                    <a:lnTo>
                      <a:pt x="87" y="1495"/>
                    </a:lnTo>
                    <a:lnTo>
                      <a:pt x="68" y="1447"/>
                    </a:lnTo>
                    <a:lnTo>
                      <a:pt x="51" y="1398"/>
                    </a:lnTo>
                    <a:lnTo>
                      <a:pt x="37" y="1350"/>
                    </a:lnTo>
                    <a:lnTo>
                      <a:pt x="24" y="1299"/>
                    </a:lnTo>
                    <a:lnTo>
                      <a:pt x="15" y="1248"/>
                    </a:lnTo>
                    <a:lnTo>
                      <a:pt x="7" y="1198"/>
                    </a:lnTo>
                    <a:lnTo>
                      <a:pt x="2" y="1147"/>
                    </a:lnTo>
                    <a:lnTo>
                      <a:pt x="0" y="1094"/>
                    </a:lnTo>
                    <a:lnTo>
                      <a:pt x="0" y="1041"/>
                    </a:lnTo>
                    <a:lnTo>
                      <a:pt x="3" y="989"/>
                    </a:lnTo>
                    <a:lnTo>
                      <a:pt x="8" y="936"/>
                    </a:lnTo>
                    <a:lnTo>
                      <a:pt x="17" y="882"/>
                    </a:lnTo>
                    <a:lnTo>
                      <a:pt x="27" y="829"/>
                    </a:lnTo>
                    <a:lnTo>
                      <a:pt x="41" y="776"/>
                    </a:lnTo>
                    <a:lnTo>
                      <a:pt x="58" y="724"/>
                    </a:lnTo>
                    <a:lnTo>
                      <a:pt x="76" y="673"/>
                    </a:lnTo>
                    <a:lnTo>
                      <a:pt x="97" y="623"/>
                    </a:lnTo>
                    <a:lnTo>
                      <a:pt x="121" y="574"/>
                    </a:lnTo>
                    <a:lnTo>
                      <a:pt x="146" y="528"/>
                    </a:lnTo>
                    <a:lnTo>
                      <a:pt x="173" y="484"/>
                    </a:lnTo>
                    <a:lnTo>
                      <a:pt x="204" y="440"/>
                    </a:lnTo>
                    <a:lnTo>
                      <a:pt x="234" y="399"/>
                    </a:lnTo>
                    <a:lnTo>
                      <a:pt x="268" y="360"/>
                    </a:lnTo>
                    <a:lnTo>
                      <a:pt x="304" y="321"/>
                    </a:lnTo>
                    <a:lnTo>
                      <a:pt x="340" y="285"/>
                    </a:lnTo>
                    <a:lnTo>
                      <a:pt x="379" y="251"/>
                    </a:lnTo>
                    <a:lnTo>
                      <a:pt x="418" y="219"/>
                    </a:lnTo>
                    <a:lnTo>
                      <a:pt x="460" y="190"/>
                    </a:lnTo>
                    <a:lnTo>
                      <a:pt x="503" y="161"/>
                    </a:lnTo>
                    <a:lnTo>
                      <a:pt x="547" y="136"/>
                    </a:lnTo>
                    <a:lnTo>
                      <a:pt x="591" y="112"/>
                    </a:lnTo>
                    <a:lnTo>
                      <a:pt x="637" y="90"/>
                    </a:lnTo>
                    <a:lnTo>
                      <a:pt x="685" y="70"/>
                    </a:lnTo>
                    <a:lnTo>
                      <a:pt x="732" y="53"/>
                    </a:lnTo>
                    <a:lnTo>
                      <a:pt x="781" y="39"/>
                    </a:lnTo>
                    <a:lnTo>
                      <a:pt x="831" y="25"/>
                    </a:lnTo>
                    <a:lnTo>
                      <a:pt x="882" y="15"/>
                    </a:lnTo>
                    <a:lnTo>
                      <a:pt x="933" y="8"/>
                    </a:lnTo>
                    <a:lnTo>
                      <a:pt x="984" y="3"/>
                    </a:lnTo>
                    <a:lnTo>
                      <a:pt x="1036" y="0"/>
                    </a:lnTo>
                    <a:lnTo>
                      <a:pt x="1087" y="0"/>
                    </a:lnTo>
                    <a:lnTo>
                      <a:pt x="1140" y="3"/>
                    </a:lnTo>
                    <a:lnTo>
                      <a:pt x="1193" y="8"/>
                    </a:lnTo>
                    <a:lnTo>
                      <a:pt x="1245" y="15"/>
                    </a:lnTo>
                    <a:lnTo>
                      <a:pt x="1298" y="27"/>
                    </a:lnTo>
                    <a:lnTo>
                      <a:pt x="1351" y="41"/>
                    </a:lnTo>
                    <a:lnTo>
                      <a:pt x="1403" y="56"/>
                    </a:lnTo>
                    <a:lnTo>
                      <a:pt x="1454" y="75"/>
                    </a:lnTo>
                    <a:lnTo>
                      <a:pt x="1504" y="97"/>
                    </a:lnTo>
                    <a:lnTo>
                      <a:pt x="1551" y="119"/>
                    </a:lnTo>
                    <a:lnTo>
                      <a:pt x="1597" y="144"/>
                    </a:lnTo>
                    <a:lnTo>
                      <a:pt x="1641" y="173"/>
                    </a:lnTo>
                    <a:lnTo>
                      <a:pt x="1684" y="202"/>
                    </a:lnTo>
                    <a:lnTo>
                      <a:pt x="1724" y="234"/>
                    </a:lnTo>
                    <a:lnTo>
                      <a:pt x="1763" y="267"/>
                    </a:lnTo>
                    <a:lnTo>
                      <a:pt x="1801" y="302"/>
                    </a:lnTo>
                    <a:lnTo>
                      <a:pt x="1836" y="340"/>
                    </a:lnTo>
                    <a:lnTo>
                      <a:pt x="1870" y="377"/>
                    </a:lnTo>
                    <a:lnTo>
                      <a:pt x="1901" y="418"/>
                    </a:lnTo>
                    <a:lnTo>
                      <a:pt x="1932" y="459"/>
                    </a:lnTo>
                    <a:lnTo>
                      <a:pt x="1959" y="503"/>
                    </a:lnTo>
                    <a:lnTo>
                      <a:pt x="1984" y="547"/>
                    </a:lnTo>
                    <a:lnTo>
                      <a:pt x="2008" y="591"/>
                    </a:lnTo>
                    <a:lnTo>
                      <a:pt x="2030" y="637"/>
                    </a:lnTo>
                    <a:lnTo>
                      <a:pt x="2049" y="684"/>
                    </a:lnTo>
                    <a:lnTo>
                      <a:pt x="2066" y="734"/>
                    </a:lnTo>
                    <a:lnTo>
                      <a:pt x="2079" y="783"/>
                    </a:lnTo>
                    <a:lnTo>
                      <a:pt x="2093" y="832"/>
                    </a:lnTo>
                    <a:lnTo>
                      <a:pt x="2102" y="883"/>
                    </a:lnTo>
                    <a:lnTo>
                      <a:pt x="2110" y="934"/>
                    </a:lnTo>
                    <a:lnTo>
                      <a:pt x="2115" y="987"/>
                    </a:lnTo>
                    <a:lnTo>
                      <a:pt x="2117" y="1038"/>
                    </a:lnTo>
                    <a:lnTo>
                      <a:pt x="2117" y="1090"/>
                    </a:lnTo>
                    <a:lnTo>
                      <a:pt x="2113" y="1143"/>
                    </a:lnTo>
                    <a:lnTo>
                      <a:pt x="2108" y="1198"/>
                    </a:lnTo>
                    <a:lnTo>
                      <a:pt x="2100" y="1250"/>
                    </a:lnTo>
                    <a:lnTo>
                      <a:pt x="2090" y="1303"/>
                    </a:lnTo>
                    <a:lnTo>
                      <a:pt x="2076" y="1357"/>
                    </a:lnTo>
                    <a:close/>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42" name="Freeform 677"/>
              <p:cNvSpPr/>
              <p:nvPr/>
            </p:nvSpPr>
            <p:spPr bwMode="auto">
              <a:xfrm>
                <a:off x="4867" y="2805"/>
                <a:ext cx="804" cy="663"/>
              </a:xfrm>
              <a:custGeom>
                <a:avLst/>
                <a:gdLst>
                  <a:gd name="T0" fmla="*/ 0 w 1609"/>
                  <a:gd name="T1" fmla="*/ 1 h 1326"/>
                  <a:gd name="T2" fmla="*/ 0 w 1609"/>
                  <a:gd name="T3" fmla="*/ 1 h 1326"/>
                  <a:gd name="T4" fmla="*/ 0 w 1609"/>
                  <a:gd name="T5" fmla="*/ 1 h 1326"/>
                  <a:gd name="T6" fmla="*/ 0 w 1609"/>
                  <a:gd name="T7" fmla="*/ 1 h 1326"/>
                  <a:gd name="T8" fmla="*/ 0 w 1609"/>
                  <a:gd name="T9" fmla="*/ 1 h 1326"/>
                  <a:gd name="T10" fmla="*/ 0 w 1609"/>
                  <a:gd name="T11" fmla="*/ 1 h 1326"/>
                  <a:gd name="T12" fmla="*/ 0 w 1609"/>
                  <a:gd name="T13" fmla="*/ 1 h 1326"/>
                  <a:gd name="T14" fmla="*/ 0 w 1609"/>
                  <a:gd name="T15" fmla="*/ 1 h 1326"/>
                  <a:gd name="T16" fmla="*/ 0 w 1609"/>
                  <a:gd name="T17" fmla="*/ 1 h 1326"/>
                  <a:gd name="T18" fmla="*/ 0 w 1609"/>
                  <a:gd name="T19" fmla="*/ 1 h 1326"/>
                  <a:gd name="T20" fmla="*/ 0 w 1609"/>
                  <a:gd name="T21" fmla="*/ 1 h 1326"/>
                  <a:gd name="T22" fmla="*/ 0 w 1609"/>
                  <a:gd name="T23" fmla="*/ 1 h 1326"/>
                  <a:gd name="T24" fmla="*/ 0 w 1609"/>
                  <a:gd name="T25" fmla="*/ 1 h 1326"/>
                  <a:gd name="T26" fmla="*/ 0 w 1609"/>
                  <a:gd name="T27" fmla="*/ 1 h 1326"/>
                  <a:gd name="T28" fmla="*/ 0 w 1609"/>
                  <a:gd name="T29" fmla="*/ 1 h 1326"/>
                  <a:gd name="T30" fmla="*/ 0 w 1609"/>
                  <a:gd name="T31" fmla="*/ 1 h 1326"/>
                  <a:gd name="T32" fmla="*/ 0 w 1609"/>
                  <a:gd name="T33" fmla="*/ 1 h 1326"/>
                  <a:gd name="T34" fmla="*/ 0 w 1609"/>
                  <a:gd name="T35" fmla="*/ 1 h 1326"/>
                  <a:gd name="T36" fmla="*/ 0 w 1609"/>
                  <a:gd name="T37" fmla="*/ 1 h 1326"/>
                  <a:gd name="T38" fmla="*/ 0 w 1609"/>
                  <a:gd name="T39" fmla="*/ 1 h 1326"/>
                  <a:gd name="T40" fmla="*/ 0 w 1609"/>
                  <a:gd name="T41" fmla="*/ 1 h 1326"/>
                  <a:gd name="T42" fmla="*/ 0 w 1609"/>
                  <a:gd name="T43" fmla="*/ 1 h 1326"/>
                  <a:gd name="T44" fmla="*/ 0 w 1609"/>
                  <a:gd name="T45" fmla="*/ 1 h 1326"/>
                  <a:gd name="T46" fmla="*/ 0 w 1609"/>
                  <a:gd name="T47" fmla="*/ 1 h 1326"/>
                  <a:gd name="T48" fmla="*/ 0 w 1609"/>
                  <a:gd name="T49" fmla="*/ 1 h 1326"/>
                  <a:gd name="T50" fmla="*/ 0 w 1609"/>
                  <a:gd name="T51" fmla="*/ 1 h 1326"/>
                  <a:gd name="T52" fmla="*/ 0 w 1609"/>
                  <a:gd name="T53" fmla="*/ 1 h 1326"/>
                  <a:gd name="T54" fmla="*/ 0 w 1609"/>
                  <a:gd name="T55" fmla="*/ 1 h 1326"/>
                  <a:gd name="T56" fmla="*/ 0 w 1609"/>
                  <a:gd name="T57" fmla="*/ 1 h 1326"/>
                  <a:gd name="T58" fmla="*/ 0 w 1609"/>
                  <a:gd name="T59" fmla="*/ 0 h 1326"/>
                  <a:gd name="T60" fmla="*/ 0 w 1609"/>
                  <a:gd name="T61" fmla="*/ 0 h 1326"/>
                  <a:gd name="T62" fmla="*/ 0 w 1609"/>
                  <a:gd name="T63" fmla="*/ 0 h 1326"/>
                  <a:gd name="T64" fmla="*/ 0 w 1609"/>
                  <a:gd name="T65" fmla="*/ 1 h 1326"/>
                  <a:gd name="T66" fmla="*/ 0 w 1609"/>
                  <a:gd name="T67" fmla="*/ 1 h 1326"/>
                  <a:gd name="T68" fmla="*/ 0 w 1609"/>
                  <a:gd name="T69" fmla="*/ 1 h 1326"/>
                  <a:gd name="T70" fmla="*/ 0 w 1609"/>
                  <a:gd name="T71" fmla="*/ 1 h 1326"/>
                  <a:gd name="T72" fmla="*/ 0 w 1609"/>
                  <a:gd name="T73" fmla="*/ 1 h 1326"/>
                  <a:gd name="T74" fmla="*/ 0 w 1609"/>
                  <a:gd name="T75" fmla="*/ 1 h 1326"/>
                  <a:gd name="T76" fmla="*/ 0 w 1609"/>
                  <a:gd name="T77" fmla="*/ 1 h 13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9" h="1326">
                    <a:moveTo>
                      <a:pt x="0" y="1326"/>
                    </a:moveTo>
                    <a:lnTo>
                      <a:pt x="0" y="1326"/>
                    </a:lnTo>
                    <a:lnTo>
                      <a:pt x="26" y="1243"/>
                    </a:lnTo>
                    <a:lnTo>
                      <a:pt x="53" y="1162"/>
                    </a:lnTo>
                    <a:lnTo>
                      <a:pt x="83" y="1082"/>
                    </a:lnTo>
                    <a:lnTo>
                      <a:pt x="116" y="1005"/>
                    </a:lnTo>
                    <a:lnTo>
                      <a:pt x="151" y="931"/>
                    </a:lnTo>
                    <a:lnTo>
                      <a:pt x="189" y="858"/>
                    </a:lnTo>
                    <a:lnTo>
                      <a:pt x="228" y="786"/>
                    </a:lnTo>
                    <a:lnTo>
                      <a:pt x="269" y="718"/>
                    </a:lnTo>
                    <a:lnTo>
                      <a:pt x="311" y="654"/>
                    </a:lnTo>
                    <a:lnTo>
                      <a:pt x="357" y="591"/>
                    </a:lnTo>
                    <a:lnTo>
                      <a:pt x="403" y="531"/>
                    </a:lnTo>
                    <a:lnTo>
                      <a:pt x="452" y="474"/>
                    </a:lnTo>
                    <a:lnTo>
                      <a:pt x="501" y="419"/>
                    </a:lnTo>
                    <a:lnTo>
                      <a:pt x="552" y="367"/>
                    </a:lnTo>
                    <a:lnTo>
                      <a:pt x="605" y="319"/>
                    </a:lnTo>
                    <a:lnTo>
                      <a:pt x="658" y="273"/>
                    </a:lnTo>
                    <a:lnTo>
                      <a:pt x="714" y="231"/>
                    </a:lnTo>
                    <a:lnTo>
                      <a:pt x="768" y="192"/>
                    </a:lnTo>
                    <a:lnTo>
                      <a:pt x="826" y="156"/>
                    </a:lnTo>
                    <a:lnTo>
                      <a:pt x="884" y="124"/>
                    </a:lnTo>
                    <a:lnTo>
                      <a:pt x="941" y="97"/>
                    </a:lnTo>
                    <a:lnTo>
                      <a:pt x="1001" y="71"/>
                    </a:lnTo>
                    <a:lnTo>
                      <a:pt x="1060" y="49"/>
                    </a:lnTo>
                    <a:lnTo>
                      <a:pt x="1120" y="32"/>
                    </a:lnTo>
                    <a:lnTo>
                      <a:pt x="1181" y="17"/>
                    </a:lnTo>
                    <a:lnTo>
                      <a:pt x="1242" y="8"/>
                    </a:lnTo>
                    <a:lnTo>
                      <a:pt x="1303" y="1"/>
                    </a:lnTo>
                    <a:lnTo>
                      <a:pt x="1334" y="0"/>
                    </a:lnTo>
                    <a:lnTo>
                      <a:pt x="1364" y="0"/>
                    </a:lnTo>
                    <a:lnTo>
                      <a:pt x="1395" y="0"/>
                    </a:lnTo>
                    <a:lnTo>
                      <a:pt x="1425" y="1"/>
                    </a:lnTo>
                    <a:lnTo>
                      <a:pt x="1456" y="5"/>
                    </a:lnTo>
                    <a:lnTo>
                      <a:pt x="1487" y="8"/>
                    </a:lnTo>
                    <a:lnTo>
                      <a:pt x="1517" y="13"/>
                    </a:lnTo>
                    <a:lnTo>
                      <a:pt x="1548" y="18"/>
                    </a:lnTo>
                    <a:lnTo>
                      <a:pt x="1578" y="25"/>
                    </a:lnTo>
                    <a:lnTo>
                      <a:pt x="1609" y="34"/>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43" name="Freeform 678"/>
              <p:cNvSpPr/>
              <p:nvPr/>
            </p:nvSpPr>
            <p:spPr bwMode="auto">
              <a:xfrm>
                <a:off x="5277" y="2707"/>
                <a:ext cx="408" cy="964"/>
              </a:xfrm>
              <a:custGeom>
                <a:avLst/>
                <a:gdLst>
                  <a:gd name="T0" fmla="*/ 0 w 817"/>
                  <a:gd name="T1" fmla="*/ 1 h 1928"/>
                  <a:gd name="T2" fmla="*/ 0 w 817"/>
                  <a:gd name="T3" fmla="*/ 1 h 1928"/>
                  <a:gd name="T4" fmla="*/ 0 w 817"/>
                  <a:gd name="T5" fmla="*/ 1 h 1928"/>
                  <a:gd name="T6" fmla="*/ 0 w 817"/>
                  <a:gd name="T7" fmla="*/ 1 h 1928"/>
                  <a:gd name="T8" fmla="*/ 0 w 817"/>
                  <a:gd name="T9" fmla="*/ 1 h 1928"/>
                  <a:gd name="T10" fmla="*/ 0 w 817"/>
                  <a:gd name="T11" fmla="*/ 1 h 1928"/>
                  <a:gd name="T12" fmla="*/ 0 w 817"/>
                  <a:gd name="T13" fmla="*/ 1 h 1928"/>
                  <a:gd name="T14" fmla="*/ 0 w 817"/>
                  <a:gd name="T15" fmla="*/ 1 h 1928"/>
                  <a:gd name="T16" fmla="*/ 0 w 817"/>
                  <a:gd name="T17" fmla="*/ 1 h 1928"/>
                  <a:gd name="T18" fmla="*/ 0 w 817"/>
                  <a:gd name="T19" fmla="*/ 1 h 1928"/>
                  <a:gd name="T20" fmla="*/ 0 w 817"/>
                  <a:gd name="T21" fmla="*/ 1 h 1928"/>
                  <a:gd name="T22" fmla="*/ 0 w 817"/>
                  <a:gd name="T23" fmla="*/ 1 h 1928"/>
                  <a:gd name="T24" fmla="*/ 0 w 817"/>
                  <a:gd name="T25" fmla="*/ 1 h 1928"/>
                  <a:gd name="T26" fmla="*/ 0 w 817"/>
                  <a:gd name="T27" fmla="*/ 1 h 1928"/>
                  <a:gd name="T28" fmla="*/ 0 w 817"/>
                  <a:gd name="T29" fmla="*/ 1 h 1928"/>
                  <a:gd name="T30" fmla="*/ 0 w 817"/>
                  <a:gd name="T31" fmla="*/ 1 h 1928"/>
                  <a:gd name="T32" fmla="*/ 0 w 817"/>
                  <a:gd name="T33" fmla="*/ 1 h 1928"/>
                  <a:gd name="T34" fmla="*/ 0 w 817"/>
                  <a:gd name="T35" fmla="*/ 1 h 1928"/>
                  <a:gd name="T36" fmla="*/ 0 w 817"/>
                  <a:gd name="T37" fmla="*/ 1 h 1928"/>
                  <a:gd name="T38" fmla="*/ 0 w 817"/>
                  <a:gd name="T39" fmla="*/ 1 h 1928"/>
                  <a:gd name="T40" fmla="*/ 0 w 817"/>
                  <a:gd name="T41" fmla="*/ 1 h 1928"/>
                  <a:gd name="T42" fmla="*/ 0 w 817"/>
                  <a:gd name="T43" fmla="*/ 1 h 1928"/>
                  <a:gd name="T44" fmla="*/ 0 w 817"/>
                  <a:gd name="T45" fmla="*/ 1 h 1928"/>
                  <a:gd name="T46" fmla="*/ 0 w 817"/>
                  <a:gd name="T47" fmla="*/ 1 h 1928"/>
                  <a:gd name="T48" fmla="*/ 0 w 817"/>
                  <a:gd name="T49" fmla="*/ 1 h 1928"/>
                  <a:gd name="T50" fmla="*/ 0 w 817"/>
                  <a:gd name="T51" fmla="*/ 1 h 1928"/>
                  <a:gd name="T52" fmla="*/ 0 w 817"/>
                  <a:gd name="T53" fmla="*/ 1 h 1928"/>
                  <a:gd name="T54" fmla="*/ 0 w 817"/>
                  <a:gd name="T55" fmla="*/ 1 h 1928"/>
                  <a:gd name="T56" fmla="*/ 0 w 817"/>
                  <a:gd name="T57" fmla="*/ 1 h 1928"/>
                  <a:gd name="T58" fmla="*/ 0 w 817"/>
                  <a:gd name="T59" fmla="*/ 1 h 1928"/>
                  <a:gd name="T60" fmla="*/ 0 w 817"/>
                  <a:gd name="T61" fmla="*/ 1 h 1928"/>
                  <a:gd name="T62" fmla="*/ 0 w 817"/>
                  <a:gd name="T63" fmla="*/ 1 h 1928"/>
                  <a:gd name="T64" fmla="*/ 0 w 817"/>
                  <a:gd name="T65" fmla="*/ 1 h 1928"/>
                  <a:gd name="T66" fmla="*/ 0 w 817"/>
                  <a:gd name="T67" fmla="*/ 1 h 1928"/>
                  <a:gd name="T68" fmla="*/ 0 w 817"/>
                  <a:gd name="T69" fmla="*/ 1 h 1928"/>
                  <a:gd name="T70" fmla="*/ 0 w 817"/>
                  <a:gd name="T71" fmla="*/ 1 h 1928"/>
                  <a:gd name="T72" fmla="*/ 0 w 817"/>
                  <a:gd name="T73" fmla="*/ 0 h 1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7" h="1928">
                    <a:moveTo>
                      <a:pt x="730" y="1928"/>
                    </a:moveTo>
                    <a:lnTo>
                      <a:pt x="730" y="1928"/>
                    </a:lnTo>
                    <a:lnTo>
                      <a:pt x="752" y="1845"/>
                    </a:lnTo>
                    <a:lnTo>
                      <a:pt x="771" y="1762"/>
                    </a:lnTo>
                    <a:lnTo>
                      <a:pt x="786" y="1680"/>
                    </a:lnTo>
                    <a:lnTo>
                      <a:pt x="800" y="1599"/>
                    </a:lnTo>
                    <a:lnTo>
                      <a:pt x="808" y="1517"/>
                    </a:lnTo>
                    <a:lnTo>
                      <a:pt x="813" y="1436"/>
                    </a:lnTo>
                    <a:lnTo>
                      <a:pt x="817" y="1358"/>
                    </a:lnTo>
                    <a:lnTo>
                      <a:pt x="815" y="1278"/>
                    </a:lnTo>
                    <a:lnTo>
                      <a:pt x="812" y="1201"/>
                    </a:lnTo>
                    <a:lnTo>
                      <a:pt x="805" y="1125"/>
                    </a:lnTo>
                    <a:lnTo>
                      <a:pt x="796" y="1050"/>
                    </a:lnTo>
                    <a:lnTo>
                      <a:pt x="783" y="977"/>
                    </a:lnTo>
                    <a:lnTo>
                      <a:pt x="768" y="906"/>
                    </a:lnTo>
                    <a:lnTo>
                      <a:pt x="751" y="836"/>
                    </a:lnTo>
                    <a:lnTo>
                      <a:pt x="729" y="767"/>
                    </a:lnTo>
                    <a:lnTo>
                      <a:pt x="706" y="702"/>
                    </a:lnTo>
                    <a:lnTo>
                      <a:pt x="679" y="637"/>
                    </a:lnTo>
                    <a:lnTo>
                      <a:pt x="650" y="575"/>
                    </a:lnTo>
                    <a:lnTo>
                      <a:pt x="620" y="515"/>
                    </a:lnTo>
                    <a:lnTo>
                      <a:pt x="586" y="457"/>
                    </a:lnTo>
                    <a:lnTo>
                      <a:pt x="548" y="403"/>
                    </a:lnTo>
                    <a:lnTo>
                      <a:pt x="511" y="352"/>
                    </a:lnTo>
                    <a:lnTo>
                      <a:pt x="469" y="301"/>
                    </a:lnTo>
                    <a:lnTo>
                      <a:pt x="426" y="255"/>
                    </a:lnTo>
                    <a:lnTo>
                      <a:pt x="380" y="211"/>
                    </a:lnTo>
                    <a:lnTo>
                      <a:pt x="333" y="172"/>
                    </a:lnTo>
                    <a:lnTo>
                      <a:pt x="282" y="135"/>
                    </a:lnTo>
                    <a:lnTo>
                      <a:pt x="229" y="101"/>
                    </a:lnTo>
                    <a:lnTo>
                      <a:pt x="175" y="70"/>
                    </a:lnTo>
                    <a:lnTo>
                      <a:pt x="147" y="56"/>
                    </a:lnTo>
                    <a:lnTo>
                      <a:pt x="119" y="43"/>
                    </a:lnTo>
                    <a:lnTo>
                      <a:pt x="90" y="31"/>
                    </a:lnTo>
                    <a:lnTo>
                      <a:pt x="61" y="19"/>
                    </a:lnTo>
                    <a:lnTo>
                      <a:pt x="30" y="9"/>
                    </a:lnTo>
                    <a:lnTo>
                      <a:pt x="0" y="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grpSp>
        <p:cxnSp>
          <p:nvCxnSpPr>
            <p:cNvPr id="28" name="直接连接符 27"/>
            <p:cNvCxnSpPr/>
            <p:nvPr/>
          </p:nvCxnSpPr>
          <p:spPr>
            <a:xfrm flipV="1">
              <a:off x="6362700" y="5562073"/>
              <a:ext cx="3751263" cy="2115"/>
            </a:xfrm>
            <a:prstGeom prst="line">
              <a:avLst/>
            </a:prstGeom>
            <a:noFill/>
            <a:ln w="9525" cap="flat" cmpd="sng" algn="ctr">
              <a:solidFill>
                <a:srgbClr val="2A0F0E"/>
              </a:solidFill>
              <a:prstDash val="dash"/>
            </a:ln>
            <a:effectLst/>
          </p:spPr>
        </p:cxnSp>
        <p:sp>
          <p:nvSpPr>
            <p:cNvPr id="30" name="文本框 108"/>
            <p:cNvSpPr txBox="1">
              <a:spLocks noChangeArrowheads="1"/>
            </p:cNvSpPr>
            <p:nvPr/>
          </p:nvSpPr>
          <p:spPr bwMode="auto">
            <a:xfrm>
              <a:off x="7364413" y="4348163"/>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rPr>
                <a:t>标题文字内容</a:t>
              </a:r>
              <a:endPar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endParaRPr>
            </a:p>
          </p:txBody>
        </p:sp>
        <p:sp>
          <p:nvSpPr>
            <p:cNvPr id="31" name="文本框 109"/>
            <p:cNvSpPr txBox="1">
              <a:spLocks noChangeArrowheads="1"/>
            </p:cNvSpPr>
            <p:nvPr/>
          </p:nvSpPr>
          <p:spPr bwMode="auto">
            <a:xfrm>
              <a:off x="7461249" y="4579938"/>
              <a:ext cx="22510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44" name="组合 43"/>
          <p:cNvGrpSpPr/>
          <p:nvPr/>
        </p:nvGrpSpPr>
        <p:grpSpPr bwMode="auto">
          <a:xfrm>
            <a:off x="1019894" y="3405162"/>
            <a:ext cx="2813050" cy="966788"/>
            <a:chOff x="1249363" y="4348163"/>
            <a:chExt cx="3749675" cy="1289050"/>
          </a:xfrm>
        </p:grpSpPr>
        <p:sp>
          <p:nvSpPr>
            <p:cNvPr id="45" name="椭圆 44"/>
            <p:cNvSpPr/>
            <p:nvPr/>
          </p:nvSpPr>
          <p:spPr>
            <a:xfrm>
              <a:off x="1488480" y="4515380"/>
              <a:ext cx="791410" cy="791633"/>
            </a:xfrm>
            <a:prstGeom prst="ellipse">
              <a:avLst/>
            </a:prstGeom>
            <a:solidFill>
              <a:srgbClr val="2A0F0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454545"/>
                </a:solidFill>
                <a:effectLst/>
                <a:uLnTx/>
                <a:uFillTx/>
                <a:latin typeface="造字工房尚雅体演示版常规体" pitchFamily="50" charset="-122"/>
                <a:ea typeface="造字工房尚雅体演示版常规体" pitchFamily="50" charset="-122"/>
              </a:endParaRPr>
            </a:p>
          </p:txBody>
        </p:sp>
        <p:grpSp>
          <p:nvGrpSpPr>
            <p:cNvPr id="46" name="Group 666"/>
            <p:cNvGrpSpPr/>
            <p:nvPr/>
          </p:nvGrpSpPr>
          <p:grpSpPr bwMode="auto">
            <a:xfrm>
              <a:off x="1703388" y="4730750"/>
              <a:ext cx="360362" cy="358775"/>
              <a:chOff x="4807" y="2702"/>
              <a:chExt cx="1062" cy="1067"/>
            </a:xfrm>
          </p:grpSpPr>
          <p:sp>
            <p:nvSpPr>
              <p:cNvPr id="50" name="Freeform 667"/>
              <p:cNvSpPr/>
              <p:nvPr/>
            </p:nvSpPr>
            <p:spPr bwMode="auto">
              <a:xfrm>
                <a:off x="5187" y="2703"/>
                <a:ext cx="520" cy="303"/>
              </a:xfrm>
              <a:custGeom>
                <a:avLst/>
                <a:gdLst>
                  <a:gd name="T0" fmla="*/ 1 w 1039"/>
                  <a:gd name="T1" fmla="*/ 1 h 606"/>
                  <a:gd name="T2" fmla="*/ 1 w 1039"/>
                  <a:gd name="T3" fmla="*/ 1 h 606"/>
                  <a:gd name="T4" fmla="*/ 1 w 1039"/>
                  <a:gd name="T5" fmla="*/ 1 h 606"/>
                  <a:gd name="T6" fmla="*/ 1 w 1039"/>
                  <a:gd name="T7" fmla="*/ 1 h 606"/>
                  <a:gd name="T8" fmla="*/ 1 w 1039"/>
                  <a:gd name="T9" fmla="*/ 1 h 606"/>
                  <a:gd name="T10" fmla="*/ 1 w 1039"/>
                  <a:gd name="T11" fmla="*/ 1 h 606"/>
                  <a:gd name="T12" fmla="*/ 1 w 1039"/>
                  <a:gd name="T13" fmla="*/ 1 h 606"/>
                  <a:gd name="T14" fmla="*/ 1 w 1039"/>
                  <a:gd name="T15" fmla="*/ 1 h 606"/>
                  <a:gd name="T16" fmla="*/ 1 w 1039"/>
                  <a:gd name="T17" fmla="*/ 1 h 606"/>
                  <a:gd name="T18" fmla="*/ 1 w 1039"/>
                  <a:gd name="T19" fmla="*/ 1 h 606"/>
                  <a:gd name="T20" fmla="*/ 1 w 1039"/>
                  <a:gd name="T21" fmla="*/ 1 h 606"/>
                  <a:gd name="T22" fmla="*/ 1 w 1039"/>
                  <a:gd name="T23" fmla="*/ 1 h 606"/>
                  <a:gd name="T24" fmla="*/ 1 w 1039"/>
                  <a:gd name="T25" fmla="*/ 1 h 606"/>
                  <a:gd name="T26" fmla="*/ 1 w 1039"/>
                  <a:gd name="T27" fmla="*/ 1 h 606"/>
                  <a:gd name="T28" fmla="*/ 1 w 1039"/>
                  <a:gd name="T29" fmla="*/ 1 h 606"/>
                  <a:gd name="T30" fmla="*/ 1 w 1039"/>
                  <a:gd name="T31" fmla="*/ 1 h 606"/>
                  <a:gd name="T32" fmla="*/ 1 w 1039"/>
                  <a:gd name="T33" fmla="*/ 1 h 606"/>
                  <a:gd name="T34" fmla="*/ 1 w 1039"/>
                  <a:gd name="T35" fmla="*/ 1 h 606"/>
                  <a:gd name="T36" fmla="*/ 1 w 1039"/>
                  <a:gd name="T37" fmla="*/ 1 h 606"/>
                  <a:gd name="T38" fmla="*/ 1 w 1039"/>
                  <a:gd name="T39" fmla="*/ 1 h 606"/>
                  <a:gd name="T40" fmla="*/ 0 w 1039"/>
                  <a:gd name="T41" fmla="*/ 1 h 606"/>
                  <a:gd name="T42" fmla="*/ 1 w 1039"/>
                  <a:gd name="T43" fmla="*/ 1 h 606"/>
                  <a:gd name="T44" fmla="*/ 1 w 1039"/>
                  <a:gd name="T45" fmla="*/ 1 h 606"/>
                  <a:gd name="T46" fmla="*/ 1 w 1039"/>
                  <a:gd name="T47" fmla="*/ 1 h 606"/>
                  <a:gd name="T48" fmla="*/ 1 w 1039"/>
                  <a:gd name="T49" fmla="*/ 1 h 606"/>
                  <a:gd name="T50" fmla="*/ 1 w 1039"/>
                  <a:gd name="T51" fmla="*/ 1 h 606"/>
                  <a:gd name="T52" fmla="*/ 1 w 1039"/>
                  <a:gd name="T53" fmla="*/ 1 h 606"/>
                  <a:gd name="T54" fmla="*/ 1 w 1039"/>
                  <a:gd name="T55" fmla="*/ 1 h 606"/>
                  <a:gd name="T56" fmla="*/ 1 w 1039"/>
                  <a:gd name="T57" fmla="*/ 1 h 606"/>
                  <a:gd name="T58" fmla="*/ 1 w 1039"/>
                  <a:gd name="T59" fmla="*/ 1 h 606"/>
                  <a:gd name="T60" fmla="*/ 1 w 1039"/>
                  <a:gd name="T61" fmla="*/ 0 h 606"/>
                  <a:gd name="T62" fmla="*/ 1 w 1039"/>
                  <a:gd name="T63" fmla="*/ 1 h 606"/>
                  <a:gd name="T64" fmla="*/ 1 w 1039"/>
                  <a:gd name="T65" fmla="*/ 1 h 606"/>
                  <a:gd name="T66" fmla="*/ 1 w 1039"/>
                  <a:gd name="T67" fmla="*/ 1 h 606"/>
                  <a:gd name="T68" fmla="*/ 1 w 1039"/>
                  <a:gd name="T69" fmla="*/ 1 h 606"/>
                  <a:gd name="T70" fmla="*/ 1 w 1039"/>
                  <a:gd name="T71" fmla="*/ 1 h 606"/>
                  <a:gd name="T72" fmla="*/ 1 w 1039"/>
                  <a:gd name="T73" fmla="*/ 1 h 606"/>
                  <a:gd name="T74" fmla="*/ 1 w 1039"/>
                  <a:gd name="T75" fmla="*/ 1 h 606"/>
                  <a:gd name="T76" fmla="*/ 1 w 1039"/>
                  <a:gd name="T77" fmla="*/ 1 h 606"/>
                  <a:gd name="T78" fmla="*/ 1 w 1039"/>
                  <a:gd name="T79" fmla="*/ 1 h 606"/>
                  <a:gd name="T80" fmla="*/ 1 w 1039"/>
                  <a:gd name="T81" fmla="*/ 1 h 606"/>
                  <a:gd name="T82" fmla="*/ 1 w 1039"/>
                  <a:gd name="T83" fmla="*/ 1 h 606"/>
                  <a:gd name="T84" fmla="*/ 1 w 1039"/>
                  <a:gd name="T85" fmla="*/ 1 h 606"/>
                  <a:gd name="T86" fmla="*/ 1 w 1039"/>
                  <a:gd name="T87" fmla="*/ 1 h 606"/>
                  <a:gd name="T88" fmla="*/ 1 w 1039"/>
                  <a:gd name="T89" fmla="*/ 1 h 6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39" h="606">
                    <a:moveTo>
                      <a:pt x="1034" y="450"/>
                    </a:moveTo>
                    <a:lnTo>
                      <a:pt x="1034" y="450"/>
                    </a:lnTo>
                    <a:lnTo>
                      <a:pt x="1029" y="464"/>
                    </a:lnTo>
                    <a:lnTo>
                      <a:pt x="1024" y="476"/>
                    </a:lnTo>
                    <a:lnTo>
                      <a:pt x="1016" y="489"/>
                    </a:lnTo>
                    <a:lnTo>
                      <a:pt x="1009" y="501"/>
                    </a:lnTo>
                    <a:lnTo>
                      <a:pt x="999" y="511"/>
                    </a:lnTo>
                    <a:lnTo>
                      <a:pt x="988" y="523"/>
                    </a:lnTo>
                    <a:lnTo>
                      <a:pt x="976" y="532"/>
                    </a:lnTo>
                    <a:lnTo>
                      <a:pt x="965" y="542"/>
                    </a:lnTo>
                    <a:lnTo>
                      <a:pt x="951" y="550"/>
                    </a:lnTo>
                    <a:lnTo>
                      <a:pt x="936" y="559"/>
                    </a:lnTo>
                    <a:lnTo>
                      <a:pt x="903" y="574"/>
                    </a:lnTo>
                    <a:lnTo>
                      <a:pt x="868" y="586"/>
                    </a:lnTo>
                    <a:lnTo>
                      <a:pt x="830" y="594"/>
                    </a:lnTo>
                    <a:lnTo>
                      <a:pt x="788" y="601"/>
                    </a:lnTo>
                    <a:lnTo>
                      <a:pt x="744" y="606"/>
                    </a:lnTo>
                    <a:lnTo>
                      <a:pt x="698" y="606"/>
                    </a:lnTo>
                    <a:lnTo>
                      <a:pt x="650" y="605"/>
                    </a:lnTo>
                    <a:lnTo>
                      <a:pt x="599" y="601"/>
                    </a:lnTo>
                    <a:lnTo>
                      <a:pt x="548" y="593"/>
                    </a:lnTo>
                    <a:lnTo>
                      <a:pt x="497" y="583"/>
                    </a:lnTo>
                    <a:lnTo>
                      <a:pt x="445" y="569"/>
                    </a:lnTo>
                    <a:lnTo>
                      <a:pt x="392" y="552"/>
                    </a:lnTo>
                    <a:lnTo>
                      <a:pt x="341" y="533"/>
                    </a:lnTo>
                    <a:lnTo>
                      <a:pt x="295" y="513"/>
                    </a:lnTo>
                    <a:lnTo>
                      <a:pt x="249" y="491"/>
                    </a:lnTo>
                    <a:lnTo>
                      <a:pt x="209" y="467"/>
                    </a:lnTo>
                    <a:lnTo>
                      <a:pt x="169" y="442"/>
                    </a:lnTo>
                    <a:lnTo>
                      <a:pt x="134" y="414"/>
                    </a:lnTo>
                    <a:lnTo>
                      <a:pt x="103" y="387"/>
                    </a:lnTo>
                    <a:lnTo>
                      <a:pt x="74" y="358"/>
                    </a:lnTo>
                    <a:lnTo>
                      <a:pt x="51" y="329"/>
                    </a:lnTo>
                    <a:lnTo>
                      <a:pt x="32" y="301"/>
                    </a:lnTo>
                    <a:lnTo>
                      <a:pt x="23" y="285"/>
                    </a:lnTo>
                    <a:lnTo>
                      <a:pt x="17" y="272"/>
                    </a:lnTo>
                    <a:lnTo>
                      <a:pt x="11" y="256"/>
                    </a:lnTo>
                    <a:lnTo>
                      <a:pt x="6" y="243"/>
                    </a:lnTo>
                    <a:lnTo>
                      <a:pt x="3" y="228"/>
                    </a:lnTo>
                    <a:lnTo>
                      <a:pt x="1" y="212"/>
                    </a:lnTo>
                    <a:lnTo>
                      <a:pt x="0" y="199"/>
                    </a:lnTo>
                    <a:lnTo>
                      <a:pt x="1" y="185"/>
                    </a:lnTo>
                    <a:lnTo>
                      <a:pt x="3" y="170"/>
                    </a:lnTo>
                    <a:lnTo>
                      <a:pt x="6" y="156"/>
                    </a:lnTo>
                    <a:lnTo>
                      <a:pt x="10" y="143"/>
                    </a:lnTo>
                    <a:lnTo>
                      <a:pt x="17" y="131"/>
                    </a:lnTo>
                    <a:lnTo>
                      <a:pt x="23" y="117"/>
                    </a:lnTo>
                    <a:lnTo>
                      <a:pt x="32" y="105"/>
                    </a:lnTo>
                    <a:lnTo>
                      <a:pt x="40" y="95"/>
                    </a:lnTo>
                    <a:lnTo>
                      <a:pt x="51" y="85"/>
                    </a:lnTo>
                    <a:lnTo>
                      <a:pt x="62" y="75"/>
                    </a:lnTo>
                    <a:lnTo>
                      <a:pt x="76" y="64"/>
                    </a:lnTo>
                    <a:lnTo>
                      <a:pt x="90" y="56"/>
                    </a:lnTo>
                    <a:lnTo>
                      <a:pt x="103" y="47"/>
                    </a:lnTo>
                    <a:lnTo>
                      <a:pt x="136" y="32"/>
                    </a:lnTo>
                    <a:lnTo>
                      <a:pt x="171" y="20"/>
                    </a:lnTo>
                    <a:lnTo>
                      <a:pt x="210" y="12"/>
                    </a:lnTo>
                    <a:lnTo>
                      <a:pt x="251" y="5"/>
                    </a:lnTo>
                    <a:lnTo>
                      <a:pt x="295" y="2"/>
                    </a:lnTo>
                    <a:lnTo>
                      <a:pt x="341" y="0"/>
                    </a:lnTo>
                    <a:lnTo>
                      <a:pt x="390" y="2"/>
                    </a:lnTo>
                    <a:lnTo>
                      <a:pt x="440" y="5"/>
                    </a:lnTo>
                    <a:lnTo>
                      <a:pt x="491" y="13"/>
                    </a:lnTo>
                    <a:lnTo>
                      <a:pt x="543" y="24"/>
                    </a:lnTo>
                    <a:lnTo>
                      <a:pt x="596" y="37"/>
                    </a:lnTo>
                    <a:lnTo>
                      <a:pt x="649" y="54"/>
                    </a:lnTo>
                    <a:lnTo>
                      <a:pt x="698" y="73"/>
                    </a:lnTo>
                    <a:lnTo>
                      <a:pt x="745" y="93"/>
                    </a:lnTo>
                    <a:lnTo>
                      <a:pt x="790" y="115"/>
                    </a:lnTo>
                    <a:lnTo>
                      <a:pt x="832" y="139"/>
                    </a:lnTo>
                    <a:lnTo>
                      <a:pt x="869" y="165"/>
                    </a:lnTo>
                    <a:lnTo>
                      <a:pt x="905" y="192"/>
                    </a:lnTo>
                    <a:lnTo>
                      <a:pt x="937" y="219"/>
                    </a:lnTo>
                    <a:lnTo>
                      <a:pt x="965" y="248"/>
                    </a:lnTo>
                    <a:lnTo>
                      <a:pt x="988" y="277"/>
                    </a:lnTo>
                    <a:lnTo>
                      <a:pt x="1009" y="306"/>
                    </a:lnTo>
                    <a:lnTo>
                      <a:pt x="1016" y="321"/>
                    </a:lnTo>
                    <a:lnTo>
                      <a:pt x="1022" y="335"/>
                    </a:lnTo>
                    <a:lnTo>
                      <a:pt x="1029" y="350"/>
                    </a:lnTo>
                    <a:lnTo>
                      <a:pt x="1033" y="365"/>
                    </a:lnTo>
                    <a:lnTo>
                      <a:pt x="1036" y="379"/>
                    </a:lnTo>
                    <a:lnTo>
                      <a:pt x="1039" y="394"/>
                    </a:lnTo>
                    <a:lnTo>
                      <a:pt x="1039" y="408"/>
                    </a:lnTo>
                    <a:lnTo>
                      <a:pt x="1039" y="423"/>
                    </a:lnTo>
                    <a:lnTo>
                      <a:pt x="1038" y="436"/>
                    </a:lnTo>
                    <a:lnTo>
                      <a:pt x="1034" y="450"/>
                    </a:lnTo>
                    <a:close/>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1" name="Freeform 668"/>
              <p:cNvSpPr/>
              <p:nvPr/>
            </p:nvSpPr>
            <p:spPr bwMode="auto">
              <a:xfrm>
                <a:off x="4954" y="2862"/>
                <a:ext cx="375" cy="374"/>
              </a:xfrm>
              <a:custGeom>
                <a:avLst/>
                <a:gdLst>
                  <a:gd name="T0" fmla="*/ 1 w 749"/>
                  <a:gd name="T1" fmla="*/ 0 h 747"/>
                  <a:gd name="T2" fmla="*/ 1 w 749"/>
                  <a:gd name="T3" fmla="*/ 0 h 747"/>
                  <a:gd name="T4" fmla="*/ 1 w 749"/>
                  <a:gd name="T5" fmla="*/ 1 h 747"/>
                  <a:gd name="T6" fmla="*/ 1 w 749"/>
                  <a:gd name="T7" fmla="*/ 1 h 747"/>
                  <a:gd name="T8" fmla="*/ 0 w 749"/>
                  <a:gd name="T9" fmla="*/ 1 h 747"/>
                  <a:gd name="T10" fmla="*/ 0 w 749"/>
                  <a:gd name="T11" fmla="*/ 1 h 747"/>
                  <a:gd name="T12" fmla="*/ 1 w 749"/>
                  <a:gd name="T13" fmla="*/ 1 h 747"/>
                  <a:gd name="T14" fmla="*/ 1 w 749"/>
                  <a:gd name="T15" fmla="*/ 1 h 747"/>
                  <a:gd name="T16" fmla="*/ 1 w 749"/>
                  <a:gd name="T17" fmla="*/ 1 h 747"/>
                  <a:gd name="T18" fmla="*/ 1 w 749"/>
                  <a:gd name="T19" fmla="*/ 1 h 747"/>
                  <a:gd name="T20" fmla="*/ 1 w 749"/>
                  <a:gd name="T21" fmla="*/ 1 h 747"/>
                  <a:gd name="T22" fmla="*/ 1 w 749"/>
                  <a:gd name="T23" fmla="*/ 1 h 747"/>
                  <a:gd name="T24" fmla="*/ 1 w 749"/>
                  <a:gd name="T25" fmla="*/ 1 h 747"/>
                  <a:gd name="T26" fmla="*/ 1 w 749"/>
                  <a:gd name="T27" fmla="*/ 1 h 747"/>
                  <a:gd name="T28" fmla="*/ 1 w 749"/>
                  <a:gd name="T29" fmla="*/ 1 h 747"/>
                  <a:gd name="T30" fmla="*/ 1 w 749"/>
                  <a:gd name="T31" fmla="*/ 1 h 747"/>
                  <a:gd name="T32" fmla="*/ 1 w 749"/>
                  <a:gd name="T33" fmla="*/ 1 h 747"/>
                  <a:gd name="T34" fmla="*/ 1 w 749"/>
                  <a:gd name="T35" fmla="*/ 1 h 747"/>
                  <a:gd name="T36" fmla="*/ 1 w 749"/>
                  <a:gd name="T37" fmla="*/ 1 h 747"/>
                  <a:gd name="T38" fmla="*/ 1 w 749"/>
                  <a:gd name="T39" fmla="*/ 1 h 747"/>
                  <a:gd name="T40" fmla="*/ 1 w 749"/>
                  <a:gd name="T41" fmla="*/ 1 h 747"/>
                  <a:gd name="T42" fmla="*/ 1 w 749"/>
                  <a:gd name="T43" fmla="*/ 1 h 747"/>
                  <a:gd name="T44" fmla="*/ 1 w 749"/>
                  <a:gd name="T45" fmla="*/ 1 h 747"/>
                  <a:gd name="T46" fmla="*/ 1 w 749"/>
                  <a:gd name="T47" fmla="*/ 1 h 747"/>
                  <a:gd name="T48" fmla="*/ 1 w 749"/>
                  <a:gd name="T49" fmla="*/ 1 h 747"/>
                  <a:gd name="T50" fmla="*/ 1 w 749"/>
                  <a:gd name="T51" fmla="*/ 1 h 747"/>
                  <a:gd name="T52" fmla="*/ 1 w 749"/>
                  <a:gd name="T53" fmla="*/ 1 h 747"/>
                  <a:gd name="T54" fmla="*/ 1 w 749"/>
                  <a:gd name="T55" fmla="*/ 1 h 747"/>
                  <a:gd name="T56" fmla="*/ 1 w 749"/>
                  <a:gd name="T57" fmla="*/ 1 h 747"/>
                  <a:gd name="T58" fmla="*/ 1 w 749"/>
                  <a:gd name="T59" fmla="*/ 1 h 747"/>
                  <a:gd name="T60" fmla="*/ 1 w 749"/>
                  <a:gd name="T61" fmla="*/ 1 h 747"/>
                  <a:gd name="T62" fmla="*/ 1 w 749"/>
                  <a:gd name="T63" fmla="*/ 1 h 747"/>
                  <a:gd name="T64" fmla="*/ 1 w 749"/>
                  <a:gd name="T65" fmla="*/ 1 h 747"/>
                  <a:gd name="T66" fmla="*/ 1 w 749"/>
                  <a:gd name="T67" fmla="*/ 1 h 7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9" h="747">
                    <a:moveTo>
                      <a:pt x="12" y="0"/>
                    </a:moveTo>
                    <a:lnTo>
                      <a:pt x="12" y="0"/>
                    </a:lnTo>
                    <a:lnTo>
                      <a:pt x="5" y="25"/>
                    </a:lnTo>
                    <a:lnTo>
                      <a:pt x="2" y="51"/>
                    </a:lnTo>
                    <a:lnTo>
                      <a:pt x="0" y="78"/>
                    </a:lnTo>
                    <a:lnTo>
                      <a:pt x="0" y="105"/>
                    </a:lnTo>
                    <a:lnTo>
                      <a:pt x="3" y="130"/>
                    </a:lnTo>
                    <a:lnTo>
                      <a:pt x="9" y="158"/>
                    </a:lnTo>
                    <a:lnTo>
                      <a:pt x="15" y="185"/>
                    </a:lnTo>
                    <a:lnTo>
                      <a:pt x="26" y="212"/>
                    </a:lnTo>
                    <a:lnTo>
                      <a:pt x="36" y="239"/>
                    </a:lnTo>
                    <a:lnTo>
                      <a:pt x="49" y="266"/>
                    </a:lnTo>
                    <a:lnTo>
                      <a:pt x="65" y="293"/>
                    </a:lnTo>
                    <a:lnTo>
                      <a:pt x="82" y="319"/>
                    </a:lnTo>
                    <a:lnTo>
                      <a:pt x="100" y="346"/>
                    </a:lnTo>
                    <a:lnTo>
                      <a:pt x="122" y="372"/>
                    </a:lnTo>
                    <a:lnTo>
                      <a:pt x="145" y="399"/>
                    </a:lnTo>
                    <a:lnTo>
                      <a:pt x="168" y="424"/>
                    </a:lnTo>
                    <a:lnTo>
                      <a:pt x="194" y="450"/>
                    </a:lnTo>
                    <a:lnTo>
                      <a:pt x="223" y="474"/>
                    </a:lnTo>
                    <a:lnTo>
                      <a:pt x="252" y="497"/>
                    </a:lnTo>
                    <a:lnTo>
                      <a:pt x="282" y="521"/>
                    </a:lnTo>
                    <a:lnTo>
                      <a:pt x="313" y="545"/>
                    </a:lnTo>
                    <a:lnTo>
                      <a:pt x="347" y="567"/>
                    </a:lnTo>
                    <a:lnTo>
                      <a:pt x="382" y="589"/>
                    </a:lnTo>
                    <a:lnTo>
                      <a:pt x="418" y="609"/>
                    </a:lnTo>
                    <a:lnTo>
                      <a:pt x="455" y="630"/>
                    </a:lnTo>
                    <a:lnTo>
                      <a:pt x="494" y="650"/>
                    </a:lnTo>
                    <a:lnTo>
                      <a:pt x="534" y="669"/>
                    </a:lnTo>
                    <a:lnTo>
                      <a:pt x="574" y="686"/>
                    </a:lnTo>
                    <a:lnTo>
                      <a:pt x="617" y="703"/>
                    </a:lnTo>
                    <a:lnTo>
                      <a:pt x="659" y="718"/>
                    </a:lnTo>
                    <a:lnTo>
                      <a:pt x="703" y="733"/>
                    </a:lnTo>
                    <a:lnTo>
                      <a:pt x="749" y="747"/>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2" name="Freeform 669"/>
              <p:cNvSpPr/>
              <p:nvPr/>
            </p:nvSpPr>
            <p:spPr bwMode="auto">
              <a:xfrm>
                <a:off x="5329" y="3096"/>
                <a:ext cx="518" cy="168"/>
              </a:xfrm>
              <a:custGeom>
                <a:avLst/>
                <a:gdLst>
                  <a:gd name="T0" fmla="*/ 0 w 1037"/>
                  <a:gd name="T1" fmla="*/ 0 h 337"/>
                  <a:gd name="T2" fmla="*/ 0 w 1037"/>
                  <a:gd name="T3" fmla="*/ 0 h 337"/>
                  <a:gd name="T4" fmla="*/ 0 w 1037"/>
                  <a:gd name="T5" fmla="*/ 0 h 337"/>
                  <a:gd name="T6" fmla="*/ 0 w 1037"/>
                  <a:gd name="T7" fmla="*/ 0 h 337"/>
                  <a:gd name="T8" fmla="*/ 0 w 1037"/>
                  <a:gd name="T9" fmla="*/ 0 h 337"/>
                  <a:gd name="T10" fmla="*/ 0 w 1037"/>
                  <a:gd name="T11" fmla="*/ 0 h 337"/>
                  <a:gd name="T12" fmla="*/ 0 w 1037"/>
                  <a:gd name="T13" fmla="*/ 0 h 337"/>
                  <a:gd name="T14" fmla="*/ 0 w 1037"/>
                  <a:gd name="T15" fmla="*/ 0 h 337"/>
                  <a:gd name="T16" fmla="*/ 0 w 1037"/>
                  <a:gd name="T17" fmla="*/ 0 h 337"/>
                  <a:gd name="T18" fmla="*/ 0 w 1037"/>
                  <a:gd name="T19" fmla="*/ 0 h 337"/>
                  <a:gd name="T20" fmla="*/ 0 w 1037"/>
                  <a:gd name="T21" fmla="*/ 0 h 337"/>
                  <a:gd name="T22" fmla="*/ 0 w 1037"/>
                  <a:gd name="T23" fmla="*/ 0 h 337"/>
                  <a:gd name="T24" fmla="*/ 0 w 1037"/>
                  <a:gd name="T25" fmla="*/ 0 h 337"/>
                  <a:gd name="T26" fmla="*/ 0 w 1037"/>
                  <a:gd name="T27" fmla="*/ 0 h 337"/>
                  <a:gd name="T28" fmla="*/ 0 w 1037"/>
                  <a:gd name="T29" fmla="*/ 0 h 337"/>
                  <a:gd name="T30" fmla="*/ 0 w 1037"/>
                  <a:gd name="T31" fmla="*/ 0 h 337"/>
                  <a:gd name="T32" fmla="*/ 0 w 1037"/>
                  <a:gd name="T33" fmla="*/ 0 h 337"/>
                  <a:gd name="T34" fmla="*/ 0 w 1037"/>
                  <a:gd name="T35" fmla="*/ 0 h 337"/>
                  <a:gd name="T36" fmla="*/ 0 w 1037"/>
                  <a:gd name="T37" fmla="*/ 0 h 337"/>
                  <a:gd name="T38" fmla="*/ 0 w 1037"/>
                  <a:gd name="T39" fmla="*/ 0 h 337"/>
                  <a:gd name="T40" fmla="*/ 0 w 1037"/>
                  <a:gd name="T41" fmla="*/ 0 h 337"/>
                  <a:gd name="T42" fmla="*/ 0 w 1037"/>
                  <a:gd name="T43" fmla="*/ 0 h 337"/>
                  <a:gd name="T44" fmla="*/ 0 w 1037"/>
                  <a:gd name="T45" fmla="*/ 0 h 337"/>
                  <a:gd name="T46" fmla="*/ 0 w 1037"/>
                  <a:gd name="T47" fmla="*/ 0 h 337"/>
                  <a:gd name="T48" fmla="*/ 0 w 1037"/>
                  <a:gd name="T49" fmla="*/ 0 h 337"/>
                  <a:gd name="T50" fmla="*/ 0 w 1037"/>
                  <a:gd name="T51" fmla="*/ 0 h 337"/>
                  <a:gd name="T52" fmla="*/ 0 w 1037"/>
                  <a:gd name="T53" fmla="*/ 0 h 337"/>
                  <a:gd name="T54" fmla="*/ 0 w 1037"/>
                  <a:gd name="T55" fmla="*/ 0 h 337"/>
                  <a:gd name="T56" fmla="*/ 0 w 1037"/>
                  <a:gd name="T57" fmla="*/ 0 h 337"/>
                  <a:gd name="T58" fmla="*/ 0 w 1037"/>
                  <a:gd name="T59" fmla="*/ 0 h 337"/>
                  <a:gd name="T60" fmla="*/ 0 w 1037"/>
                  <a:gd name="T61" fmla="*/ 0 h 337"/>
                  <a:gd name="T62" fmla="*/ 0 w 1037"/>
                  <a:gd name="T63" fmla="*/ 0 h 337"/>
                  <a:gd name="T64" fmla="*/ 0 w 1037"/>
                  <a:gd name="T65" fmla="*/ 0 h 337"/>
                  <a:gd name="T66" fmla="*/ 0 w 1037"/>
                  <a:gd name="T67" fmla="*/ 0 h 3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37" h="337">
                    <a:moveTo>
                      <a:pt x="1037" y="0"/>
                    </a:moveTo>
                    <a:lnTo>
                      <a:pt x="1037" y="0"/>
                    </a:lnTo>
                    <a:lnTo>
                      <a:pt x="1028" y="28"/>
                    </a:lnTo>
                    <a:lnTo>
                      <a:pt x="1016" y="53"/>
                    </a:lnTo>
                    <a:lnTo>
                      <a:pt x="1003" y="79"/>
                    </a:lnTo>
                    <a:lnTo>
                      <a:pt x="987" y="102"/>
                    </a:lnTo>
                    <a:lnTo>
                      <a:pt x="970" y="124"/>
                    </a:lnTo>
                    <a:lnTo>
                      <a:pt x="952" y="146"/>
                    </a:lnTo>
                    <a:lnTo>
                      <a:pt x="931" y="167"/>
                    </a:lnTo>
                    <a:lnTo>
                      <a:pt x="908" y="187"/>
                    </a:lnTo>
                    <a:lnTo>
                      <a:pt x="884" y="206"/>
                    </a:lnTo>
                    <a:lnTo>
                      <a:pt x="858" y="223"/>
                    </a:lnTo>
                    <a:lnTo>
                      <a:pt x="829" y="238"/>
                    </a:lnTo>
                    <a:lnTo>
                      <a:pt x="800" y="254"/>
                    </a:lnTo>
                    <a:lnTo>
                      <a:pt x="770" y="267"/>
                    </a:lnTo>
                    <a:lnTo>
                      <a:pt x="738" y="281"/>
                    </a:lnTo>
                    <a:lnTo>
                      <a:pt x="705" y="293"/>
                    </a:lnTo>
                    <a:lnTo>
                      <a:pt x="670" y="301"/>
                    </a:lnTo>
                    <a:lnTo>
                      <a:pt x="634" y="311"/>
                    </a:lnTo>
                    <a:lnTo>
                      <a:pt x="598" y="318"/>
                    </a:lnTo>
                    <a:lnTo>
                      <a:pt x="559" y="325"/>
                    </a:lnTo>
                    <a:lnTo>
                      <a:pt x="520" y="330"/>
                    </a:lnTo>
                    <a:lnTo>
                      <a:pt x="481" y="333"/>
                    </a:lnTo>
                    <a:lnTo>
                      <a:pt x="440" y="335"/>
                    </a:lnTo>
                    <a:lnTo>
                      <a:pt x="400" y="337"/>
                    </a:lnTo>
                    <a:lnTo>
                      <a:pt x="357" y="335"/>
                    </a:lnTo>
                    <a:lnTo>
                      <a:pt x="315" y="333"/>
                    </a:lnTo>
                    <a:lnTo>
                      <a:pt x="270" y="330"/>
                    </a:lnTo>
                    <a:lnTo>
                      <a:pt x="226" y="325"/>
                    </a:lnTo>
                    <a:lnTo>
                      <a:pt x="182" y="320"/>
                    </a:lnTo>
                    <a:lnTo>
                      <a:pt x="136" y="311"/>
                    </a:lnTo>
                    <a:lnTo>
                      <a:pt x="92" y="303"/>
                    </a:lnTo>
                    <a:lnTo>
                      <a:pt x="46" y="291"/>
                    </a:lnTo>
                    <a:lnTo>
                      <a:pt x="0" y="279"/>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3" name="Freeform 670"/>
              <p:cNvSpPr/>
              <p:nvPr/>
            </p:nvSpPr>
            <p:spPr bwMode="auto">
              <a:xfrm>
                <a:off x="4814" y="3138"/>
                <a:ext cx="448" cy="355"/>
              </a:xfrm>
              <a:custGeom>
                <a:avLst/>
                <a:gdLst>
                  <a:gd name="T0" fmla="*/ 0 w 897"/>
                  <a:gd name="T1" fmla="*/ 0 h 710"/>
                  <a:gd name="T2" fmla="*/ 0 w 897"/>
                  <a:gd name="T3" fmla="*/ 0 h 710"/>
                  <a:gd name="T4" fmla="*/ 0 w 897"/>
                  <a:gd name="T5" fmla="*/ 1 h 710"/>
                  <a:gd name="T6" fmla="*/ 0 w 897"/>
                  <a:gd name="T7" fmla="*/ 1 h 710"/>
                  <a:gd name="T8" fmla="*/ 0 w 897"/>
                  <a:gd name="T9" fmla="*/ 1 h 710"/>
                  <a:gd name="T10" fmla="*/ 0 w 897"/>
                  <a:gd name="T11" fmla="*/ 1 h 710"/>
                  <a:gd name="T12" fmla="*/ 0 w 897"/>
                  <a:gd name="T13" fmla="*/ 1 h 710"/>
                  <a:gd name="T14" fmla="*/ 0 w 897"/>
                  <a:gd name="T15" fmla="*/ 1 h 710"/>
                  <a:gd name="T16" fmla="*/ 0 w 897"/>
                  <a:gd name="T17" fmla="*/ 1 h 710"/>
                  <a:gd name="T18" fmla="*/ 0 w 897"/>
                  <a:gd name="T19" fmla="*/ 1 h 710"/>
                  <a:gd name="T20" fmla="*/ 0 w 897"/>
                  <a:gd name="T21" fmla="*/ 1 h 710"/>
                  <a:gd name="T22" fmla="*/ 0 w 897"/>
                  <a:gd name="T23" fmla="*/ 1 h 710"/>
                  <a:gd name="T24" fmla="*/ 0 w 897"/>
                  <a:gd name="T25" fmla="*/ 1 h 710"/>
                  <a:gd name="T26" fmla="*/ 0 w 897"/>
                  <a:gd name="T27" fmla="*/ 1 h 710"/>
                  <a:gd name="T28" fmla="*/ 0 w 897"/>
                  <a:gd name="T29" fmla="*/ 1 h 710"/>
                  <a:gd name="T30" fmla="*/ 0 w 897"/>
                  <a:gd name="T31" fmla="*/ 1 h 710"/>
                  <a:gd name="T32" fmla="*/ 0 w 897"/>
                  <a:gd name="T33" fmla="*/ 1 h 710"/>
                  <a:gd name="T34" fmla="*/ 0 w 897"/>
                  <a:gd name="T35" fmla="*/ 1 h 710"/>
                  <a:gd name="T36" fmla="*/ 0 w 897"/>
                  <a:gd name="T37" fmla="*/ 1 h 710"/>
                  <a:gd name="T38" fmla="*/ 0 w 897"/>
                  <a:gd name="T39" fmla="*/ 1 h 710"/>
                  <a:gd name="T40" fmla="*/ 0 w 897"/>
                  <a:gd name="T41" fmla="*/ 1 h 710"/>
                  <a:gd name="T42" fmla="*/ 0 w 897"/>
                  <a:gd name="T43" fmla="*/ 1 h 710"/>
                  <a:gd name="T44" fmla="*/ 0 w 897"/>
                  <a:gd name="T45" fmla="*/ 1 h 710"/>
                  <a:gd name="T46" fmla="*/ 0 w 897"/>
                  <a:gd name="T47" fmla="*/ 1 h 710"/>
                  <a:gd name="T48" fmla="*/ 0 w 897"/>
                  <a:gd name="T49" fmla="*/ 1 h 710"/>
                  <a:gd name="T50" fmla="*/ 0 w 897"/>
                  <a:gd name="T51" fmla="*/ 1 h 710"/>
                  <a:gd name="T52" fmla="*/ 0 w 897"/>
                  <a:gd name="T53" fmla="*/ 1 h 710"/>
                  <a:gd name="T54" fmla="*/ 0 w 897"/>
                  <a:gd name="T55" fmla="*/ 1 h 710"/>
                  <a:gd name="T56" fmla="*/ 0 w 897"/>
                  <a:gd name="T57" fmla="*/ 1 h 710"/>
                  <a:gd name="T58" fmla="*/ 0 w 897"/>
                  <a:gd name="T59" fmla="*/ 1 h 710"/>
                  <a:gd name="T60" fmla="*/ 0 w 897"/>
                  <a:gd name="T61" fmla="*/ 1 h 710"/>
                  <a:gd name="T62" fmla="*/ 0 w 897"/>
                  <a:gd name="T63" fmla="*/ 1 h 710"/>
                  <a:gd name="T64" fmla="*/ 0 w 897"/>
                  <a:gd name="T65" fmla="*/ 1 h 710"/>
                  <a:gd name="T66" fmla="*/ 0 w 897"/>
                  <a:gd name="T67" fmla="*/ 1 h 7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97" h="710">
                    <a:moveTo>
                      <a:pt x="7" y="0"/>
                    </a:moveTo>
                    <a:lnTo>
                      <a:pt x="7" y="0"/>
                    </a:lnTo>
                    <a:lnTo>
                      <a:pt x="1" y="22"/>
                    </a:lnTo>
                    <a:lnTo>
                      <a:pt x="0" y="44"/>
                    </a:lnTo>
                    <a:lnTo>
                      <a:pt x="0" y="68"/>
                    </a:lnTo>
                    <a:lnTo>
                      <a:pt x="3" y="90"/>
                    </a:lnTo>
                    <a:lnTo>
                      <a:pt x="8" y="113"/>
                    </a:lnTo>
                    <a:lnTo>
                      <a:pt x="15" y="137"/>
                    </a:lnTo>
                    <a:lnTo>
                      <a:pt x="25" y="163"/>
                    </a:lnTo>
                    <a:lnTo>
                      <a:pt x="39" y="187"/>
                    </a:lnTo>
                    <a:lnTo>
                      <a:pt x="54" y="210"/>
                    </a:lnTo>
                    <a:lnTo>
                      <a:pt x="71" y="236"/>
                    </a:lnTo>
                    <a:lnTo>
                      <a:pt x="90" y="260"/>
                    </a:lnTo>
                    <a:lnTo>
                      <a:pt x="112" y="285"/>
                    </a:lnTo>
                    <a:lnTo>
                      <a:pt x="134" y="309"/>
                    </a:lnTo>
                    <a:lnTo>
                      <a:pt x="159" y="334"/>
                    </a:lnTo>
                    <a:lnTo>
                      <a:pt x="188" y="358"/>
                    </a:lnTo>
                    <a:lnTo>
                      <a:pt x="217" y="382"/>
                    </a:lnTo>
                    <a:lnTo>
                      <a:pt x="248" y="407"/>
                    </a:lnTo>
                    <a:lnTo>
                      <a:pt x="280" y="431"/>
                    </a:lnTo>
                    <a:lnTo>
                      <a:pt x="316" y="453"/>
                    </a:lnTo>
                    <a:lnTo>
                      <a:pt x="351" y="477"/>
                    </a:lnTo>
                    <a:lnTo>
                      <a:pt x="389" y="499"/>
                    </a:lnTo>
                    <a:lnTo>
                      <a:pt x="430" y="521"/>
                    </a:lnTo>
                    <a:lnTo>
                      <a:pt x="470" y="543"/>
                    </a:lnTo>
                    <a:lnTo>
                      <a:pt x="513" y="565"/>
                    </a:lnTo>
                    <a:lnTo>
                      <a:pt x="555" y="586"/>
                    </a:lnTo>
                    <a:lnTo>
                      <a:pt x="601" y="606"/>
                    </a:lnTo>
                    <a:lnTo>
                      <a:pt x="647" y="625"/>
                    </a:lnTo>
                    <a:lnTo>
                      <a:pt x="695" y="643"/>
                    </a:lnTo>
                    <a:lnTo>
                      <a:pt x="744" y="662"/>
                    </a:lnTo>
                    <a:lnTo>
                      <a:pt x="793" y="679"/>
                    </a:lnTo>
                    <a:lnTo>
                      <a:pt x="844" y="694"/>
                    </a:lnTo>
                    <a:lnTo>
                      <a:pt x="897" y="71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4" name="Freeform 671"/>
              <p:cNvSpPr/>
              <p:nvPr/>
            </p:nvSpPr>
            <p:spPr bwMode="auto">
              <a:xfrm>
                <a:off x="5264" y="3427"/>
                <a:ext cx="566" cy="112"/>
              </a:xfrm>
              <a:custGeom>
                <a:avLst/>
                <a:gdLst>
                  <a:gd name="T0" fmla="*/ 1 w 1132"/>
                  <a:gd name="T1" fmla="*/ 0 h 224"/>
                  <a:gd name="T2" fmla="*/ 1 w 1132"/>
                  <a:gd name="T3" fmla="*/ 0 h 224"/>
                  <a:gd name="T4" fmla="*/ 1 w 1132"/>
                  <a:gd name="T5" fmla="*/ 1 h 224"/>
                  <a:gd name="T6" fmla="*/ 1 w 1132"/>
                  <a:gd name="T7" fmla="*/ 1 h 224"/>
                  <a:gd name="T8" fmla="*/ 1 w 1132"/>
                  <a:gd name="T9" fmla="*/ 1 h 224"/>
                  <a:gd name="T10" fmla="*/ 1 w 1132"/>
                  <a:gd name="T11" fmla="*/ 1 h 224"/>
                  <a:gd name="T12" fmla="*/ 1 w 1132"/>
                  <a:gd name="T13" fmla="*/ 1 h 224"/>
                  <a:gd name="T14" fmla="*/ 1 w 1132"/>
                  <a:gd name="T15" fmla="*/ 1 h 224"/>
                  <a:gd name="T16" fmla="*/ 1 w 1132"/>
                  <a:gd name="T17" fmla="*/ 1 h 224"/>
                  <a:gd name="T18" fmla="*/ 1 w 1132"/>
                  <a:gd name="T19" fmla="*/ 1 h 224"/>
                  <a:gd name="T20" fmla="*/ 1 w 1132"/>
                  <a:gd name="T21" fmla="*/ 1 h 224"/>
                  <a:gd name="T22" fmla="*/ 1 w 1132"/>
                  <a:gd name="T23" fmla="*/ 1 h 224"/>
                  <a:gd name="T24" fmla="*/ 1 w 1132"/>
                  <a:gd name="T25" fmla="*/ 1 h 224"/>
                  <a:gd name="T26" fmla="*/ 1 w 1132"/>
                  <a:gd name="T27" fmla="*/ 1 h 224"/>
                  <a:gd name="T28" fmla="*/ 1 w 1132"/>
                  <a:gd name="T29" fmla="*/ 1 h 224"/>
                  <a:gd name="T30" fmla="*/ 1 w 1132"/>
                  <a:gd name="T31" fmla="*/ 1 h 224"/>
                  <a:gd name="T32" fmla="*/ 1 w 1132"/>
                  <a:gd name="T33" fmla="*/ 1 h 224"/>
                  <a:gd name="T34" fmla="*/ 1 w 1132"/>
                  <a:gd name="T35" fmla="*/ 1 h 224"/>
                  <a:gd name="T36" fmla="*/ 1 w 1132"/>
                  <a:gd name="T37" fmla="*/ 1 h 224"/>
                  <a:gd name="T38" fmla="*/ 1 w 1132"/>
                  <a:gd name="T39" fmla="*/ 1 h 224"/>
                  <a:gd name="T40" fmla="*/ 1 w 1132"/>
                  <a:gd name="T41" fmla="*/ 1 h 224"/>
                  <a:gd name="T42" fmla="*/ 1 w 1132"/>
                  <a:gd name="T43" fmla="*/ 1 h 224"/>
                  <a:gd name="T44" fmla="*/ 1 w 1132"/>
                  <a:gd name="T45" fmla="*/ 1 h 224"/>
                  <a:gd name="T46" fmla="*/ 1 w 1132"/>
                  <a:gd name="T47" fmla="*/ 1 h 224"/>
                  <a:gd name="T48" fmla="*/ 1 w 1132"/>
                  <a:gd name="T49" fmla="*/ 1 h 224"/>
                  <a:gd name="T50" fmla="*/ 1 w 1132"/>
                  <a:gd name="T51" fmla="*/ 1 h 224"/>
                  <a:gd name="T52" fmla="*/ 1 w 1132"/>
                  <a:gd name="T53" fmla="*/ 1 h 224"/>
                  <a:gd name="T54" fmla="*/ 1 w 1132"/>
                  <a:gd name="T55" fmla="*/ 1 h 224"/>
                  <a:gd name="T56" fmla="*/ 1 w 1132"/>
                  <a:gd name="T57" fmla="*/ 1 h 224"/>
                  <a:gd name="T58" fmla="*/ 1 w 1132"/>
                  <a:gd name="T59" fmla="*/ 1 h 224"/>
                  <a:gd name="T60" fmla="*/ 1 w 1132"/>
                  <a:gd name="T61" fmla="*/ 1 h 224"/>
                  <a:gd name="T62" fmla="*/ 1 w 1132"/>
                  <a:gd name="T63" fmla="*/ 1 h 224"/>
                  <a:gd name="T64" fmla="*/ 1 w 1132"/>
                  <a:gd name="T65" fmla="*/ 1 h 224"/>
                  <a:gd name="T66" fmla="*/ 0 w 1132"/>
                  <a:gd name="T67" fmla="*/ 1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32" h="224">
                    <a:moveTo>
                      <a:pt x="1132" y="0"/>
                    </a:moveTo>
                    <a:lnTo>
                      <a:pt x="1132" y="0"/>
                    </a:lnTo>
                    <a:lnTo>
                      <a:pt x="1125" y="22"/>
                    </a:lnTo>
                    <a:lnTo>
                      <a:pt x="1115" y="43"/>
                    </a:lnTo>
                    <a:lnTo>
                      <a:pt x="1103" y="61"/>
                    </a:lnTo>
                    <a:lnTo>
                      <a:pt x="1087" y="80"/>
                    </a:lnTo>
                    <a:lnTo>
                      <a:pt x="1070" y="97"/>
                    </a:lnTo>
                    <a:lnTo>
                      <a:pt x="1050" y="114"/>
                    </a:lnTo>
                    <a:lnTo>
                      <a:pt x="1030" y="129"/>
                    </a:lnTo>
                    <a:lnTo>
                      <a:pt x="1006" y="143"/>
                    </a:lnTo>
                    <a:lnTo>
                      <a:pt x="980" y="155"/>
                    </a:lnTo>
                    <a:lnTo>
                      <a:pt x="953" y="167"/>
                    </a:lnTo>
                    <a:lnTo>
                      <a:pt x="923" y="179"/>
                    </a:lnTo>
                    <a:lnTo>
                      <a:pt x="892" y="187"/>
                    </a:lnTo>
                    <a:lnTo>
                      <a:pt x="860" y="196"/>
                    </a:lnTo>
                    <a:lnTo>
                      <a:pt x="824" y="204"/>
                    </a:lnTo>
                    <a:lnTo>
                      <a:pt x="788" y="209"/>
                    </a:lnTo>
                    <a:lnTo>
                      <a:pt x="751" y="214"/>
                    </a:lnTo>
                    <a:lnTo>
                      <a:pt x="712" y="219"/>
                    </a:lnTo>
                    <a:lnTo>
                      <a:pt x="671" y="221"/>
                    </a:lnTo>
                    <a:lnTo>
                      <a:pt x="629" y="223"/>
                    </a:lnTo>
                    <a:lnTo>
                      <a:pt x="586" y="224"/>
                    </a:lnTo>
                    <a:lnTo>
                      <a:pt x="542" y="223"/>
                    </a:lnTo>
                    <a:lnTo>
                      <a:pt x="498" y="221"/>
                    </a:lnTo>
                    <a:lnTo>
                      <a:pt x="450" y="218"/>
                    </a:lnTo>
                    <a:lnTo>
                      <a:pt x="405" y="214"/>
                    </a:lnTo>
                    <a:lnTo>
                      <a:pt x="355" y="207"/>
                    </a:lnTo>
                    <a:lnTo>
                      <a:pt x="306" y="202"/>
                    </a:lnTo>
                    <a:lnTo>
                      <a:pt x="257" y="194"/>
                    </a:lnTo>
                    <a:lnTo>
                      <a:pt x="207" y="184"/>
                    </a:lnTo>
                    <a:lnTo>
                      <a:pt x="156" y="173"/>
                    </a:lnTo>
                    <a:lnTo>
                      <a:pt x="106" y="162"/>
                    </a:lnTo>
                    <a:lnTo>
                      <a:pt x="53" y="150"/>
                    </a:lnTo>
                    <a:lnTo>
                      <a:pt x="0" y="134"/>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5" name="Freeform 672"/>
              <p:cNvSpPr/>
              <p:nvPr/>
            </p:nvSpPr>
            <p:spPr bwMode="auto">
              <a:xfrm>
                <a:off x="4867" y="3454"/>
                <a:ext cx="344" cy="225"/>
              </a:xfrm>
              <a:custGeom>
                <a:avLst/>
                <a:gdLst>
                  <a:gd name="T0" fmla="*/ 1 w 688"/>
                  <a:gd name="T1" fmla="*/ 0 h 450"/>
                  <a:gd name="T2" fmla="*/ 1 w 688"/>
                  <a:gd name="T3" fmla="*/ 0 h 450"/>
                  <a:gd name="T4" fmla="*/ 1 w 688"/>
                  <a:gd name="T5" fmla="*/ 1 h 450"/>
                  <a:gd name="T6" fmla="*/ 0 w 688"/>
                  <a:gd name="T7" fmla="*/ 1 h 450"/>
                  <a:gd name="T8" fmla="*/ 1 w 688"/>
                  <a:gd name="T9" fmla="*/ 1 h 450"/>
                  <a:gd name="T10" fmla="*/ 1 w 688"/>
                  <a:gd name="T11" fmla="*/ 1 h 450"/>
                  <a:gd name="T12" fmla="*/ 1 w 688"/>
                  <a:gd name="T13" fmla="*/ 1 h 450"/>
                  <a:gd name="T14" fmla="*/ 1 w 688"/>
                  <a:gd name="T15" fmla="*/ 1 h 450"/>
                  <a:gd name="T16" fmla="*/ 1 w 688"/>
                  <a:gd name="T17" fmla="*/ 1 h 450"/>
                  <a:gd name="T18" fmla="*/ 1 w 688"/>
                  <a:gd name="T19" fmla="*/ 1 h 450"/>
                  <a:gd name="T20" fmla="*/ 1 w 688"/>
                  <a:gd name="T21" fmla="*/ 1 h 450"/>
                  <a:gd name="T22" fmla="*/ 1 w 688"/>
                  <a:gd name="T23" fmla="*/ 1 h 450"/>
                  <a:gd name="T24" fmla="*/ 1 w 688"/>
                  <a:gd name="T25" fmla="*/ 1 h 450"/>
                  <a:gd name="T26" fmla="*/ 1 w 688"/>
                  <a:gd name="T27" fmla="*/ 1 h 450"/>
                  <a:gd name="T28" fmla="*/ 1 w 688"/>
                  <a:gd name="T29" fmla="*/ 1 h 450"/>
                  <a:gd name="T30" fmla="*/ 1 w 688"/>
                  <a:gd name="T31" fmla="*/ 1 h 450"/>
                  <a:gd name="T32" fmla="*/ 1 w 688"/>
                  <a:gd name="T33" fmla="*/ 1 h 450"/>
                  <a:gd name="T34" fmla="*/ 1 w 688"/>
                  <a:gd name="T35" fmla="*/ 1 h 450"/>
                  <a:gd name="T36" fmla="*/ 1 w 688"/>
                  <a:gd name="T37" fmla="*/ 1 h 450"/>
                  <a:gd name="T38" fmla="*/ 1 w 688"/>
                  <a:gd name="T39" fmla="*/ 1 h 450"/>
                  <a:gd name="T40" fmla="*/ 1 w 688"/>
                  <a:gd name="T41" fmla="*/ 1 h 450"/>
                  <a:gd name="T42" fmla="*/ 1 w 688"/>
                  <a:gd name="T43" fmla="*/ 1 h 450"/>
                  <a:gd name="T44" fmla="*/ 1 w 688"/>
                  <a:gd name="T45" fmla="*/ 1 h 4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88" h="450">
                    <a:moveTo>
                      <a:pt x="4" y="0"/>
                    </a:moveTo>
                    <a:lnTo>
                      <a:pt x="4" y="0"/>
                    </a:lnTo>
                    <a:lnTo>
                      <a:pt x="2" y="11"/>
                    </a:lnTo>
                    <a:lnTo>
                      <a:pt x="0" y="25"/>
                    </a:lnTo>
                    <a:lnTo>
                      <a:pt x="2" y="39"/>
                    </a:lnTo>
                    <a:lnTo>
                      <a:pt x="5" y="51"/>
                    </a:lnTo>
                    <a:lnTo>
                      <a:pt x="10" y="66"/>
                    </a:lnTo>
                    <a:lnTo>
                      <a:pt x="17" y="79"/>
                    </a:lnTo>
                    <a:lnTo>
                      <a:pt x="26" y="93"/>
                    </a:lnTo>
                    <a:lnTo>
                      <a:pt x="36" y="108"/>
                    </a:lnTo>
                    <a:lnTo>
                      <a:pt x="48" y="122"/>
                    </a:lnTo>
                    <a:lnTo>
                      <a:pt x="61" y="137"/>
                    </a:lnTo>
                    <a:lnTo>
                      <a:pt x="94" y="168"/>
                    </a:lnTo>
                    <a:lnTo>
                      <a:pt x="133" y="198"/>
                    </a:lnTo>
                    <a:lnTo>
                      <a:pt x="175" y="229"/>
                    </a:lnTo>
                    <a:lnTo>
                      <a:pt x="224" y="259"/>
                    </a:lnTo>
                    <a:lnTo>
                      <a:pt x="279" y="288"/>
                    </a:lnTo>
                    <a:lnTo>
                      <a:pt x="338" y="319"/>
                    </a:lnTo>
                    <a:lnTo>
                      <a:pt x="401" y="348"/>
                    </a:lnTo>
                    <a:lnTo>
                      <a:pt x="467" y="375"/>
                    </a:lnTo>
                    <a:lnTo>
                      <a:pt x="537" y="400"/>
                    </a:lnTo>
                    <a:lnTo>
                      <a:pt x="612" y="426"/>
                    </a:lnTo>
                    <a:lnTo>
                      <a:pt x="688" y="45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6" name="Freeform 673"/>
              <p:cNvSpPr/>
              <p:nvPr/>
            </p:nvSpPr>
            <p:spPr bwMode="auto">
              <a:xfrm>
                <a:off x="5208" y="3678"/>
                <a:ext cx="353" cy="54"/>
              </a:xfrm>
              <a:custGeom>
                <a:avLst/>
                <a:gdLst>
                  <a:gd name="T0" fmla="*/ 0 w 707"/>
                  <a:gd name="T1" fmla="*/ 1 h 107"/>
                  <a:gd name="T2" fmla="*/ 0 w 707"/>
                  <a:gd name="T3" fmla="*/ 1 h 107"/>
                  <a:gd name="T4" fmla="*/ 0 w 707"/>
                  <a:gd name="T5" fmla="*/ 1 h 107"/>
                  <a:gd name="T6" fmla="*/ 0 w 707"/>
                  <a:gd name="T7" fmla="*/ 1 h 107"/>
                  <a:gd name="T8" fmla="*/ 0 w 707"/>
                  <a:gd name="T9" fmla="*/ 1 h 107"/>
                  <a:gd name="T10" fmla="*/ 0 w 707"/>
                  <a:gd name="T11" fmla="*/ 1 h 107"/>
                  <a:gd name="T12" fmla="*/ 0 w 707"/>
                  <a:gd name="T13" fmla="*/ 1 h 107"/>
                  <a:gd name="T14" fmla="*/ 0 w 707"/>
                  <a:gd name="T15" fmla="*/ 1 h 107"/>
                  <a:gd name="T16" fmla="*/ 0 w 707"/>
                  <a:gd name="T17" fmla="*/ 1 h 107"/>
                  <a:gd name="T18" fmla="*/ 0 w 707"/>
                  <a:gd name="T19" fmla="*/ 1 h 107"/>
                  <a:gd name="T20" fmla="*/ 0 w 707"/>
                  <a:gd name="T21" fmla="*/ 1 h 107"/>
                  <a:gd name="T22" fmla="*/ 0 w 707"/>
                  <a:gd name="T23" fmla="*/ 1 h 107"/>
                  <a:gd name="T24" fmla="*/ 0 w 707"/>
                  <a:gd name="T25" fmla="*/ 1 h 107"/>
                  <a:gd name="T26" fmla="*/ 0 w 707"/>
                  <a:gd name="T27" fmla="*/ 1 h 107"/>
                  <a:gd name="T28" fmla="*/ 0 w 707"/>
                  <a:gd name="T29" fmla="*/ 1 h 107"/>
                  <a:gd name="T30" fmla="*/ 0 w 707"/>
                  <a:gd name="T31" fmla="*/ 1 h 107"/>
                  <a:gd name="T32" fmla="*/ 0 w 707"/>
                  <a:gd name="T33" fmla="*/ 1 h 107"/>
                  <a:gd name="T34" fmla="*/ 0 w 707"/>
                  <a:gd name="T35" fmla="*/ 1 h 107"/>
                  <a:gd name="T36" fmla="*/ 0 w 707"/>
                  <a:gd name="T37" fmla="*/ 1 h 107"/>
                  <a:gd name="T38" fmla="*/ 0 w 707"/>
                  <a:gd name="T39" fmla="*/ 1 h 107"/>
                  <a:gd name="T40" fmla="*/ 0 w 707"/>
                  <a:gd name="T41" fmla="*/ 0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7" h="107">
                    <a:moveTo>
                      <a:pt x="707" y="73"/>
                    </a:moveTo>
                    <a:lnTo>
                      <a:pt x="707" y="73"/>
                    </a:lnTo>
                    <a:lnTo>
                      <a:pt x="705" y="78"/>
                    </a:lnTo>
                    <a:lnTo>
                      <a:pt x="700" y="83"/>
                    </a:lnTo>
                    <a:lnTo>
                      <a:pt x="695" y="88"/>
                    </a:lnTo>
                    <a:lnTo>
                      <a:pt x="686" y="93"/>
                    </a:lnTo>
                    <a:lnTo>
                      <a:pt x="678" y="97"/>
                    </a:lnTo>
                    <a:lnTo>
                      <a:pt x="668" y="100"/>
                    </a:lnTo>
                    <a:lnTo>
                      <a:pt x="642" y="104"/>
                    </a:lnTo>
                    <a:lnTo>
                      <a:pt x="610" y="107"/>
                    </a:lnTo>
                    <a:lnTo>
                      <a:pt x="574" y="107"/>
                    </a:lnTo>
                    <a:lnTo>
                      <a:pt x="532" y="105"/>
                    </a:lnTo>
                    <a:lnTo>
                      <a:pt x="486" y="100"/>
                    </a:lnTo>
                    <a:lnTo>
                      <a:pt x="437" y="95"/>
                    </a:lnTo>
                    <a:lnTo>
                      <a:pt x="382" y="87"/>
                    </a:lnTo>
                    <a:lnTo>
                      <a:pt x="326" y="76"/>
                    </a:lnTo>
                    <a:lnTo>
                      <a:pt x="265" y="66"/>
                    </a:lnTo>
                    <a:lnTo>
                      <a:pt x="202" y="51"/>
                    </a:lnTo>
                    <a:lnTo>
                      <a:pt x="136" y="36"/>
                    </a:lnTo>
                    <a:lnTo>
                      <a:pt x="70" y="19"/>
                    </a:lnTo>
                    <a:lnTo>
                      <a:pt x="0" y="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7" name="Line 674"/>
              <p:cNvSpPr>
                <a:spLocks noChangeShapeType="1"/>
              </p:cNvSpPr>
              <p:nvPr/>
            </p:nvSpPr>
            <p:spPr bwMode="auto">
              <a:xfrm flipH="1">
                <a:off x="5195" y="2724"/>
                <a:ext cx="294" cy="1030"/>
              </a:xfrm>
              <a:prstGeom prst="line">
                <a:avLst/>
              </a:prstGeom>
              <a:noFill/>
              <a:ln w="3175">
                <a:solidFill>
                  <a:srgbClr val="F5F4DD"/>
                </a:solidFill>
                <a:rou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8" name="Freeform 675"/>
              <p:cNvSpPr/>
              <p:nvPr/>
            </p:nvSpPr>
            <p:spPr bwMode="auto">
              <a:xfrm>
                <a:off x="4807" y="2702"/>
                <a:ext cx="1059" cy="1066"/>
              </a:xfrm>
              <a:custGeom>
                <a:avLst/>
                <a:gdLst>
                  <a:gd name="T0" fmla="*/ 1 w 2117"/>
                  <a:gd name="T1" fmla="*/ 1 h 2132"/>
                  <a:gd name="T2" fmla="*/ 1 w 2117"/>
                  <a:gd name="T3" fmla="*/ 1 h 2132"/>
                  <a:gd name="T4" fmla="*/ 1 w 2117"/>
                  <a:gd name="T5" fmla="*/ 1 h 2132"/>
                  <a:gd name="T6" fmla="*/ 1 w 2117"/>
                  <a:gd name="T7" fmla="*/ 1 h 2132"/>
                  <a:gd name="T8" fmla="*/ 1 w 2117"/>
                  <a:gd name="T9" fmla="*/ 1 h 2132"/>
                  <a:gd name="T10" fmla="*/ 1 w 2117"/>
                  <a:gd name="T11" fmla="*/ 1 h 2132"/>
                  <a:gd name="T12" fmla="*/ 1 w 2117"/>
                  <a:gd name="T13" fmla="*/ 1 h 2132"/>
                  <a:gd name="T14" fmla="*/ 1 w 2117"/>
                  <a:gd name="T15" fmla="*/ 1 h 2132"/>
                  <a:gd name="T16" fmla="*/ 1 w 2117"/>
                  <a:gd name="T17" fmla="*/ 1 h 2132"/>
                  <a:gd name="T18" fmla="*/ 1 w 2117"/>
                  <a:gd name="T19" fmla="*/ 1 h 2132"/>
                  <a:gd name="T20" fmla="*/ 1 w 2117"/>
                  <a:gd name="T21" fmla="*/ 1 h 2132"/>
                  <a:gd name="T22" fmla="*/ 1 w 2117"/>
                  <a:gd name="T23" fmla="*/ 1 h 2132"/>
                  <a:gd name="T24" fmla="*/ 1 w 2117"/>
                  <a:gd name="T25" fmla="*/ 1 h 2132"/>
                  <a:gd name="T26" fmla="*/ 1 w 2117"/>
                  <a:gd name="T27" fmla="*/ 1 h 2132"/>
                  <a:gd name="T28" fmla="*/ 1 w 2117"/>
                  <a:gd name="T29" fmla="*/ 1 h 2132"/>
                  <a:gd name="T30" fmla="*/ 1 w 2117"/>
                  <a:gd name="T31" fmla="*/ 1 h 2132"/>
                  <a:gd name="T32" fmla="*/ 1 w 2117"/>
                  <a:gd name="T33" fmla="*/ 1 h 2132"/>
                  <a:gd name="T34" fmla="*/ 1 w 2117"/>
                  <a:gd name="T35" fmla="*/ 1 h 2132"/>
                  <a:gd name="T36" fmla="*/ 1 w 2117"/>
                  <a:gd name="T37" fmla="*/ 1 h 2132"/>
                  <a:gd name="T38" fmla="*/ 1 w 2117"/>
                  <a:gd name="T39" fmla="*/ 1 h 2132"/>
                  <a:gd name="T40" fmla="*/ 1 w 2117"/>
                  <a:gd name="T41" fmla="*/ 1 h 2132"/>
                  <a:gd name="T42" fmla="*/ 1 w 2117"/>
                  <a:gd name="T43" fmla="*/ 1 h 2132"/>
                  <a:gd name="T44" fmla="*/ 1 w 2117"/>
                  <a:gd name="T45" fmla="*/ 1 h 2132"/>
                  <a:gd name="T46" fmla="*/ 1 w 2117"/>
                  <a:gd name="T47" fmla="*/ 1 h 2132"/>
                  <a:gd name="T48" fmla="*/ 1 w 2117"/>
                  <a:gd name="T49" fmla="*/ 1 h 2132"/>
                  <a:gd name="T50" fmla="*/ 1 w 2117"/>
                  <a:gd name="T51" fmla="*/ 1 h 2132"/>
                  <a:gd name="T52" fmla="*/ 1 w 2117"/>
                  <a:gd name="T53" fmla="*/ 1 h 2132"/>
                  <a:gd name="T54" fmla="*/ 1 w 2117"/>
                  <a:gd name="T55" fmla="*/ 1 h 2132"/>
                  <a:gd name="T56" fmla="*/ 1 w 2117"/>
                  <a:gd name="T57" fmla="*/ 1 h 2132"/>
                  <a:gd name="T58" fmla="*/ 1 w 2117"/>
                  <a:gd name="T59" fmla="*/ 1 h 2132"/>
                  <a:gd name="T60" fmla="*/ 1 w 2117"/>
                  <a:gd name="T61" fmla="*/ 1 h 2132"/>
                  <a:gd name="T62" fmla="*/ 1 w 2117"/>
                  <a:gd name="T63" fmla="*/ 1 h 2132"/>
                  <a:gd name="T64" fmla="*/ 1 w 2117"/>
                  <a:gd name="T65" fmla="*/ 1 h 2132"/>
                  <a:gd name="T66" fmla="*/ 1 w 2117"/>
                  <a:gd name="T67" fmla="*/ 1 h 2132"/>
                  <a:gd name="T68" fmla="*/ 1 w 2117"/>
                  <a:gd name="T69" fmla="*/ 1 h 2132"/>
                  <a:gd name="T70" fmla="*/ 1 w 2117"/>
                  <a:gd name="T71" fmla="*/ 1 h 2132"/>
                  <a:gd name="T72" fmla="*/ 1 w 2117"/>
                  <a:gd name="T73" fmla="*/ 1 h 2132"/>
                  <a:gd name="T74" fmla="*/ 1 w 2117"/>
                  <a:gd name="T75" fmla="*/ 1 h 2132"/>
                  <a:gd name="T76" fmla="*/ 1 w 2117"/>
                  <a:gd name="T77" fmla="*/ 1 h 2132"/>
                  <a:gd name="T78" fmla="*/ 1 w 2117"/>
                  <a:gd name="T79" fmla="*/ 1 h 2132"/>
                  <a:gd name="T80" fmla="*/ 1 w 2117"/>
                  <a:gd name="T81" fmla="*/ 1 h 2132"/>
                  <a:gd name="T82" fmla="*/ 1 w 2117"/>
                  <a:gd name="T83" fmla="*/ 1 h 2132"/>
                  <a:gd name="T84" fmla="*/ 1 w 2117"/>
                  <a:gd name="T85" fmla="*/ 1 h 2132"/>
                  <a:gd name="T86" fmla="*/ 1 w 2117"/>
                  <a:gd name="T87" fmla="*/ 1 h 2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17" h="2132">
                    <a:moveTo>
                      <a:pt x="2076" y="1357"/>
                    </a:moveTo>
                    <a:lnTo>
                      <a:pt x="2076" y="1357"/>
                    </a:lnTo>
                    <a:lnTo>
                      <a:pt x="2059" y="1410"/>
                    </a:lnTo>
                    <a:lnTo>
                      <a:pt x="2041" y="1461"/>
                    </a:lnTo>
                    <a:lnTo>
                      <a:pt x="2020" y="1510"/>
                    </a:lnTo>
                    <a:lnTo>
                      <a:pt x="1996" y="1558"/>
                    </a:lnTo>
                    <a:lnTo>
                      <a:pt x="1971" y="1604"/>
                    </a:lnTo>
                    <a:lnTo>
                      <a:pt x="1944" y="1650"/>
                    </a:lnTo>
                    <a:lnTo>
                      <a:pt x="1913" y="1692"/>
                    </a:lnTo>
                    <a:lnTo>
                      <a:pt x="1883" y="1733"/>
                    </a:lnTo>
                    <a:lnTo>
                      <a:pt x="1849" y="1774"/>
                    </a:lnTo>
                    <a:lnTo>
                      <a:pt x="1813" y="1811"/>
                    </a:lnTo>
                    <a:lnTo>
                      <a:pt x="1777" y="1847"/>
                    </a:lnTo>
                    <a:lnTo>
                      <a:pt x="1738" y="1881"/>
                    </a:lnTo>
                    <a:lnTo>
                      <a:pt x="1699" y="1913"/>
                    </a:lnTo>
                    <a:lnTo>
                      <a:pt x="1657" y="1944"/>
                    </a:lnTo>
                    <a:lnTo>
                      <a:pt x="1614" y="1971"/>
                    </a:lnTo>
                    <a:lnTo>
                      <a:pt x="1572" y="1998"/>
                    </a:lnTo>
                    <a:lnTo>
                      <a:pt x="1526" y="2022"/>
                    </a:lnTo>
                    <a:lnTo>
                      <a:pt x="1480" y="2042"/>
                    </a:lnTo>
                    <a:lnTo>
                      <a:pt x="1432" y="2062"/>
                    </a:lnTo>
                    <a:lnTo>
                      <a:pt x="1385" y="2079"/>
                    </a:lnTo>
                    <a:lnTo>
                      <a:pt x="1336" y="2095"/>
                    </a:lnTo>
                    <a:lnTo>
                      <a:pt x="1286" y="2107"/>
                    </a:lnTo>
                    <a:lnTo>
                      <a:pt x="1235" y="2117"/>
                    </a:lnTo>
                    <a:lnTo>
                      <a:pt x="1184" y="2125"/>
                    </a:lnTo>
                    <a:lnTo>
                      <a:pt x="1133" y="2130"/>
                    </a:lnTo>
                    <a:lnTo>
                      <a:pt x="1081" y="2132"/>
                    </a:lnTo>
                    <a:lnTo>
                      <a:pt x="1030" y="2132"/>
                    </a:lnTo>
                    <a:lnTo>
                      <a:pt x="977" y="2130"/>
                    </a:lnTo>
                    <a:lnTo>
                      <a:pt x="924" y="2125"/>
                    </a:lnTo>
                    <a:lnTo>
                      <a:pt x="872" y="2117"/>
                    </a:lnTo>
                    <a:lnTo>
                      <a:pt x="819" y="2107"/>
                    </a:lnTo>
                    <a:lnTo>
                      <a:pt x="766" y="2093"/>
                    </a:lnTo>
                    <a:lnTo>
                      <a:pt x="714" y="2076"/>
                    </a:lnTo>
                    <a:lnTo>
                      <a:pt x="663" y="2057"/>
                    </a:lnTo>
                    <a:lnTo>
                      <a:pt x="613" y="2037"/>
                    </a:lnTo>
                    <a:lnTo>
                      <a:pt x="568" y="2013"/>
                    </a:lnTo>
                    <a:lnTo>
                      <a:pt x="520" y="1988"/>
                    </a:lnTo>
                    <a:lnTo>
                      <a:pt x="476" y="1961"/>
                    </a:lnTo>
                    <a:lnTo>
                      <a:pt x="433" y="1930"/>
                    </a:lnTo>
                    <a:lnTo>
                      <a:pt x="393" y="1899"/>
                    </a:lnTo>
                    <a:lnTo>
                      <a:pt x="354" y="1865"/>
                    </a:lnTo>
                    <a:lnTo>
                      <a:pt x="316" y="1830"/>
                    </a:lnTo>
                    <a:lnTo>
                      <a:pt x="281" y="1794"/>
                    </a:lnTo>
                    <a:lnTo>
                      <a:pt x="247" y="1755"/>
                    </a:lnTo>
                    <a:lnTo>
                      <a:pt x="216" y="1714"/>
                    </a:lnTo>
                    <a:lnTo>
                      <a:pt x="185" y="1673"/>
                    </a:lnTo>
                    <a:lnTo>
                      <a:pt x="158" y="1631"/>
                    </a:lnTo>
                    <a:lnTo>
                      <a:pt x="133" y="1587"/>
                    </a:lnTo>
                    <a:lnTo>
                      <a:pt x="109" y="1541"/>
                    </a:lnTo>
                    <a:lnTo>
                      <a:pt x="87" y="1495"/>
                    </a:lnTo>
                    <a:lnTo>
                      <a:pt x="68" y="1448"/>
                    </a:lnTo>
                    <a:lnTo>
                      <a:pt x="51" y="1400"/>
                    </a:lnTo>
                    <a:lnTo>
                      <a:pt x="38" y="1351"/>
                    </a:lnTo>
                    <a:lnTo>
                      <a:pt x="24" y="1300"/>
                    </a:lnTo>
                    <a:lnTo>
                      <a:pt x="15" y="1249"/>
                    </a:lnTo>
                    <a:lnTo>
                      <a:pt x="7" y="1198"/>
                    </a:lnTo>
                    <a:lnTo>
                      <a:pt x="2" y="1147"/>
                    </a:lnTo>
                    <a:lnTo>
                      <a:pt x="0" y="1094"/>
                    </a:lnTo>
                    <a:lnTo>
                      <a:pt x="0" y="1042"/>
                    </a:lnTo>
                    <a:lnTo>
                      <a:pt x="4" y="989"/>
                    </a:lnTo>
                    <a:lnTo>
                      <a:pt x="9" y="936"/>
                    </a:lnTo>
                    <a:lnTo>
                      <a:pt x="17" y="882"/>
                    </a:lnTo>
                    <a:lnTo>
                      <a:pt x="27" y="829"/>
                    </a:lnTo>
                    <a:lnTo>
                      <a:pt x="41" y="777"/>
                    </a:lnTo>
                    <a:lnTo>
                      <a:pt x="58" y="724"/>
                    </a:lnTo>
                    <a:lnTo>
                      <a:pt x="77" y="673"/>
                    </a:lnTo>
                    <a:lnTo>
                      <a:pt x="99" y="624"/>
                    </a:lnTo>
                    <a:lnTo>
                      <a:pt x="121" y="576"/>
                    </a:lnTo>
                    <a:lnTo>
                      <a:pt x="146" y="529"/>
                    </a:lnTo>
                    <a:lnTo>
                      <a:pt x="175" y="484"/>
                    </a:lnTo>
                    <a:lnTo>
                      <a:pt x="204" y="442"/>
                    </a:lnTo>
                    <a:lnTo>
                      <a:pt x="236" y="399"/>
                    </a:lnTo>
                    <a:lnTo>
                      <a:pt x="269" y="360"/>
                    </a:lnTo>
                    <a:lnTo>
                      <a:pt x="304" y="323"/>
                    </a:lnTo>
                    <a:lnTo>
                      <a:pt x="340" y="286"/>
                    </a:lnTo>
                    <a:lnTo>
                      <a:pt x="379" y="252"/>
                    </a:lnTo>
                    <a:lnTo>
                      <a:pt x="418" y="219"/>
                    </a:lnTo>
                    <a:lnTo>
                      <a:pt x="461" y="190"/>
                    </a:lnTo>
                    <a:lnTo>
                      <a:pt x="503" y="162"/>
                    </a:lnTo>
                    <a:lnTo>
                      <a:pt x="547" y="136"/>
                    </a:lnTo>
                    <a:lnTo>
                      <a:pt x="591" y="112"/>
                    </a:lnTo>
                    <a:lnTo>
                      <a:pt x="637" y="90"/>
                    </a:lnTo>
                    <a:lnTo>
                      <a:pt x="685" y="72"/>
                    </a:lnTo>
                    <a:lnTo>
                      <a:pt x="732" y="53"/>
                    </a:lnTo>
                    <a:lnTo>
                      <a:pt x="782" y="39"/>
                    </a:lnTo>
                    <a:lnTo>
                      <a:pt x="831" y="26"/>
                    </a:lnTo>
                    <a:lnTo>
                      <a:pt x="882" y="15"/>
                    </a:lnTo>
                    <a:lnTo>
                      <a:pt x="933" y="9"/>
                    </a:lnTo>
                    <a:lnTo>
                      <a:pt x="984" y="4"/>
                    </a:lnTo>
                    <a:lnTo>
                      <a:pt x="1037" y="0"/>
                    </a:lnTo>
                    <a:lnTo>
                      <a:pt x="1087" y="0"/>
                    </a:lnTo>
                    <a:lnTo>
                      <a:pt x="1140" y="4"/>
                    </a:lnTo>
                    <a:lnTo>
                      <a:pt x="1193" y="9"/>
                    </a:lnTo>
                    <a:lnTo>
                      <a:pt x="1245" y="17"/>
                    </a:lnTo>
                    <a:lnTo>
                      <a:pt x="1300" y="27"/>
                    </a:lnTo>
                    <a:lnTo>
                      <a:pt x="1353" y="41"/>
                    </a:lnTo>
                    <a:lnTo>
                      <a:pt x="1403" y="56"/>
                    </a:lnTo>
                    <a:lnTo>
                      <a:pt x="1454" y="75"/>
                    </a:lnTo>
                    <a:lnTo>
                      <a:pt x="1504" y="97"/>
                    </a:lnTo>
                    <a:lnTo>
                      <a:pt x="1551" y="121"/>
                    </a:lnTo>
                    <a:lnTo>
                      <a:pt x="1597" y="146"/>
                    </a:lnTo>
                    <a:lnTo>
                      <a:pt x="1641" y="173"/>
                    </a:lnTo>
                    <a:lnTo>
                      <a:pt x="1684" y="202"/>
                    </a:lnTo>
                    <a:lnTo>
                      <a:pt x="1725" y="235"/>
                    </a:lnTo>
                    <a:lnTo>
                      <a:pt x="1764" y="269"/>
                    </a:lnTo>
                    <a:lnTo>
                      <a:pt x="1801" y="303"/>
                    </a:lnTo>
                    <a:lnTo>
                      <a:pt x="1837" y="340"/>
                    </a:lnTo>
                    <a:lnTo>
                      <a:pt x="1871" y="379"/>
                    </a:lnTo>
                    <a:lnTo>
                      <a:pt x="1903" y="418"/>
                    </a:lnTo>
                    <a:lnTo>
                      <a:pt x="1932" y="461"/>
                    </a:lnTo>
                    <a:lnTo>
                      <a:pt x="1959" y="503"/>
                    </a:lnTo>
                    <a:lnTo>
                      <a:pt x="1984" y="547"/>
                    </a:lnTo>
                    <a:lnTo>
                      <a:pt x="2008" y="591"/>
                    </a:lnTo>
                    <a:lnTo>
                      <a:pt x="2030" y="639"/>
                    </a:lnTo>
                    <a:lnTo>
                      <a:pt x="2049" y="685"/>
                    </a:lnTo>
                    <a:lnTo>
                      <a:pt x="2066" y="734"/>
                    </a:lnTo>
                    <a:lnTo>
                      <a:pt x="2081" y="783"/>
                    </a:lnTo>
                    <a:lnTo>
                      <a:pt x="2093" y="833"/>
                    </a:lnTo>
                    <a:lnTo>
                      <a:pt x="2103" y="884"/>
                    </a:lnTo>
                    <a:lnTo>
                      <a:pt x="2110" y="934"/>
                    </a:lnTo>
                    <a:lnTo>
                      <a:pt x="2115" y="987"/>
                    </a:lnTo>
                    <a:lnTo>
                      <a:pt x="2117" y="1038"/>
                    </a:lnTo>
                    <a:lnTo>
                      <a:pt x="2117" y="1091"/>
                    </a:lnTo>
                    <a:lnTo>
                      <a:pt x="2114" y="1145"/>
                    </a:lnTo>
                    <a:lnTo>
                      <a:pt x="2109" y="1198"/>
                    </a:lnTo>
                    <a:lnTo>
                      <a:pt x="2100" y="1250"/>
                    </a:lnTo>
                    <a:lnTo>
                      <a:pt x="2090" y="1303"/>
                    </a:lnTo>
                    <a:lnTo>
                      <a:pt x="2076" y="1357"/>
                    </a:lnTo>
                    <a:close/>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59" name="Freeform 676"/>
              <p:cNvSpPr/>
              <p:nvPr/>
            </p:nvSpPr>
            <p:spPr bwMode="auto">
              <a:xfrm>
                <a:off x="4810" y="2703"/>
                <a:ext cx="1059" cy="1066"/>
              </a:xfrm>
              <a:custGeom>
                <a:avLst/>
                <a:gdLst>
                  <a:gd name="T0" fmla="*/ 1 w 2117"/>
                  <a:gd name="T1" fmla="*/ 1 h 2132"/>
                  <a:gd name="T2" fmla="*/ 1 w 2117"/>
                  <a:gd name="T3" fmla="*/ 1 h 2132"/>
                  <a:gd name="T4" fmla="*/ 1 w 2117"/>
                  <a:gd name="T5" fmla="*/ 1 h 2132"/>
                  <a:gd name="T6" fmla="*/ 1 w 2117"/>
                  <a:gd name="T7" fmla="*/ 1 h 2132"/>
                  <a:gd name="T8" fmla="*/ 1 w 2117"/>
                  <a:gd name="T9" fmla="*/ 1 h 2132"/>
                  <a:gd name="T10" fmla="*/ 1 w 2117"/>
                  <a:gd name="T11" fmla="*/ 1 h 2132"/>
                  <a:gd name="T12" fmla="*/ 1 w 2117"/>
                  <a:gd name="T13" fmla="*/ 1 h 2132"/>
                  <a:gd name="T14" fmla="*/ 1 w 2117"/>
                  <a:gd name="T15" fmla="*/ 1 h 2132"/>
                  <a:gd name="T16" fmla="*/ 1 w 2117"/>
                  <a:gd name="T17" fmla="*/ 1 h 2132"/>
                  <a:gd name="T18" fmla="*/ 1 w 2117"/>
                  <a:gd name="T19" fmla="*/ 1 h 2132"/>
                  <a:gd name="T20" fmla="*/ 1 w 2117"/>
                  <a:gd name="T21" fmla="*/ 1 h 2132"/>
                  <a:gd name="T22" fmla="*/ 1 w 2117"/>
                  <a:gd name="T23" fmla="*/ 1 h 2132"/>
                  <a:gd name="T24" fmla="*/ 1 w 2117"/>
                  <a:gd name="T25" fmla="*/ 1 h 2132"/>
                  <a:gd name="T26" fmla="*/ 1 w 2117"/>
                  <a:gd name="T27" fmla="*/ 1 h 2132"/>
                  <a:gd name="T28" fmla="*/ 1 w 2117"/>
                  <a:gd name="T29" fmla="*/ 1 h 2132"/>
                  <a:gd name="T30" fmla="*/ 1 w 2117"/>
                  <a:gd name="T31" fmla="*/ 1 h 2132"/>
                  <a:gd name="T32" fmla="*/ 1 w 2117"/>
                  <a:gd name="T33" fmla="*/ 1 h 2132"/>
                  <a:gd name="T34" fmla="*/ 1 w 2117"/>
                  <a:gd name="T35" fmla="*/ 1 h 2132"/>
                  <a:gd name="T36" fmla="*/ 1 w 2117"/>
                  <a:gd name="T37" fmla="*/ 1 h 2132"/>
                  <a:gd name="T38" fmla="*/ 1 w 2117"/>
                  <a:gd name="T39" fmla="*/ 1 h 2132"/>
                  <a:gd name="T40" fmla="*/ 1 w 2117"/>
                  <a:gd name="T41" fmla="*/ 1 h 2132"/>
                  <a:gd name="T42" fmla="*/ 1 w 2117"/>
                  <a:gd name="T43" fmla="*/ 1 h 2132"/>
                  <a:gd name="T44" fmla="*/ 1 w 2117"/>
                  <a:gd name="T45" fmla="*/ 1 h 2132"/>
                  <a:gd name="T46" fmla="*/ 1 w 2117"/>
                  <a:gd name="T47" fmla="*/ 1 h 2132"/>
                  <a:gd name="T48" fmla="*/ 1 w 2117"/>
                  <a:gd name="T49" fmla="*/ 1 h 2132"/>
                  <a:gd name="T50" fmla="*/ 1 w 2117"/>
                  <a:gd name="T51" fmla="*/ 1 h 2132"/>
                  <a:gd name="T52" fmla="*/ 1 w 2117"/>
                  <a:gd name="T53" fmla="*/ 1 h 2132"/>
                  <a:gd name="T54" fmla="*/ 1 w 2117"/>
                  <a:gd name="T55" fmla="*/ 1 h 2132"/>
                  <a:gd name="T56" fmla="*/ 1 w 2117"/>
                  <a:gd name="T57" fmla="*/ 1 h 2132"/>
                  <a:gd name="T58" fmla="*/ 1 w 2117"/>
                  <a:gd name="T59" fmla="*/ 1 h 2132"/>
                  <a:gd name="T60" fmla="*/ 1 w 2117"/>
                  <a:gd name="T61" fmla="*/ 1 h 2132"/>
                  <a:gd name="T62" fmla="*/ 1 w 2117"/>
                  <a:gd name="T63" fmla="*/ 1 h 2132"/>
                  <a:gd name="T64" fmla="*/ 1 w 2117"/>
                  <a:gd name="T65" fmla="*/ 1 h 2132"/>
                  <a:gd name="T66" fmla="*/ 1 w 2117"/>
                  <a:gd name="T67" fmla="*/ 1 h 2132"/>
                  <a:gd name="T68" fmla="*/ 1 w 2117"/>
                  <a:gd name="T69" fmla="*/ 1 h 2132"/>
                  <a:gd name="T70" fmla="*/ 1 w 2117"/>
                  <a:gd name="T71" fmla="*/ 1 h 2132"/>
                  <a:gd name="T72" fmla="*/ 1 w 2117"/>
                  <a:gd name="T73" fmla="*/ 1 h 2132"/>
                  <a:gd name="T74" fmla="*/ 1 w 2117"/>
                  <a:gd name="T75" fmla="*/ 1 h 2132"/>
                  <a:gd name="T76" fmla="*/ 1 w 2117"/>
                  <a:gd name="T77" fmla="*/ 1 h 2132"/>
                  <a:gd name="T78" fmla="*/ 1 w 2117"/>
                  <a:gd name="T79" fmla="*/ 1 h 2132"/>
                  <a:gd name="T80" fmla="*/ 1 w 2117"/>
                  <a:gd name="T81" fmla="*/ 1 h 2132"/>
                  <a:gd name="T82" fmla="*/ 1 w 2117"/>
                  <a:gd name="T83" fmla="*/ 1 h 2132"/>
                  <a:gd name="T84" fmla="*/ 1 w 2117"/>
                  <a:gd name="T85" fmla="*/ 1 h 2132"/>
                  <a:gd name="T86" fmla="*/ 1 w 2117"/>
                  <a:gd name="T87" fmla="*/ 1 h 2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17" h="2132">
                    <a:moveTo>
                      <a:pt x="2076" y="1357"/>
                    </a:moveTo>
                    <a:lnTo>
                      <a:pt x="2076" y="1357"/>
                    </a:lnTo>
                    <a:lnTo>
                      <a:pt x="2059" y="1408"/>
                    </a:lnTo>
                    <a:lnTo>
                      <a:pt x="2040" y="1459"/>
                    </a:lnTo>
                    <a:lnTo>
                      <a:pt x="2020" y="1510"/>
                    </a:lnTo>
                    <a:lnTo>
                      <a:pt x="1996" y="1558"/>
                    </a:lnTo>
                    <a:lnTo>
                      <a:pt x="1971" y="1604"/>
                    </a:lnTo>
                    <a:lnTo>
                      <a:pt x="1944" y="1648"/>
                    </a:lnTo>
                    <a:lnTo>
                      <a:pt x="1913" y="1692"/>
                    </a:lnTo>
                    <a:lnTo>
                      <a:pt x="1882" y="1733"/>
                    </a:lnTo>
                    <a:lnTo>
                      <a:pt x="1848" y="1773"/>
                    </a:lnTo>
                    <a:lnTo>
                      <a:pt x="1813" y="1811"/>
                    </a:lnTo>
                    <a:lnTo>
                      <a:pt x="1777" y="1846"/>
                    </a:lnTo>
                    <a:lnTo>
                      <a:pt x="1738" y="1880"/>
                    </a:lnTo>
                    <a:lnTo>
                      <a:pt x="1699" y="1913"/>
                    </a:lnTo>
                    <a:lnTo>
                      <a:pt x="1656" y="1943"/>
                    </a:lnTo>
                    <a:lnTo>
                      <a:pt x="1614" y="1970"/>
                    </a:lnTo>
                    <a:lnTo>
                      <a:pt x="1570" y="1998"/>
                    </a:lnTo>
                    <a:lnTo>
                      <a:pt x="1526" y="2021"/>
                    </a:lnTo>
                    <a:lnTo>
                      <a:pt x="1480" y="2042"/>
                    </a:lnTo>
                    <a:lnTo>
                      <a:pt x="1432" y="2062"/>
                    </a:lnTo>
                    <a:lnTo>
                      <a:pt x="1385" y="2079"/>
                    </a:lnTo>
                    <a:lnTo>
                      <a:pt x="1335" y="2094"/>
                    </a:lnTo>
                    <a:lnTo>
                      <a:pt x="1286" y="2106"/>
                    </a:lnTo>
                    <a:lnTo>
                      <a:pt x="1235" y="2117"/>
                    </a:lnTo>
                    <a:lnTo>
                      <a:pt x="1184" y="2125"/>
                    </a:lnTo>
                    <a:lnTo>
                      <a:pt x="1133" y="2130"/>
                    </a:lnTo>
                    <a:lnTo>
                      <a:pt x="1080" y="2132"/>
                    </a:lnTo>
                    <a:lnTo>
                      <a:pt x="1030" y="2132"/>
                    </a:lnTo>
                    <a:lnTo>
                      <a:pt x="977" y="2130"/>
                    </a:lnTo>
                    <a:lnTo>
                      <a:pt x="924" y="2125"/>
                    </a:lnTo>
                    <a:lnTo>
                      <a:pt x="872" y="2117"/>
                    </a:lnTo>
                    <a:lnTo>
                      <a:pt x="819" y="2105"/>
                    </a:lnTo>
                    <a:lnTo>
                      <a:pt x="766" y="2091"/>
                    </a:lnTo>
                    <a:lnTo>
                      <a:pt x="714" y="2076"/>
                    </a:lnTo>
                    <a:lnTo>
                      <a:pt x="663" y="2057"/>
                    </a:lnTo>
                    <a:lnTo>
                      <a:pt x="613" y="2035"/>
                    </a:lnTo>
                    <a:lnTo>
                      <a:pt x="566" y="2013"/>
                    </a:lnTo>
                    <a:lnTo>
                      <a:pt x="520" y="1987"/>
                    </a:lnTo>
                    <a:lnTo>
                      <a:pt x="476" y="1959"/>
                    </a:lnTo>
                    <a:lnTo>
                      <a:pt x="433" y="1930"/>
                    </a:lnTo>
                    <a:lnTo>
                      <a:pt x="392" y="1897"/>
                    </a:lnTo>
                    <a:lnTo>
                      <a:pt x="353" y="1865"/>
                    </a:lnTo>
                    <a:lnTo>
                      <a:pt x="316" y="1829"/>
                    </a:lnTo>
                    <a:lnTo>
                      <a:pt x="280" y="1792"/>
                    </a:lnTo>
                    <a:lnTo>
                      <a:pt x="246" y="1755"/>
                    </a:lnTo>
                    <a:lnTo>
                      <a:pt x="216" y="1714"/>
                    </a:lnTo>
                    <a:lnTo>
                      <a:pt x="185" y="1673"/>
                    </a:lnTo>
                    <a:lnTo>
                      <a:pt x="158" y="1631"/>
                    </a:lnTo>
                    <a:lnTo>
                      <a:pt x="133" y="1587"/>
                    </a:lnTo>
                    <a:lnTo>
                      <a:pt x="109" y="1541"/>
                    </a:lnTo>
                    <a:lnTo>
                      <a:pt x="87" y="1495"/>
                    </a:lnTo>
                    <a:lnTo>
                      <a:pt x="68" y="1447"/>
                    </a:lnTo>
                    <a:lnTo>
                      <a:pt x="51" y="1398"/>
                    </a:lnTo>
                    <a:lnTo>
                      <a:pt x="37" y="1350"/>
                    </a:lnTo>
                    <a:lnTo>
                      <a:pt x="24" y="1299"/>
                    </a:lnTo>
                    <a:lnTo>
                      <a:pt x="15" y="1248"/>
                    </a:lnTo>
                    <a:lnTo>
                      <a:pt x="7" y="1198"/>
                    </a:lnTo>
                    <a:lnTo>
                      <a:pt x="2" y="1147"/>
                    </a:lnTo>
                    <a:lnTo>
                      <a:pt x="0" y="1094"/>
                    </a:lnTo>
                    <a:lnTo>
                      <a:pt x="0" y="1041"/>
                    </a:lnTo>
                    <a:lnTo>
                      <a:pt x="3" y="989"/>
                    </a:lnTo>
                    <a:lnTo>
                      <a:pt x="8" y="936"/>
                    </a:lnTo>
                    <a:lnTo>
                      <a:pt x="17" y="882"/>
                    </a:lnTo>
                    <a:lnTo>
                      <a:pt x="27" y="829"/>
                    </a:lnTo>
                    <a:lnTo>
                      <a:pt x="41" y="776"/>
                    </a:lnTo>
                    <a:lnTo>
                      <a:pt x="58" y="724"/>
                    </a:lnTo>
                    <a:lnTo>
                      <a:pt x="76" y="673"/>
                    </a:lnTo>
                    <a:lnTo>
                      <a:pt x="97" y="623"/>
                    </a:lnTo>
                    <a:lnTo>
                      <a:pt x="121" y="574"/>
                    </a:lnTo>
                    <a:lnTo>
                      <a:pt x="146" y="528"/>
                    </a:lnTo>
                    <a:lnTo>
                      <a:pt x="173" y="484"/>
                    </a:lnTo>
                    <a:lnTo>
                      <a:pt x="204" y="440"/>
                    </a:lnTo>
                    <a:lnTo>
                      <a:pt x="234" y="399"/>
                    </a:lnTo>
                    <a:lnTo>
                      <a:pt x="268" y="360"/>
                    </a:lnTo>
                    <a:lnTo>
                      <a:pt x="304" y="321"/>
                    </a:lnTo>
                    <a:lnTo>
                      <a:pt x="340" y="285"/>
                    </a:lnTo>
                    <a:lnTo>
                      <a:pt x="379" y="251"/>
                    </a:lnTo>
                    <a:lnTo>
                      <a:pt x="418" y="219"/>
                    </a:lnTo>
                    <a:lnTo>
                      <a:pt x="460" y="190"/>
                    </a:lnTo>
                    <a:lnTo>
                      <a:pt x="503" y="161"/>
                    </a:lnTo>
                    <a:lnTo>
                      <a:pt x="547" y="136"/>
                    </a:lnTo>
                    <a:lnTo>
                      <a:pt x="591" y="112"/>
                    </a:lnTo>
                    <a:lnTo>
                      <a:pt x="637" y="90"/>
                    </a:lnTo>
                    <a:lnTo>
                      <a:pt x="685" y="70"/>
                    </a:lnTo>
                    <a:lnTo>
                      <a:pt x="732" y="53"/>
                    </a:lnTo>
                    <a:lnTo>
                      <a:pt x="781" y="39"/>
                    </a:lnTo>
                    <a:lnTo>
                      <a:pt x="831" y="25"/>
                    </a:lnTo>
                    <a:lnTo>
                      <a:pt x="882" y="15"/>
                    </a:lnTo>
                    <a:lnTo>
                      <a:pt x="933" y="8"/>
                    </a:lnTo>
                    <a:lnTo>
                      <a:pt x="984" y="3"/>
                    </a:lnTo>
                    <a:lnTo>
                      <a:pt x="1036" y="0"/>
                    </a:lnTo>
                    <a:lnTo>
                      <a:pt x="1087" y="0"/>
                    </a:lnTo>
                    <a:lnTo>
                      <a:pt x="1140" y="3"/>
                    </a:lnTo>
                    <a:lnTo>
                      <a:pt x="1193" y="8"/>
                    </a:lnTo>
                    <a:lnTo>
                      <a:pt x="1245" y="15"/>
                    </a:lnTo>
                    <a:lnTo>
                      <a:pt x="1298" y="27"/>
                    </a:lnTo>
                    <a:lnTo>
                      <a:pt x="1351" y="41"/>
                    </a:lnTo>
                    <a:lnTo>
                      <a:pt x="1403" y="56"/>
                    </a:lnTo>
                    <a:lnTo>
                      <a:pt x="1454" y="75"/>
                    </a:lnTo>
                    <a:lnTo>
                      <a:pt x="1504" y="97"/>
                    </a:lnTo>
                    <a:lnTo>
                      <a:pt x="1551" y="119"/>
                    </a:lnTo>
                    <a:lnTo>
                      <a:pt x="1597" y="144"/>
                    </a:lnTo>
                    <a:lnTo>
                      <a:pt x="1641" y="173"/>
                    </a:lnTo>
                    <a:lnTo>
                      <a:pt x="1684" y="202"/>
                    </a:lnTo>
                    <a:lnTo>
                      <a:pt x="1724" y="234"/>
                    </a:lnTo>
                    <a:lnTo>
                      <a:pt x="1763" y="267"/>
                    </a:lnTo>
                    <a:lnTo>
                      <a:pt x="1801" y="302"/>
                    </a:lnTo>
                    <a:lnTo>
                      <a:pt x="1836" y="340"/>
                    </a:lnTo>
                    <a:lnTo>
                      <a:pt x="1870" y="377"/>
                    </a:lnTo>
                    <a:lnTo>
                      <a:pt x="1901" y="418"/>
                    </a:lnTo>
                    <a:lnTo>
                      <a:pt x="1932" y="459"/>
                    </a:lnTo>
                    <a:lnTo>
                      <a:pt x="1959" y="503"/>
                    </a:lnTo>
                    <a:lnTo>
                      <a:pt x="1984" y="547"/>
                    </a:lnTo>
                    <a:lnTo>
                      <a:pt x="2008" y="591"/>
                    </a:lnTo>
                    <a:lnTo>
                      <a:pt x="2030" y="637"/>
                    </a:lnTo>
                    <a:lnTo>
                      <a:pt x="2049" y="684"/>
                    </a:lnTo>
                    <a:lnTo>
                      <a:pt x="2066" y="734"/>
                    </a:lnTo>
                    <a:lnTo>
                      <a:pt x="2079" y="783"/>
                    </a:lnTo>
                    <a:lnTo>
                      <a:pt x="2093" y="832"/>
                    </a:lnTo>
                    <a:lnTo>
                      <a:pt x="2102" y="883"/>
                    </a:lnTo>
                    <a:lnTo>
                      <a:pt x="2110" y="934"/>
                    </a:lnTo>
                    <a:lnTo>
                      <a:pt x="2115" y="987"/>
                    </a:lnTo>
                    <a:lnTo>
                      <a:pt x="2117" y="1038"/>
                    </a:lnTo>
                    <a:lnTo>
                      <a:pt x="2117" y="1090"/>
                    </a:lnTo>
                    <a:lnTo>
                      <a:pt x="2113" y="1143"/>
                    </a:lnTo>
                    <a:lnTo>
                      <a:pt x="2108" y="1198"/>
                    </a:lnTo>
                    <a:lnTo>
                      <a:pt x="2100" y="1250"/>
                    </a:lnTo>
                    <a:lnTo>
                      <a:pt x="2090" y="1303"/>
                    </a:lnTo>
                    <a:lnTo>
                      <a:pt x="2076" y="1357"/>
                    </a:lnTo>
                    <a:close/>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60" name="Freeform 677"/>
              <p:cNvSpPr/>
              <p:nvPr/>
            </p:nvSpPr>
            <p:spPr bwMode="auto">
              <a:xfrm>
                <a:off x="4867" y="2805"/>
                <a:ext cx="804" cy="663"/>
              </a:xfrm>
              <a:custGeom>
                <a:avLst/>
                <a:gdLst>
                  <a:gd name="T0" fmla="*/ 0 w 1609"/>
                  <a:gd name="T1" fmla="*/ 1 h 1326"/>
                  <a:gd name="T2" fmla="*/ 0 w 1609"/>
                  <a:gd name="T3" fmla="*/ 1 h 1326"/>
                  <a:gd name="T4" fmla="*/ 0 w 1609"/>
                  <a:gd name="T5" fmla="*/ 1 h 1326"/>
                  <a:gd name="T6" fmla="*/ 0 w 1609"/>
                  <a:gd name="T7" fmla="*/ 1 h 1326"/>
                  <a:gd name="T8" fmla="*/ 0 w 1609"/>
                  <a:gd name="T9" fmla="*/ 1 h 1326"/>
                  <a:gd name="T10" fmla="*/ 0 w 1609"/>
                  <a:gd name="T11" fmla="*/ 1 h 1326"/>
                  <a:gd name="T12" fmla="*/ 0 w 1609"/>
                  <a:gd name="T13" fmla="*/ 1 h 1326"/>
                  <a:gd name="T14" fmla="*/ 0 w 1609"/>
                  <a:gd name="T15" fmla="*/ 1 h 1326"/>
                  <a:gd name="T16" fmla="*/ 0 w 1609"/>
                  <a:gd name="T17" fmla="*/ 1 h 1326"/>
                  <a:gd name="T18" fmla="*/ 0 w 1609"/>
                  <a:gd name="T19" fmla="*/ 1 h 1326"/>
                  <a:gd name="T20" fmla="*/ 0 w 1609"/>
                  <a:gd name="T21" fmla="*/ 1 h 1326"/>
                  <a:gd name="T22" fmla="*/ 0 w 1609"/>
                  <a:gd name="T23" fmla="*/ 1 h 1326"/>
                  <a:gd name="T24" fmla="*/ 0 w 1609"/>
                  <a:gd name="T25" fmla="*/ 1 h 1326"/>
                  <a:gd name="T26" fmla="*/ 0 w 1609"/>
                  <a:gd name="T27" fmla="*/ 1 h 1326"/>
                  <a:gd name="T28" fmla="*/ 0 w 1609"/>
                  <a:gd name="T29" fmla="*/ 1 h 1326"/>
                  <a:gd name="T30" fmla="*/ 0 w 1609"/>
                  <a:gd name="T31" fmla="*/ 1 h 1326"/>
                  <a:gd name="T32" fmla="*/ 0 w 1609"/>
                  <a:gd name="T33" fmla="*/ 1 h 1326"/>
                  <a:gd name="T34" fmla="*/ 0 w 1609"/>
                  <a:gd name="T35" fmla="*/ 1 h 1326"/>
                  <a:gd name="T36" fmla="*/ 0 w 1609"/>
                  <a:gd name="T37" fmla="*/ 1 h 1326"/>
                  <a:gd name="T38" fmla="*/ 0 w 1609"/>
                  <a:gd name="T39" fmla="*/ 1 h 1326"/>
                  <a:gd name="T40" fmla="*/ 0 w 1609"/>
                  <a:gd name="T41" fmla="*/ 1 h 1326"/>
                  <a:gd name="T42" fmla="*/ 0 w 1609"/>
                  <a:gd name="T43" fmla="*/ 1 h 1326"/>
                  <a:gd name="T44" fmla="*/ 0 w 1609"/>
                  <a:gd name="T45" fmla="*/ 1 h 1326"/>
                  <a:gd name="T46" fmla="*/ 0 w 1609"/>
                  <a:gd name="T47" fmla="*/ 1 h 1326"/>
                  <a:gd name="T48" fmla="*/ 0 w 1609"/>
                  <a:gd name="T49" fmla="*/ 1 h 1326"/>
                  <a:gd name="T50" fmla="*/ 0 w 1609"/>
                  <a:gd name="T51" fmla="*/ 1 h 1326"/>
                  <a:gd name="T52" fmla="*/ 0 w 1609"/>
                  <a:gd name="T53" fmla="*/ 1 h 1326"/>
                  <a:gd name="T54" fmla="*/ 0 w 1609"/>
                  <a:gd name="T55" fmla="*/ 1 h 1326"/>
                  <a:gd name="T56" fmla="*/ 0 w 1609"/>
                  <a:gd name="T57" fmla="*/ 1 h 1326"/>
                  <a:gd name="T58" fmla="*/ 0 w 1609"/>
                  <a:gd name="T59" fmla="*/ 0 h 1326"/>
                  <a:gd name="T60" fmla="*/ 0 w 1609"/>
                  <a:gd name="T61" fmla="*/ 0 h 1326"/>
                  <a:gd name="T62" fmla="*/ 0 w 1609"/>
                  <a:gd name="T63" fmla="*/ 0 h 1326"/>
                  <a:gd name="T64" fmla="*/ 0 w 1609"/>
                  <a:gd name="T65" fmla="*/ 1 h 1326"/>
                  <a:gd name="T66" fmla="*/ 0 w 1609"/>
                  <a:gd name="T67" fmla="*/ 1 h 1326"/>
                  <a:gd name="T68" fmla="*/ 0 w 1609"/>
                  <a:gd name="T69" fmla="*/ 1 h 1326"/>
                  <a:gd name="T70" fmla="*/ 0 w 1609"/>
                  <a:gd name="T71" fmla="*/ 1 h 1326"/>
                  <a:gd name="T72" fmla="*/ 0 w 1609"/>
                  <a:gd name="T73" fmla="*/ 1 h 1326"/>
                  <a:gd name="T74" fmla="*/ 0 w 1609"/>
                  <a:gd name="T75" fmla="*/ 1 h 1326"/>
                  <a:gd name="T76" fmla="*/ 0 w 1609"/>
                  <a:gd name="T77" fmla="*/ 1 h 13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09" h="1326">
                    <a:moveTo>
                      <a:pt x="0" y="1326"/>
                    </a:moveTo>
                    <a:lnTo>
                      <a:pt x="0" y="1326"/>
                    </a:lnTo>
                    <a:lnTo>
                      <a:pt x="26" y="1243"/>
                    </a:lnTo>
                    <a:lnTo>
                      <a:pt x="53" y="1162"/>
                    </a:lnTo>
                    <a:lnTo>
                      <a:pt x="83" y="1082"/>
                    </a:lnTo>
                    <a:lnTo>
                      <a:pt x="116" y="1005"/>
                    </a:lnTo>
                    <a:lnTo>
                      <a:pt x="151" y="931"/>
                    </a:lnTo>
                    <a:lnTo>
                      <a:pt x="189" y="858"/>
                    </a:lnTo>
                    <a:lnTo>
                      <a:pt x="228" y="786"/>
                    </a:lnTo>
                    <a:lnTo>
                      <a:pt x="269" y="718"/>
                    </a:lnTo>
                    <a:lnTo>
                      <a:pt x="311" y="654"/>
                    </a:lnTo>
                    <a:lnTo>
                      <a:pt x="357" y="591"/>
                    </a:lnTo>
                    <a:lnTo>
                      <a:pt x="403" y="531"/>
                    </a:lnTo>
                    <a:lnTo>
                      <a:pt x="452" y="474"/>
                    </a:lnTo>
                    <a:lnTo>
                      <a:pt x="501" y="419"/>
                    </a:lnTo>
                    <a:lnTo>
                      <a:pt x="552" y="367"/>
                    </a:lnTo>
                    <a:lnTo>
                      <a:pt x="605" y="319"/>
                    </a:lnTo>
                    <a:lnTo>
                      <a:pt x="658" y="273"/>
                    </a:lnTo>
                    <a:lnTo>
                      <a:pt x="714" y="231"/>
                    </a:lnTo>
                    <a:lnTo>
                      <a:pt x="768" y="192"/>
                    </a:lnTo>
                    <a:lnTo>
                      <a:pt x="826" y="156"/>
                    </a:lnTo>
                    <a:lnTo>
                      <a:pt x="884" y="124"/>
                    </a:lnTo>
                    <a:lnTo>
                      <a:pt x="941" y="97"/>
                    </a:lnTo>
                    <a:lnTo>
                      <a:pt x="1001" y="71"/>
                    </a:lnTo>
                    <a:lnTo>
                      <a:pt x="1060" y="49"/>
                    </a:lnTo>
                    <a:lnTo>
                      <a:pt x="1120" y="32"/>
                    </a:lnTo>
                    <a:lnTo>
                      <a:pt x="1181" y="17"/>
                    </a:lnTo>
                    <a:lnTo>
                      <a:pt x="1242" y="8"/>
                    </a:lnTo>
                    <a:lnTo>
                      <a:pt x="1303" y="1"/>
                    </a:lnTo>
                    <a:lnTo>
                      <a:pt x="1334" y="0"/>
                    </a:lnTo>
                    <a:lnTo>
                      <a:pt x="1364" y="0"/>
                    </a:lnTo>
                    <a:lnTo>
                      <a:pt x="1395" y="0"/>
                    </a:lnTo>
                    <a:lnTo>
                      <a:pt x="1425" y="1"/>
                    </a:lnTo>
                    <a:lnTo>
                      <a:pt x="1456" y="5"/>
                    </a:lnTo>
                    <a:lnTo>
                      <a:pt x="1487" y="8"/>
                    </a:lnTo>
                    <a:lnTo>
                      <a:pt x="1517" y="13"/>
                    </a:lnTo>
                    <a:lnTo>
                      <a:pt x="1548" y="18"/>
                    </a:lnTo>
                    <a:lnTo>
                      <a:pt x="1578" y="25"/>
                    </a:lnTo>
                    <a:lnTo>
                      <a:pt x="1609" y="34"/>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sp>
            <p:nvSpPr>
              <p:cNvPr id="61" name="Freeform 678"/>
              <p:cNvSpPr/>
              <p:nvPr/>
            </p:nvSpPr>
            <p:spPr bwMode="auto">
              <a:xfrm>
                <a:off x="5277" y="2707"/>
                <a:ext cx="408" cy="964"/>
              </a:xfrm>
              <a:custGeom>
                <a:avLst/>
                <a:gdLst>
                  <a:gd name="T0" fmla="*/ 0 w 817"/>
                  <a:gd name="T1" fmla="*/ 1 h 1928"/>
                  <a:gd name="T2" fmla="*/ 0 w 817"/>
                  <a:gd name="T3" fmla="*/ 1 h 1928"/>
                  <a:gd name="T4" fmla="*/ 0 w 817"/>
                  <a:gd name="T5" fmla="*/ 1 h 1928"/>
                  <a:gd name="T6" fmla="*/ 0 w 817"/>
                  <a:gd name="T7" fmla="*/ 1 h 1928"/>
                  <a:gd name="T8" fmla="*/ 0 w 817"/>
                  <a:gd name="T9" fmla="*/ 1 h 1928"/>
                  <a:gd name="T10" fmla="*/ 0 w 817"/>
                  <a:gd name="T11" fmla="*/ 1 h 1928"/>
                  <a:gd name="T12" fmla="*/ 0 w 817"/>
                  <a:gd name="T13" fmla="*/ 1 h 1928"/>
                  <a:gd name="T14" fmla="*/ 0 w 817"/>
                  <a:gd name="T15" fmla="*/ 1 h 1928"/>
                  <a:gd name="T16" fmla="*/ 0 w 817"/>
                  <a:gd name="T17" fmla="*/ 1 h 1928"/>
                  <a:gd name="T18" fmla="*/ 0 w 817"/>
                  <a:gd name="T19" fmla="*/ 1 h 1928"/>
                  <a:gd name="T20" fmla="*/ 0 w 817"/>
                  <a:gd name="T21" fmla="*/ 1 h 1928"/>
                  <a:gd name="T22" fmla="*/ 0 w 817"/>
                  <a:gd name="T23" fmla="*/ 1 h 1928"/>
                  <a:gd name="T24" fmla="*/ 0 w 817"/>
                  <a:gd name="T25" fmla="*/ 1 h 1928"/>
                  <a:gd name="T26" fmla="*/ 0 w 817"/>
                  <a:gd name="T27" fmla="*/ 1 h 1928"/>
                  <a:gd name="T28" fmla="*/ 0 w 817"/>
                  <a:gd name="T29" fmla="*/ 1 h 1928"/>
                  <a:gd name="T30" fmla="*/ 0 w 817"/>
                  <a:gd name="T31" fmla="*/ 1 h 1928"/>
                  <a:gd name="T32" fmla="*/ 0 w 817"/>
                  <a:gd name="T33" fmla="*/ 1 h 1928"/>
                  <a:gd name="T34" fmla="*/ 0 w 817"/>
                  <a:gd name="T35" fmla="*/ 1 h 1928"/>
                  <a:gd name="T36" fmla="*/ 0 w 817"/>
                  <a:gd name="T37" fmla="*/ 1 h 1928"/>
                  <a:gd name="T38" fmla="*/ 0 w 817"/>
                  <a:gd name="T39" fmla="*/ 1 h 1928"/>
                  <a:gd name="T40" fmla="*/ 0 w 817"/>
                  <a:gd name="T41" fmla="*/ 1 h 1928"/>
                  <a:gd name="T42" fmla="*/ 0 w 817"/>
                  <a:gd name="T43" fmla="*/ 1 h 1928"/>
                  <a:gd name="T44" fmla="*/ 0 w 817"/>
                  <a:gd name="T45" fmla="*/ 1 h 1928"/>
                  <a:gd name="T46" fmla="*/ 0 w 817"/>
                  <a:gd name="T47" fmla="*/ 1 h 1928"/>
                  <a:gd name="T48" fmla="*/ 0 w 817"/>
                  <a:gd name="T49" fmla="*/ 1 h 1928"/>
                  <a:gd name="T50" fmla="*/ 0 w 817"/>
                  <a:gd name="T51" fmla="*/ 1 h 1928"/>
                  <a:gd name="T52" fmla="*/ 0 w 817"/>
                  <a:gd name="T53" fmla="*/ 1 h 1928"/>
                  <a:gd name="T54" fmla="*/ 0 w 817"/>
                  <a:gd name="T55" fmla="*/ 1 h 1928"/>
                  <a:gd name="T56" fmla="*/ 0 w 817"/>
                  <a:gd name="T57" fmla="*/ 1 h 1928"/>
                  <a:gd name="T58" fmla="*/ 0 w 817"/>
                  <a:gd name="T59" fmla="*/ 1 h 1928"/>
                  <a:gd name="T60" fmla="*/ 0 w 817"/>
                  <a:gd name="T61" fmla="*/ 1 h 1928"/>
                  <a:gd name="T62" fmla="*/ 0 w 817"/>
                  <a:gd name="T63" fmla="*/ 1 h 1928"/>
                  <a:gd name="T64" fmla="*/ 0 w 817"/>
                  <a:gd name="T65" fmla="*/ 1 h 1928"/>
                  <a:gd name="T66" fmla="*/ 0 w 817"/>
                  <a:gd name="T67" fmla="*/ 1 h 1928"/>
                  <a:gd name="T68" fmla="*/ 0 w 817"/>
                  <a:gd name="T69" fmla="*/ 1 h 1928"/>
                  <a:gd name="T70" fmla="*/ 0 w 817"/>
                  <a:gd name="T71" fmla="*/ 1 h 1928"/>
                  <a:gd name="T72" fmla="*/ 0 w 817"/>
                  <a:gd name="T73" fmla="*/ 0 h 1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7" h="1928">
                    <a:moveTo>
                      <a:pt x="730" y="1928"/>
                    </a:moveTo>
                    <a:lnTo>
                      <a:pt x="730" y="1928"/>
                    </a:lnTo>
                    <a:lnTo>
                      <a:pt x="752" y="1845"/>
                    </a:lnTo>
                    <a:lnTo>
                      <a:pt x="771" y="1762"/>
                    </a:lnTo>
                    <a:lnTo>
                      <a:pt x="786" y="1680"/>
                    </a:lnTo>
                    <a:lnTo>
                      <a:pt x="800" y="1599"/>
                    </a:lnTo>
                    <a:lnTo>
                      <a:pt x="808" y="1517"/>
                    </a:lnTo>
                    <a:lnTo>
                      <a:pt x="813" y="1436"/>
                    </a:lnTo>
                    <a:lnTo>
                      <a:pt x="817" y="1358"/>
                    </a:lnTo>
                    <a:lnTo>
                      <a:pt x="815" y="1278"/>
                    </a:lnTo>
                    <a:lnTo>
                      <a:pt x="812" y="1201"/>
                    </a:lnTo>
                    <a:lnTo>
                      <a:pt x="805" y="1125"/>
                    </a:lnTo>
                    <a:lnTo>
                      <a:pt x="796" y="1050"/>
                    </a:lnTo>
                    <a:lnTo>
                      <a:pt x="783" y="977"/>
                    </a:lnTo>
                    <a:lnTo>
                      <a:pt x="768" y="906"/>
                    </a:lnTo>
                    <a:lnTo>
                      <a:pt x="751" y="836"/>
                    </a:lnTo>
                    <a:lnTo>
                      <a:pt x="729" y="767"/>
                    </a:lnTo>
                    <a:lnTo>
                      <a:pt x="706" y="702"/>
                    </a:lnTo>
                    <a:lnTo>
                      <a:pt x="679" y="637"/>
                    </a:lnTo>
                    <a:lnTo>
                      <a:pt x="650" y="575"/>
                    </a:lnTo>
                    <a:lnTo>
                      <a:pt x="620" y="515"/>
                    </a:lnTo>
                    <a:lnTo>
                      <a:pt x="586" y="457"/>
                    </a:lnTo>
                    <a:lnTo>
                      <a:pt x="548" y="403"/>
                    </a:lnTo>
                    <a:lnTo>
                      <a:pt x="511" y="352"/>
                    </a:lnTo>
                    <a:lnTo>
                      <a:pt x="469" y="301"/>
                    </a:lnTo>
                    <a:lnTo>
                      <a:pt x="426" y="255"/>
                    </a:lnTo>
                    <a:lnTo>
                      <a:pt x="380" y="211"/>
                    </a:lnTo>
                    <a:lnTo>
                      <a:pt x="333" y="172"/>
                    </a:lnTo>
                    <a:lnTo>
                      <a:pt x="282" y="135"/>
                    </a:lnTo>
                    <a:lnTo>
                      <a:pt x="229" y="101"/>
                    </a:lnTo>
                    <a:lnTo>
                      <a:pt x="175" y="70"/>
                    </a:lnTo>
                    <a:lnTo>
                      <a:pt x="147" y="56"/>
                    </a:lnTo>
                    <a:lnTo>
                      <a:pt x="119" y="43"/>
                    </a:lnTo>
                    <a:lnTo>
                      <a:pt x="90" y="31"/>
                    </a:lnTo>
                    <a:lnTo>
                      <a:pt x="61" y="19"/>
                    </a:lnTo>
                    <a:lnTo>
                      <a:pt x="30" y="9"/>
                    </a:lnTo>
                    <a:lnTo>
                      <a:pt x="0" y="0"/>
                    </a:lnTo>
                  </a:path>
                </a:pathLst>
              </a:custGeom>
              <a:noFill/>
              <a:ln w="3175" cmpd="sng">
                <a:solidFill>
                  <a:srgbClr val="F5F4DD"/>
                </a:solidFill>
                <a:prstDash val="solid"/>
                <a:rou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grpSp>
        <p:cxnSp>
          <p:nvCxnSpPr>
            <p:cNvPr id="47" name="直接连接符 46"/>
            <p:cNvCxnSpPr/>
            <p:nvPr/>
          </p:nvCxnSpPr>
          <p:spPr>
            <a:xfrm flipV="1">
              <a:off x="1249363" y="5635096"/>
              <a:ext cx="3749675" cy="2117"/>
            </a:xfrm>
            <a:prstGeom prst="line">
              <a:avLst/>
            </a:prstGeom>
            <a:noFill/>
            <a:ln w="9525" cap="flat" cmpd="sng" algn="ctr">
              <a:solidFill>
                <a:srgbClr val="6D4409"/>
              </a:solidFill>
              <a:prstDash val="dash"/>
            </a:ln>
            <a:effectLst/>
          </p:spPr>
        </p:cxnSp>
        <p:sp>
          <p:nvSpPr>
            <p:cNvPr id="48" name="文本框 110"/>
            <p:cNvSpPr txBox="1">
              <a:spLocks noChangeArrowheads="1"/>
            </p:cNvSpPr>
            <p:nvPr/>
          </p:nvSpPr>
          <p:spPr bwMode="auto">
            <a:xfrm>
              <a:off x="2282824" y="4348163"/>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rPr>
                <a:t>标题文字内容</a:t>
              </a:r>
              <a:endPar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endParaRPr>
            </a:p>
          </p:txBody>
        </p:sp>
        <p:sp>
          <p:nvSpPr>
            <p:cNvPr id="49" name="文本框 111"/>
            <p:cNvSpPr txBox="1">
              <a:spLocks noChangeArrowheads="1"/>
            </p:cNvSpPr>
            <p:nvPr/>
          </p:nvSpPr>
          <p:spPr bwMode="auto">
            <a:xfrm>
              <a:off x="2379663" y="4579938"/>
              <a:ext cx="225266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62" name="组合 61"/>
          <p:cNvGrpSpPr/>
          <p:nvPr/>
        </p:nvGrpSpPr>
        <p:grpSpPr bwMode="auto">
          <a:xfrm>
            <a:off x="1019894" y="2276450"/>
            <a:ext cx="2813050" cy="949325"/>
            <a:chOff x="1249363" y="2841625"/>
            <a:chExt cx="3749675" cy="1266825"/>
          </a:xfrm>
        </p:grpSpPr>
        <p:sp>
          <p:nvSpPr>
            <p:cNvPr id="63" name="椭圆 62"/>
            <p:cNvSpPr/>
            <p:nvPr/>
          </p:nvSpPr>
          <p:spPr>
            <a:xfrm>
              <a:off x="1488480" y="2951784"/>
              <a:ext cx="791410" cy="792295"/>
            </a:xfrm>
            <a:prstGeom prst="ellipse">
              <a:avLst/>
            </a:prstGeom>
            <a:solidFill>
              <a:srgbClr val="2A0F0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454545"/>
                </a:solidFill>
                <a:effectLst/>
                <a:uLnTx/>
                <a:uFillTx/>
                <a:latin typeface="造字工房尚雅体演示版常规体" pitchFamily="50" charset="-122"/>
                <a:ea typeface="造字工房尚雅体演示版常规体" pitchFamily="50" charset="-122"/>
              </a:endParaRPr>
            </a:p>
          </p:txBody>
        </p:sp>
        <p:sp>
          <p:nvSpPr>
            <p:cNvPr id="64" name="Freeform 466"/>
            <p:cNvSpPr/>
            <p:nvPr/>
          </p:nvSpPr>
          <p:spPr bwMode="auto">
            <a:xfrm>
              <a:off x="1762125" y="3019425"/>
              <a:ext cx="242888" cy="674688"/>
            </a:xfrm>
            <a:custGeom>
              <a:avLst/>
              <a:gdLst>
                <a:gd name="T0" fmla="*/ 2147483647 w 6132"/>
                <a:gd name="T1" fmla="*/ 2147483647 h 16980"/>
                <a:gd name="T2" fmla="*/ 2147483647 w 6132"/>
                <a:gd name="T3" fmla="*/ 2147483647 h 16980"/>
                <a:gd name="T4" fmla="*/ 2147483647 w 6132"/>
                <a:gd name="T5" fmla="*/ 2147483647 h 16980"/>
                <a:gd name="T6" fmla="*/ 2147483647 w 6132"/>
                <a:gd name="T7" fmla="*/ 2147483647 h 16980"/>
                <a:gd name="T8" fmla="*/ 2147483647 w 6132"/>
                <a:gd name="T9" fmla="*/ 2147483647 h 16980"/>
                <a:gd name="T10" fmla="*/ 2147483647 w 6132"/>
                <a:gd name="T11" fmla="*/ 2147483647 h 16980"/>
                <a:gd name="T12" fmla="*/ 2147483647 w 6132"/>
                <a:gd name="T13" fmla="*/ 2147483647 h 16980"/>
                <a:gd name="T14" fmla="*/ 2147483647 w 6132"/>
                <a:gd name="T15" fmla="*/ 2147483647 h 16980"/>
                <a:gd name="T16" fmla="*/ 2147483647 w 6132"/>
                <a:gd name="T17" fmla="*/ 2147483647 h 16980"/>
                <a:gd name="T18" fmla="*/ 2147483647 w 6132"/>
                <a:gd name="T19" fmla="*/ 2147483647 h 16980"/>
                <a:gd name="T20" fmla="*/ 2147483647 w 6132"/>
                <a:gd name="T21" fmla="*/ 2147483647 h 16980"/>
                <a:gd name="T22" fmla="*/ 2147483647 w 6132"/>
                <a:gd name="T23" fmla="*/ 2147483647 h 16980"/>
                <a:gd name="T24" fmla="*/ 2147483647 w 6132"/>
                <a:gd name="T25" fmla="*/ 2147483647 h 16980"/>
                <a:gd name="T26" fmla="*/ 2147483647 w 6132"/>
                <a:gd name="T27" fmla="*/ 2147483647 h 16980"/>
                <a:gd name="T28" fmla="*/ 2147483647 w 6132"/>
                <a:gd name="T29" fmla="*/ 2147483647 h 16980"/>
                <a:gd name="T30" fmla="*/ 2147483647 w 6132"/>
                <a:gd name="T31" fmla="*/ 2147483647 h 16980"/>
                <a:gd name="T32" fmla="*/ 2147483647 w 6132"/>
                <a:gd name="T33" fmla="*/ 2147483647 h 16980"/>
                <a:gd name="T34" fmla="*/ 2147483647 w 6132"/>
                <a:gd name="T35" fmla="*/ 2147483647 h 16980"/>
                <a:gd name="T36" fmla="*/ 2147483647 w 6132"/>
                <a:gd name="T37" fmla="*/ 2147483647 h 16980"/>
                <a:gd name="T38" fmla="*/ 2147483647 w 6132"/>
                <a:gd name="T39" fmla="*/ 2147483647 h 16980"/>
                <a:gd name="T40" fmla="*/ 2147483647 w 6132"/>
                <a:gd name="T41" fmla="*/ 2147483647 h 16980"/>
                <a:gd name="T42" fmla="*/ 2147483647 w 6132"/>
                <a:gd name="T43" fmla="*/ 2147483647 h 16980"/>
                <a:gd name="T44" fmla="*/ 2147483647 w 6132"/>
                <a:gd name="T45" fmla="*/ 2147483647 h 16980"/>
                <a:gd name="T46" fmla="*/ 2147483647 w 6132"/>
                <a:gd name="T47" fmla="*/ 2147483647 h 16980"/>
                <a:gd name="T48" fmla="*/ 2147483647 w 6132"/>
                <a:gd name="T49" fmla="*/ 2147483647 h 16980"/>
                <a:gd name="T50" fmla="*/ 2147483647 w 6132"/>
                <a:gd name="T51" fmla="*/ 2147483647 h 16980"/>
                <a:gd name="T52" fmla="*/ 2147483647 w 6132"/>
                <a:gd name="T53" fmla="*/ 2147483647 h 16980"/>
                <a:gd name="T54" fmla="*/ 2147483647 w 6132"/>
                <a:gd name="T55" fmla="*/ 2147483647 h 16980"/>
                <a:gd name="T56" fmla="*/ 2147483647 w 6132"/>
                <a:gd name="T57" fmla="*/ 2147483647 h 16980"/>
                <a:gd name="T58" fmla="*/ 2147483647 w 6132"/>
                <a:gd name="T59" fmla="*/ 2147483647 h 16980"/>
                <a:gd name="T60" fmla="*/ 2147483647 w 6132"/>
                <a:gd name="T61" fmla="*/ 2147483647 h 16980"/>
                <a:gd name="T62" fmla="*/ 2147483647 w 6132"/>
                <a:gd name="T63" fmla="*/ 2147483647 h 16980"/>
                <a:gd name="T64" fmla="*/ 2147483647 w 6132"/>
                <a:gd name="T65" fmla="*/ 2147483647 h 16980"/>
                <a:gd name="T66" fmla="*/ 2147483647 w 6132"/>
                <a:gd name="T67" fmla="*/ 2147483647 h 16980"/>
                <a:gd name="T68" fmla="*/ 2147483647 w 6132"/>
                <a:gd name="T69" fmla="*/ 2147483647 h 16980"/>
                <a:gd name="T70" fmla="*/ 2147483647 w 6132"/>
                <a:gd name="T71" fmla="*/ 2147483647 h 16980"/>
                <a:gd name="T72" fmla="*/ 2147483647 w 6132"/>
                <a:gd name="T73" fmla="*/ 2147483647 h 16980"/>
                <a:gd name="T74" fmla="*/ 2147483647 w 6132"/>
                <a:gd name="T75" fmla="*/ 2147483647 h 16980"/>
                <a:gd name="T76" fmla="*/ 2147483647 w 6132"/>
                <a:gd name="T77" fmla="*/ 2147483647 h 16980"/>
                <a:gd name="T78" fmla="*/ 2147483647 w 6132"/>
                <a:gd name="T79" fmla="*/ 2147483647 h 16980"/>
                <a:gd name="T80" fmla="*/ 2147483647 w 6132"/>
                <a:gd name="T81" fmla="*/ 2147483647 h 16980"/>
                <a:gd name="T82" fmla="*/ 2147483647 w 6132"/>
                <a:gd name="T83" fmla="*/ 2147483647 h 16980"/>
                <a:gd name="T84" fmla="*/ 2147483647 w 6132"/>
                <a:gd name="T85" fmla="*/ 2147483647 h 16980"/>
                <a:gd name="T86" fmla="*/ 2147483647 w 6132"/>
                <a:gd name="T87" fmla="*/ 2147483647 h 16980"/>
                <a:gd name="T88" fmla="*/ 2147483647 w 6132"/>
                <a:gd name="T89" fmla="*/ 2147483647 h 16980"/>
                <a:gd name="T90" fmla="*/ 2147483647 w 6132"/>
                <a:gd name="T91" fmla="*/ 2147483647 h 16980"/>
                <a:gd name="T92" fmla="*/ 2147483647 w 6132"/>
                <a:gd name="T93" fmla="*/ 2147483647 h 16980"/>
                <a:gd name="T94" fmla="*/ 2147483647 w 6132"/>
                <a:gd name="T95" fmla="*/ 2147483647 h 16980"/>
                <a:gd name="T96" fmla="*/ 2147483647 w 6132"/>
                <a:gd name="T97" fmla="*/ 2147483647 h 16980"/>
                <a:gd name="T98" fmla="*/ 2147483647 w 6132"/>
                <a:gd name="T99" fmla="*/ 2147483647 h 16980"/>
                <a:gd name="T100" fmla="*/ 2147483647 w 6132"/>
                <a:gd name="T101" fmla="*/ 2147483647 h 16980"/>
                <a:gd name="T102" fmla="*/ 2147483647 w 6132"/>
                <a:gd name="T103" fmla="*/ 2147483647 h 16980"/>
                <a:gd name="T104" fmla="*/ 2147483647 w 6132"/>
                <a:gd name="T105" fmla="*/ 2147483647 h 16980"/>
                <a:gd name="T106" fmla="*/ 2147483647 w 6132"/>
                <a:gd name="T107" fmla="*/ 2147483647 h 16980"/>
                <a:gd name="T108" fmla="*/ 2147483647 w 6132"/>
                <a:gd name="T109" fmla="*/ 2147483647 h 16980"/>
                <a:gd name="T110" fmla="*/ 2147483647 w 6132"/>
                <a:gd name="T111" fmla="*/ 2147483647 h 16980"/>
                <a:gd name="T112" fmla="*/ 2147483647 w 6132"/>
                <a:gd name="T113" fmla="*/ 2147483647 h 16980"/>
                <a:gd name="T114" fmla="*/ 2147483647 w 6132"/>
                <a:gd name="T115" fmla="*/ 2147483647 h 16980"/>
                <a:gd name="T116" fmla="*/ 2147483647 w 6132"/>
                <a:gd name="T117" fmla="*/ 2147483647 h 16980"/>
                <a:gd name="T118" fmla="*/ 2147483647 w 6132"/>
                <a:gd name="T119" fmla="*/ 2147483647 h 16980"/>
                <a:gd name="T120" fmla="*/ 2147483647 w 6132"/>
                <a:gd name="T121" fmla="*/ 2147483647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9B747"/>
                </a:solidFill>
                <a:effectLst/>
                <a:uLnTx/>
                <a:uFillTx/>
              </a:endParaRPr>
            </a:p>
          </p:txBody>
        </p:sp>
        <p:cxnSp>
          <p:nvCxnSpPr>
            <p:cNvPr id="65" name="直接连接符 64"/>
            <p:cNvCxnSpPr/>
            <p:nvPr/>
          </p:nvCxnSpPr>
          <p:spPr>
            <a:xfrm flipV="1">
              <a:off x="1249363" y="4106331"/>
              <a:ext cx="3749675" cy="2119"/>
            </a:xfrm>
            <a:prstGeom prst="line">
              <a:avLst/>
            </a:prstGeom>
            <a:noFill/>
            <a:ln w="9525" cap="flat" cmpd="sng" algn="ctr">
              <a:solidFill>
                <a:srgbClr val="6D4409"/>
              </a:solidFill>
              <a:prstDash val="dash"/>
            </a:ln>
            <a:effectLst/>
          </p:spPr>
        </p:cxnSp>
        <p:sp>
          <p:nvSpPr>
            <p:cNvPr id="66" name="文本框 112"/>
            <p:cNvSpPr txBox="1">
              <a:spLocks noChangeArrowheads="1"/>
            </p:cNvSpPr>
            <p:nvPr/>
          </p:nvSpPr>
          <p:spPr bwMode="auto">
            <a:xfrm>
              <a:off x="2282824" y="2841625"/>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rPr>
                <a:t>标题文字内容</a:t>
              </a:r>
              <a:endParaRPr kumimoji="0" lang="zh-CN" altLang="en-US" sz="1200" b="0" i="0" u="none" strike="noStrike" kern="0" cap="none" spc="0" normalizeH="0" baseline="0" noProof="0">
                <a:ln>
                  <a:noFill/>
                </a:ln>
                <a:solidFill>
                  <a:srgbClr val="454545"/>
                </a:solidFill>
                <a:effectLst/>
                <a:uLnTx/>
                <a:uFillTx/>
                <a:latin typeface="Impact" panose="020B0806030902050204" pitchFamily="34" charset="0"/>
                <a:ea typeface="Hiragino Sans GB W3" pitchFamily="34" charset="-122"/>
              </a:endParaRPr>
            </a:p>
          </p:txBody>
        </p:sp>
        <p:sp>
          <p:nvSpPr>
            <p:cNvPr id="67" name="文本框 113"/>
            <p:cNvSpPr txBox="1">
              <a:spLocks noChangeArrowheads="1"/>
            </p:cNvSpPr>
            <p:nvPr/>
          </p:nvSpPr>
          <p:spPr bwMode="auto">
            <a:xfrm>
              <a:off x="2379663" y="3073400"/>
              <a:ext cx="225266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kumimoji="0" lang="zh-CN" altLang="en-US" sz="800" b="0" i="0" u="none" strike="noStrike" kern="0" cap="none" spc="0" normalizeH="0" baseline="0" noProof="0">
                <a:ln>
                  <a:noFill/>
                </a:ln>
                <a:solidFill>
                  <a:srgbClr val="45454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a:xfrm>
            <a:off x="1320336" y="1593008"/>
            <a:ext cx="1899067" cy="618301"/>
            <a:chOff x="1324027" y="1558644"/>
            <a:chExt cx="1899067" cy="618301"/>
          </a:xfrm>
        </p:grpSpPr>
        <p:sp>
          <p:nvSpPr>
            <p:cNvPr id="6" name="Freeform 9"/>
            <p:cNvSpPr/>
            <p:nvPr/>
          </p:nvSpPr>
          <p:spPr bwMode="auto">
            <a:xfrm rot="5400000">
              <a:off x="1964410" y="918261"/>
              <a:ext cx="618301" cy="1899067"/>
            </a:xfrm>
            <a:custGeom>
              <a:avLst/>
              <a:gdLst>
                <a:gd name="T0" fmla="*/ 278 w 278"/>
                <a:gd name="T1" fmla="*/ 853 h 853"/>
                <a:gd name="T2" fmla="*/ 0 w 278"/>
                <a:gd name="T3" fmla="*/ 129 h 853"/>
                <a:gd name="T4" fmla="*/ 217 w 278"/>
                <a:gd name="T5" fmla="*/ 167 h 853"/>
                <a:gd name="T6" fmla="*/ 278 w 278"/>
                <a:gd name="T7" fmla="*/ 369 h 853"/>
                <a:gd name="T8" fmla="*/ 278 w 278"/>
                <a:gd name="T9" fmla="*/ 853 h 853"/>
              </a:gdLst>
              <a:ahLst/>
              <a:cxnLst>
                <a:cxn ang="0">
                  <a:pos x="T0" y="T1"/>
                </a:cxn>
                <a:cxn ang="0">
                  <a:pos x="T2" y="T3"/>
                </a:cxn>
                <a:cxn ang="0">
                  <a:pos x="T4" y="T5"/>
                </a:cxn>
                <a:cxn ang="0">
                  <a:pos x="T6" y="T7"/>
                </a:cxn>
                <a:cxn ang="0">
                  <a:pos x="T8" y="T9"/>
                </a:cxn>
              </a:cxnLst>
              <a:rect l="0" t="0" r="r" b="b"/>
              <a:pathLst>
                <a:path w="278" h="853">
                  <a:moveTo>
                    <a:pt x="278" y="853"/>
                  </a:moveTo>
                  <a:cubicBezTo>
                    <a:pt x="93" y="672"/>
                    <a:pt x="0" y="376"/>
                    <a:pt x="0" y="129"/>
                  </a:cubicBezTo>
                  <a:cubicBezTo>
                    <a:pt x="0" y="0"/>
                    <a:pt x="177" y="17"/>
                    <a:pt x="217" y="167"/>
                  </a:cubicBezTo>
                  <a:cubicBezTo>
                    <a:pt x="232" y="240"/>
                    <a:pt x="251" y="307"/>
                    <a:pt x="278" y="369"/>
                  </a:cubicBezTo>
                  <a:cubicBezTo>
                    <a:pt x="278" y="531"/>
                    <a:pt x="278" y="692"/>
                    <a:pt x="278" y="853"/>
                  </a:cubicBezTo>
                  <a:close/>
                </a:path>
              </a:pathLst>
            </a:custGeom>
            <a:solidFill>
              <a:srgbClr val="2A0F0E"/>
            </a:solidFill>
            <a:ln>
              <a:noFill/>
            </a:ln>
          </p:spPr>
          <p:txBody>
            <a:bodyPr vert="horz" wrap="square" lIns="91440" tIns="45720" rIns="91440" bIns="45720" numCol="1" anchor="t" anchorCtr="0" compatLnSpc="1"/>
            <a:lstStyle/>
            <a:p>
              <a:pPr defTabSz="685800">
                <a:defRPr/>
              </a:pPr>
              <a:endParaRPr lang="zh-CN" altLang="en-US" sz="1800" kern="0">
                <a:solidFill>
                  <a:prstClr val="black"/>
                </a:solidFill>
                <a:ea typeface="微软雅黑" panose="020B0503020204020204" pitchFamily="34" charset="-122"/>
              </a:endParaRPr>
            </a:p>
          </p:txBody>
        </p:sp>
        <p:sp>
          <p:nvSpPr>
            <p:cNvPr id="7" name="标题层"/>
            <p:cNvSpPr txBox="1"/>
            <p:nvPr/>
          </p:nvSpPr>
          <p:spPr bwMode="auto">
            <a:xfrm>
              <a:off x="2267177" y="1667739"/>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913765">
                <a:defRPr/>
              </a:pPr>
              <a:r>
                <a:rPr lang="en-US" altLang="zh-CN"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8" name="组合 7"/>
          <p:cNvGrpSpPr/>
          <p:nvPr/>
        </p:nvGrpSpPr>
        <p:grpSpPr>
          <a:xfrm>
            <a:off x="3082844" y="2246556"/>
            <a:ext cx="1850794" cy="545378"/>
            <a:chOff x="3153253" y="2245760"/>
            <a:chExt cx="1850794" cy="545378"/>
          </a:xfrm>
        </p:grpSpPr>
        <p:sp>
          <p:nvSpPr>
            <p:cNvPr id="9" name="Freeform 11"/>
            <p:cNvSpPr/>
            <p:nvPr/>
          </p:nvSpPr>
          <p:spPr bwMode="auto">
            <a:xfrm rot="5400000">
              <a:off x="3805961" y="1593052"/>
              <a:ext cx="545378" cy="1850794"/>
            </a:xfrm>
            <a:custGeom>
              <a:avLst/>
              <a:gdLst>
                <a:gd name="T0" fmla="*/ 0 w 245"/>
                <a:gd name="T1" fmla="*/ 178 h 831"/>
                <a:gd name="T2" fmla="*/ 243 w 245"/>
                <a:gd name="T3" fmla="*/ 176 h 831"/>
                <a:gd name="T4" fmla="*/ 245 w 245"/>
                <a:gd name="T5" fmla="*/ 831 h 831"/>
                <a:gd name="T6" fmla="*/ 1 w 245"/>
                <a:gd name="T7" fmla="*/ 831 h 831"/>
                <a:gd name="T8" fmla="*/ 0 w 245"/>
                <a:gd name="T9" fmla="*/ 178 h 831"/>
              </a:gdLst>
              <a:ahLst/>
              <a:cxnLst>
                <a:cxn ang="0">
                  <a:pos x="T0" y="T1"/>
                </a:cxn>
                <a:cxn ang="0">
                  <a:pos x="T2" y="T3"/>
                </a:cxn>
                <a:cxn ang="0">
                  <a:pos x="T4" y="T5"/>
                </a:cxn>
                <a:cxn ang="0">
                  <a:pos x="T6" y="T7"/>
                </a:cxn>
                <a:cxn ang="0">
                  <a:pos x="T8" y="T9"/>
                </a:cxn>
              </a:cxnLst>
              <a:rect l="0" t="0" r="r" b="b"/>
              <a:pathLst>
                <a:path w="245" h="831">
                  <a:moveTo>
                    <a:pt x="0" y="178"/>
                  </a:moveTo>
                  <a:cubicBezTo>
                    <a:pt x="0" y="0"/>
                    <a:pt x="243" y="9"/>
                    <a:pt x="243" y="176"/>
                  </a:cubicBezTo>
                  <a:cubicBezTo>
                    <a:pt x="245" y="831"/>
                    <a:pt x="245" y="831"/>
                    <a:pt x="245" y="831"/>
                  </a:cubicBezTo>
                  <a:cubicBezTo>
                    <a:pt x="1" y="831"/>
                    <a:pt x="1" y="831"/>
                    <a:pt x="1" y="831"/>
                  </a:cubicBezTo>
                  <a:cubicBezTo>
                    <a:pt x="1" y="613"/>
                    <a:pt x="0" y="396"/>
                    <a:pt x="0" y="178"/>
                  </a:cubicBezTo>
                  <a:close/>
                </a:path>
              </a:pathLst>
            </a:custGeom>
            <a:solidFill>
              <a:srgbClr val="2A0F0E"/>
            </a:solidFill>
            <a:ln>
              <a:noFill/>
            </a:ln>
          </p:spPr>
          <p:txBody>
            <a:bodyPr vert="horz" wrap="square" lIns="91440" tIns="45720" rIns="91440" bIns="45720" numCol="1" anchor="t" anchorCtr="0" compatLnSpc="1"/>
            <a:lstStyle/>
            <a:p>
              <a:pPr defTabSz="685800">
                <a:defRPr/>
              </a:pPr>
              <a:endParaRPr lang="zh-CN" altLang="en-US" sz="1800" kern="0">
                <a:solidFill>
                  <a:prstClr val="black"/>
                </a:solidFill>
                <a:ea typeface="微软雅黑" panose="020B0503020204020204" pitchFamily="34" charset="-122"/>
              </a:endParaRPr>
            </a:p>
          </p:txBody>
        </p:sp>
        <p:sp>
          <p:nvSpPr>
            <p:cNvPr id="10" name="标题层"/>
            <p:cNvSpPr txBox="1"/>
            <p:nvPr/>
          </p:nvSpPr>
          <p:spPr bwMode="auto">
            <a:xfrm>
              <a:off x="3273199" y="2318394"/>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913765">
                <a:defRPr/>
              </a:pPr>
              <a:r>
                <a:rPr lang="en-US" altLang="zh-CN"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1" name="组合 10"/>
          <p:cNvGrpSpPr/>
          <p:nvPr/>
        </p:nvGrpSpPr>
        <p:grpSpPr>
          <a:xfrm>
            <a:off x="3082843" y="2885399"/>
            <a:ext cx="1632027" cy="491970"/>
            <a:chOff x="3153252" y="2884603"/>
            <a:chExt cx="1632027" cy="491970"/>
          </a:xfrm>
        </p:grpSpPr>
        <p:sp>
          <p:nvSpPr>
            <p:cNvPr id="12" name="Freeform 7"/>
            <p:cNvSpPr/>
            <p:nvPr/>
          </p:nvSpPr>
          <p:spPr bwMode="auto">
            <a:xfrm rot="5400000">
              <a:off x="3723281" y="2314574"/>
              <a:ext cx="491970" cy="1632027"/>
            </a:xfrm>
            <a:custGeom>
              <a:avLst/>
              <a:gdLst>
                <a:gd name="T0" fmla="*/ 1 w 221"/>
                <a:gd name="T1" fmla="*/ 733 h 733"/>
                <a:gd name="T2" fmla="*/ 0 w 221"/>
                <a:gd name="T3" fmla="*/ 182 h 733"/>
                <a:gd name="T4" fmla="*/ 220 w 221"/>
                <a:gd name="T5" fmla="*/ 203 h 733"/>
                <a:gd name="T6" fmla="*/ 221 w 221"/>
                <a:gd name="T7" fmla="*/ 733 h 733"/>
                <a:gd name="T8" fmla="*/ 1 w 221"/>
                <a:gd name="T9" fmla="*/ 733 h 733"/>
              </a:gdLst>
              <a:ahLst/>
              <a:cxnLst>
                <a:cxn ang="0">
                  <a:pos x="T0" y="T1"/>
                </a:cxn>
                <a:cxn ang="0">
                  <a:pos x="T2" y="T3"/>
                </a:cxn>
                <a:cxn ang="0">
                  <a:pos x="T4" y="T5"/>
                </a:cxn>
                <a:cxn ang="0">
                  <a:pos x="T6" y="T7"/>
                </a:cxn>
                <a:cxn ang="0">
                  <a:pos x="T8" y="T9"/>
                </a:cxn>
              </a:cxnLst>
              <a:rect l="0" t="0" r="r" b="b"/>
              <a:pathLst>
                <a:path w="221" h="733">
                  <a:moveTo>
                    <a:pt x="1" y="733"/>
                  </a:moveTo>
                  <a:cubicBezTo>
                    <a:pt x="0" y="182"/>
                    <a:pt x="0" y="182"/>
                    <a:pt x="0" y="182"/>
                  </a:cubicBezTo>
                  <a:cubicBezTo>
                    <a:pt x="0" y="19"/>
                    <a:pt x="219" y="0"/>
                    <a:pt x="220" y="203"/>
                  </a:cubicBezTo>
                  <a:cubicBezTo>
                    <a:pt x="221" y="733"/>
                    <a:pt x="221" y="733"/>
                    <a:pt x="221" y="733"/>
                  </a:cubicBezTo>
                  <a:lnTo>
                    <a:pt x="1" y="733"/>
                  </a:lnTo>
                  <a:close/>
                </a:path>
              </a:pathLst>
            </a:custGeom>
            <a:solidFill>
              <a:srgbClr val="2A0F0E"/>
            </a:solidFill>
            <a:ln>
              <a:noFill/>
            </a:ln>
          </p:spPr>
          <p:txBody>
            <a:bodyPr vert="horz" wrap="square" lIns="91440" tIns="45720" rIns="91440" bIns="45720" numCol="1" anchor="t" anchorCtr="0" compatLnSpc="1"/>
            <a:lstStyle/>
            <a:p>
              <a:pPr defTabSz="685800">
                <a:defRPr/>
              </a:pPr>
              <a:endParaRPr lang="zh-CN" altLang="en-US" sz="1800" kern="0">
                <a:solidFill>
                  <a:prstClr val="black"/>
                </a:solidFill>
                <a:ea typeface="微软雅黑" panose="020B0503020204020204" pitchFamily="34" charset="-122"/>
              </a:endParaRPr>
            </a:p>
          </p:txBody>
        </p:sp>
        <p:sp>
          <p:nvSpPr>
            <p:cNvPr id="13" name="标题层"/>
            <p:cNvSpPr txBox="1"/>
            <p:nvPr/>
          </p:nvSpPr>
          <p:spPr bwMode="auto">
            <a:xfrm>
              <a:off x="3273199" y="2930532"/>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913765">
                <a:defRPr/>
              </a:pPr>
              <a:r>
                <a:rPr lang="en-US" altLang="zh-CN"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4" name="组合 13"/>
          <p:cNvGrpSpPr/>
          <p:nvPr/>
        </p:nvGrpSpPr>
        <p:grpSpPr>
          <a:xfrm>
            <a:off x="3082844" y="3470833"/>
            <a:ext cx="1288983" cy="463212"/>
            <a:chOff x="3153253" y="3470037"/>
            <a:chExt cx="1288983" cy="463212"/>
          </a:xfrm>
        </p:grpSpPr>
        <p:sp>
          <p:nvSpPr>
            <p:cNvPr id="15" name="Freeform 6"/>
            <p:cNvSpPr/>
            <p:nvPr/>
          </p:nvSpPr>
          <p:spPr bwMode="auto">
            <a:xfrm rot="5400000">
              <a:off x="3566139" y="3057151"/>
              <a:ext cx="463212" cy="1288983"/>
            </a:xfrm>
            <a:custGeom>
              <a:avLst/>
              <a:gdLst>
                <a:gd name="T0" fmla="*/ 1 w 208"/>
                <a:gd name="T1" fmla="*/ 579 h 579"/>
                <a:gd name="T2" fmla="*/ 0 w 208"/>
                <a:gd name="T3" fmla="*/ 176 h 579"/>
                <a:gd name="T4" fmla="*/ 207 w 208"/>
                <a:gd name="T5" fmla="*/ 226 h 579"/>
                <a:gd name="T6" fmla="*/ 208 w 208"/>
                <a:gd name="T7" fmla="*/ 579 h 579"/>
                <a:gd name="T8" fmla="*/ 1 w 208"/>
                <a:gd name="T9" fmla="*/ 579 h 579"/>
              </a:gdLst>
              <a:ahLst/>
              <a:cxnLst>
                <a:cxn ang="0">
                  <a:pos x="T0" y="T1"/>
                </a:cxn>
                <a:cxn ang="0">
                  <a:pos x="T2" y="T3"/>
                </a:cxn>
                <a:cxn ang="0">
                  <a:pos x="T4" y="T5"/>
                </a:cxn>
                <a:cxn ang="0">
                  <a:pos x="T6" y="T7"/>
                </a:cxn>
                <a:cxn ang="0">
                  <a:pos x="T8" y="T9"/>
                </a:cxn>
              </a:cxnLst>
              <a:rect l="0" t="0" r="r" b="b"/>
              <a:pathLst>
                <a:path w="208" h="579">
                  <a:moveTo>
                    <a:pt x="1" y="579"/>
                  </a:moveTo>
                  <a:cubicBezTo>
                    <a:pt x="0" y="176"/>
                    <a:pt x="0" y="176"/>
                    <a:pt x="0" y="176"/>
                  </a:cubicBezTo>
                  <a:cubicBezTo>
                    <a:pt x="0" y="16"/>
                    <a:pt x="206" y="0"/>
                    <a:pt x="207" y="226"/>
                  </a:cubicBezTo>
                  <a:cubicBezTo>
                    <a:pt x="208" y="579"/>
                    <a:pt x="208" y="579"/>
                    <a:pt x="208" y="579"/>
                  </a:cubicBezTo>
                  <a:lnTo>
                    <a:pt x="1" y="579"/>
                  </a:lnTo>
                  <a:close/>
                </a:path>
              </a:pathLst>
            </a:custGeom>
            <a:solidFill>
              <a:srgbClr val="2A0F0E"/>
            </a:solidFill>
            <a:ln>
              <a:noFill/>
            </a:ln>
          </p:spPr>
          <p:txBody>
            <a:bodyPr vert="horz" wrap="square" lIns="91440" tIns="45720" rIns="91440" bIns="45720" numCol="1" anchor="t" anchorCtr="0" compatLnSpc="1"/>
            <a:lstStyle/>
            <a:p>
              <a:pPr defTabSz="685800">
                <a:defRPr/>
              </a:pPr>
              <a:endParaRPr lang="zh-CN" altLang="en-US" sz="1800" kern="0">
                <a:solidFill>
                  <a:prstClr val="black"/>
                </a:solidFill>
                <a:ea typeface="微软雅黑" panose="020B0503020204020204" pitchFamily="34" charset="-122"/>
              </a:endParaRPr>
            </a:p>
          </p:txBody>
        </p:sp>
        <p:sp>
          <p:nvSpPr>
            <p:cNvPr id="16" name="标题层"/>
            <p:cNvSpPr txBox="1"/>
            <p:nvPr/>
          </p:nvSpPr>
          <p:spPr bwMode="auto">
            <a:xfrm>
              <a:off x="3273199" y="3501587"/>
              <a:ext cx="617718" cy="40011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913765">
                <a:defRPr/>
              </a:pPr>
              <a:r>
                <a:rPr lang="en-US" altLang="zh-CN"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7" name="组合 16"/>
          <p:cNvGrpSpPr/>
          <p:nvPr/>
        </p:nvGrpSpPr>
        <p:grpSpPr>
          <a:xfrm>
            <a:off x="3082844" y="4009314"/>
            <a:ext cx="857610" cy="418757"/>
            <a:chOff x="3153254" y="4008517"/>
            <a:chExt cx="857610" cy="418756"/>
          </a:xfrm>
        </p:grpSpPr>
        <p:sp>
          <p:nvSpPr>
            <p:cNvPr id="18" name="Freeform 5"/>
            <p:cNvSpPr/>
            <p:nvPr/>
          </p:nvSpPr>
          <p:spPr bwMode="auto">
            <a:xfrm rot="5400000">
              <a:off x="3379724" y="3796134"/>
              <a:ext cx="404669" cy="857610"/>
            </a:xfrm>
            <a:custGeom>
              <a:avLst/>
              <a:gdLst>
                <a:gd name="T0" fmla="*/ 1 w 182"/>
                <a:gd name="T1" fmla="*/ 385 h 385"/>
                <a:gd name="T2" fmla="*/ 1 w 182"/>
                <a:gd name="T3" fmla="*/ 98 h 385"/>
                <a:gd name="T4" fmla="*/ 149 w 182"/>
                <a:gd name="T5" fmla="*/ 136 h 385"/>
                <a:gd name="T6" fmla="*/ 182 w 182"/>
                <a:gd name="T7" fmla="*/ 385 h 385"/>
                <a:gd name="T8" fmla="*/ 1 w 182"/>
                <a:gd name="T9" fmla="*/ 385 h 385"/>
              </a:gdLst>
              <a:ahLst/>
              <a:cxnLst>
                <a:cxn ang="0">
                  <a:pos x="T0" y="T1"/>
                </a:cxn>
                <a:cxn ang="0">
                  <a:pos x="T2" y="T3"/>
                </a:cxn>
                <a:cxn ang="0">
                  <a:pos x="T4" y="T5"/>
                </a:cxn>
                <a:cxn ang="0">
                  <a:pos x="T6" y="T7"/>
                </a:cxn>
                <a:cxn ang="0">
                  <a:pos x="T8" y="T9"/>
                </a:cxn>
              </a:cxnLst>
              <a:rect l="0" t="0" r="r" b="b"/>
              <a:pathLst>
                <a:path w="182" h="385">
                  <a:moveTo>
                    <a:pt x="1" y="385"/>
                  </a:moveTo>
                  <a:cubicBezTo>
                    <a:pt x="1" y="98"/>
                    <a:pt x="1" y="98"/>
                    <a:pt x="1" y="98"/>
                  </a:cubicBezTo>
                  <a:cubicBezTo>
                    <a:pt x="0" y="8"/>
                    <a:pt x="130" y="0"/>
                    <a:pt x="149" y="136"/>
                  </a:cubicBezTo>
                  <a:cubicBezTo>
                    <a:pt x="165" y="206"/>
                    <a:pt x="177" y="292"/>
                    <a:pt x="182" y="385"/>
                  </a:cubicBezTo>
                  <a:lnTo>
                    <a:pt x="1" y="385"/>
                  </a:lnTo>
                  <a:close/>
                </a:path>
              </a:pathLst>
            </a:custGeom>
            <a:solidFill>
              <a:srgbClr val="2A0F0E"/>
            </a:solidFill>
            <a:ln>
              <a:noFill/>
            </a:ln>
          </p:spPr>
          <p:txBody>
            <a:bodyPr vert="horz" wrap="square" lIns="91440" tIns="45720" rIns="91440" bIns="45720" numCol="1" anchor="t" anchorCtr="0" compatLnSpc="1"/>
            <a:lstStyle/>
            <a:p>
              <a:pPr defTabSz="685800">
                <a:defRPr/>
              </a:pPr>
              <a:endParaRPr lang="zh-CN" altLang="en-US" sz="1800" kern="0">
                <a:solidFill>
                  <a:prstClr val="black"/>
                </a:solidFill>
                <a:ea typeface="微软雅黑" panose="020B0503020204020204" pitchFamily="34" charset="-122"/>
              </a:endParaRPr>
            </a:p>
          </p:txBody>
        </p:sp>
        <p:sp>
          <p:nvSpPr>
            <p:cNvPr id="19" name="标题层"/>
            <p:cNvSpPr txBox="1"/>
            <p:nvPr/>
          </p:nvSpPr>
          <p:spPr bwMode="auto">
            <a:xfrm>
              <a:off x="3273199" y="4008517"/>
              <a:ext cx="617718" cy="400109"/>
            </a:xfrm>
            <a:prstGeom prst="rect">
              <a:avLst/>
            </a:prstGeom>
            <a:noFill/>
            <a:effectLst>
              <a:outerShdw blurRad="12700" dist="12700" dir="4380000" algn="tl" rotWithShape="0">
                <a:prstClr val="black">
                  <a:alpha val="40000"/>
                </a:prstClr>
              </a:outerShdw>
            </a:effectLst>
          </p:spPr>
          <p:txBody>
            <a:bodyPr wrap="square">
              <a:spAutoFit/>
            </a:bodyPr>
            <a:lstStyle/>
            <a:p>
              <a:pPr algn="ctr" defTabSz="913765">
                <a:defRPr/>
              </a:pPr>
              <a:r>
                <a:rPr lang="en-US" altLang="zh-CN"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0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0" name="组合 19"/>
          <p:cNvGrpSpPr/>
          <p:nvPr/>
        </p:nvGrpSpPr>
        <p:grpSpPr>
          <a:xfrm>
            <a:off x="972196" y="2246556"/>
            <a:ext cx="2063175" cy="2171834"/>
            <a:chOff x="971600" y="2245761"/>
            <a:chExt cx="2063175" cy="2171834"/>
          </a:xfrm>
        </p:grpSpPr>
        <p:sp>
          <p:nvSpPr>
            <p:cNvPr id="21" name="Freeform 10"/>
            <p:cNvSpPr/>
            <p:nvPr/>
          </p:nvSpPr>
          <p:spPr bwMode="auto">
            <a:xfrm rot="5400000">
              <a:off x="917271" y="2300090"/>
              <a:ext cx="2171834" cy="2063175"/>
            </a:xfrm>
            <a:custGeom>
              <a:avLst/>
              <a:gdLst/>
              <a:ahLst/>
              <a:cxnLst/>
              <a:rect l="l" t="t" r="r" b="b"/>
              <a:pathLst>
                <a:path w="2171834" h="2063175">
                  <a:moveTo>
                    <a:pt x="0" y="1753735"/>
                  </a:moveTo>
                  <a:lnTo>
                    <a:pt x="0" y="1012699"/>
                  </a:lnTo>
                  <a:lnTo>
                    <a:pt x="0" y="1012698"/>
                  </a:lnTo>
                  <a:lnTo>
                    <a:pt x="0" y="1012698"/>
                  </a:lnTo>
                  <a:cubicBezTo>
                    <a:pt x="0" y="683293"/>
                    <a:pt x="4416" y="347211"/>
                    <a:pt x="2208" y="0"/>
                  </a:cubicBezTo>
                  <a:lnTo>
                    <a:pt x="2168267" y="0"/>
                  </a:lnTo>
                  <a:cubicBezTo>
                    <a:pt x="2181515" y="331631"/>
                    <a:pt x="2159435" y="696648"/>
                    <a:pt x="2075531" y="1012699"/>
                  </a:cubicBezTo>
                  <a:lnTo>
                    <a:pt x="2072643" y="1012699"/>
                  </a:lnTo>
                  <a:cubicBezTo>
                    <a:pt x="1907900" y="1557905"/>
                    <a:pt x="1435934" y="2056380"/>
                    <a:pt x="837072" y="2063056"/>
                  </a:cubicBezTo>
                  <a:cubicBezTo>
                    <a:pt x="503134" y="2067507"/>
                    <a:pt x="224852" y="1947339"/>
                    <a:pt x="0" y="1753735"/>
                  </a:cubicBezTo>
                  <a:close/>
                </a:path>
              </a:pathLst>
            </a:custGeom>
            <a:solidFill>
              <a:srgbClr val="2A0F0E"/>
            </a:solidFill>
            <a:ln>
              <a:noFill/>
            </a:ln>
          </p:spPr>
          <p:txBody>
            <a:bodyPr vert="horz" wrap="square" lIns="91440" tIns="45720" rIns="91440" bIns="45720" numCol="1" anchor="t" anchorCtr="0" compatLnSpc="1"/>
            <a:lstStyle/>
            <a:p>
              <a:pPr defTabSz="685800">
                <a:defRPr/>
              </a:pPr>
              <a:endParaRPr lang="zh-CN" altLang="en-US" sz="1800" kern="0">
                <a:solidFill>
                  <a:prstClr val="black"/>
                </a:solidFill>
                <a:ea typeface="微软雅黑" panose="020B0503020204020204" pitchFamily="34" charset="-122"/>
              </a:endParaRPr>
            </a:p>
          </p:txBody>
        </p:sp>
        <p:sp>
          <p:nvSpPr>
            <p:cNvPr id="22" name="Freeform 44"/>
            <p:cNvSpPr>
              <a:spLocks noEditPoints="1"/>
            </p:cNvSpPr>
            <p:nvPr/>
          </p:nvSpPr>
          <p:spPr bwMode="auto">
            <a:xfrm>
              <a:off x="1831365" y="2607027"/>
              <a:ext cx="541351" cy="468779"/>
            </a:xfrm>
            <a:custGeom>
              <a:avLst/>
              <a:gdLst>
                <a:gd name="T0" fmla="*/ 139 w 276"/>
                <a:gd name="T1" fmla="*/ 161 h 239"/>
                <a:gd name="T2" fmla="*/ 111 w 276"/>
                <a:gd name="T3" fmla="*/ 161 h 239"/>
                <a:gd name="T4" fmla="*/ 111 w 276"/>
                <a:gd name="T5" fmla="*/ 190 h 239"/>
                <a:gd name="T6" fmla="*/ 139 w 276"/>
                <a:gd name="T7" fmla="*/ 190 h 239"/>
                <a:gd name="T8" fmla="*/ 139 w 276"/>
                <a:gd name="T9" fmla="*/ 161 h 239"/>
                <a:gd name="T10" fmla="*/ 63 w 276"/>
                <a:gd name="T11" fmla="*/ 112 h 239"/>
                <a:gd name="T12" fmla="*/ 137 w 276"/>
                <a:gd name="T13" fmla="*/ 38 h 239"/>
                <a:gd name="T14" fmla="*/ 210 w 276"/>
                <a:gd name="T15" fmla="*/ 112 h 239"/>
                <a:gd name="T16" fmla="*/ 63 w 276"/>
                <a:gd name="T17" fmla="*/ 112 h 239"/>
                <a:gd name="T18" fmla="*/ 137 w 276"/>
                <a:gd name="T19" fmla="*/ 0 h 239"/>
                <a:gd name="T20" fmla="*/ 127 w 276"/>
                <a:gd name="T21" fmla="*/ 10 h 239"/>
                <a:gd name="T22" fmla="*/ 21 w 276"/>
                <a:gd name="T23" fmla="*/ 116 h 239"/>
                <a:gd name="T24" fmla="*/ 0 w 276"/>
                <a:gd name="T25" fmla="*/ 140 h 239"/>
                <a:gd name="T26" fmla="*/ 56 w 276"/>
                <a:gd name="T27" fmla="*/ 140 h 239"/>
                <a:gd name="T28" fmla="*/ 56 w 276"/>
                <a:gd name="T29" fmla="*/ 239 h 239"/>
                <a:gd name="T30" fmla="*/ 85 w 276"/>
                <a:gd name="T31" fmla="*/ 239 h 239"/>
                <a:gd name="T32" fmla="*/ 85 w 276"/>
                <a:gd name="T33" fmla="*/ 140 h 239"/>
                <a:gd name="T34" fmla="*/ 184 w 276"/>
                <a:gd name="T35" fmla="*/ 140 h 239"/>
                <a:gd name="T36" fmla="*/ 184 w 276"/>
                <a:gd name="T37" fmla="*/ 239 h 239"/>
                <a:gd name="T38" fmla="*/ 213 w 276"/>
                <a:gd name="T39" fmla="*/ 239 h 239"/>
                <a:gd name="T40" fmla="*/ 213 w 276"/>
                <a:gd name="T41" fmla="*/ 140 h 239"/>
                <a:gd name="T42" fmla="*/ 276 w 276"/>
                <a:gd name="T43" fmla="*/ 140 h 239"/>
                <a:gd name="T44" fmla="*/ 253 w 276"/>
                <a:gd name="T45" fmla="*/ 116 h 239"/>
                <a:gd name="T46" fmla="*/ 146 w 276"/>
                <a:gd name="T47" fmla="*/ 10 h 239"/>
                <a:gd name="T48" fmla="*/ 137 w 276"/>
                <a:gd name="T4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239">
                  <a:moveTo>
                    <a:pt x="139" y="161"/>
                  </a:moveTo>
                  <a:lnTo>
                    <a:pt x="111" y="161"/>
                  </a:lnTo>
                  <a:lnTo>
                    <a:pt x="111" y="190"/>
                  </a:lnTo>
                  <a:lnTo>
                    <a:pt x="139" y="190"/>
                  </a:lnTo>
                  <a:lnTo>
                    <a:pt x="139" y="161"/>
                  </a:lnTo>
                  <a:moveTo>
                    <a:pt x="63" y="112"/>
                  </a:moveTo>
                  <a:lnTo>
                    <a:pt x="137" y="38"/>
                  </a:lnTo>
                  <a:lnTo>
                    <a:pt x="210" y="112"/>
                  </a:lnTo>
                  <a:lnTo>
                    <a:pt x="63" y="112"/>
                  </a:lnTo>
                  <a:moveTo>
                    <a:pt x="137" y="0"/>
                  </a:moveTo>
                  <a:lnTo>
                    <a:pt x="127" y="10"/>
                  </a:lnTo>
                  <a:lnTo>
                    <a:pt x="21" y="116"/>
                  </a:lnTo>
                  <a:lnTo>
                    <a:pt x="0" y="140"/>
                  </a:lnTo>
                  <a:lnTo>
                    <a:pt x="56" y="140"/>
                  </a:lnTo>
                  <a:lnTo>
                    <a:pt x="56" y="239"/>
                  </a:lnTo>
                  <a:lnTo>
                    <a:pt x="85" y="239"/>
                  </a:lnTo>
                  <a:lnTo>
                    <a:pt x="85" y="140"/>
                  </a:lnTo>
                  <a:lnTo>
                    <a:pt x="184" y="140"/>
                  </a:lnTo>
                  <a:lnTo>
                    <a:pt x="184" y="239"/>
                  </a:lnTo>
                  <a:lnTo>
                    <a:pt x="213" y="239"/>
                  </a:lnTo>
                  <a:lnTo>
                    <a:pt x="213" y="140"/>
                  </a:lnTo>
                  <a:lnTo>
                    <a:pt x="276" y="140"/>
                  </a:lnTo>
                  <a:lnTo>
                    <a:pt x="253" y="116"/>
                  </a:lnTo>
                  <a:lnTo>
                    <a:pt x="146" y="10"/>
                  </a:lnTo>
                  <a:lnTo>
                    <a:pt x="137" y="0"/>
                  </a:lnTo>
                </a:path>
              </a:pathLst>
            </a:custGeom>
            <a:solidFill>
              <a:sysClr val="window" lastClr="FFFFFF"/>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defTabSz="685800">
                <a:defRPr/>
              </a:pPr>
              <a:endParaRPr lang="zh-CN" altLang="en-US" sz="1800" kern="0">
                <a:solidFill>
                  <a:prstClr val="black"/>
                </a:solidFill>
                <a:ea typeface="微软雅黑" panose="020B0503020204020204" pitchFamily="34" charset="-122"/>
              </a:endParaRPr>
            </a:p>
          </p:txBody>
        </p:sp>
        <p:sp>
          <p:nvSpPr>
            <p:cNvPr id="23" name="矩形 22"/>
            <p:cNvSpPr/>
            <p:nvPr/>
          </p:nvSpPr>
          <p:spPr>
            <a:xfrm>
              <a:off x="1318054" y="3168485"/>
              <a:ext cx="1521423" cy="707886"/>
            </a:xfrm>
            <a:prstGeom prst="rect">
              <a:avLst/>
            </a:prstGeom>
            <a:effectLst>
              <a:outerShdw blurRad="50800" dist="38100" dir="2700000" algn="tl" rotWithShape="0">
                <a:prstClr val="black">
                  <a:alpha val="40000"/>
                </a:prstClr>
              </a:outerShdw>
            </a:effectLst>
          </p:spPr>
          <p:txBody>
            <a:bodyPr wrap="square">
              <a:spAutoFit/>
            </a:bodyPr>
            <a:lstStyle/>
            <a:p>
              <a:pPr algn="just" defTabSz="685800">
                <a:lnSpc>
                  <a:spcPts val="1200"/>
                </a:lnSpc>
                <a:defRPr/>
              </a:pPr>
              <a:r>
                <a:rPr lang="zh-CN" altLang="en-US" sz="1000" kern="0" dirty="0">
                  <a:solidFill>
                    <a:prstClr val="white"/>
                  </a:solidFill>
                  <a:latin typeface="微软雅黑" panose="020B0503020204020204" pitchFamily="34" charset="-122"/>
                  <a:ea typeface="微软雅黑" panose="020B0503020204020204" pitchFamily="34" charset="-122"/>
                </a:rPr>
                <a:t>随着计算机技术发展及印刷技术的进步，平面设计在视觉感观领域的表现和应用越来越丰富。</a:t>
              </a:r>
              <a:endParaRPr lang="zh-CN" altLang="en-US" sz="1000" kern="0" dirty="0">
                <a:solidFill>
                  <a:prstClr val="white"/>
                </a:solidFill>
                <a:latin typeface="微软雅黑" panose="020B0503020204020204" pitchFamily="34" charset="-122"/>
                <a:ea typeface="微软雅黑" panose="020B0503020204020204" pitchFamily="34" charset="-122"/>
              </a:endParaRPr>
            </a:p>
          </p:txBody>
        </p:sp>
      </p:grpSp>
      <p:sp>
        <p:nvSpPr>
          <p:cNvPr id="24" name="Freeform 42"/>
          <p:cNvSpPr>
            <a:spLocks noEditPoints="1"/>
          </p:cNvSpPr>
          <p:nvPr/>
        </p:nvSpPr>
        <p:spPr bwMode="auto">
          <a:xfrm>
            <a:off x="5077654" y="1696895"/>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2A0F0E"/>
          </a:solidFill>
          <a:ln>
            <a:noFill/>
          </a:ln>
        </p:spPr>
        <p:txBody>
          <a:bodyPr vert="horz" wrap="square" lIns="91440" tIns="45720" rIns="91440" bIns="45720" numCol="1" anchor="t" anchorCtr="0" compatLnSpc="1"/>
          <a:lstStyle/>
          <a:p>
            <a:pPr defTabSz="913765">
              <a:defRPr/>
            </a:pPr>
            <a:endParaRPr lang="zh-CN" altLang="en-US" sz="1800" kern="0">
              <a:solidFill>
                <a:prstClr val="black"/>
              </a:solidFill>
              <a:ea typeface="微软雅黑" panose="020B0503020204020204" pitchFamily="34" charset="-122"/>
            </a:endParaRPr>
          </a:p>
        </p:txBody>
      </p:sp>
      <p:sp>
        <p:nvSpPr>
          <p:cNvPr id="25" name="矩形 24"/>
          <p:cNvSpPr/>
          <p:nvPr/>
        </p:nvSpPr>
        <p:spPr>
          <a:xfrm>
            <a:off x="5411542" y="1636440"/>
            <a:ext cx="2832088" cy="400110"/>
          </a:xfrm>
          <a:prstGeom prst="rect">
            <a:avLst/>
          </a:prstGeom>
        </p:spPr>
        <p:txBody>
          <a:bodyPr wrap="square">
            <a:spAutoFit/>
          </a:bodyPr>
          <a:lstStyle/>
          <a:p>
            <a:pPr algn="just" defTabSz="685800">
              <a:lnSpc>
                <a:spcPts val="1200"/>
              </a:lnSpc>
            </a:pPr>
            <a:r>
              <a:rPr lang="zh-CN" altLang="en-US" sz="1000" dirty="0">
                <a:solidFill>
                  <a:prstClr val="black"/>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28" name="Freeform 42"/>
          <p:cNvSpPr>
            <a:spLocks noEditPoints="1"/>
          </p:cNvSpPr>
          <p:nvPr/>
        </p:nvSpPr>
        <p:spPr bwMode="auto">
          <a:xfrm>
            <a:off x="5077654" y="2294774"/>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2A0F0E"/>
          </a:solidFill>
          <a:ln>
            <a:noFill/>
          </a:ln>
        </p:spPr>
        <p:txBody>
          <a:bodyPr vert="horz" wrap="square" lIns="91440" tIns="45720" rIns="91440" bIns="45720" numCol="1" anchor="t" anchorCtr="0" compatLnSpc="1"/>
          <a:lstStyle/>
          <a:p>
            <a:pPr defTabSz="913765">
              <a:defRPr/>
            </a:pPr>
            <a:endParaRPr lang="zh-CN" altLang="en-US" sz="1800" kern="0">
              <a:solidFill>
                <a:prstClr val="black"/>
              </a:solidFill>
              <a:ea typeface="微软雅黑" panose="020B0503020204020204" pitchFamily="34" charset="-122"/>
            </a:endParaRPr>
          </a:p>
        </p:txBody>
      </p:sp>
      <p:sp>
        <p:nvSpPr>
          <p:cNvPr id="30" name="矩形 29"/>
          <p:cNvSpPr/>
          <p:nvPr/>
        </p:nvSpPr>
        <p:spPr>
          <a:xfrm>
            <a:off x="5411542" y="2234319"/>
            <a:ext cx="2832088" cy="400110"/>
          </a:xfrm>
          <a:prstGeom prst="rect">
            <a:avLst/>
          </a:prstGeom>
        </p:spPr>
        <p:txBody>
          <a:bodyPr wrap="square">
            <a:spAutoFit/>
          </a:bodyPr>
          <a:lstStyle/>
          <a:p>
            <a:pPr algn="just" defTabSz="685800">
              <a:lnSpc>
                <a:spcPts val="1200"/>
              </a:lnSpc>
            </a:pPr>
            <a:r>
              <a:rPr lang="zh-CN" altLang="en-US" sz="1000" dirty="0">
                <a:solidFill>
                  <a:prstClr val="black"/>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31" name="Freeform 42"/>
          <p:cNvSpPr>
            <a:spLocks noEditPoints="1"/>
          </p:cNvSpPr>
          <p:nvPr/>
        </p:nvSpPr>
        <p:spPr bwMode="auto">
          <a:xfrm>
            <a:off x="5077654" y="2892653"/>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2A0F0E"/>
          </a:solidFill>
          <a:ln>
            <a:noFill/>
          </a:ln>
        </p:spPr>
        <p:txBody>
          <a:bodyPr vert="horz" wrap="square" lIns="91440" tIns="45720" rIns="91440" bIns="45720" numCol="1" anchor="t" anchorCtr="0" compatLnSpc="1"/>
          <a:lstStyle/>
          <a:p>
            <a:pPr defTabSz="913765">
              <a:defRPr/>
            </a:pPr>
            <a:endParaRPr lang="zh-CN" altLang="en-US" sz="1800" kern="0">
              <a:solidFill>
                <a:prstClr val="black"/>
              </a:solidFill>
              <a:ea typeface="微软雅黑" panose="020B0503020204020204" pitchFamily="34" charset="-122"/>
            </a:endParaRPr>
          </a:p>
        </p:txBody>
      </p:sp>
      <p:sp>
        <p:nvSpPr>
          <p:cNvPr id="32" name="矩形 31"/>
          <p:cNvSpPr/>
          <p:nvPr/>
        </p:nvSpPr>
        <p:spPr>
          <a:xfrm>
            <a:off x="5411542" y="2832198"/>
            <a:ext cx="2832088" cy="400110"/>
          </a:xfrm>
          <a:prstGeom prst="rect">
            <a:avLst/>
          </a:prstGeom>
        </p:spPr>
        <p:txBody>
          <a:bodyPr wrap="square">
            <a:spAutoFit/>
          </a:bodyPr>
          <a:lstStyle/>
          <a:p>
            <a:pPr algn="just" defTabSz="685800">
              <a:lnSpc>
                <a:spcPts val="1200"/>
              </a:lnSpc>
            </a:pPr>
            <a:r>
              <a:rPr lang="zh-CN" altLang="en-US" sz="1000" dirty="0">
                <a:solidFill>
                  <a:prstClr val="black"/>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33" name="Freeform 42"/>
          <p:cNvSpPr>
            <a:spLocks noEditPoints="1"/>
          </p:cNvSpPr>
          <p:nvPr/>
        </p:nvSpPr>
        <p:spPr bwMode="auto">
          <a:xfrm>
            <a:off x="5077654" y="3490532"/>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2A0F0E"/>
          </a:solidFill>
          <a:ln>
            <a:noFill/>
          </a:ln>
        </p:spPr>
        <p:txBody>
          <a:bodyPr vert="horz" wrap="square" lIns="91440" tIns="45720" rIns="91440" bIns="45720" numCol="1" anchor="t" anchorCtr="0" compatLnSpc="1"/>
          <a:lstStyle/>
          <a:p>
            <a:pPr defTabSz="913765">
              <a:defRPr/>
            </a:pPr>
            <a:endParaRPr lang="zh-CN" altLang="en-US" sz="1800" kern="0">
              <a:solidFill>
                <a:prstClr val="black"/>
              </a:solidFill>
              <a:ea typeface="微软雅黑" panose="020B0503020204020204" pitchFamily="34" charset="-122"/>
            </a:endParaRPr>
          </a:p>
        </p:txBody>
      </p:sp>
      <p:sp>
        <p:nvSpPr>
          <p:cNvPr id="34" name="矩形 33"/>
          <p:cNvSpPr/>
          <p:nvPr/>
        </p:nvSpPr>
        <p:spPr>
          <a:xfrm>
            <a:off x="5411542" y="3430077"/>
            <a:ext cx="2832088" cy="400110"/>
          </a:xfrm>
          <a:prstGeom prst="rect">
            <a:avLst/>
          </a:prstGeom>
        </p:spPr>
        <p:txBody>
          <a:bodyPr wrap="square">
            <a:spAutoFit/>
          </a:bodyPr>
          <a:lstStyle/>
          <a:p>
            <a:pPr algn="just" defTabSz="685800">
              <a:lnSpc>
                <a:spcPts val="1200"/>
              </a:lnSpc>
            </a:pPr>
            <a:r>
              <a:rPr lang="zh-CN" altLang="en-US" sz="1000" dirty="0">
                <a:solidFill>
                  <a:prstClr val="black"/>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35" name="Freeform 42"/>
          <p:cNvSpPr>
            <a:spLocks noEditPoints="1"/>
          </p:cNvSpPr>
          <p:nvPr/>
        </p:nvSpPr>
        <p:spPr bwMode="auto">
          <a:xfrm>
            <a:off x="5077654" y="4088413"/>
            <a:ext cx="278076" cy="279202"/>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2A0F0E"/>
          </a:solidFill>
          <a:ln>
            <a:noFill/>
          </a:ln>
        </p:spPr>
        <p:txBody>
          <a:bodyPr vert="horz" wrap="square" lIns="91440" tIns="45720" rIns="91440" bIns="45720" numCol="1" anchor="t" anchorCtr="0" compatLnSpc="1"/>
          <a:lstStyle/>
          <a:p>
            <a:pPr defTabSz="913765">
              <a:defRPr/>
            </a:pPr>
            <a:endParaRPr lang="zh-CN" altLang="en-US" sz="1800" kern="0">
              <a:solidFill>
                <a:prstClr val="black"/>
              </a:solidFill>
              <a:ea typeface="微软雅黑" panose="020B0503020204020204" pitchFamily="34" charset="-122"/>
            </a:endParaRPr>
          </a:p>
        </p:txBody>
      </p:sp>
      <p:sp>
        <p:nvSpPr>
          <p:cNvPr id="36" name="矩形 35"/>
          <p:cNvSpPr/>
          <p:nvPr/>
        </p:nvSpPr>
        <p:spPr>
          <a:xfrm>
            <a:off x="5411542" y="4027958"/>
            <a:ext cx="2832088" cy="400110"/>
          </a:xfrm>
          <a:prstGeom prst="rect">
            <a:avLst/>
          </a:prstGeom>
        </p:spPr>
        <p:txBody>
          <a:bodyPr wrap="square">
            <a:spAutoFit/>
          </a:bodyPr>
          <a:lstStyle/>
          <a:p>
            <a:pPr algn="just" defTabSz="685800">
              <a:lnSpc>
                <a:spcPts val="1200"/>
              </a:lnSpc>
            </a:pPr>
            <a:r>
              <a:rPr lang="zh-CN" altLang="en-US" sz="1000" dirty="0">
                <a:solidFill>
                  <a:prstClr val="black"/>
                </a:solidFill>
                <a:latin typeface="微软雅黑" panose="020B0503020204020204" pitchFamily="34" charset="-122"/>
                <a:ea typeface="微软雅黑" panose="020B0503020204020204" pitchFamily="34" charset="-122"/>
              </a:rPr>
              <a:t>随着计算机技术发展印刷技术的进步，平面设计在视觉感观领域的表现和应用也越来越丰富。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00"/>
                                        <p:tgtEl>
                                          <p:spTgt spid="5"/>
                                        </p:tgtEl>
                                        <p:attrNameLst>
                                          <p:attrName>ppt_y</p:attrName>
                                        </p:attrNameLst>
                                      </p:cBhvr>
                                      <p:tavLst>
                                        <p:tav tm="0">
                                          <p:val>
                                            <p:strVal val="#ppt_y+#ppt_h*1.125000"/>
                                          </p:val>
                                        </p:tav>
                                        <p:tav tm="100000">
                                          <p:val>
                                            <p:strVal val="#ppt_y"/>
                                          </p:val>
                                        </p:tav>
                                      </p:tavLst>
                                    </p:anim>
                                    <p:animEffect transition="in" filter="wipe(up)">
                                      <p:cBhvr>
                                        <p:cTn id="25" dur="400"/>
                                        <p:tgtEl>
                                          <p:spTgt spid="5"/>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400"/>
                                        <p:tgtEl>
                                          <p:spTgt spid="8"/>
                                        </p:tgtEl>
                                        <p:attrNameLst>
                                          <p:attrName>ppt_x</p:attrName>
                                        </p:attrNameLst>
                                      </p:cBhvr>
                                      <p:tavLst>
                                        <p:tav tm="0">
                                          <p:val>
                                            <p:strVal val="#ppt_x-#ppt_w*1.125000"/>
                                          </p:val>
                                        </p:tav>
                                        <p:tav tm="100000">
                                          <p:val>
                                            <p:strVal val="#ppt_x"/>
                                          </p:val>
                                        </p:tav>
                                      </p:tavLst>
                                    </p:anim>
                                    <p:animEffect transition="in" filter="wipe(right)">
                                      <p:cBhvr>
                                        <p:cTn id="30" dur="400"/>
                                        <p:tgtEl>
                                          <p:spTgt spid="8"/>
                                        </p:tgtEl>
                                      </p:cBhvr>
                                    </p:animEffect>
                                  </p:childTnLst>
                                </p:cTn>
                              </p:par>
                            </p:childTnLst>
                          </p:cTn>
                        </p:par>
                        <p:par>
                          <p:cTn id="31" fill="hold">
                            <p:stCondLst>
                              <p:cond delay="3000"/>
                            </p:stCondLst>
                            <p:childTnLst>
                              <p:par>
                                <p:cTn id="32" presetID="1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400"/>
                                        <p:tgtEl>
                                          <p:spTgt spid="11"/>
                                        </p:tgtEl>
                                        <p:attrNameLst>
                                          <p:attrName>ppt_x</p:attrName>
                                        </p:attrNameLst>
                                      </p:cBhvr>
                                      <p:tavLst>
                                        <p:tav tm="0">
                                          <p:val>
                                            <p:strVal val="#ppt_x-#ppt_w*1.125000"/>
                                          </p:val>
                                        </p:tav>
                                        <p:tav tm="100000">
                                          <p:val>
                                            <p:strVal val="#ppt_x"/>
                                          </p:val>
                                        </p:tav>
                                      </p:tavLst>
                                    </p:anim>
                                    <p:animEffect transition="in" filter="wipe(right)">
                                      <p:cBhvr>
                                        <p:cTn id="35" dur="400"/>
                                        <p:tgtEl>
                                          <p:spTgt spid="11"/>
                                        </p:tgtEl>
                                      </p:cBhvr>
                                    </p:animEffect>
                                  </p:childTnLst>
                                </p:cTn>
                              </p:par>
                            </p:childTnLst>
                          </p:cTn>
                        </p:par>
                        <p:par>
                          <p:cTn id="36" fill="hold">
                            <p:stCondLst>
                              <p:cond delay="3500"/>
                            </p:stCondLst>
                            <p:childTnLst>
                              <p:par>
                                <p:cTn id="37" presetID="12" presetClass="entr" presetSubtype="8"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400"/>
                                        <p:tgtEl>
                                          <p:spTgt spid="14"/>
                                        </p:tgtEl>
                                        <p:attrNameLst>
                                          <p:attrName>ppt_x</p:attrName>
                                        </p:attrNameLst>
                                      </p:cBhvr>
                                      <p:tavLst>
                                        <p:tav tm="0">
                                          <p:val>
                                            <p:strVal val="#ppt_x-#ppt_w*1.125000"/>
                                          </p:val>
                                        </p:tav>
                                        <p:tav tm="100000">
                                          <p:val>
                                            <p:strVal val="#ppt_x"/>
                                          </p:val>
                                        </p:tav>
                                      </p:tavLst>
                                    </p:anim>
                                    <p:animEffect transition="in" filter="wipe(right)">
                                      <p:cBhvr>
                                        <p:cTn id="40" dur="400"/>
                                        <p:tgtEl>
                                          <p:spTgt spid="14"/>
                                        </p:tgtEl>
                                      </p:cBhvr>
                                    </p:animEffect>
                                  </p:childTnLst>
                                </p:cTn>
                              </p:par>
                            </p:childTnLst>
                          </p:cTn>
                        </p:par>
                        <p:par>
                          <p:cTn id="41" fill="hold">
                            <p:stCondLst>
                              <p:cond delay="4000"/>
                            </p:stCondLst>
                            <p:childTnLst>
                              <p:par>
                                <p:cTn id="42" presetID="1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400"/>
                                        <p:tgtEl>
                                          <p:spTgt spid="17"/>
                                        </p:tgtEl>
                                        <p:attrNameLst>
                                          <p:attrName>ppt_x</p:attrName>
                                        </p:attrNameLst>
                                      </p:cBhvr>
                                      <p:tavLst>
                                        <p:tav tm="0">
                                          <p:val>
                                            <p:strVal val="#ppt_x-#ppt_w*1.125000"/>
                                          </p:val>
                                        </p:tav>
                                        <p:tav tm="100000">
                                          <p:val>
                                            <p:strVal val="#ppt_x"/>
                                          </p:val>
                                        </p:tav>
                                      </p:tavLst>
                                    </p:anim>
                                    <p:animEffect transition="in" filter="wipe(right)">
                                      <p:cBhvr>
                                        <p:cTn id="45" dur="400"/>
                                        <p:tgtEl>
                                          <p:spTgt spid="17"/>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200" fill="hold"/>
                                        <p:tgtEl>
                                          <p:spTgt spid="24"/>
                                        </p:tgtEl>
                                        <p:attrNameLst>
                                          <p:attrName>ppt_w</p:attrName>
                                        </p:attrNameLst>
                                      </p:cBhvr>
                                      <p:tavLst>
                                        <p:tav tm="0">
                                          <p:val>
                                            <p:fltVal val="0"/>
                                          </p:val>
                                        </p:tav>
                                        <p:tav tm="100000">
                                          <p:val>
                                            <p:strVal val="#ppt_w"/>
                                          </p:val>
                                        </p:tav>
                                      </p:tavLst>
                                    </p:anim>
                                    <p:anim calcmode="lin" valueType="num">
                                      <p:cBhvr>
                                        <p:cTn id="50" dur="200" fill="hold"/>
                                        <p:tgtEl>
                                          <p:spTgt spid="24"/>
                                        </p:tgtEl>
                                        <p:attrNameLst>
                                          <p:attrName>ppt_h</p:attrName>
                                        </p:attrNameLst>
                                      </p:cBhvr>
                                      <p:tavLst>
                                        <p:tav tm="0">
                                          <p:val>
                                            <p:fltVal val="0"/>
                                          </p:val>
                                        </p:tav>
                                        <p:tav tm="100000">
                                          <p:val>
                                            <p:strVal val="#ppt_h"/>
                                          </p:val>
                                        </p:tav>
                                      </p:tavLst>
                                    </p:anim>
                                    <p:animEffect transition="in" filter="fade">
                                      <p:cBhvr>
                                        <p:cTn id="51" dur="200"/>
                                        <p:tgtEl>
                                          <p:spTgt spid="24"/>
                                        </p:tgtEl>
                                      </p:cBhvr>
                                    </p:animEffect>
                                  </p:childTnLst>
                                </p:cTn>
                              </p:par>
                              <p:par>
                                <p:cTn id="52" presetID="6" presetClass="emph" presetSubtype="0" autoRev="1" fill="hold" grpId="1" nodeType="withEffect">
                                  <p:stCondLst>
                                    <p:cond delay="150"/>
                                  </p:stCondLst>
                                  <p:childTnLst>
                                    <p:animScale>
                                      <p:cBhvr>
                                        <p:cTn id="53" dur="100" fill="hold"/>
                                        <p:tgtEl>
                                          <p:spTgt spid="24"/>
                                        </p:tgtEl>
                                      </p:cBhvr>
                                      <p:by x="130000" y="130000"/>
                                    </p:animScale>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200" fill="hold"/>
                                        <p:tgtEl>
                                          <p:spTgt spid="28"/>
                                        </p:tgtEl>
                                        <p:attrNameLst>
                                          <p:attrName>ppt_w</p:attrName>
                                        </p:attrNameLst>
                                      </p:cBhvr>
                                      <p:tavLst>
                                        <p:tav tm="0">
                                          <p:val>
                                            <p:fltVal val="0"/>
                                          </p:val>
                                        </p:tav>
                                        <p:tav tm="100000">
                                          <p:val>
                                            <p:strVal val="#ppt_w"/>
                                          </p:val>
                                        </p:tav>
                                      </p:tavLst>
                                    </p:anim>
                                    <p:anim calcmode="lin" valueType="num">
                                      <p:cBhvr>
                                        <p:cTn id="62" dur="200" fill="hold"/>
                                        <p:tgtEl>
                                          <p:spTgt spid="28"/>
                                        </p:tgtEl>
                                        <p:attrNameLst>
                                          <p:attrName>ppt_h</p:attrName>
                                        </p:attrNameLst>
                                      </p:cBhvr>
                                      <p:tavLst>
                                        <p:tav tm="0">
                                          <p:val>
                                            <p:fltVal val="0"/>
                                          </p:val>
                                        </p:tav>
                                        <p:tav tm="100000">
                                          <p:val>
                                            <p:strVal val="#ppt_h"/>
                                          </p:val>
                                        </p:tav>
                                      </p:tavLst>
                                    </p:anim>
                                    <p:animEffect transition="in" filter="fade">
                                      <p:cBhvr>
                                        <p:cTn id="63" dur="200"/>
                                        <p:tgtEl>
                                          <p:spTgt spid="28"/>
                                        </p:tgtEl>
                                      </p:cBhvr>
                                    </p:animEffect>
                                  </p:childTnLst>
                                </p:cTn>
                              </p:par>
                              <p:par>
                                <p:cTn id="64" presetID="6" presetClass="emph" presetSubtype="0" autoRev="1" fill="hold" grpId="1" nodeType="withEffect">
                                  <p:stCondLst>
                                    <p:cond delay="150"/>
                                  </p:stCondLst>
                                  <p:childTnLst>
                                    <p:animScale>
                                      <p:cBhvr>
                                        <p:cTn id="65" dur="100" fill="hold"/>
                                        <p:tgtEl>
                                          <p:spTgt spid="28"/>
                                        </p:tgtEl>
                                      </p:cBhvr>
                                      <p:by x="130000" y="130000"/>
                                    </p:animScale>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200" fill="hold"/>
                                        <p:tgtEl>
                                          <p:spTgt spid="31"/>
                                        </p:tgtEl>
                                        <p:attrNameLst>
                                          <p:attrName>ppt_w</p:attrName>
                                        </p:attrNameLst>
                                      </p:cBhvr>
                                      <p:tavLst>
                                        <p:tav tm="0">
                                          <p:val>
                                            <p:fltVal val="0"/>
                                          </p:val>
                                        </p:tav>
                                        <p:tav tm="100000">
                                          <p:val>
                                            <p:strVal val="#ppt_w"/>
                                          </p:val>
                                        </p:tav>
                                      </p:tavLst>
                                    </p:anim>
                                    <p:anim calcmode="lin" valueType="num">
                                      <p:cBhvr>
                                        <p:cTn id="74" dur="200" fill="hold"/>
                                        <p:tgtEl>
                                          <p:spTgt spid="31"/>
                                        </p:tgtEl>
                                        <p:attrNameLst>
                                          <p:attrName>ppt_h</p:attrName>
                                        </p:attrNameLst>
                                      </p:cBhvr>
                                      <p:tavLst>
                                        <p:tav tm="0">
                                          <p:val>
                                            <p:fltVal val="0"/>
                                          </p:val>
                                        </p:tav>
                                        <p:tav tm="100000">
                                          <p:val>
                                            <p:strVal val="#ppt_h"/>
                                          </p:val>
                                        </p:tav>
                                      </p:tavLst>
                                    </p:anim>
                                    <p:animEffect transition="in" filter="fade">
                                      <p:cBhvr>
                                        <p:cTn id="75" dur="200"/>
                                        <p:tgtEl>
                                          <p:spTgt spid="31"/>
                                        </p:tgtEl>
                                      </p:cBhvr>
                                    </p:animEffect>
                                  </p:childTnLst>
                                </p:cTn>
                              </p:par>
                              <p:par>
                                <p:cTn id="76" presetID="6" presetClass="emph" presetSubtype="0" autoRev="1" fill="hold" grpId="1" nodeType="withEffect">
                                  <p:stCondLst>
                                    <p:cond delay="150"/>
                                  </p:stCondLst>
                                  <p:childTnLst>
                                    <p:animScale>
                                      <p:cBhvr>
                                        <p:cTn id="77" dur="100" fill="hold"/>
                                        <p:tgtEl>
                                          <p:spTgt spid="31"/>
                                        </p:tgtEl>
                                      </p:cBhvr>
                                      <p:by x="130000" y="130000"/>
                                    </p:animScale>
                                  </p:childTnLst>
                                </p:cTn>
                              </p:par>
                            </p:childTnLst>
                          </p:cTn>
                        </p:par>
                        <p:par>
                          <p:cTn id="78" fill="hold">
                            <p:stCondLst>
                              <p:cond delay="7000"/>
                            </p:stCondLst>
                            <p:childTnLst>
                              <p:par>
                                <p:cTn id="79" presetID="10"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7500"/>
                            </p:stCondLst>
                            <p:childTnLst>
                              <p:par>
                                <p:cTn id="83" presetID="53" presetClass="entr" presetSubtype="16"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200" fill="hold"/>
                                        <p:tgtEl>
                                          <p:spTgt spid="33"/>
                                        </p:tgtEl>
                                        <p:attrNameLst>
                                          <p:attrName>ppt_w</p:attrName>
                                        </p:attrNameLst>
                                      </p:cBhvr>
                                      <p:tavLst>
                                        <p:tav tm="0">
                                          <p:val>
                                            <p:fltVal val="0"/>
                                          </p:val>
                                        </p:tav>
                                        <p:tav tm="100000">
                                          <p:val>
                                            <p:strVal val="#ppt_w"/>
                                          </p:val>
                                        </p:tav>
                                      </p:tavLst>
                                    </p:anim>
                                    <p:anim calcmode="lin" valueType="num">
                                      <p:cBhvr>
                                        <p:cTn id="86" dur="200" fill="hold"/>
                                        <p:tgtEl>
                                          <p:spTgt spid="33"/>
                                        </p:tgtEl>
                                        <p:attrNameLst>
                                          <p:attrName>ppt_h</p:attrName>
                                        </p:attrNameLst>
                                      </p:cBhvr>
                                      <p:tavLst>
                                        <p:tav tm="0">
                                          <p:val>
                                            <p:fltVal val="0"/>
                                          </p:val>
                                        </p:tav>
                                        <p:tav tm="100000">
                                          <p:val>
                                            <p:strVal val="#ppt_h"/>
                                          </p:val>
                                        </p:tav>
                                      </p:tavLst>
                                    </p:anim>
                                    <p:animEffect transition="in" filter="fade">
                                      <p:cBhvr>
                                        <p:cTn id="87" dur="200"/>
                                        <p:tgtEl>
                                          <p:spTgt spid="33"/>
                                        </p:tgtEl>
                                      </p:cBhvr>
                                    </p:animEffect>
                                  </p:childTnLst>
                                </p:cTn>
                              </p:par>
                              <p:par>
                                <p:cTn id="88" presetID="6" presetClass="emph" presetSubtype="0" autoRev="1" fill="hold" grpId="1" nodeType="withEffect">
                                  <p:stCondLst>
                                    <p:cond delay="150"/>
                                  </p:stCondLst>
                                  <p:childTnLst>
                                    <p:animScale>
                                      <p:cBhvr>
                                        <p:cTn id="89" dur="100" fill="hold"/>
                                        <p:tgtEl>
                                          <p:spTgt spid="33"/>
                                        </p:tgtEl>
                                      </p:cBhvr>
                                      <p:by x="130000" y="130000"/>
                                    </p:animScale>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childTnLst>
                          </p:cTn>
                        </p:par>
                        <p:par>
                          <p:cTn id="94" fill="hold">
                            <p:stCondLst>
                              <p:cond delay="8500"/>
                            </p:stCondLst>
                            <p:childTnLst>
                              <p:par>
                                <p:cTn id="95" presetID="53" presetClass="entr" presetSubtype="16" fill="hold" grpId="0" nodeType="after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200" fill="hold"/>
                                        <p:tgtEl>
                                          <p:spTgt spid="35"/>
                                        </p:tgtEl>
                                        <p:attrNameLst>
                                          <p:attrName>ppt_w</p:attrName>
                                        </p:attrNameLst>
                                      </p:cBhvr>
                                      <p:tavLst>
                                        <p:tav tm="0">
                                          <p:val>
                                            <p:fltVal val="0"/>
                                          </p:val>
                                        </p:tav>
                                        <p:tav tm="100000">
                                          <p:val>
                                            <p:strVal val="#ppt_w"/>
                                          </p:val>
                                        </p:tav>
                                      </p:tavLst>
                                    </p:anim>
                                    <p:anim calcmode="lin" valueType="num">
                                      <p:cBhvr>
                                        <p:cTn id="98" dur="200" fill="hold"/>
                                        <p:tgtEl>
                                          <p:spTgt spid="35"/>
                                        </p:tgtEl>
                                        <p:attrNameLst>
                                          <p:attrName>ppt_h</p:attrName>
                                        </p:attrNameLst>
                                      </p:cBhvr>
                                      <p:tavLst>
                                        <p:tav tm="0">
                                          <p:val>
                                            <p:fltVal val="0"/>
                                          </p:val>
                                        </p:tav>
                                        <p:tav tm="100000">
                                          <p:val>
                                            <p:strVal val="#ppt_h"/>
                                          </p:val>
                                        </p:tav>
                                      </p:tavLst>
                                    </p:anim>
                                    <p:animEffect transition="in" filter="fade">
                                      <p:cBhvr>
                                        <p:cTn id="99" dur="200"/>
                                        <p:tgtEl>
                                          <p:spTgt spid="35"/>
                                        </p:tgtEl>
                                      </p:cBhvr>
                                    </p:animEffect>
                                  </p:childTnLst>
                                </p:cTn>
                              </p:par>
                              <p:par>
                                <p:cTn id="100" presetID="6" presetClass="emph" presetSubtype="0" autoRev="1" fill="hold" grpId="1" nodeType="withEffect">
                                  <p:stCondLst>
                                    <p:cond delay="150"/>
                                  </p:stCondLst>
                                  <p:childTnLst>
                                    <p:animScale>
                                      <p:cBhvr>
                                        <p:cTn id="101" dur="100" fill="hold"/>
                                        <p:tgtEl>
                                          <p:spTgt spid="35"/>
                                        </p:tgtEl>
                                      </p:cBhvr>
                                      <p:by x="130000" y="130000"/>
                                    </p:animScale>
                                  </p:childTnLst>
                                </p:cTn>
                              </p:par>
                            </p:childTnLst>
                          </p:cTn>
                        </p:par>
                        <p:par>
                          <p:cTn id="102" fill="hold">
                            <p:stCondLst>
                              <p:cond delay="9000"/>
                            </p:stCondLst>
                            <p:childTnLst>
                              <p:par>
                                <p:cTn id="103" presetID="10" presetClass="entr" presetSubtype="0"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4" grpId="0" animBg="1"/>
      <p:bldP spid="24" grpId="1" animBg="1"/>
      <p:bldP spid="25" grpId="0"/>
      <p:bldP spid="28" grpId="0" animBg="1"/>
      <p:bldP spid="28" grpId="1" animBg="1"/>
      <p:bldP spid="30" grpId="0"/>
      <p:bldP spid="31" grpId="0" animBg="1"/>
      <p:bldP spid="31" grpId="1" animBg="1"/>
      <p:bldP spid="32" grpId="0"/>
      <p:bldP spid="33" grpId="0" animBg="1"/>
      <p:bldP spid="33" grpId="1" animBg="1"/>
      <p:bldP spid="34" grpId="0"/>
      <p:bldP spid="35" grpId="0" animBg="1"/>
      <p:bldP spid="35" grpId="1" animBg="1"/>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Group 29"/>
          <p:cNvGrpSpPr/>
          <p:nvPr/>
        </p:nvGrpSpPr>
        <p:grpSpPr>
          <a:xfrm>
            <a:off x="1268549" y="2462080"/>
            <a:ext cx="685800" cy="685800"/>
            <a:chOff x="1253782" y="3281715"/>
            <a:chExt cx="914400" cy="914400"/>
          </a:xfrm>
        </p:grpSpPr>
        <p:sp>
          <p:nvSpPr>
            <p:cNvPr id="6" name="Rounded Rectangle 5"/>
            <p:cNvSpPr/>
            <p:nvPr/>
          </p:nvSpPr>
          <p:spPr>
            <a:xfrm>
              <a:off x="1253782" y="3281715"/>
              <a:ext cx="914400" cy="914400"/>
            </a:xfrm>
            <a:prstGeom prst="roundRect">
              <a:avLst/>
            </a:prstGeom>
            <a:solidFill>
              <a:srgbClr val="2A0F0E"/>
            </a:solidFill>
            <a:ln w="25400" cap="flat" cmpd="sng" algn="ctr">
              <a:noFill/>
              <a:prstDash val="solid"/>
            </a:ln>
            <a:effectLst/>
          </p:spPr>
          <p:txBody>
            <a:bodyPr rtlCol="0" anchor="ctr"/>
            <a:lstStyle/>
            <a:p>
              <a:pPr algn="ctr" defTabSz="914400">
                <a:defRPr/>
              </a:pPr>
              <a:endParaRPr lang="en-GB" sz="2400" kern="0">
                <a:solidFill>
                  <a:prstClr val="white"/>
                </a:solidFill>
                <a:latin typeface="Calibri" panose="020F0502020204030204"/>
              </a:endParaRPr>
            </a:p>
          </p:txBody>
        </p:sp>
        <p:grpSp>
          <p:nvGrpSpPr>
            <p:cNvPr id="7" name="Group 59"/>
            <p:cNvGrpSpPr/>
            <p:nvPr/>
          </p:nvGrpSpPr>
          <p:grpSpPr>
            <a:xfrm>
              <a:off x="1478810" y="3521030"/>
              <a:ext cx="464344" cy="465138"/>
              <a:chOff x="9145588" y="4435475"/>
              <a:chExt cx="464344" cy="465138"/>
            </a:xfrm>
            <a:solidFill>
              <a:srgbClr val="EEECE1"/>
            </a:solidFill>
          </p:grpSpPr>
          <p:sp>
            <p:nvSpPr>
              <p:cNvPr id="8"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9"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10"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11"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12"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13"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14"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15"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16"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grpSp>
      </p:grpSp>
      <p:grpSp>
        <p:nvGrpSpPr>
          <p:cNvPr id="17" name="Group 32"/>
          <p:cNvGrpSpPr/>
          <p:nvPr/>
        </p:nvGrpSpPr>
        <p:grpSpPr>
          <a:xfrm>
            <a:off x="4972220" y="2462080"/>
            <a:ext cx="685800" cy="685800"/>
            <a:chOff x="6528170" y="3281715"/>
            <a:chExt cx="914400" cy="914400"/>
          </a:xfrm>
        </p:grpSpPr>
        <p:sp>
          <p:nvSpPr>
            <p:cNvPr id="18" name="Rounded Rectangle 8"/>
            <p:cNvSpPr/>
            <p:nvPr/>
          </p:nvSpPr>
          <p:spPr>
            <a:xfrm>
              <a:off x="6528170" y="3281715"/>
              <a:ext cx="914400" cy="914400"/>
            </a:xfrm>
            <a:prstGeom prst="roundRect">
              <a:avLst/>
            </a:prstGeom>
            <a:solidFill>
              <a:srgbClr val="2A0F0E"/>
            </a:solidFill>
            <a:ln w="25400" cap="flat" cmpd="sng" algn="ctr">
              <a:noFill/>
              <a:prstDash val="solid"/>
            </a:ln>
            <a:effectLst/>
          </p:spPr>
          <p:txBody>
            <a:bodyPr rtlCol="0" anchor="ctr"/>
            <a:lstStyle/>
            <a:p>
              <a:pPr algn="ctr" defTabSz="914400">
                <a:defRPr/>
              </a:pPr>
              <a:endParaRPr lang="en-GB" sz="2400" kern="0">
                <a:solidFill>
                  <a:prstClr val="white"/>
                </a:solidFill>
                <a:latin typeface="Calibri" panose="020F0502020204030204"/>
              </a:endParaRPr>
            </a:p>
          </p:txBody>
        </p:sp>
        <p:grpSp>
          <p:nvGrpSpPr>
            <p:cNvPr id="19" name="Group 69"/>
            <p:cNvGrpSpPr/>
            <p:nvPr/>
          </p:nvGrpSpPr>
          <p:grpSpPr>
            <a:xfrm>
              <a:off x="6759757" y="3506346"/>
              <a:ext cx="464344" cy="465138"/>
              <a:chOff x="7287419" y="3505994"/>
              <a:chExt cx="464344" cy="465138"/>
            </a:xfrm>
            <a:solidFill>
              <a:srgbClr val="EEECE1"/>
            </a:solidFill>
          </p:grpSpPr>
          <p:sp>
            <p:nvSpPr>
              <p:cNvPr id="20"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21"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22"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23"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24"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25"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grpSp>
      </p:grpSp>
      <p:grpSp>
        <p:nvGrpSpPr>
          <p:cNvPr id="28" name="Group 33"/>
          <p:cNvGrpSpPr/>
          <p:nvPr/>
        </p:nvGrpSpPr>
        <p:grpSpPr>
          <a:xfrm>
            <a:off x="4972220" y="3513960"/>
            <a:ext cx="685800" cy="685800"/>
            <a:chOff x="6528170" y="4684221"/>
            <a:chExt cx="914400" cy="914400"/>
          </a:xfrm>
        </p:grpSpPr>
        <p:sp>
          <p:nvSpPr>
            <p:cNvPr id="30" name="Rounded Rectangle 9"/>
            <p:cNvSpPr/>
            <p:nvPr/>
          </p:nvSpPr>
          <p:spPr>
            <a:xfrm>
              <a:off x="6528170" y="4684221"/>
              <a:ext cx="914400" cy="914400"/>
            </a:xfrm>
            <a:prstGeom prst="roundRect">
              <a:avLst/>
            </a:prstGeom>
            <a:solidFill>
              <a:srgbClr val="2A0F0E"/>
            </a:solidFill>
            <a:ln w="25400" cap="flat" cmpd="sng" algn="ctr">
              <a:noFill/>
              <a:prstDash val="solid"/>
            </a:ln>
            <a:effectLst/>
          </p:spPr>
          <p:txBody>
            <a:bodyPr rtlCol="0" anchor="ctr"/>
            <a:lstStyle/>
            <a:p>
              <a:pPr algn="ctr" defTabSz="914400">
                <a:defRPr/>
              </a:pPr>
              <a:endParaRPr lang="en-GB" sz="2400" kern="0">
                <a:solidFill>
                  <a:prstClr val="white"/>
                </a:solidFill>
                <a:latin typeface="Calibri" panose="020F0502020204030204"/>
              </a:endParaRPr>
            </a:p>
          </p:txBody>
        </p:sp>
        <p:grpSp>
          <p:nvGrpSpPr>
            <p:cNvPr id="31" name="Group 76"/>
            <p:cNvGrpSpPr/>
            <p:nvPr/>
          </p:nvGrpSpPr>
          <p:grpSpPr>
            <a:xfrm>
              <a:off x="6748385" y="4909249"/>
              <a:ext cx="464344" cy="464344"/>
              <a:chOff x="7287419" y="2577307"/>
              <a:chExt cx="464344" cy="464344"/>
            </a:xfrm>
            <a:solidFill>
              <a:srgbClr val="EEECE1"/>
            </a:solidFill>
          </p:grpSpPr>
          <p:sp>
            <p:nvSpPr>
              <p:cNvPr id="32"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1100" kern="0">
                  <a:solidFill>
                    <a:srgbClr val="FFFFFF"/>
                  </a:solidFill>
                  <a:effectLst>
                    <a:outerShdw blurRad="38100" dist="38100" dir="2700000" algn="tl">
                      <a:srgbClr val="000000"/>
                    </a:outerShdw>
                  </a:effectLst>
                  <a:latin typeface="Gill Sans" charset="0"/>
                  <a:sym typeface="Gill Sans" charset="0"/>
                </a:endParaRPr>
              </a:p>
            </p:txBody>
          </p:sp>
          <p:sp>
            <p:nvSpPr>
              <p:cNvPr id="33"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1100" kern="0">
                  <a:solidFill>
                    <a:srgbClr val="FFFFFF"/>
                  </a:solidFill>
                  <a:effectLst>
                    <a:outerShdw blurRad="38100" dist="38100" dir="2700000" algn="tl">
                      <a:srgbClr val="000000"/>
                    </a:outerShdw>
                  </a:effectLst>
                  <a:latin typeface="Gill Sans" charset="0"/>
                  <a:sym typeface="Gill Sans" charset="0"/>
                </a:endParaRPr>
              </a:p>
            </p:txBody>
          </p:sp>
          <p:sp>
            <p:nvSpPr>
              <p:cNvPr id="34"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1100" kern="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35" name="Group 28"/>
          <p:cNvGrpSpPr/>
          <p:nvPr/>
        </p:nvGrpSpPr>
        <p:grpSpPr>
          <a:xfrm>
            <a:off x="1268549" y="1414597"/>
            <a:ext cx="685800" cy="685800"/>
            <a:chOff x="1253782" y="1885071"/>
            <a:chExt cx="914400" cy="914400"/>
          </a:xfrm>
        </p:grpSpPr>
        <p:sp>
          <p:nvSpPr>
            <p:cNvPr id="36" name="Rounded Rectangle 4"/>
            <p:cNvSpPr/>
            <p:nvPr/>
          </p:nvSpPr>
          <p:spPr>
            <a:xfrm>
              <a:off x="1253782" y="1885071"/>
              <a:ext cx="914400" cy="914400"/>
            </a:xfrm>
            <a:prstGeom prst="roundRect">
              <a:avLst/>
            </a:prstGeom>
            <a:solidFill>
              <a:srgbClr val="2A0F0E"/>
            </a:solidFill>
            <a:ln w="25400" cap="flat" cmpd="sng" algn="ctr">
              <a:noFill/>
              <a:prstDash val="solid"/>
            </a:ln>
            <a:effectLst/>
          </p:spPr>
          <p:txBody>
            <a:bodyPr rtlCol="0" anchor="ctr"/>
            <a:lstStyle/>
            <a:p>
              <a:pPr algn="ctr" defTabSz="914400">
                <a:defRPr/>
              </a:pPr>
              <a:endParaRPr lang="en-GB" sz="2400" kern="0">
                <a:solidFill>
                  <a:prstClr val="white"/>
                </a:solidFill>
                <a:latin typeface="Calibri" panose="020F0502020204030204"/>
              </a:endParaRPr>
            </a:p>
          </p:txBody>
        </p:sp>
        <p:grpSp>
          <p:nvGrpSpPr>
            <p:cNvPr id="37" name="Group 80"/>
            <p:cNvGrpSpPr/>
            <p:nvPr/>
          </p:nvGrpSpPr>
          <p:grpSpPr>
            <a:xfrm>
              <a:off x="1551438" y="2110099"/>
              <a:ext cx="319088" cy="465138"/>
              <a:chOff x="3582988" y="3510757"/>
              <a:chExt cx="319088" cy="465138"/>
            </a:xfrm>
            <a:solidFill>
              <a:srgbClr val="EEECE1"/>
            </a:solidFill>
          </p:grpSpPr>
          <p:sp>
            <p:nvSpPr>
              <p:cNvPr id="38"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39"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grpSp>
      </p:grpSp>
      <p:grpSp>
        <p:nvGrpSpPr>
          <p:cNvPr id="40" name="Group 31"/>
          <p:cNvGrpSpPr/>
          <p:nvPr/>
        </p:nvGrpSpPr>
        <p:grpSpPr>
          <a:xfrm>
            <a:off x="4972220" y="1414597"/>
            <a:ext cx="685800" cy="685800"/>
            <a:chOff x="6528170" y="1885071"/>
            <a:chExt cx="914400" cy="914400"/>
          </a:xfrm>
        </p:grpSpPr>
        <p:sp>
          <p:nvSpPr>
            <p:cNvPr id="41" name="Rounded Rectangle 7"/>
            <p:cNvSpPr/>
            <p:nvPr/>
          </p:nvSpPr>
          <p:spPr>
            <a:xfrm>
              <a:off x="6528170" y="1885071"/>
              <a:ext cx="914400" cy="914400"/>
            </a:xfrm>
            <a:prstGeom prst="roundRect">
              <a:avLst/>
            </a:prstGeom>
            <a:solidFill>
              <a:srgbClr val="2A0F0E"/>
            </a:solidFill>
            <a:ln w="25400" cap="flat" cmpd="sng" algn="ctr">
              <a:noFill/>
              <a:prstDash val="solid"/>
            </a:ln>
            <a:effectLst/>
          </p:spPr>
          <p:txBody>
            <a:bodyPr rtlCol="0" anchor="ctr"/>
            <a:lstStyle/>
            <a:p>
              <a:pPr algn="ctr" defTabSz="914400">
                <a:defRPr/>
              </a:pPr>
              <a:endParaRPr lang="en-GB" sz="2400" kern="0">
                <a:solidFill>
                  <a:prstClr val="white"/>
                </a:solidFill>
                <a:latin typeface="Calibri" panose="020F0502020204030204"/>
              </a:endParaRPr>
            </a:p>
          </p:txBody>
        </p:sp>
        <p:grpSp>
          <p:nvGrpSpPr>
            <p:cNvPr id="42" name="Group 83"/>
            <p:cNvGrpSpPr/>
            <p:nvPr/>
          </p:nvGrpSpPr>
          <p:grpSpPr>
            <a:xfrm>
              <a:off x="6758963" y="2110099"/>
              <a:ext cx="465138" cy="464344"/>
              <a:chOff x="2581275" y="2582069"/>
              <a:chExt cx="465138" cy="464344"/>
            </a:xfrm>
            <a:solidFill>
              <a:srgbClr val="EEECE1"/>
            </a:solidFill>
          </p:grpSpPr>
          <p:sp>
            <p:nvSpPr>
              <p:cNvPr id="43" name="AutoShape 128"/>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1100" kern="0">
                  <a:solidFill>
                    <a:srgbClr val="FFFFFF"/>
                  </a:solidFill>
                  <a:effectLst>
                    <a:outerShdw blurRad="38100" dist="38100" dir="2700000" algn="tl">
                      <a:srgbClr val="000000"/>
                    </a:outerShdw>
                  </a:effectLst>
                  <a:latin typeface="Gill Sans" charset="0"/>
                  <a:sym typeface="Gill Sans" charset="0"/>
                </a:endParaRPr>
              </a:p>
            </p:txBody>
          </p:sp>
          <p:sp>
            <p:nvSpPr>
              <p:cNvPr id="44" name="AutoShape 129"/>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1100" kern="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5" name="Group 30"/>
          <p:cNvGrpSpPr/>
          <p:nvPr/>
        </p:nvGrpSpPr>
        <p:grpSpPr>
          <a:xfrm>
            <a:off x="1268549" y="3513960"/>
            <a:ext cx="685800" cy="685800"/>
            <a:chOff x="1253782" y="4684221"/>
            <a:chExt cx="914400" cy="914400"/>
          </a:xfrm>
        </p:grpSpPr>
        <p:sp>
          <p:nvSpPr>
            <p:cNvPr id="46" name="Rounded Rectangle 6"/>
            <p:cNvSpPr/>
            <p:nvPr/>
          </p:nvSpPr>
          <p:spPr>
            <a:xfrm>
              <a:off x="1253782" y="4684221"/>
              <a:ext cx="914400" cy="914400"/>
            </a:xfrm>
            <a:prstGeom prst="roundRect">
              <a:avLst/>
            </a:prstGeom>
            <a:solidFill>
              <a:srgbClr val="2A0F0E"/>
            </a:solidFill>
            <a:ln w="25400" cap="flat" cmpd="sng" algn="ctr">
              <a:noFill/>
              <a:prstDash val="solid"/>
            </a:ln>
            <a:effectLst/>
          </p:spPr>
          <p:txBody>
            <a:bodyPr rtlCol="0" anchor="ctr"/>
            <a:lstStyle/>
            <a:p>
              <a:pPr algn="ctr" defTabSz="914400">
                <a:defRPr/>
              </a:pPr>
              <a:endParaRPr lang="en-GB" sz="2400" kern="0">
                <a:solidFill>
                  <a:prstClr val="white"/>
                </a:solidFill>
                <a:latin typeface="Calibri" panose="020F0502020204030204"/>
              </a:endParaRPr>
            </a:p>
          </p:txBody>
        </p:sp>
        <p:grpSp>
          <p:nvGrpSpPr>
            <p:cNvPr id="47" name="Group 86"/>
            <p:cNvGrpSpPr/>
            <p:nvPr/>
          </p:nvGrpSpPr>
          <p:grpSpPr>
            <a:xfrm>
              <a:off x="1485953" y="4909249"/>
              <a:ext cx="464344" cy="464344"/>
              <a:chOff x="4439444" y="1652588"/>
              <a:chExt cx="464344" cy="464344"/>
            </a:xfrm>
            <a:solidFill>
              <a:srgbClr val="EEECE1"/>
            </a:solidFill>
          </p:grpSpPr>
          <p:sp>
            <p:nvSpPr>
              <p:cNvPr id="48"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49"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sp>
            <p:nvSpPr>
              <p:cNvPr id="50"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0815" fontAlgn="base" hangingPunct="0">
                  <a:spcBef>
                    <a:spcPct val="0"/>
                  </a:spcBef>
                  <a:spcAft>
                    <a:spcPct val="0"/>
                  </a:spcAft>
                  <a:defRPr/>
                </a:pPr>
                <a:endParaRPr lang="en-US" sz="2400" kern="0">
                  <a:solidFill>
                    <a:prstClr val="black"/>
                  </a:solidFill>
                  <a:sym typeface="Gill Sans" charset="0"/>
                </a:endParaRPr>
              </a:p>
            </p:txBody>
          </p:sp>
        </p:grpSp>
      </p:grpSp>
      <p:sp>
        <p:nvSpPr>
          <p:cNvPr id="51" name="TextBox 63"/>
          <p:cNvSpPr txBox="1"/>
          <p:nvPr/>
        </p:nvSpPr>
        <p:spPr>
          <a:xfrm>
            <a:off x="1980308" y="1420417"/>
            <a:ext cx="1107996" cy="276999"/>
          </a:xfrm>
          <a:prstGeom prst="rect">
            <a:avLst/>
          </a:prstGeom>
          <a:noFill/>
        </p:spPr>
        <p:txBody>
          <a:bodyPr wrap="none" rtlCol="0">
            <a:spAutoFit/>
          </a:bodyPr>
          <a:lstStyle/>
          <a:p>
            <a:pPr defTabSz="914400"/>
            <a:r>
              <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rPr>
              <a:t>点击添加文本</a:t>
            </a:r>
            <a:endPar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2" name="TextBox 64"/>
          <p:cNvSpPr txBox="1"/>
          <p:nvPr/>
        </p:nvSpPr>
        <p:spPr>
          <a:xfrm>
            <a:off x="1980308" y="1655928"/>
            <a:ext cx="2084744" cy="507831"/>
          </a:xfrm>
          <a:prstGeom prst="rect">
            <a:avLst/>
          </a:prstGeom>
          <a:noFill/>
        </p:spPr>
        <p:txBody>
          <a:bodyPr wrap="square" rtlCol="0">
            <a:spAutoFit/>
          </a:bodyPr>
          <a:lstStyle/>
          <a:p>
            <a:pPr defTabSz="914400"/>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点击输入简要文本内容，文字内容需概况精炼的说明该分</a:t>
            </a:r>
            <a:r>
              <a:rPr lang="zh-CN" altLang="en-US" sz="900">
                <a:solidFill>
                  <a:prstClr val="black">
                    <a:lumMod val="65000"/>
                    <a:lumOff val="35000"/>
                  </a:prstClr>
                </a:solidFill>
                <a:latin typeface="微软雅黑" panose="020B0503020204020204" pitchFamily="34" charset="-122"/>
                <a:ea typeface="微软雅黑" panose="020B0503020204020204" pitchFamily="34" charset="-122"/>
              </a:rPr>
              <a:t>项内容前行者工作室专业</a:t>
            </a: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设计</a:t>
            </a:r>
            <a:r>
              <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rPr>
              <a:t>……</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3" name="TextBox 65"/>
          <p:cNvSpPr txBox="1"/>
          <p:nvPr/>
        </p:nvSpPr>
        <p:spPr>
          <a:xfrm>
            <a:off x="1980308" y="2451782"/>
            <a:ext cx="1107996" cy="276999"/>
          </a:xfrm>
          <a:prstGeom prst="rect">
            <a:avLst/>
          </a:prstGeom>
          <a:noFill/>
        </p:spPr>
        <p:txBody>
          <a:bodyPr wrap="none" rtlCol="0">
            <a:spAutoFit/>
          </a:bodyPr>
          <a:lstStyle/>
          <a:p>
            <a:pPr defTabSz="914400"/>
            <a:r>
              <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rPr>
              <a:t>点击添加文本</a:t>
            </a:r>
            <a:endPar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4" name="TextBox 66"/>
          <p:cNvSpPr txBox="1"/>
          <p:nvPr/>
        </p:nvSpPr>
        <p:spPr>
          <a:xfrm>
            <a:off x="1980308" y="2687293"/>
            <a:ext cx="2084744" cy="507831"/>
          </a:xfrm>
          <a:prstGeom prst="rect">
            <a:avLst/>
          </a:prstGeom>
          <a:noFill/>
        </p:spPr>
        <p:txBody>
          <a:bodyPr wrap="square" rtlCol="0">
            <a:spAutoFit/>
          </a:bodyPr>
          <a:lstStyle/>
          <a:p>
            <a:pPr defTabSz="914400"/>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点击输入简要文本内容，文字内容需概况精炼的说明该分</a:t>
            </a:r>
            <a:r>
              <a:rPr lang="zh-CN" altLang="en-US" sz="900">
                <a:solidFill>
                  <a:prstClr val="black">
                    <a:lumMod val="65000"/>
                    <a:lumOff val="35000"/>
                  </a:prstClr>
                </a:solidFill>
                <a:latin typeface="微软雅黑" panose="020B0503020204020204" pitchFamily="34" charset="-122"/>
                <a:ea typeface="微软雅黑" panose="020B0503020204020204" pitchFamily="34" charset="-122"/>
              </a:rPr>
              <a:t>项内容前行者工作室专业</a:t>
            </a: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设计</a:t>
            </a:r>
            <a:r>
              <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rPr>
              <a:t>……</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5" name="TextBox 67"/>
          <p:cNvSpPr txBox="1"/>
          <p:nvPr/>
        </p:nvSpPr>
        <p:spPr>
          <a:xfrm>
            <a:off x="1980308" y="3487291"/>
            <a:ext cx="1107996" cy="276999"/>
          </a:xfrm>
          <a:prstGeom prst="rect">
            <a:avLst/>
          </a:prstGeom>
          <a:noFill/>
        </p:spPr>
        <p:txBody>
          <a:bodyPr wrap="none" rtlCol="0">
            <a:spAutoFit/>
          </a:bodyPr>
          <a:lstStyle/>
          <a:p>
            <a:pPr defTabSz="914400"/>
            <a:r>
              <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rPr>
              <a:t>点击添加文本</a:t>
            </a:r>
            <a:endPar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6" name="TextBox 68"/>
          <p:cNvSpPr txBox="1"/>
          <p:nvPr/>
        </p:nvSpPr>
        <p:spPr>
          <a:xfrm>
            <a:off x="1980308" y="3722802"/>
            <a:ext cx="2084744" cy="507831"/>
          </a:xfrm>
          <a:prstGeom prst="rect">
            <a:avLst/>
          </a:prstGeom>
          <a:noFill/>
        </p:spPr>
        <p:txBody>
          <a:bodyPr wrap="square" rtlCol="0">
            <a:spAutoFit/>
          </a:bodyPr>
          <a:lstStyle/>
          <a:p>
            <a:pPr defTabSz="914400"/>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点击输入简要文本内容，文字内容需概况精炼的说明该分</a:t>
            </a:r>
            <a:r>
              <a:rPr lang="zh-CN" altLang="en-US" sz="900">
                <a:solidFill>
                  <a:prstClr val="black">
                    <a:lumMod val="65000"/>
                    <a:lumOff val="35000"/>
                  </a:prstClr>
                </a:solidFill>
                <a:latin typeface="微软雅黑" panose="020B0503020204020204" pitchFamily="34" charset="-122"/>
                <a:ea typeface="微软雅黑" panose="020B0503020204020204" pitchFamily="34" charset="-122"/>
              </a:rPr>
              <a:t>项内容前行者工作室专业</a:t>
            </a: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设计</a:t>
            </a:r>
            <a:r>
              <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rPr>
              <a:t>……</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7" name="TextBox 69"/>
          <p:cNvSpPr txBox="1"/>
          <p:nvPr/>
        </p:nvSpPr>
        <p:spPr>
          <a:xfrm>
            <a:off x="5751011" y="1410893"/>
            <a:ext cx="1107996" cy="276999"/>
          </a:xfrm>
          <a:prstGeom prst="rect">
            <a:avLst/>
          </a:prstGeom>
          <a:noFill/>
        </p:spPr>
        <p:txBody>
          <a:bodyPr wrap="none" rtlCol="0">
            <a:spAutoFit/>
          </a:bodyPr>
          <a:lstStyle/>
          <a:p>
            <a:pPr defTabSz="914400"/>
            <a:r>
              <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rPr>
              <a:t>点击添加文本</a:t>
            </a:r>
            <a:endPar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8" name="TextBox 70"/>
          <p:cNvSpPr txBox="1"/>
          <p:nvPr/>
        </p:nvSpPr>
        <p:spPr>
          <a:xfrm>
            <a:off x="5751012" y="1646404"/>
            <a:ext cx="2084744" cy="507831"/>
          </a:xfrm>
          <a:prstGeom prst="rect">
            <a:avLst/>
          </a:prstGeom>
          <a:noFill/>
        </p:spPr>
        <p:txBody>
          <a:bodyPr wrap="square" rtlCol="0">
            <a:spAutoFit/>
          </a:bodyPr>
          <a:lstStyle/>
          <a:p>
            <a:pPr defTabSz="914400"/>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点击输入简要文本内容，文字内容需概况精炼的说明该分</a:t>
            </a:r>
            <a:r>
              <a:rPr lang="zh-CN" altLang="en-US" sz="900">
                <a:solidFill>
                  <a:prstClr val="black">
                    <a:lumMod val="65000"/>
                    <a:lumOff val="35000"/>
                  </a:prstClr>
                </a:solidFill>
                <a:latin typeface="微软雅黑" panose="020B0503020204020204" pitchFamily="34" charset="-122"/>
                <a:ea typeface="微软雅黑" panose="020B0503020204020204" pitchFamily="34" charset="-122"/>
              </a:rPr>
              <a:t>项内容前行者工作室专业</a:t>
            </a: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设计</a:t>
            </a:r>
            <a:r>
              <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rPr>
              <a:t>……</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9" name="TextBox 71"/>
          <p:cNvSpPr txBox="1"/>
          <p:nvPr/>
        </p:nvSpPr>
        <p:spPr>
          <a:xfrm>
            <a:off x="5751011" y="2442258"/>
            <a:ext cx="1107996" cy="276999"/>
          </a:xfrm>
          <a:prstGeom prst="rect">
            <a:avLst/>
          </a:prstGeom>
          <a:noFill/>
        </p:spPr>
        <p:txBody>
          <a:bodyPr wrap="none" rtlCol="0">
            <a:spAutoFit/>
          </a:bodyPr>
          <a:lstStyle/>
          <a:p>
            <a:pPr defTabSz="914400"/>
            <a:r>
              <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rPr>
              <a:t>点击添加文本</a:t>
            </a:r>
            <a:endPar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0" name="TextBox 72"/>
          <p:cNvSpPr txBox="1"/>
          <p:nvPr/>
        </p:nvSpPr>
        <p:spPr>
          <a:xfrm>
            <a:off x="5751012" y="2677768"/>
            <a:ext cx="2084744" cy="507831"/>
          </a:xfrm>
          <a:prstGeom prst="rect">
            <a:avLst/>
          </a:prstGeom>
          <a:noFill/>
        </p:spPr>
        <p:txBody>
          <a:bodyPr wrap="square" rtlCol="0">
            <a:spAutoFit/>
          </a:bodyPr>
          <a:lstStyle/>
          <a:p>
            <a:pPr defTabSz="914400"/>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点击输入简要文本内容，文字内容需概况精炼的说明该分</a:t>
            </a:r>
            <a:r>
              <a:rPr lang="zh-CN" altLang="en-US" sz="900">
                <a:solidFill>
                  <a:prstClr val="black">
                    <a:lumMod val="65000"/>
                    <a:lumOff val="35000"/>
                  </a:prstClr>
                </a:solidFill>
                <a:latin typeface="微软雅黑" panose="020B0503020204020204" pitchFamily="34" charset="-122"/>
                <a:ea typeface="微软雅黑" panose="020B0503020204020204" pitchFamily="34" charset="-122"/>
              </a:rPr>
              <a:t>项内容前行者工作室专业</a:t>
            </a: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设计</a:t>
            </a:r>
            <a:r>
              <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rPr>
              <a:t>……</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1" name="TextBox 73"/>
          <p:cNvSpPr txBox="1"/>
          <p:nvPr/>
        </p:nvSpPr>
        <p:spPr>
          <a:xfrm>
            <a:off x="5751011" y="3477767"/>
            <a:ext cx="1107996" cy="276999"/>
          </a:xfrm>
          <a:prstGeom prst="rect">
            <a:avLst/>
          </a:prstGeom>
          <a:noFill/>
        </p:spPr>
        <p:txBody>
          <a:bodyPr wrap="none" rtlCol="0">
            <a:spAutoFit/>
          </a:bodyPr>
          <a:lstStyle/>
          <a:p>
            <a:pPr defTabSz="914400"/>
            <a:r>
              <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rPr>
              <a:t>点击添加文本</a:t>
            </a:r>
            <a:endParaRPr lang="zh-CN" altLang="en-US" sz="12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2" name="TextBox 74"/>
          <p:cNvSpPr txBox="1"/>
          <p:nvPr/>
        </p:nvSpPr>
        <p:spPr>
          <a:xfrm>
            <a:off x="5751012" y="3713278"/>
            <a:ext cx="2084744" cy="507831"/>
          </a:xfrm>
          <a:prstGeom prst="rect">
            <a:avLst/>
          </a:prstGeom>
          <a:noFill/>
        </p:spPr>
        <p:txBody>
          <a:bodyPr wrap="square" rtlCol="0">
            <a:spAutoFit/>
          </a:bodyPr>
          <a:lstStyle/>
          <a:p>
            <a:pPr defTabSz="914400"/>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点击输入简要文本内容，文字内容需概况精炼的说明该分</a:t>
            </a:r>
            <a:r>
              <a:rPr lang="zh-CN" altLang="en-US" sz="900">
                <a:solidFill>
                  <a:prstClr val="black">
                    <a:lumMod val="65000"/>
                    <a:lumOff val="35000"/>
                  </a:prstClr>
                </a:solidFill>
                <a:latin typeface="微软雅黑" panose="020B0503020204020204" pitchFamily="34" charset="-122"/>
                <a:ea typeface="微软雅黑" panose="020B0503020204020204" pitchFamily="34" charset="-122"/>
              </a:rPr>
              <a:t>项内容前行者工作室专业</a:t>
            </a: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设计</a:t>
            </a:r>
            <a:r>
              <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rPr>
              <a:t>……</a:t>
            </a:r>
            <a:endPar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64" presetClass="path" presetSubtype="0" fill="hold" nodeType="withEffect">
                                  <p:stCondLst>
                                    <p:cond delay="0"/>
                                  </p:stCondLst>
                                  <p:childTnLst>
                                    <p:animMotion origin="layout" path="M -0.10139 0.21419 L 4.72222E-6 3.33333E-6 " pathEditMode="relative" rAng="0" ptsTypes="AA">
                                      <p:cBhvr>
                                        <p:cTn id="22" dur="750" fill="hold"/>
                                        <p:tgtEl>
                                          <p:spTgt spid="35"/>
                                        </p:tgtEl>
                                        <p:attrNameLst>
                                          <p:attrName>ppt_x</p:attrName>
                                          <p:attrName>ppt_y</p:attrName>
                                        </p:attrNameLst>
                                      </p:cBhvr>
                                      <p:rCtr x="5069" y="-10710"/>
                                    </p:animMotion>
                                  </p:childTnLst>
                                </p:cTn>
                              </p:par>
                              <p:par>
                                <p:cTn id="23" presetID="10" presetClass="entr" presetSubtype="0" fill="hold"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64" presetClass="path" presetSubtype="0" fill="hold" nodeType="withEffect">
                                  <p:stCondLst>
                                    <p:cond delay="250"/>
                                  </p:stCondLst>
                                  <p:childTnLst>
                                    <p:animMotion origin="layout" path="M -0.10139 0.21419 L 4.72222E-6 3.33333E-6 " pathEditMode="relative" rAng="0" ptsTypes="AA">
                                      <p:cBhvr>
                                        <p:cTn id="27" dur="750" fill="hold"/>
                                        <p:tgtEl>
                                          <p:spTgt spid="5"/>
                                        </p:tgtEl>
                                        <p:attrNameLst>
                                          <p:attrName>ppt_x</p:attrName>
                                          <p:attrName>ppt_y</p:attrName>
                                        </p:attrNameLst>
                                      </p:cBhvr>
                                      <p:rCtr x="5069" y="-10710"/>
                                    </p:animMotion>
                                  </p:childTnLst>
                                </p:cTn>
                              </p:par>
                              <p:par>
                                <p:cTn id="28" presetID="10" presetClass="entr" presetSubtype="0" fill="hold" nodeType="withEffect">
                                  <p:stCondLst>
                                    <p:cond delay="50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64" presetClass="path" presetSubtype="0" fill="hold" nodeType="withEffect">
                                  <p:stCondLst>
                                    <p:cond delay="500"/>
                                  </p:stCondLst>
                                  <p:childTnLst>
                                    <p:animMotion origin="layout" path="M -0.10139 0.21419 L 4.72222E-6 3.33333E-6 " pathEditMode="relative" rAng="0" ptsTypes="AA">
                                      <p:cBhvr>
                                        <p:cTn id="32" dur="750" fill="hold"/>
                                        <p:tgtEl>
                                          <p:spTgt spid="45"/>
                                        </p:tgtEl>
                                        <p:attrNameLst>
                                          <p:attrName>ppt_x</p:attrName>
                                          <p:attrName>ppt_y</p:attrName>
                                        </p:attrNameLst>
                                      </p:cBhvr>
                                      <p:rCtr x="5069" y="-10710"/>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500"/>
                                        <p:tgtEl>
                                          <p:spTgt spid="5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left)">
                                      <p:cBhvr>
                                        <p:cTn id="39" dur="500"/>
                                        <p:tgtEl>
                                          <p:spTgt spid="5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500"/>
                                        <p:tgtEl>
                                          <p:spTgt spid="5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left)">
                                      <p:cBhvr>
                                        <p:cTn id="51" dur="500"/>
                                        <p:tgtEl>
                                          <p:spTgt spid="5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64" presetClass="path" presetSubtype="0" fill="hold" nodeType="withEffect">
                                  <p:stCondLst>
                                    <p:cond delay="0"/>
                                  </p:stCondLst>
                                  <p:childTnLst>
                                    <p:animMotion origin="layout" path="M -0.10139 0.21419 L 4.72222E-6 3.33333E-6 " pathEditMode="relative" rAng="0" ptsTypes="AA">
                                      <p:cBhvr>
                                        <p:cTn id="57" dur="750" fill="hold"/>
                                        <p:tgtEl>
                                          <p:spTgt spid="40"/>
                                        </p:tgtEl>
                                        <p:attrNameLst>
                                          <p:attrName>ppt_x</p:attrName>
                                          <p:attrName>ppt_y</p:attrName>
                                        </p:attrNameLst>
                                      </p:cBhvr>
                                      <p:rCtr x="5069" y="-10710"/>
                                    </p:animMotion>
                                  </p:childTnLst>
                                </p:cTn>
                              </p:par>
                              <p:par>
                                <p:cTn id="58" presetID="10" presetClass="entr" presetSubtype="0" fill="hold" nodeType="withEffect">
                                  <p:stCondLst>
                                    <p:cond delay="25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64" presetClass="path" presetSubtype="0" fill="hold" nodeType="withEffect">
                                  <p:stCondLst>
                                    <p:cond delay="250"/>
                                  </p:stCondLst>
                                  <p:childTnLst>
                                    <p:animMotion origin="layout" path="M -0.10139 0.21419 L 4.72222E-6 3.33333E-6 " pathEditMode="relative" rAng="0" ptsTypes="AA">
                                      <p:cBhvr>
                                        <p:cTn id="62" dur="750" fill="hold"/>
                                        <p:tgtEl>
                                          <p:spTgt spid="17"/>
                                        </p:tgtEl>
                                        <p:attrNameLst>
                                          <p:attrName>ppt_x</p:attrName>
                                          <p:attrName>ppt_y</p:attrName>
                                        </p:attrNameLst>
                                      </p:cBhvr>
                                      <p:rCtr x="5069" y="-10710"/>
                                    </p:animMotion>
                                  </p:childTnLst>
                                </p:cTn>
                              </p:par>
                              <p:par>
                                <p:cTn id="63" presetID="10" presetClass="entr" presetSubtype="0" fill="hold" nodeType="withEffect">
                                  <p:stCondLst>
                                    <p:cond delay="50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64" presetClass="path" presetSubtype="0" fill="hold" nodeType="withEffect">
                                  <p:stCondLst>
                                    <p:cond delay="500"/>
                                  </p:stCondLst>
                                  <p:childTnLst>
                                    <p:animMotion origin="layout" path="M -0.10139 0.21419 L 4.72222E-6 3.33333E-6 " pathEditMode="relative" rAng="0" ptsTypes="AA">
                                      <p:cBhvr>
                                        <p:cTn id="67" dur="750" fill="hold"/>
                                        <p:tgtEl>
                                          <p:spTgt spid="28"/>
                                        </p:tgtEl>
                                        <p:attrNameLst>
                                          <p:attrName>ppt_x</p:attrName>
                                          <p:attrName>ppt_y</p:attrName>
                                        </p:attrNameLst>
                                      </p:cBhvr>
                                      <p:rCtr x="5069" y="-10710"/>
                                    </p:animMotion>
                                  </p:childTnLst>
                                </p:cTn>
                              </p:par>
                            </p:childTnLst>
                          </p:cTn>
                        </p:par>
                        <p:par>
                          <p:cTn id="68" fill="hold">
                            <p:stCondLst>
                              <p:cond delay="3000"/>
                            </p:stCondLst>
                            <p:childTnLst>
                              <p:par>
                                <p:cTn id="69" presetID="22" presetClass="entr" presetSubtype="8" fill="hold" grpId="0" nodeType="after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left)">
                                      <p:cBhvr>
                                        <p:cTn id="71" dur="500"/>
                                        <p:tgtEl>
                                          <p:spTgt spid="57"/>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wipe(left)">
                                      <p:cBhvr>
                                        <p:cTn id="74" dur="500"/>
                                        <p:tgtEl>
                                          <p:spTgt spid="58"/>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wipe(left)">
                                      <p:cBhvr>
                                        <p:cTn id="77" dur="500"/>
                                        <p:tgtEl>
                                          <p:spTgt spid="59"/>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wipe(left)">
                                      <p:cBhvr>
                                        <p:cTn id="80" dur="500"/>
                                        <p:tgtEl>
                                          <p:spTgt spid="60"/>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wipe(left)">
                                      <p:cBhvr>
                                        <p:cTn id="83" dur="500"/>
                                        <p:tgtEl>
                                          <p:spTgt spid="6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wipe(left)">
                                      <p:cBhvr>
                                        <p:cTn id="8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1" grpId="0"/>
      <p:bldP spid="52" grpId="0"/>
      <p:bldP spid="53" grpId="0"/>
      <p:bldP spid="54" grpId="0"/>
      <p:bldP spid="55" grpId="0"/>
      <p:bldP spid="56" grpId="0"/>
      <p:bldP spid="57" grpId="0"/>
      <p:bldP spid="58" grpId="0"/>
      <p:bldP spid="59" grpId="0"/>
      <p:bldP spid="60" grpId="0"/>
      <p:bldP spid="61" grpId="0"/>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009" y="114300"/>
            <a:ext cx="7829482" cy="5145088"/>
          </a:xfrm>
          <a:prstGeom prst="rect">
            <a:avLst/>
          </a:prstGeom>
        </p:spPr>
      </p:pic>
      <p:sp>
        <p:nvSpPr>
          <p:cNvPr id="3" name="文本框 2"/>
          <p:cNvSpPr txBox="1"/>
          <p:nvPr/>
        </p:nvSpPr>
        <p:spPr>
          <a:xfrm>
            <a:off x="3143251" y="890199"/>
            <a:ext cx="3629864" cy="1877437"/>
          </a:xfrm>
          <a:prstGeom prst="rect">
            <a:avLst/>
          </a:prstGeom>
          <a:noFill/>
        </p:spPr>
        <p:txBody>
          <a:bodyPr wrap="square" rtlCol="0">
            <a:spAutoFit/>
          </a:bodyPr>
          <a:lstStyle/>
          <a:p>
            <a:pPr algn="ctr"/>
            <a:r>
              <a:rPr lang="en-US" altLang="zh-CN" sz="7200" smtClean="0">
                <a:blipFill>
                  <a:blip r:embed="rId2"/>
                  <a:stretch>
                    <a:fillRect/>
                  </a:stretch>
                </a:blipFill>
                <a:latin typeface="华康俪金黑W8(P)" panose="020B0800000000000000" pitchFamily="34" charset="-122"/>
                <a:ea typeface="华康俪金黑W8(P)" panose="020B0800000000000000" pitchFamily="34" charset="-122"/>
              </a:rPr>
              <a:t>03 </a:t>
            </a:r>
            <a:endParaRPr lang="en-US" altLang="zh-CN" sz="7200" smtClean="0">
              <a:blipFill>
                <a:blip r:embed="rId2"/>
                <a:stretch>
                  <a:fillRect/>
                </a:stretch>
              </a:blipFill>
              <a:latin typeface="华康俪金黑W8(P)" panose="020B0800000000000000" pitchFamily="34" charset="-122"/>
              <a:ea typeface="华康俪金黑W8(P)" panose="020B0800000000000000" pitchFamily="34" charset="-122"/>
            </a:endParaRPr>
          </a:p>
          <a:p>
            <a:pPr algn="ctr"/>
            <a:r>
              <a:rPr lang="zh-CN" altLang="en-US" sz="4400" smtClean="0">
                <a:blipFill>
                  <a:blip r:embed="rId2"/>
                  <a:stretch>
                    <a:fillRect/>
                  </a:stretch>
                </a:blipFill>
                <a:latin typeface="华康俪金黑W8(P)" panose="020B0800000000000000" pitchFamily="34" charset="-122"/>
                <a:ea typeface="华康俪金黑W8(P)" panose="020B0800000000000000" pitchFamily="34" charset="-122"/>
              </a:rPr>
              <a:t>添加文本目录</a:t>
            </a:r>
            <a:endParaRPr lang="zh-CN" altLang="en-US" sz="4400">
              <a:blipFill>
                <a:blip r:embed="rId2"/>
                <a:stretch>
                  <a:fillRect/>
                </a:stretch>
              </a:blipFill>
              <a:latin typeface="华康俪金黑W8(P)" panose="020B0800000000000000" pitchFamily="34" charset="-122"/>
              <a:ea typeface="华康俪金黑W8(P)"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AutoShape 7"/>
          <p:cNvSpPr>
            <a:spLocks noChangeArrowheads="1"/>
          </p:cNvSpPr>
          <p:nvPr/>
        </p:nvSpPr>
        <p:spPr bwMode="auto">
          <a:xfrm>
            <a:off x="1247957" y="1738852"/>
            <a:ext cx="1670356" cy="1670356"/>
          </a:xfrm>
          <a:prstGeom prst="diamond">
            <a:avLst/>
          </a:prstGeom>
          <a:blipFill dpi="0" rotWithShape="1">
            <a:blip r:embed="rId2"/>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6" name="AutoShape 8"/>
          <p:cNvSpPr>
            <a:spLocks noChangeArrowheads="1"/>
          </p:cNvSpPr>
          <p:nvPr/>
        </p:nvSpPr>
        <p:spPr bwMode="auto">
          <a:xfrm>
            <a:off x="3037999" y="1752352"/>
            <a:ext cx="1671546" cy="1670356"/>
          </a:xfrm>
          <a:prstGeom prst="diamond">
            <a:avLst/>
          </a:prstGeom>
          <a:solidFill>
            <a:srgbClr val="2A0F0E"/>
          </a:solid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7" name="AutoShape 9"/>
          <p:cNvSpPr>
            <a:spLocks noChangeArrowheads="1"/>
          </p:cNvSpPr>
          <p:nvPr/>
        </p:nvSpPr>
        <p:spPr bwMode="auto">
          <a:xfrm>
            <a:off x="4577954" y="1738852"/>
            <a:ext cx="1671546" cy="1670356"/>
          </a:xfrm>
          <a:prstGeom prst="diamond">
            <a:avLst/>
          </a:prstGeom>
          <a:solidFill>
            <a:srgbClr val="2A0F0E"/>
          </a:solidFill>
          <a:ln w="25400" cap="flat" cmpd="sng" algn="ctr">
            <a:noFill/>
            <a:prstDash val="solid"/>
          </a:ln>
          <a:effectLst/>
        </p:spPr>
        <p:txBody>
          <a:bodyPr rot="0" spcFirstLastPara="0" vertOverflow="overflow" horzOverflow="overflow" vert="horz" wrap="square" lIns="68563" tIns="34281" rIns="68563" bIns="34281" numCol="1" spcCol="0" rtlCol="0" fromWordArt="0" anchor="ctr" anchorCtr="0" forceAA="0" compatLnSpc="1">
            <a:noAutofit/>
          </a:bodyPr>
          <a:lstStyle/>
          <a:p>
            <a:pPr algn="ctr">
              <a:lnSpc>
                <a:spcPct val="130000"/>
              </a:lnSpc>
            </a:pPr>
            <a:endParaRPr lang="es-ES" altLang="en-US" sz="1425"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AutoShape 10"/>
          <p:cNvSpPr>
            <a:spLocks noChangeArrowheads="1"/>
          </p:cNvSpPr>
          <p:nvPr/>
        </p:nvSpPr>
        <p:spPr bwMode="auto">
          <a:xfrm>
            <a:off x="6249499" y="1728138"/>
            <a:ext cx="1670354" cy="1670354"/>
          </a:xfrm>
          <a:prstGeom prst="diamond">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9" name="AutoShape 11"/>
          <p:cNvSpPr>
            <a:spLocks noChangeArrowheads="1"/>
          </p:cNvSpPr>
          <p:nvPr/>
        </p:nvSpPr>
        <p:spPr bwMode="auto">
          <a:xfrm>
            <a:off x="2076587" y="2710349"/>
            <a:ext cx="1670356" cy="1670356"/>
          </a:xfrm>
          <a:prstGeom prst="diamond">
            <a:avLst/>
          </a:prstGeom>
          <a:solidFill>
            <a:srgbClr val="2A0F0E"/>
          </a:solidFill>
          <a:ln w="25400" cap="flat" cmpd="sng" algn="ctr">
            <a:noFill/>
            <a:prstDash val="solid"/>
          </a:ln>
          <a:effectLst/>
        </p:spPr>
        <p:txBody>
          <a:bodyPr rot="0" spcFirstLastPara="0" vertOverflow="overflow" horzOverflow="overflow" vert="horz" wrap="square" lIns="68563" tIns="34281" rIns="68563" bIns="34281" numCol="1" spcCol="0" rtlCol="0" fromWordArt="0" anchor="ctr" anchorCtr="0" forceAA="0" compatLnSpc="1">
            <a:noAutofit/>
          </a:bodyPr>
          <a:lstStyle/>
          <a:p>
            <a:pPr algn="ctr">
              <a:lnSpc>
                <a:spcPct val="130000"/>
              </a:lnSpc>
            </a:pPr>
            <a:endParaRPr lang="es-ES" altLang="en-US" sz="1425" kern="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AutoShape 12"/>
          <p:cNvSpPr>
            <a:spLocks noChangeArrowheads="1"/>
          </p:cNvSpPr>
          <p:nvPr/>
        </p:nvSpPr>
        <p:spPr bwMode="auto">
          <a:xfrm>
            <a:off x="3813612" y="2710349"/>
            <a:ext cx="1671546" cy="1670356"/>
          </a:xfrm>
          <a:prstGeom prst="diamond">
            <a:avLst/>
          </a:prstGeom>
          <a:blipFill dpi="0" rotWithShape="1">
            <a:blip r:embed="rId4"/>
            <a:srcRect/>
            <a:stretch>
              <a:fillRect/>
            </a:stretch>
          </a:blip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1" name="AutoShape 13"/>
          <p:cNvSpPr>
            <a:spLocks noChangeArrowheads="1"/>
          </p:cNvSpPr>
          <p:nvPr/>
        </p:nvSpPr>
        <p:spPr bwMode="auto">
          <a:xfrm>
            <a:off x="5406583" y="2710349"/>
            <a:ext cx="1671546" cy="1670356"/>
          </a:xfrm>
          <a:prstGeom prst="diamond">
            <a:avLst/>
          </a:prstGeom>
          <a:solidFill>
            <a:srgbClr val="2A0F0E"/>
          </a:solid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endParaRPr lang="es-ES" altLang="en-US" sz="2175">
              <a:solidFill>
                <a:srgbClr val="000000"/>
              </a:solidFill>
              <a:latin typeface="Arial" panose="020B0604020202020204" pitchFamily="34" charset="0"/>
              <a:ea typeface="微软雅黑" panose="020B0503020204020204" pitchFamily="34" charset="-122"/>
              <a:cs typeface="ヒラギノ角ゴ ProN W3"/>
              <a:sym typeface="Arial" panose="020B0604020202020204" pitchFamily="34" charset="0"/>
            </a:endParaRPr>
          </a:p>
        </p:txBody>
      </p:sp>
      <p:sp>
        <p:nvSpPr>
          <p:cNvPr id="12" name="AutoShape 10"/>
          <p:cNvSpPr/>
          <p:nvPr/>
        </p:nvSpPr>
        <p:spPr bwMode="auto">
          <a:xfrm>
            <a:off x="2748063" y="3121864"/>
            <a:ext cx="350025" cy="291688"/>
          </a:xfrm>
          <a:custGeom>
            <a:avLst/>
            <a:gdLst>
              <a:gd name="T0" fmla="*/ 466725 w 21600"/>
              <a:gd name="T1" fmla="*/ 169263 h 21579"/>
              <a:gd name="T2" fmla="*/ 458471 w 21600"/>
              <a:gd name="T3" fmla="*/ 192802 h 21579"/>
              <a:gd name="T4" fmla="*/ 437836 w 21600"/>
              <a:gd name="T5" fmla="*/ 205977 h 21579"/>
              <a:gd name="T6" fmla="*/ 437836 w 21600"/>
              <a:gd name="T7" fmla="*/ 299395 h 21579"/>
              <a:gd name="T8" fmla="*/ 426319 w 21600"/>
              <a:gd name="T9" fmla="*/ 326737 h 21579"/>
              <a:gd name="T10" fmla="*/ 398855 w 21600"/>
              <a:gd name="T11" fmla="*/ 338111 h 21579"/>
              <a:gd name="T12" fmla="*/ 357326 w 21600"/>
              <a:gd name="T13" fmla="*/ 304676 h 21579"/>
              <a:gd name="T14" fmla="*/ 305013 w 21600"/>
              <a:gd name="T15" fmla="*/ 274955 h 21579"/>
              <a:gd name="T16" fmla="*/ 247407 w 21600"/>
              <a:gd name="T17" fmla="*/ 251776 h 21579"/>
              <a:gd name="T18" fmla="*/ 189910 w 21600"/>
              <a:gd name="T19" fmla="*/ 239141 h 21579"/>
              <a:gd name="T20" fmla="*/ 172191 w 21600"/>
              <a:gd name="T21" fmla="*/ 249253 h 21579"/>
              <a:gd name="T22" fmla="*/ 162814 w 21600"/>
              <a:gd name="T23" fmla="*/ 265060 h 21579"/>
              <a:gd name="T24" fmla="*/ 162295 w 21600"/>
              <a:gd name="T25" fmla="*/ 282939 h 21579"/>
              <a:gd name="T26" fmla="*/ 171716 w 21600"/>
              <a:gd name="T27" fmla="*/ 299395 h 21579"/>
              <a:gd name="T28" fmla="*/ 165882 w 21600"/>
              <a:gd name="T29" fmla="*/ 318537 h 21579"/>
              <a:gd name="T30" fmla="*/ 171068 w 21600"/>
              <a:gd name="T31" fmla="*/ 335353 h 21579"/>
              <a:gd name="T32" fmla="*/ 183622 w 21600"/>
              <a:gd name="T33" fmla="*/ 350908 h 21579"/>
              <a:gd name="T34" fmla="*/ 200324 w 21600"/>
              <a:gd name="T35" fmla="*/ 365723 h 21579"/>
              <a:gd name="T36" fmla="*/ 182714 w 21600"/>
              <a:gd name="T37" fmla="*/ 382341 h 21579"/>
              <a:gd name="T38" fmla="*/ 155834 w 21600"/>
              <a:gd name="T39" fmla="*/ 388794 h 21579"/>
              <a:gd name="T40" fmla="*/ 127852 w 21600"/>
              <a:gd name="T41" fmla="*/ 386144 h 21579"/>
              <a:gd name="T42" fmla="*/ 106374 w 21600"/>
              <a:gd name="T43" fmla="*/ 375096 h 21579"/>
              <a:gd name="T44" fmla="*/ 96219 w 21600"/>
              <a:gd name="T45" fmla="*/ 343464 h 21579"/>
              <a:gd name="T46" fmla="*/ 87122 w 21600"/>
              <a:gd name="T47" fmla="*/ 310444 h 21579"/>
              <a:gd name="T48" fmla="*/ 83578 w 21600"/>
              <a:gd name="T49" fmla="*/ 275423 h 21579"/>
              <a:gd name="T50" fmla="*/ 89672 w 21600"/>
              <a:gd name="T51" fmla="*/ 237087 h 21579"/>
              <a:gd name="T52" fmla="*/ 38980 w 21600"/>
              <a:gd name="T53" fmla="*/ 237087 h 21579"/>
              <a:gd name="T54" fmla="*/ 11538 w 21600"/>
              <a:gd name="T55" fmla="*/ 225713 h 21579"/>
              <a:gd name="T56" fmla="*/ 0 w 21600"/>
              <a:gd name="T57" fmla="*/ 198101 h 21579"/>
              <a:gd name="T58" fmla="*/ 0 w 21600"/>
              <a:gd name="T59" fmla="*/ 140118 h 21579"/>
              <a:gd name="T60" fmla="*/ 11366 w 21600"/>
              <a:gd name="T61" fmla="*/ 112559 h 21579"/>
              <a:gd name="T62" fmla="*/ 38980 w 21600"/>
              <a:gd name="T63" fmla="*/ 101024 h 21579"/>
              <a:gd name="T64" fmla="*/ 165363 w 21600"/>
              <a:gd name="T65" fmla="*/ 101024 h 21579"/>
              <a:gd name="T66" fmla="*/ 227420 w 21600"/>
              <a:gd name="T67" fmla="*/ 92571 h 21579"/>
              <a:gd name="T68" fmla="*/ 291941 w 21600"/>
              <a:gd name="T69" fmla="*/ 69825 h 21579"/>
              <a:gd name="T70" fmla="*/ 351621 w 21600"/>
              <a:gd name="T71" fmla="*/ 37346 h 21579"/>
              <a:gd name="T72" fmla="*/ 398855 w 21600"/>
              <a:gd name="T73" fmla="*/ 0 h 21579"/>
              <a:gd name="T74" fmla="*/ 426319 w 21600"/>
              <a:gd name="T75" fmla="*/ 11427 h 21579"/>
              <a:gd name="T76" fmla="*/ 437836 w 21600"/>
              <a:gd name="T77" fmla="*/ 39040 h 21579"/>
              <a:gd name="T78" fmla="*/ 437836 w 21600"/>
              <a:gd name="T79" fmla="*/ 132187 h 21579"/>
              <a:gd name="T80" fmla="*/ 458471 w 21600"/>
              <a:gd name="T81" fmla="*/ 145471 h 21579"/>
              <a:gd name="T82" fmla="*/ 466725 w 21600"/>
              <a:gd name="T83" fmla="*/ 169263 h 21579"/>
              <a:gd name="T84" fmla="*/ 398855 w 21600"/>
              <a:gd name="T85" fmla="*/ 51458 h 21579"/>
              <a:gd name="T86" fmla="*/ 356807 w 21600"/>
              <a:gd name="T87" fmla="*/ 80242 h 21579"/>
              <a:gd name="T88" fmla="*/ 308557 w 21600"/>
              <a:gd name="T89" fmla="*/ 105152 h 21579"/>
              <a:gd name="T90" fmla="*/ 256656 w 21600"/>
              <a:gd name="T91" fmla="*/ 124780 h 21579"/>
              <a:gd name="T92" fmla="*/ 204343 w 21600"/>
              <a:gd name="T93" fmla="*/ 137054 h 21579"/>
              <a:gd name="T94" fmla="*/ 204343 w 21600"/>
              <a:gd name="T95" fmla="*/ 201381 h 21579"/>
              <a:gd name="T96" fmla="*/ 256656 w 21600"/>
              <a:gd name="T97" fmla="*/ 213800 h 21579"/>
              <a:gd name="T98" fmla="*/ 308557 w 21600"/>
              <a:gd name="T99" fmla="*/ 233536 h 21579"/>
              <a:gd name="T100" fmla="*/ 357066 w 21600"/>
              <a:gd name="T101" fmla="*/ 258607 h 21579"/>
              <a:gd name="T102" fmla="*/ 398855 w 21600"/>
              <a:gd name="T103" fmla="*/ 286959 h 21579"/>
              <a:gd name="T104" fmla="*/ 398855 w 21600"/>
              <a:gd name="T105" fmla="*/ 51458 h 21579"/>
              <a:gd name="T106" fmla="*/ 398855 w 21600"/>
              <a:gd name="T107" fmla="*/ 51458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579">
                <a:moveTo>
                  <a:pt x="21600" y="9391"/>
                </a:moveTo>
                <a:cubicBezTo>
                  <a:pt x="21600" y="9887"/>
                  <a:pt x="21473" y="10321"/>
                  <a:pt x="21218" y="10697"/>
                </a:cubicBezTo>
                <a:cubicBezTo>
                  <a:pt x="20964"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5"/>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21"/>
          <p:cNvSpPr>
            <a:spLocks noChangeArrowheads="1"/>
          </p:cNvSpPr>
          <p:nvPr/>
        </p:nvSpPr>
        <p:spPr bwMode="auto">
          <a:xfrm>
            <a:off x="2554946" y="3498050"/>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AutoShape 8"/>
          <p:cNvSpPr/>
          <p:nvPr/>
        </p:nvSpPr>
        <p:spPr bwMode="auto">
          <a:xfrm>
            <a:off x="3567168" y="2245613"/>
            <a:ext cx="391694" cy="266685"/>
          </a:xfrm>
          <a:custGeom>
            <a:avLst/>
            <a:gdLst>
              <a:gd name="T0" fmla="*/ 449095 w 21600"/>
              <a:gd name="T1" fmla="*/ 156201 h 21600"/>
              <a:gd name="T2" fmla="*/ 455745 w 21600"/>
              <a:gd name="T3" fmla="*/ 122962 h 21600"/>
              <a:gd name="T4" fmla="*/ 332668 w 21600"/>
              <a:gd name="T5" fmla="*/ 0 h 21600"/>
              <a:gd name="T6" fmla="*/ 242840 w 21600"/>
              <a:gd name="T7" fmla="*/ 59826 h 21600"/>
              <a:gd name="T8" fmla="*/ 153035 w 21600"/>
              <a:gd name="T9" fmla="*/ 26588 h 21600"/>
              <a:gd name="T10" fmla="*/ 66543 w 21600"/>
              <a:gd name="T11" fmla="*/ 132938 h 21600"/>
              <a:gd name="T12" fmla="*/ 69856 w 21600"/>
              <a:gd name="T13" fmla="*/ 156201 h 21600"/>
              <a:gd name="T14" fmla="*/ 0 w 21600"/>
              <a:gd name="T15" fmla="*/ 252575 h 21600"/>
              <a:gd name="T16" fmla="*/ 103128 w 21600"/>
              <a:gd name="T17" fmla="*/ 355600 h 21600"/>
              <a:gd name="T18" fmla="*/ 419160 w 21600"/>
              <a:gd name="T19" fmla="*/ 355600 h 21600"/>
              <a:gd name="T20" fmla="*/ 522288 w 21600"/>
              <a:gd name="T21" fmla="*/ 252575 h 21600"/>
              <a:gd name="T22" fmla="*/ 449095 w 21600"/>
              <a:gd name="T23" fmla="*/ 156201 h 21600"/>
              <a:gd name="T24" fmla="*/ 399212 w 21600"/>
              <a:gd name="T25" fmla="*/ 335663 h 21600"/>
              <a:gd name="T26" fmla="*/ 262812 w 21600"/>
              <a:gd name="T27" fmla="*/ 335663 h 21600"/>
              <a:gd name="T28" fmla="*/ 345967 w 21600"/>
              <a:gd name="T29" fmla="*/ 252575 h 21600"/>
              <a:gd name="T30" fmla="*/ 342655 w 21600"/>
              <a:gd name="T31" fmla="*/ 242598 h 21600"/>
              <a:gd name="T32" fmla="*/ 306046 w 21600"/>
              <a:gd name="T33" fmla="*/ 242598 h 21600"/>
              <a:gd name="T34" fmla="*/ 306046 w 21600"/>
              <a:gd name="T35" fmla="*/ 225987 h 21600"/>
              <a:gd name="T36" fmla="*/ 306046 w 21600"/>
              <a:gd name="T37" fmla="*/ 122962 h 21600"/>
              <a:gd name="T38" fmla="*/ 299397 w 21600"/>
              <a:gd name="T39" fmla="*/ 119636 h 21600"/>
              <a:gd name="T40" fmla="*/ 212905 w 21600"/>
              <a:gd name="T41" fmla="*/ 119636 h 21600"/>
              <a:gd name="T42" fmla="*/ 206255 w 21600"/>
              <a:gd name="T43" fmla="*/ 126287 h 21600"/>
              <a:gd name="T44" fmla="*/ 206255 w 21600"/>
              <a:gd name="T45" fmla="*/ 225987 h 21600"/>
              <a:gd name="T46" fmla="*/ 206255 w 21600"/>
              <a:gd name="T47" fmla="*/ 242598 h 21600"/>
              <a:gd name="T48" fmla="*/ 169671 w 21600"/>
              <a:gd name="T49" fmla="*/ 242598 h 21600"/>
              <a:gd name="T50" fmla="*/ 169671 w 21600"/>
              <a:gd name="T51" fmla="*/ 252575 h 21600"/>
              <a:gd name="T52" fmla="*/ 252826 w 21600"/>
              <a:gd name="T53" fmla="*/ 335663 h 21600"/>
              <a:gd name="T54" fmla="*/ 126413 w 21600"/>
              <a:gd name="T55" fmla="*/ 335663 h 21600"/>
              <a:gd name="T56" fmla="*/ 36584 w 21600"/>
              <a:gd name="T57" fmla="*/ 249249 h 21600"/>
              <a:gd name="T58" fmla="*/ 96478 w 21600"/>
              <a:gd name="T59" fmla="*/ 166161 h 21600"/>
              <a:gd name="T60" fmla="*/ 93141 w 21600"/>
              <a:gd name="T61" fmla="*/ 146224 h 21600"/>
              <a:gd name="T62" fmla="*/ 169671 w 21600"/>
              <a:gd name="T63" fmla="*/ 56501 h 21600"/>
              <a:gd name="T64" fmla="*/ 249489 w 21600"/>
              <a:gd name="T65" fmla="*/ 99700 h 21600"/>
              <a:gd name="T66" fmla="*/ 326019 w 21600"/>
              <a:gd name="T67" fmla="*/ 36564 h 21600"/>
              <a:gd name="T68" fmla="*/ 425810 w 21600"/>
              <a:gd name="T69" fmla="*/ 139573 h 21600"/>
              <a:gd name="T70" fmla="*/ 422497 w 21600"/>
              <a:gd name="T71" fmla="*/ 166161 h 21600"/>
              <a:gd name="T72" fmla="*/ 489016 w 21600"/>
              <a:gd name="T73" fmla="*/ 249249 h 21600"/>
              <a:gd name="T74" fmla="*/ 399212 w 21600"/>
              <a:gd name="T75" fmla="*/ 335663 h 21600"/>
              <a:gd name="T76" fmla="*/ 399212 w 21600"/>
              <a:gd name="T77" fmla="*/ 335663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18573" y="9488"/>
                </a:moveTo>
                <a:cubicBezTo>
                  <a:pt x="18711" y="8882"/>
                  <a:pt x="18848" y="8075"/>
                  <a:pt x="18848" y="7469"/>
                </a:cubicBezTo>
                <a:cubicBezTo>
                  <a:pt x="18848" y="3432"/>
                  <a:pt x="16510" y="0"/>
                  <a:pt x="13758" y="0"/>
                </a:cubicBezTo>
                <a:cubicBezTo>
                  <a:pt x="10456" y="0"/>
                  <a:pt x="10043" y="3634"/>
                  <a:pt x="10043" y="3634"/>
                </a:cubicBezTo>
                <a:cubicBezTo>
                  <a:pt x="10043" y="3634"/>
                  <a:pt x="8668" y="1211"/>
                  <a:pt x="6329" y="1615"/>
                </a:cubicBezTo>
                <a:cubicBezTo>
                  <a:pt x="4127" y="2221"/>
                  <a:pt x="2752" y="5047"/>
                  <a:pt x="2752" y="8075"/>
                </a:cubicBezTo>
                <a:cubicBezTo>
                  <a:pt x="2752" y="8478"/>
                  <a:pt x="2752" y="9084"/>
                  <a:pt x="2889" y="9488"/>
                </a:cubicBezTo>
                <a:cubicBezTo>
                  <a:pt x="1238" y="10295"/>
                  <a:pt x="0" y="12718"/>
                  <a:pt x="0" y="15342"/>
                </a:cubicBezTo>
                <a:cubicBezTo>
                  <a:pt x="0" y="18774"/>
                  <a:pt x="1926" y="21600"/>
                  <a:pt x="4265" y="21600"/>
                </a:cubicBezTo>
                <a:cubicBezTo>
                  <a:pt x="17335" y="21600"/>
                  <a:pt x="17335" y="21600"/>
                  <a:pt x="17335" y="21600"/>
                </a:cubicBezTo>
                <a:cubicBezTo>
                  <a:pt x="19674" y="21600"/>
                  <a:pt x="21600" y="18774"/>
                  <a:pt x="21600" y="15342"/>
                </a:cubicBezTo>
                <a:cubicBezTo>
                  <a:pt x="21600" y="12516"/>
                  <a:pt x="20362" y="10295"/>
                  <a:pt x="18573" y="9488"/>
                </a:cubicBezTo>
                <a:close/>
                <a:moveTo>
                  <a:pt x="16510" y="20389"/>
                </a:moveTo>
                <a:cubicBezTo>
                  <a:pt x="10869" y="20389"/>
                  <a:pt x="10869" y="20389"/>
                  <a:pt x="10869" y="20389"/>
                </a:cubicBezTo>
                <a:cubicBezTo>
                  <a:pt x="11282" y="19581"/>
                  <a:pt x="14308" y="15342"/>
                  <a:pt x="14308" y="15342"/>
                </a:cubicBezTo>
                <a:cubicBezTo>
                  <a:pt x="14308" y="15342"/>
                  <a:pt x="14721" y="14736"/>
                  <a:pt x="14171" y="14736"/>
                </a:cubicBezTo>
                <a:cubicBezTo>
                  <a:pt x="13620" y="14736"/>
                  <a:pt x="12657" y="14736"/>
                  <a:pt x="12657" y="14736"/>
                </a:cubicBezTo>
                <a:cubicBezTo>
                  <a:pt x="12657" y="14736"/>
                  <a:pt x="12657" y="14333"/>
                  <a:pt x="12657" y="13727"/>
                </a:cubicBezTo>
                <a:cubicBezTo>
                  <a:pt x="12657" y="12112"/>
                  <a:pt x="12657" y="8882"/>
                  <a:pt x="12657" y="7469"/>
                </a:cubicBezTo>
                <a:cubicBezTo>
                  <a:pt x="12657" y="7469"/>
                  <a:pt x="12657" y="7267"/>
                  <a:pt x="12382" y="7267"/>
                </a:cubicBezTo>
                <a:cubicBezTo>
                  <a:pt x="12107" y="7267"/>
                  <a:pt x="9218" y="7267"/>
                  <a:pt x="8805" y="7267"/>
                </a:cubicBezTo>
                <a:cubicBezTo>
                  <a:pt x="8530" y="7267"/>
                  <a:pt x="8530" y="7671"/>
                  <a:pt x="8530" y="7671"/>
                </a:cubicBezTo>
                <a:cubicBezTo>
                  <a:pt x="8530" y="8882"/>
                  <a:pt x="8530" y="12112"/>
                  <a:pt x="8530" y="13727"/>
                </a:cubicBezTo>
                <a:cubicBezTo>
                  <a:pt x="8530" y="14333"/>
                  <a:pt x="8530" y="14736"/>
                  <a:pt x="8530" y="14736"/>
                </a:cubicBezTo>
                <a:cubicBezTo>
                  <a:pt x="8530" y="14736"/>
                  <a:pt x="7429" y="14736"/>
                  <a:pt x="7017" y="14736"/>
                </a:cubicBezTo>
                <a:cubicBezTo>
                  <a:pt x="6604" y="14736"/>
                  <a:pt x="7017" y="15342"/>
                  <a:pt x="7017" y="15342"/>
                </a:cubicBezTo>
                <a:cubicBezTo>
                  <a:pt x="10456" y="20389"/>
                  <a:pt x="10456" y="20389"/>
                  <a:pt x="10456" y="20389"/>
                </a:cubicBezTo>
                <a:cubicBezTo>
                  <a:pt x="5228" y="20389"/>
                  <a:pt x="5228" y="20389"/>
                  <a:pt x="5228" y="20389"/>
                </a:cubicBezTo>
                <a:cubicBezTo>
                  <a:pt x="3164" y="20389"/>
                  <a:pt x="1513" y="17966"/>
                  <a:pt x="1513" y="15140"/>
                </a:cubicBezTo>
                <a:cubicBezTo>
                  <a:pt x="1513" y="12718"/>
                  <a:pt x="2614" y="10901"/>
                  <a:pt x="3990" y="10093"/>
                </a:cubicBezTo>
                <a:cubicBezTo>
                  <a:pt x="3852" y="9690"/>
                  <a:pt x="3852" y="9286"/>
                  <a:pt x="3852" y="8882"/>
                </a:cubicBezTo>
                <a:cubicBezTo>
                  <a:pt x="3852" y="6460"/>
                  <a:pt x="5090" y="4037"/>
                  <a:pt x="7017" y="3432"/>
                </a:cubicBezTo>
                <a:cubicBezTo>
                  <a:pt x="9080" y="3230"/>
                  <a:pt x="10318" y="6056"/>
                  <a:pt x="10318" y="6056"/>
                </a:cubicBezTo>
                <a:cubicBezTo>
                  <a:pt x="10318" y="6056"/>
                  <a:pt x="10594" y="2221"/>
                  <a:pt x="13483" y="2221"/>
                </a:cubicBezTo>
                <a:cubicBezTo>
                  <a:pt x="15822" y="2221"/>
                  <a:pt x="17610" y="5047"/>
                  <a:pt x="17610" y="8478"/>
                </a:cubicBezTo>
                <a:cubicBezTo>
                  <a:pt x="17610" y="9084"/>
                  <a:pt x="17610" y="9690"/>
                  <a:pt x="17473" y="10093"/>
                </a:cubicBezTo>
                <a:cubicBezTo>
                  <a:pt x="18986" y="10699"/>
                  <a:pt x="20224" y="12718"/>
                  <a:pt x="20224" y="15140"/>
                </a:cubicBezTo>
                <a:cubicBezTo>
                  <a:pt x="20224" y="17966"/>
                  <a:pt x="18573" y="20389"/>
                  <a:pt x="16510" y="20389"/>
                </a:cubicBezTo>
                <a:close/>
                <a:moveTo>
                  <a:pt x="16510" y="20389"/>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21"/>
          <p:cNvSpPr>
            <a:spLocks noChangeArrowheads="1"/>
          </p:cNvSpPr>
          <p:nvPr/>
        </p:nvSpPr>
        <p:spPr bwMode="auto">
          <a:xfrm>
            <a:off x="3376432" y="2564651"/>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AutoShape 21"/>
          <p:cNvSpPr/>
          <p:nvPr/>
        </p:nvSpPr>
        <p:spPr bwMode="auto">
          <a:xfrm>
            <a:off x="5287527" y="2263471"/>
            <a:ext cx="328594" cy="273829"/>
          </a:xfrm>
          <a:custGeom>
            <a:avLst/>
            <a:gdLst>
              <a:gd name="T0" fmla="*/ 432795 w 21600"/>
              <a:gd name="T1" fmla="*/ 242301 h 21600"/>
              <a:gd name="T2" fmla="*/ 438150 w 21600"/>
              <a:gd name="T3" fmla="*/ 346598 h 21600"/>
              <a:gd name="T4" fmla="*/ 420076 w 21600"/>
              <a:gd name="T5" fmla="*/ 365125 h 21600"/>
              <a:gd name="T6" fmla="*/ 315711 w 21600"/>
              <a:gd name="T7" fmla="*/ 359817 h 21600"/>
              <a:gd name="T8" fmla="*/ 310681 w 21600"/>
              <a:gd name="T9" fmla="*/ 255520 h 21600"/>
              <a:gd name="T10" fmla="*/ 328572 w 21600"/>
              <a:gd name="T11" fmla="*/ 236993 h 21600"/>
              <a:gd name="T12" fmla="*/ 360845 w 21600"/>
              <a:gd name="T13" fmla="*/ 200633 h 21600"/>
              <a:gd name="T14" fmla="*/ 232727 w 21600"/>
              <a:gd name="T15" fmla="*/ 196119 h 21600"/>
              <a:gd name="T16" fmla="*/ 264797 w 21600"/>
              <a:gd name="T17" fmla="*/ 236993 h 21600"/>
              <a:gd name="T18" fmla="*/ 282870 w 21600"/>
              <a:gd name="T19" fmla="*/ 255520 h 21600"/>
              <a:gd name="T20" fmla="*/ 277515 w 21600"/>
              <a:gd name="T21" fmla="*/ 359817 h 21600"/>
              <a:gd name="T22" fmla="*/ 173292 w 21600"/>
              <a:gd name="T23" fmla="*/ 365125 h 21600"/>
              <a:gd name="T24" fmla="*/ 155219 w 21600"/>
              <a:gd name="T25" fmla="*/ 346598 h 21600"/>
              <a:gd name="T26" fmla="*/ 160533 w 21600"/>
              <a:gd name="T27" fmla="*/ 242301 h 21600"/>
              <a:gd name="T28" fmla="*/ 205363 w 21600"/>
              <a:gd name="T29" fmla="*/ 236993 h 21600"/>
              <a:gd name="T30" fmla="*/ 82275 w 21600"/>
              <a:gd name="T31" fmla="*/ 196119 h 21600"/>
              <a:gd name="T32" fmla="*/ 77508 w 21600"/>
              <a:gd name="T33" fmla="*/ 236993 h 21600"/>
              <a:gd name="T34" fmla="*/ 122804 w 21600"/>
              <a:gd name="T35" fmla="*/ 242301 h 21600"/>
              <a:gd name="T36" fmla="*/ 128118 w 21600"/>
              <a:gd name="T37" fmla="*/ 346598 h 21600"/>
              <a:gd name="T38" fmla="*/ 109578 w 21600"/>
              <a:gd name="T39" fmla="*/ 365125 h 21600"/>
              <a:gd name="T40" fmla="*/ 5315 w 21600"/>
              <a:gd name="T41" fmla="*/ 359817 h 21600"/>
              <a:gd name="T42" fmla="*/ 0 w 21600"/>
              <a:gd name="T43" fmla="*/ 255520 h 21600"/>
              <a:gd name="T44" fmla="*/ 18520 w 21600"/>
              <a:gd name="T45" fmla="*/ 236993 h 21600"/>
              <a:gd name="T46" fmla="*/ 50144 w 21600"/>
              <a:gd name="T47" fmla="*/ 200633 h 21600"/>
              <a:gd name="T48" fmla="*/ 82234 w 21600"/>
              <a:gd name="T49" fmla="*/ 169006 h 21600"/>
              <a:gd name="T50" fmla="*/ 205322 w 21600"/>
              <a:gd name="T51" fmla="*/ 127642 h 21600"/>
              <a:gd name="T52" fmla="*/ 160493 w 21600"/>
              <a:gd name="T53" fmla="*/ 122520 h 21600"/>
              <a:gd name="T54" fmla="*/ 155178 w 21600"/>
              <a:gd name="T55" fmla="*/ 18020 h 21600"/>
              <a:gd name="T56" fmla="*/ 173252 w 21600"/>
              <a:gd name="T57" fmla="*/ 0 h 21600"/>
              <a:gd name="T58" fmla="*/ 277475 w 21600"/>
              <a:gd name="T59" fmla="*/ 5308 h 21600"/>
              <a:gd name="T60" fmla="*/ 282830 w 21600"/>
              <a:gd name="T61" fmla="*/ 109605 h 21600"/>
              <a:gd name="T62" fmla="*/ 264756 w 21600"/>
              <a:gd name="T63" fmla="*/ 127642 h 21600"/>
              <a:gd name="T64" fmla="*/ 232686 w 21600"/>
              <a:gd name="T65" fmla="*/ 169006 h 21600"/>
              <a:gd name="T66" fmla="*/ 378371 w 21600"/>
              <a:gd name="T67" fmla="*/ 178151 h 21600"/>
              <a:gd name="T68" fmla="*/ 387905 w 21600"/>
              <a:gd name="T69" fmla="*/ 236993 h 21600"/>
              <a:gd name="T70" fmla="*/ 420076 w 21600"/>
              <a:gd name="T71" fmla="*/ 236993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0709" y="14020"/>
                </a:moveTo>
                <a:cubicBezTo>
                  <a:pt x="20951" y="14020"/>
                  <a:pt x="21162" y="14126"/>
                  <a:pt x="21336" y="14334"/>
                </a:cubicBezTo>
                <a:cubicBezTo>
                  <a:pt x="21512" y="14549"/>
                  <a:pt x="21600" y="14810"/>
                  <a:pt x="21600" y="15116"/>
                </a:cubicBezTo>
                <a:lnTo>
                  <a:pt x="21600" y="20504"/>
                </a:lnTo>
                <a:cubicBezTo>
                  <a:pt x="21600" y="20816"/>
                  <a:pt x="21512" y="21071"/>
                  <a:pt x="21336" y="21286"/>
                </a:cubicBezTo>
                <a:cubicBezTo>
                  <a:pt x="21162" y="21494"/>
                  <a:pt x="20951" y="21600"/>
                  <a:pt x="20709" y="21600"/>
                </a:cubicBezTo>
                <a:lnTo>
                  <a:pt x="16198" y="21600"/>
                </a:lnTo>
                <a:cubicBezTo>
                  <a:pt x="15940" y="21600"/>
                  <a:pt x="15730" y="21494"/>
                  <a:pt x="15564" y="21286"/>
                </a:cubicBezTo>
                <a:cubicBezTo>
                  <a:pt x="15400" y="21071"/>
                  <a:pt x="15316" y="20816"/>
                  <a:pt x="15316" y="20504"/>
                </a:cubicBezTo>
                <a:lnTo>
                  <a:pt x="15316" y="15116"/>
                </a:lnTo>
                <a:cubicBezTo>
                  <a:pt x="15316" y="14810"/>
                  <a:pt x="15400" y="14549"/>
                  <a:pt x="15571" y="14334"/>
                </a:cubicBezTo>
                <a:cubicBezTo>
                  <a:pt x="15737" y="14126"/>
                  <a:pt x="15945" y="14020"/>
                  <a:pt x="16198" y="14020"/>
                </a:cubicBezTo>
                <a:lnTo>
                  <a:pt x="17789" y="14020"/>
                </a:lnTo>
                <a:lnTo>
                  <a:pt x="17789" y="11869"/>
                </a:lnTo>
                <a:cubicBezTo>
                  <a:pt x="17789" y="11699"/>
                  <a:pt x="17708" y="11611"/>
                  <a:pt x="17544" y="11602"/>
                </a:cubicBezTo>
                <a:lnTo>
                  <a:pt x="11473" y="11602"/>
                </a:lnTo>
                <a:lnTo>
                  <a:pt x="11473" y="14020"/>
                </a:lnTo>
                <a:lnTo>
                  <a:pt x="13054" y="14020"/>
                </a:lnTo>
                <a:cubicBezTo>
                  <a:pt x="13297" y="14020"/>
                  <a:pt x="13507" y="14126"/>
                  <a:pt x="13681" y="14334"/>
                </a:cubicBezTo>
                <a:cubicBezTo>
                  <a:pt x="13857" y="14549"/>
                  <a:pt x="13945" y="14810"/>
                  <a:pt x="13945" y="15116"/>
                </a:cubicBezTo>
                <a:lnTo>
                  <a:pt x="13945" y="20504"/>
                </a:lnTo>
                <a:cubicBezTo>
                  <a:pt x="13945" y="20816"/>
                  <a:pt x="13857" y="21071"/>
                  <a:pt x="13681" y="21286"/>
                </a:cubicBezTo>
                <a:cubicBezTo>
                  <a:pt x="13507" y="21494"/>
                  <a:pt x="13297" y="21600"/>
                  <a:pt x="13054" y="21600"/>
                </a:cubicBezTo>
                <a:lnTo>
                  <a:pt x="8543" y="21600"/>
                </a:lnTo>
                <a:cubicBezTo>
                  <a:pt x="8298" y="21600"/>
                  <a:pt x="8090" y="21494"/>
                  <a:pt x="7914" y="21286"/>
                </a:cubicBezTo>
                <a:cubicBezTo>
                  <a:pt x="7740" y="21071"/>
                  <a:pt x="7652" y="20816"/>
                  <a:pt x="7652" y="20504"/>
                </a:cubicBezTo>
                <a:lnTo>
                  <a:pt x="7652" y="15116"/>
                </a:lnTo>
                <a:cubicBezTo>
                  <a:pt x="7652" y="14810"/>
                  <a:pt x="7740" y="14549"/>
                  <a:pt x="7914" y="14334"/>
                </a:cubicBezTo>
                <a:cubicBezTo>
                  <a:pt x="8090" y="14126"/>
                  <a:pt x="8298" y="14020"/>
                  <a:pt x="8543" y="14020"/>
                </a:cubicBezTo>
                <a:lnTo>
                  <a:pt x="10124" y="14020"/>
                </a:lnTo>
                <a:lnTo>
                  <a:pt x="10124" y="11602"/>
                </a:lnTo>
                <a:lnTo>
                  <a:pt x="4056" y="11602"/>
                </a:lnTo>
                <a:cubicBezTo>
                  <a:pt x="3902" y="11602"/>
                  <a:pt x="3821" y="11690"/>
                  <a:pt x="3821" y="11869"/>
                </a:cubicBezTo>
                <a:lnTo>
                  <a:pt x="3821" y="14020"/>
                </a:lnTo>
                <a:lnTo>
                  <a:pt x="5402" y="14020"/>
                </a:lnTo>
                <a:cubicBezTo>
                  <a:pt x="5662" y="14020"/>
                  <a:pt x="5875" y="14126"/>
                  <a:pt x="6054" y="14334"/>
                </a:cubicBezTo>
                <a:cubicBezTo>
                  <a:pt x="6230" y="14549"/>
                  <a:pt x="6316" y="14810"/>
                  <a:pt x="6316" y="15116"/>
                </a:cubicBezTo>
                <a:lnTo>
                  <a:pt x="6316" y="20504"/>
                </a:lnTo>
                <a:cubicBezTo>
                  <a:pt x="6316" y="20816"/>
                  <a:pt x="6230" y="21071"/>
                  <a:pt x="6054" y="21286"/>
                </a:cubicBezTo>
                <a:cubicBezTo>
                  <a:pt x="5877" y="21494"/>
                  <a:pt x="5664" y="21600"/>
                  <a:pt x="5402" y="21600"/>
                </a:cubicBezTo>
                <a:lnTo>
                  <a:pt x="913" y="21600"/>
                </a:lnTo>
                <a:cubicBezTo>
                  <a:pt x="658" y="21600"/>
                  <a:pt x="441" y="21494"/>
                  <a:pt x="262" y="21286"/>
                </a:cubicBezTo>
                <a:cubicBezTo>
                  <a:pt x="88" y="21071"/>
                  <a:pt x="0" y="20816"/>
                  <a:pt x="0" y="20504"/>
                </a:cubicBezTo>
                <a:lnTo>
                  <a:pt x="0" y="15116"/>
                </a:lnTo>
                <a:cubicBezTo>
                  <a:pt x="0" y="14810"/>
                  <a:pt x="88" y="14549"/>
                  <a:pt x="262" y="14334"/>
                </a:cubicBezTo>
                <a:cubicBezTo>
                  <a:pt x="438" y="14126"/>
                  <a:pt x="656" y="14020"/>
                  <a:pt x="913" y="14020"/>
                </a:cubicBezTo>
                <a:lnTo>
                  <a:pt x="2472" y="14020"/>
                </a:lnTo>
                <a:lnTo>
                  <a:pt x="2472" y="11869"/>
                </a:lnTo>
                <a:cubicBezTo>
                  <a:pt x="2472" y="11352"/>
                  <a:pt x="2629" y="10912"/>
                  <a:pt x="2942" y="10544"/>
                </a:cubicBezTo>
                <a:cubicBezTo>
                  <a:pt x="3253" y="10180"/>
                  <a:pt x="3623" y="9998"/>
                  <a:pt x="4054" y="9998"/>
                </a:cubicBezTo>
                <a:lnTo>
                  <a:pt x="10122" y="9998"/>
                </a:lnTo>
                <a:lnTo>
                  <a:pt x="10122" y="7551"/>
                </a:lnTo>
                <a:lnTo>
                  <a:pt x="8541" y="7551"/>
                </a:lnTo>
                <a:cubicBezTo>
                  <a:pt x="8296" y="7551"/>
                  <a:pt x="8088" y="7451"/>
                  <a:pt x="7912" y="7248"/>
                </a:cubicBezTo>
                <a:cubicBezTo>
                  <a:pt x="7738" y="7045"/>
                  <a:pt x="7650" y="6790"/>
                  <a:pt x="7650" y="6484"/>
                </a:cubicBezTo>
                <a:lnTo>
                  <a:pt x="7650" y="1066"/>
                </a:lnTo>
                <a:cubicBezTo>
                  <a:pt x="7650" y="776"/>
                  <a:pt x="7738" y="523"/>
                  <a:pt x="7912" y="314"/>
                </a:cubicBezTo>
                <a:cubicBezTo>
                  <a:pt x="8088" y="103"/>
                  <a:pt x="8296" y="0"/>
                  <a:pt x="8541" y="0"/>
                </a:cubicBezTo>
                <a:lnTo>
                  <a:pt x="13052" y="0"/>
                </a:lnTo>
                <a:cubicBezTo>
                  <a:pt x="13294" y="0"/>
                  <a:pt x="13505" y="103"/>
                  <a:pt x="13679" y="314"/>
                </a:cubicBezTo>
                <a:cubicBezTo>
                  <a:pt x="13855" y="523"/>
                  <a:pt x="13943" y="776"/>
                  <a:pt x="13943" y="1066"/>
                </a:cubicBezTo>
                <a:lnTo>
                  <a:pt x="13943" y="6484"/>
                </a:lnTo>
                <a:cubicBezTo>
                  <a:pt x="13943" y="6790"/>
                  <a:pt x="13855" y="7045"/>
                  <a:pt x="13679" y="7248"/>
                </a:cubicBezTo>
                <a:cubicBezTo>
                  <a:pt x="13505" y="7451"/>
                  <a:pt x="13294" y="7551"/>
                  <a:pt x="13052" y="7551"/>
                </a:cubicBezTo>
                <a:lnTo>
                  <a:pt x="11471" y="7551"/>
                </a:lnTo>
                <a:lnTo>
                  <a:pt x="11471" y="9998"/>
                </a:lnTo>
                <a:lnTo>
                  <a:pt x="17541" y="9998"/>
                </a:lnTo>
                <a:cubicBezTo>
                  <a:pt x="17970" y="9998"/>
                  <a:pt x="18339" y="10177"/>
                  <a:pt x="18653" y="10539"/>
                </a:cubicBezTo>
                <a:cubicBezTo>
                  <a:pt x="18966" y="10900"/>
                  <a:pt x="19123" y="11344"/>
                  <a:pt x="19123" y="11869"/>
                </a:cubicBezTo>
                <a:lnTo>
                  <a:pt x="19123" y="14020"/>
                </a:lnTo>
                <a:lnTo>
                  <a:pt x="20709" y="14020"/>
                </a:lnTo>
                <a:close/>
                <a:moveTo>
                  <a:pt x="20709" y="14020"/>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7" name="AutoShape 16"/>
          <p:cNvSpPr/>
          <p:nvPr/>
        </p:nvSpPr>
        <p:spPr bwMode="auto">
          <a:xfrm>
            <a:off x="6123301" y="3253438"/>
            <a:ext cx="302402" cy="292878"/>
          </a:xfrm>
          <a:custGeom>
            <a:avLst/>
            <a:gdLst>
              <a:gd name="T0" fmla="*/ 375933 w 21600"/>
              <a:gd name="T1" fmla="*/ 0 h 21600"/>
              <a:gd name="T2" fmla="*/ 27292 w 21600"/>
              <a:gd name="T3" fmla="*/ 0 h 21600"/>
              <a:gd name="T4" fmla="*/ 0 w 21600"/>
              <a:gd name="T5" fmla="*/ 27680 h 21600"/>
              <a:gd name="T6" fmla="*/ 0 w 21600"/>
              <a:gd name="T7" fmla="*/ 279822 h 21600"/>
              <a:gd name="T8" fmla="*/ 27292 w 21600"/>
              <a:gd name="T9" fmla="*/ 307502 h 21600"/>
              <a:gd name="T10" fmla="*/ 160693 w 21600"/>
              <a:gd name="T11" fmla="*/ 307502 h 21600"/>
              <a:gd name="T12" fmla="*/ 118242 w 21600"/>
              <a:gd name="T13" fmla="*/ 362845 h 21600"/>
              <a:gd name="T14" fmla="*/ 118242 w 21600"/>
              <a:gd name="T15" fmla="*/ 390525 h 21600"/>
              <a:gd name="T16" fmla="*/ 160693 w 21600"/>
              <a:gd name="T17" fmla="*/ 390525 h 21600"/>
              <a:gd name="T18" fmla="*/ 242532 w 21600"/>
              <a:gd name="T19" fmla="*/ 390525 h 21600"/>
              <a:gd name="T20" fmla="*/ 281959 w 21600"/>
              <a:gd name="T21" fmla="*/ 390525 h 21600"/>
              <a:gd name="T22" fmla="*/ 281959 w 21600"/>
              <a:gd name="T23" fmla="*/ 362845 h 21600"/>
              <a:gd name="T24" fmla="*/ 242532 w 21600"/>
              <a:gd name="T25" fmla="*/ 307502 h 21600"/>
              <a:gd name="T26" fmla="*/ 375933 w 21600"/>
              <a:gd name="T27" fmla="*/ 307502 h 21600"/>
              <a:gd name="T28" fmla="*/ 403225 w 21600"/>
              <a:gd name="T29" fmla="*/ 279822 h 21600"/>
              <a:gd name="T30" fmla="*/ 403225 w 21600"/>
              <a:gd name="T31" fmla="*/ 27680 h 21600"/>
              <a:gd name="T32" fmla="*/ 375933 w 21600"/>
              <a:gd name="T33" fmla="*/ 0 h 21600"/>
              <a:gd name="T34" fmla="*/ 178875 w 21600"/>
              <a:gd name="T35" fmla="*/ 273675 h 21600"/>
              <a:gd name="T36" fmla="*/ 203125 w 21600"/>
              <a:gd name="T37" fmla="*/ 252142 h 21600"/>
              <a:gd name="T38" fmla="*/ 227374 w 21600"/>
              <a:gd name="T39" fmla="*/ 273675 h 21600"/>
              <a:gd name="T40" fmla="*/ 203125 w 21600"/>
              <a:gd name="T41" fmla="*/ 298282 h 21600"/>
              <a:gd name="T42" fmla="*/ 178875 w 21600"/>
              <a:gd name="T43" fmla="*/ 273675 h 21600"/>
              <a:gd name="T44" fmla="*/ 372908 w 21600"/>
              <a:gd name="T45" fmla="*/ 242921 h 21600"/>
              <a:gd name="T46" fmla="*/ 27292 w 21600"/>
              <a:gd name="T47" fmla="*/ 242921 h 21600"/>
              <a:gd name="T48" fmla="*/ 27292 w 21600"/>
              <a:gd name="T49" fmla="*/ 30754 h 21600"/>
              <a:gd name="T50" fmla="*/ 372908 w 21600"/>
              <a:gd name="T51" fmla="*/ 30754 h 21600"/>
              <a:gd name="T52" fmla="*/ 372908 w 21600"/>
              <a:gd name="T53" fmla="*/ 242921 h 21600"/>
              <a:gd name="T54" fmla="*/ 372908 w 21600"/>
              <a:gd name="T55" fmla="*/ 242921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20138" y="0"/>
                </a:moveTo>
                <a:cubicBezTo>
                  <a:pt x="1462" y="0"/>
                  <a:pt x="1462" y="0"/>
                  <a:pt x="1462" y="0"/>
                </a:cubicBezTo>
                <a:cubicBezTo>
                  <a:pt x="650" y="0"/>
                  <a:pt x="0" y="680"/>
                  <a:pt x="0" y="1531"/>
                </a:cubicBezTo>
                <a:cubicBezTo>
                  <a:pt x="0" y="15477"/>
                  <a:pt x="0" y="15477"/>
                  <a:pt x="0" y="15477"/>
                </a:cubicBezTo>
                <a:cubicBezTo>
                  <a:pt x="0" y="16328"/>
                  <a:pt x="650" y="17008"/>
                  <a:pt x="1462" y="17008"/>
                </a:cubicBezTo>
                <a:cubicBezTo>
                  <a:pt x="8608" y="17008"/>
                  <a:pt x="8608" y="17008"/>
                  <a:pt x="8608" y="17008"/>
                </a:cubicBezTo>
                <a:cubicBezTo>
                  <a:pt x="8608" y="17008"/>
                  <a:pt x="8932" y="20069"/>
                  <a:pt x="6334" y="20069"/>
                </a:cubicBezTo>
                <a:cubicBezTo>
                  <a:pt x="6334" y="21600"/>
                  <a:pt x="6334" y="21600"/>
                  <a:pt x="6334" y="21600"/>
                </a:cubicBezTo>
                <a:cubicBezTo>
                  <a:pt x="8608" y="21600"/>
                  <a:pt x="8608" y="21600"/>
                  <a:pt x="8608" y="21600"/>
                </a:cubicBezTo>
                <a:cubicBezTo>
                  <a:pt x="12992" y="21600"/>
                  <a:pt x="12992" y="21600"/>
                  <a:pt x="12992" y="21600"/>
                </a:cubicBezTo>
                <a:cubicBezTo>
                  <a:pt x="15104" y="21600"/>
                  <a:pt x="15104" y="21600"/>
                  <a:pt x="15104" y="21600"/>
                </a:cubicBezTo>
                <a:cubicBezTo>
                  <a:pt x="15104" y="20069"/>
                  <a:pt x="15104" y="20069"/>
                  <a:pt x="15104" y="20069"/>
                </a:cubicBezTo>
                <a:cubicBezTo>
                  <a:pt x="12505" y="20069"/>
                  <a:pt x="12992" y="17008"/>
                  <a:pt x="12992" y="17008"/>
                </a:cubicBezTo>
                <a:cubicBezTo>
                  <a:pt x="20138" y="17008"/>
                  <a:pt x="20138" y="17008"/>
                  <a:pt x="20138" y="17008"/>
                </a:cubicBezTo>
                <a:cubicBezTo>
                  <a:pt x="20950" y="17008"/>
                  <a:pt x="21600" y="16328"/>
                  <a:pt x="21600" y="15477"/>
                </a:cubicBezTo>
                <a:cubicBezTo>
                  <a:pt x="21600" y="1531"/>
                  <a:pt x="21600" y="1531"/>
                  <a:pt x="21600" y="1531"/>
                </a:cubicBezTo>
                <a:cubicBezTo>
                  <a:pt x="21600" y="680"/>
                  <a:pt x="20950" y="0"/>
                  <a:pt x="20138" y="0"/>
                </a:cubicBezTo>
                <a:close/>
                <a:moveTo>
                  <a:pt x="9582" y="15137"/>
                </a:moveTo>
                <a:cubicBezTo>
                  <a:pt x="9582" y="14457"/>
                  <a:pt x="10232" y="13946"/>
                  <a:pt x="10881" y="13946"/>
                </a:cubicBezTo>
                <a:cubicBezTo>
                  <a:pt x="11531" y="13946"/>
                  <a:pt x="12180" y="14457"/>
                  <a:pt x="12180" y="15137"/>
                </a:cubicBezTo>
                <a:cubicBezTo>
                  <a:pt x="12180" y="15817"/>
                  <a:pt x="11531" y="16498"/>
                  <a:pt x="10881" y="16498"/>
                </a:cubicBezTo>
                <a:cubicBezTo>
                  <a:pt x="10232" y="16498"/>
                  <a:pt x="9582" y="15817"/>
                  <a:pt x="9582" y="15137"/>
                </a:cubicBezTo>
                <a:close/>
                <a:moveTo>
                  <a:pt x="19976" y="13436"/>
                </a:moveTo>
                <a:cubicBezTo>
                  <a:pt x="1462" y="13436"/>
                  <a:pt x="1462" y="13436"/>
                  <a:pt x="1462" y="13436"/>
                </a:cubicBezTo>
                <a:cubicBezTo>
                  <a:pt x="1462" y="1701"/>
                  <a:pt x="1462" y="1701"/>
                  <a:pt x="1462" y="1701"/>
                </a:cubicBezTo>
                <a:cubicBezTo>
                  <a:pt x="19976" y="1701"/>
                  <a:pt x="19976" y="1701"/>
                  <a:pt x="19976" y="1701"/>
                </a:cubicBezTo>
                <a:lnTo>
                  <a:pt x="19976" y="13436"/>
                </a:lnTo>
                <a:close/>
                <a:moveTo>
                  <a:pt x="19976" y="13436"/>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a:lnSpc>
                <a:spcPct val="130000"/>
              </a:lnSpc>
            </a:pPr>
            <a:endParaRPr lang="zh-CN" altLang="en-US" sz="1425">
              <a:latin typeface="Arial" panose="020B0604020202020204" pitchFamily="34" charset="0"/>
              <a:ea typeface="微软雅黑" panose="020B0503020204020204" pitchFamily="34" charset="-122"/>
              <a:sym typeface="Arial" panose="020B0604020202020204" pitchFamily="34" charset="0"/>
            </a:endParaRPr>
          </a:p>
        </p:txBody>
      </p:sp>
      <p:sp>
        <p:nvSpPr>
          <p:cNvPr id="18" name="Rectangle 21"/>
          <p:cNvSpPr>
            <a:spLocks noChangeArrowheads="1"/>
          </p:cNvSpPr>
          <p:nvPr/>
        </p:nvSpPr>
        <p:spPr bwMode="auto">
          <a:xfrm>
            <a:off x="5099378" y="2564651"/>
            <a:ext cx="713225"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21"/>
          <p:cNvSpPr>
            <a:spLocks noChangeArrowheads="1"/>
          </p:cNvSpPr>
          <p:nvPr/>
        </p:nvSpPr>
        <p:spPr bwMode="auto">
          <a:xfrm>
            <a:off x="5925420" y="3533187"/>
            <a:ext cx="71244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 b="1"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US" sz="199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23"/>
          <p:cNvSpPr txBox="1"/>
          <p:nvPr/>
        </p:nvSpPr>
        <p:spPr>
          <a:xfrm>
            <a:off x="815897" y="4251275"/>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1" name="TextBox 24"/>
          <p:cNvSpPr txBox="1"/>
          <p:nvPr/>
        </p:nvSpPr>
        <p:spPr>
          <a:xfrm>
            <a:off x="815896" y="4026024"/>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22" name="TextBox 23"/>
          <p:cNvSpPr txBox="1"/>
          <p:nvPr/>
        </p:nvSpPr>
        <p:spPr>
          <a:xfrm>
            <a:off x="2231339" y="1216821"/>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3" name="TextBox 24"/>
          <p:cNvSpPr txBox="1"/>
          <p:nvPr/>
        </p:nvSpPr>
        <p:spPr>
          <a:xfrm>
            <a:off x="2231339" y="991571"/>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24" name="TextBox 23"/>
          <p:cNvSpPr txBox="1"/>
          <p:nvPr/>
        </p:nvSpPr>
        <p:spPr>
          <a:xfrm>
            <a:off x="4674651" y="1189728"/>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5" name="TextBox 24"/>
          <p:cNvSpPr txBox="1"/>
          <p:nvPr/>
        </p:nvSpPr>
        <p:spPr>
          <a:xfrm>
            <a:off x="4709545" y="981443"/>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
        <p:nvSpPr>
          <p:cNvPr id="28" name="TextBox 23"/>
          <p:cNvSpPr txBox="1"/>
          <p:nvPr/>
        </p:nvSpPr>
        <p:spPr>
          <a:xfrm>
            <a:off x="6532590" y="4291915"/>
            <a:ext cx="1727524" cy="535531"/>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30" name="TextBox 24"/>
          <p:cNvSpPr txBox="1"/>
          <p:nvPr/>
        </p:nvSpPr>
        <p:spPr>
          <a:xfrm>
            <a:off x="6567484" y="4083630"/>
            <a:ext cx="1205779" cy="267446"/>
          </a:xfrm>
          <a:prstGeom prst="rect">
            <a:avLst/>
          </a:prstGeom>
          <a:noFill/>
        </p:spPr>
        <p:txBody>
          <a:bodyPr wrap="none" rtlCol="0">
            <a:spAutoFit/>
          </a:bodyPr>
          <a:lstStyle/>
          <a:p>
            <a:r>
              <a:rPr lang="zh-CN" altLang="en-US" sz="1140" dirty="0">
                <a:solidFill>
                  <a:schemeClr val="tx1">
                    <a:lumMod val="65000"/>
                    <a:lumOff val="35000"/>
                  </a:schemeClr>
                </a:solidFill>
                <a:ea typeface="微软雅黑" panose="020B0503020204020204" pitchFamily="34" charset="-122"/>
              </a:rPr>
              <a:t>请替换文字内容</a:t>
            </a:r>
            <a:endParaRPr lang="zh-CN" altLang="en-US" sz="1140" dirty="0">
              <a:solidFill>
                <a:schemeClr val="tx1">
                  <a:lumMod val="65000"/>
                  <a:lumOff val="35000"/>
                </a:schemeClr>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800" decel="100000"/>
                                        <p:tgtEl>
                                          <p:spTgt spid="9"/>
                                        </p:tgtEl>
                                      </p:cBhvr>
                                    </p:animEffect>
                                    <p:anim calcmode="lin" valueType="num">
                                      <p:cBhvr>
                                        <p:cTn id="22" dur="800" decel="100000" fill="hold"/>
                                        <p:tgtEl>
                                          <p:spTgt spid="9"/>
                                        </p:tgtEl>
                                        <p:attrNameLst>
                                          <p:attrName>style.rotation</p:attrName>
                                        </p:attrNameLst>
                                      </p:cBhvr>
                                      <p:tavLst>
                                        <p:tav tm="0">
                                          <p:val>
                                            <p:fltVal val="-90"/>
                                          </p:val>
                                        </p:tav>
                                        <p:tav tm="100000">
                                          <p:val>
                                            <p:fltVal val="0"/>
                                          </p:val>
                                        </p:tav>
                                      </p:tavLst>
                                    </p:anim>
                                    <p:anim calcmode="lin" valueType="num">
                                      <p:cBhvr>
                                        <p:cTn id="23" dur="800" decel="100000" fill="hold"/>
                                        <p:tgtEl>
                                          <p:spTgt spid="9"/>
                                        </p:tgtEl>
                                        <p:attrNameLst>
                                          <p:attrName>ppt_x</p:attrName>
                                        </p:attrNameLst>
                                      </p:cBhvr>
                                      <p:tavLst>
                                        <p:tav tm="0">
                                          <p:val>
                                            <p:strVal val="#ppt_x+0.4"/>
                                          </p:val>
                                        </p:tav>
                                        <p:tav tm="100000">
                                          <p:val>
                                            <p:strVal val="#ppt_x-0.05"/>
                                          </p:val>
                                        </p:tav>
                                      </p:tavLst>
                                    </p:anim>
                                    <p:anim calcmode="lin" valueType="num">
                                      <p:cBhvr>
                                        <p:cTn id="24" dur="800" decel="100000" fill="hold"/>
                                        <p:tgtEl>
                                          <p:spTgt spid="9"/>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800" decel="100000"/>
                                        <p:tgtEl>
                                          <p:spTgt spid="12"/>
                                        </p:tgtEl>
                                      </p:cBhvr>
                                    </p:animEffect>
                                    <p:anim calcmode="lin" valueType="num">
                                      <p:cBhvr>
                                        <p:cTn id="32" dur="800" decel="100000" fill="hold"/>
                                        <p:tgtEl>
                                          <p:spTgt spid="12"/>
                                        </p:tgtEl>
                                        <p:attrNameLst>
                                          <p:attrName>style.rotation</p:attrName>
                                        </p:attrNameLst>
                                      </p:cBhvr>
                                      <p:tavLst>
                                        <p:tav tm="0">
                                          <p:val>
                                            <p:fltVal val="-90"/>
                                          </p:val>
                                        </p:tav>
                                        <p:tav tm="100000">
                                          <p:val>
                                            <p:fltVal val="0"/>
                                          </p:val>
                                        </p:tav>
                                      </p:tavLst>
                                    </p:anim>
                                    <p:anim calcmode="lin" valueType="num">
                                      <p:cBhvr>
                                        <p:cTn id="33" dur="800" decel="100000" fill="hold"/>
                                        <p:tgtEl>
                                          <p:spTgt spid="12"/>
                                        </p:tgtEl>
                                        <p:attrNameLst>
                                          <p:attrName>ppt_x</p:attrName>
                                        </p:attrNameLst>
                                      </p:cBhvr>
                                      <p:tavLst>
                                        <p:tav tm="0">
                                          <p:val>
                                            <p:strVal val="#ppt_x+0.4"/>
                                          </p:val>
                                        </p:tav>
                                        <p:tav tm="100000">
                                          <p:val>
                                            <p:strVal val="#ppt_x-0.05"/>
                                          </p:val>
                                        </p:tav>
                                      </p:tavLst>
                                    </p:anim>
                                    <p:anim calcmode="lin" valueType="num">
                                      <p:cBhvr>
                                        <p:cTn id="34" dur="800" decel="100000" fill="hold"/>
                                        <p:tgtEl>
                                          <p:spTgt spid="1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800" decel="100000"/>
                                        <p:tgtEl>
                                          <p:spTgt spid="13"/>
                                        </p:tgtEl>
                                      </p:cBhvr>
                                    </p:animEffect>
                                    <p:anim calcmode="lin" valueType="num">
                                      <p:cBhvr>
                                        <p:cTn id="42" dur="800" decel="100000" fill="hold"/>
                                        <p:tgtEl>
                                          <p:spTgt spid="13"/>
                                        </p:tgtEl>
                                        <p:attrNameLst>
                                          <p:attrName>style.rotation</p:attrName>
                                        </p:attrNameLst>
                                      </p:cBhvr>
                                      <p:tavLst>
                                        <p:tav tm="0">
                                          <p:val>
                                            <p:fltVal val="-90"/>
                                          </p:val>
                                        </p:tav>
                                        <p:tav tm="100000">
                                          <p:val>
                                            <p:fltVal val="0"/>
                                          </p:val>
                                        </p:tav>
                                      </p:tavLst>
                                    </p:anim>
                                    <p:anim calcmode="lin" valueType="num">
                                      <p:cBhvr>
                                        <p:cTn id="43" dur="800" decel="100000" fill="hold"/>
                                        <p:tgtEl>
                                          <p:spTgt spid="13"/>
                                        </p:tgtEl>
                                        <p:attrNameLst>
                                          <p:attrName>ppt_x</p:attrName>
                                        </p:attrNameLst>
                                      </p:cBhvr>
                                      <p:tavLst>
                                        <p:tav tm="0">
                                          <p:val>
                                            <p:strVal val="#ppt_x+0.4"/>
                                          </p:val>
                                        </p:tav>
                                        <p:tav tm="100000">
                                          <p:val>
                                            <p:strVal val="#ppt_x-0.05"/>
                                          </p:val>
                                        </p:tav>
                                      </p:tavLst>
                                    </p:anim>
                                    <p:anim calcmode="lin" valueType="num">
                                      <p:cBhvr>
                                        <p:cTn id="44" dur="800" decel="100000" fill="hold"/>
                                        <p:tgtEl>
                                          <p:spTgt spid="1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800" decel="100000"/>
                                        <p:tgtEl>
                                          <p:spTgt spid="6"/>
                                        </p:tgtEl>
                                      </p:cBhvr>
                                    </p:animEffect>
                                    <p:anim calcmode="lin" valueType="num">
                                      <p:cBhvr>
                                        <p:cTn id="52" dur="800" decel="100000" fill="hold"/>
                                        <p:tgtEl>
                                          <p:spTgt spid="6"/>
                                        </p:tgtEl>
                                        <p:attrNameLst>
                                          <p:attrName>style.rotation</p:attrName>
                                        </p:attrNameLst>
                                      </p:cBhvr>
                                      <p:tavLst>
                                        <p:tav tm="0">
                                          <p:val>
                                            <p:fltVal val="-90"/>
                                          </p:val>
                                        </p:tav>
                                        <p:tav tm="100000">
                                          <p:val>
                                            <p:fltVal val="0"/>
                                          </p:val>
                                        </p:tav>
                                      </p:tavLst>
                                    </p:anim>
                                    <p:anim calcmode="lin" valueType="num">
                                      <p:cBhvr>
                                        <p:cTn id="53" dur="800" decel="100000" fill="hold"/>
                                        <p:tgtEl>
                                          <p:spTgt spid="6"/>
                                        </p:tgtEl>
                                        <p:attrNameLst>
                                          <p:attrName>ppt_x</p:attrName>
                                        </p:attrNameLst>
                                      </p:cBhvr>
                                      <p:tavLst>
                                        <p:tav tm="0">
                                          <p:val>
                                            <p:strVal val="#ppt_x+0.4"/>
                                          </p:val>
                                        </p:tav>
                                        <p:tav tm="100000">
                                          <p:val>
                                            <p:strVal val="#ppt_x-0.05"/>
                                          </p:val>
                                        </p:tav>
                                      </p:tavLst>
                                    </p:anim>
                                    <p:anim calcmode="lin" valueType="num">
                                      <p:cBhvr>
                                        <p:cTn id="54" dur="800" decel="100000" fill="hold"/>
                                        <p:tgtEl>
                                          <p:spTgt spid="6"/>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800" decel="100000"/>
                                        <p:tgtEl>
                                          <p:spTgt spid="14"/>
                                        </p:tgtEl>
                                      </p:cBhvr>
                                    </p:animEffect>
                                    <p:anim calcmode="lin" valueType="num">
                                      <p:cBhvr>
                                        <p:cTn id="62" dur="800" decel="100000" fill="hold"/>
                                        <p:tgtEl>
                                          <p:spTgt spid="14"/>
                                        </p:tgtEl>
                                        <p:attrNameLst>
                                          <p:attrName>style.rotation</p:attrName>
                                        </p:attrNameLst>
                                      </p:cBhvr>
                                      <p:tavLst>
                                        <p:tav tm="0">
                                          <p:val>
                                            <p:fltVal val="-90"/>
                                          </p:val>
                                        </p:tav>
                                        <p:tav tm="100000">
                                          <p:val>
                                            <p:fltVal val="0"/>
                                          </p:val>
                                        </p:tav>
                                      </p:tavLst>
                                    </p:anim>
                                    <p:anim calcmode="lin" valueType="num">
                                      <p:cBhvr>
                                        <p:cTn id="63" dur="800" decel="100000" fill="hold"/>
                                        <p:tgtEl>
                                          <p:spTgt spid="14"/>
                                        </p:tgtEl>
                                        <p:attrNameLst>
                                          <p:attrName>ppt_x</p:attrName>
                                        </p:attrNameLst>
                                      </p:cBhvr>
                                      <p:tavLst>
                                        <p:tav tm="0">
                                          <p:val>
                                            <p:strVal val="#ppt_x+0.4"/>
                                          </p:val>
                                        </p:tav>
                                        <p:tav tm="100000">
                                          <p:val>
                                            <p:strVal val="#ppt_x-0.05"/>
                                          </p:val>
                                        </p:tav>
                                      </p:tavLst>
                                    </p:anim>
                                    <p:anim calcmode="lin" valueType="num">
                                      <p:cBhvr>
                                        <p:cTn id="64" dur="800" decel="100000" fill="hold"/>
                                        <p:tgtEl>
                                          <p:spTgt spid="14"/>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800" decel="100000"/>
                                        <p:tgtEl>
                                          <p:spTgt spid="15"/>
                                        </p:tgtEl>
                                      </p:cBhvr>
                                    </p:animEffect>
                                    <p:anim calcmode="lin" valueType="num">
                                      <p:cBhvr>
                                        <p:cTn id="72" dur="800" decel="100000" fill="hold"/>
                                        <p:tgtEl>
                                          <p:spTgt spid="15"/>
                                        </p:tgtEl>
                                        <p:attrNameLst>
                                          <p:attrName>style.rotation</p:attrName>
                                        </p:attrNameLst>
                                      </p:cBhvr>
                                      <p:tavLst>
                                        <p:tav tm="0">
                                          <p:val>
                                            <p:fltVal val="-90"/>
                                          </p:val>
                                        </p:tav>
                                        <p:tav tm="100000">
                                          <p:val>
                                            <p:fltVal val="0"/>
                                          </p:val>
                                        </p:tav>
                                      </p:tavLst>
                                    </p:anim>
                                    <p:anim calcmode="lin" valueType="num">
                                      <p:cBhvr>
                                        <p:cTn id="73" dur="800" decel="100000" fill="hold"/>
                                        <p:tgtEl>
                                          <p:spTgt spid="15"/>
                                        </p:tgtEl>
                                        <p:attrNameLst>
                                          <p:attrName>ppt_x</p:attrName>
                                        </p:attrNameLst>
                                      </p:cBhvr>
                                      <p:tavLst>
                                        <p:tav tm="0">
                                          <p:val>
                                            <p:strVal val="#ppt_x+0.4"/>
                                          </p:val>
                                        </p:tav>
                                        <p:tav tm="100000">
                                          <p:val>
                                            <p:strVal val="#ppt_x-0.05"/>
                                          </p:val>
                                        </p:tav>
                                      </p:tavLst>
                                    </p:anim>
                                    <p:anim calcmode="lin" valueType="num">
                                      <p:cBhvr>
                                        <p:cTn id="74" dur="800" decel="100000" fill="hold"/>
                                        <p:tgtEl>
                                          <p:spTgt spid="15"/>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0"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800" decel="100000"/>
                                        <p:tgtEl>
                                          <p:spTgt spid="7"/>
                                        </p:tgtEl>
                                      </p:cBhvr>
                                    </p:animEffect>
                                    <p:anim calcmode="lin" valueType="num">
                                      <p:cBhvr>
                                        <p:cTn id="82" dur="800" decel="100000" fill="hold"/>
                                        <p:tgtEl>
                                          <p:spTgt spid="7"/>
                                        </p:tgtEl>
                                        <p:attrNameLst>
                                          <p:attrName>style.rotation</p:attrName>
                                        </p:attrNameLst>
                                      </p:cBhvr>
                                      <p:tavLst>
                                        <p:tav tm="0">
                                          <p:val>
                                            <p:fltVal val="-90"/>
                                          </p:val>
                                        </p:tav>
                                        <p:tav tm="100000">
                                          <p:val>
                                            <p:fltVal val="0"/>
                                          </p:val>
                                        </p:tav>
                                      </p:tavLst>
                                    </p:anim>
                                    <p:anim calcmode="lin" valueType="num">
                                      <p:cBhvr>
                                        <p:cTn id="83" dur="800" decel="100000" fill="hold"/>
                                        <p:tgtEl>
                                          <p:spTgt spid="7"/>
                                        </p:tgtEl>
                                        <p:attrNameLst>
                                          <p:attrName>ppt_x</p:attrName>
                                        </p:attrNameLst>
                                      </p:cBhvr>
                                      <p:tavLst>
                                        <p:tav tm="0">
                                          <p:val>
                                            <p:strVal val="#ppt_x+0.4"/>
                                          </p:val>
                                        </p:tav>
                                        <p:tav tm="100000">
                                          <p:val>
                                            <p:strVal val="#ppt_x-0.05"/>
                                          </p:val>
                                        </p:tav>
                                      </p:tavLst>
                                    </p:anim>
                                    <p:anim calcmode="lin" valueType="num">
                                      <p:cBhvr>
                                        <p:cTn id="84" dur="800" decel="100000" fill="hold"/>
                                        <p:tgtEl>
                                          <p:spTgt spid="7"/>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0"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800" decel="100000"/>
                                        <p:tgtEl>
                                          <p:spTgt spid="16"/>
                                        </p:tgtEl>
                                      </p:cBhvr>
                                    </p:animEffect>
                                    <p:anim calcmode="lin" valueType="num">
                                      <p:cBhvr>
                                        <p:cTn id="92" dur="800" decel="100000" fill="hold"/>
                                        <p:tgtEl>
                                          <p:spTgt spid="16"/>
                                        </p:tgtEl>
                                        <p:attrNameLst>
                                          <p:attrName>style.rotation</p:attrName>
                                        </p:attrNameLst>
                                      </p:cBhvr>
                                      <p:tavLst>
                                        <p:tav tm="0">
                                          <p:val>
                                            <p:fltVal val="-90"/>
                                          </p:val>
                                        </p:tav>
                                        <p:tav tm="100000">
                                          <p:val>
                                            <p:fltVal val="0"/>
                                          </p:val>
                                        </p:tav>
                                      </p:tavLst>
                                    </p:anim>
                                    <p:anim calcmode="lin" valueType="num">
                                      <p:cBhvr>
                                        <p:cTn id="93" dur="800" decel="100000" fill="hold"/>
                                        <p:tgtEl>
                                          <p:spTgt spid="16"/>
                                        </p:tgtEl>
                                        <p:attrNameLst>
                                          <p:attrName>ppt_x</p:attrName>
                                        </p:attrNameLst>
                                      </p:cBhvr>
                                      <p:tavLst>
                                        <p:tav tm="0">
                                          <p:val>
                                            <p:strVal val="#ppt_x+0.4"/>
                                          </p:val>
                                        </p:tav>
                                        <p:tav tm="100000">
                                          <p:val>
                                            <p:strVal val="#ppt_x-0.05"/>
                                          </p:val>
                                        </p:tav>
                                      </p:tavLst>
                                    </p:anim>
                                    <p:anim calcmode="lin" valueType="num">
                                      <p:cBhvr>
                                        <p:cTn id="94" dur="800" decel="100000" fill="hold"/>
                                        <p:tgtEl>
                                          <p:spTgt spid="16"/>
                                        </p:tgtEl>
                                        <p:attrNameLst>
                                          <p:attrName>ppt_y</p:attrName>
                                        </p:attrNameLst>
                                      </p:cBhvr>
                                      <p:tavLst>
                                        <p:tav tm="0">
                                          <p:val>
                                            <p:strVal val="#ppt_y-0.4"/>
                                          </p:val>
                                        </p:tav>
                                        <p:tav tm="100000">
                                          <p:val>
                                            <p:strVal val="#ppt_y+0.1"/>
                                          </p:val>
                                        </p:tav>
                                      </p:tavLst>
                                    </p:anim>
                                    <p:anim calcmode="lin" valueType="num">
                                      <p:cBhvr>
                                        <p:cTn id="9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9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0"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800" decel="100000"/>
                                        <p:tgtEl>
                                          <p:spTgt spid="18"/>
                                        </p:tgtEl>
                                      </p:cBhvr>
                                    </p:animEffect>
                                    <p:anim calcmode="lin" valueType="num">
                                      <p:cBhvr>
                                        <p:cTn id="102" dur="800" decel="100000" fill="hold"/>
                                        <p:tgtEl>
                                          <p:spTgt spid="18"/>
                                        </p:tgtEl>
                                        <p:attrNameLst>
                                          <p:attrName>style.rotation</p:attrName>
                                        </p:attrNameLst>
                                      </p:cBhvr>
                                      <p:tavLst>
                                        <p:tav tm="0">
                                          <p:val>
                                            <p:fltVal val="-90"/>
                                          </p:val>
                                        </p:tav>
                                        <p:tav tm="100000">
                                          <p:val>
                                            <p:fltVal val="0"/>
                                          </p:val>
                                        </p:tav>
                                      </p:tavLst>
                                    </p:anim>
                                    <p:anim calcmode="lin" valueType="num">
                                      <p:cBhvr>
                                        <p:cTn id="103" dur="800" decel="100000" fill="hold"/>
                                        <p:tgtEl>
                                          <p:spTgt spid="18"/>
                                        </p:tgtEl>
                                        <p:attrNameLst>
                                          <p:attrName>ppt_x</p:attrName>
                                        </p:attrNameLst>
                                      </p:cBhvr>
                                      <p:tavLst>
                                        <p:tav tm="0">
                                          <p:val>
                                            <p:strVal val="#ppt_x+0.4"/>
                                          </p:val>
                                        </p:tav>
                                        <p:tav tm="100000">
                                          <p:val>
                                            <p:strVal val="#ppt_x-0.05"/>
                                          </p:val>
                                        </p:tav>
                                      </p:tavLst>
                                    </p:anim>
                                    <p:anim calcmode="lin" valueType="num">
                                      <p:cBhvr>
                                        <p:cTn id="104" dur="800" decel="100000" fill="hold"/>
                                        <p:tgtEl>
                                          <p:spTgt spid="18"/>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30" presetClass="entr" presetSubtype="0" fill="hold" grpId="0" nodeType="click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800" decel="100000"/>
                                        <p:tgtEl>
                                          <p:spTgt spid="11"/>
                                        </p:tgtEl>
                                      </p:cBhvr>
                                    </p:animEffect>
                                    <p:anim calcmode="lin" valueType="num">
                                      <p:cBhvr>
                                        <p:cTn id="112" dur="800" decel="100000" fill="hold"/>
                                        <p:tgtEl>
                                          <p:spTgt spid="11"/>
                                        </p:tgtEl>
                                        <p:attrNameLst>
                                          <p:attrName>style.rotation</p:attrName>
                                        </p:attrNameLst>
                                      </p:cBhvr>
                                      <p:tavLst>
                                        <p:tav tm="0">
                                          <p:val>
                                            <p:fltVal val="-90"/>
                                          </p:val>
                                        </p:tav>
                                        <p:tav tm="100000">
                                          <p:val>
                                            <p:fltVal val="0"/>
                                          </p:val>
                                        </p:tav>
                                      </p:tavLst>
                                    </p:anim>
                                    <p:anim calcmode="lin" valueType="num">
                                      <p:cBhvr>
                                        <p:cTn id="113" dur="800" decel="100000" fill="hold"/>
                                        <p:tgtEl>
                                          <p:spTgt spid="11"/>
                                        </p:tgtEl>
                                        <p:attrNameLst>
                                          <p:attrName>ppt_x</p:attrName>
                                        </p:attrNameLst>
                                      </p:cBhvr>
                                      <p:tavLst>
                                        <p:tav tm="0">
                                          <p:val>
                                            <p:strVal val="#ppt_x+0.4"/>
                                          </p:val>
                                        </p:tav>
                                        <p:tav tm="100000">
                                          <p:val>
                                            <p:strVal val="#ppt_x-0.05"/>
                                          </p:val>
                                        </p:tav>
                                      </p:tavLst>
                                    </p:anim>
                                    <p:anim calcmode="lin" valueType="num">
                                      <p:cBhvr>
                                        <p:cTn id="114" dur="800" decel="100000" fill="hold"/>
                                        <p:tgtEl>
                                          <p:spTgt spid="11"/>
                                        </p:tgtEl>
                                        <p:attrNameLst>
                                          <p:attrName>ppt_y</p:attrName>
                                        </p:attrNameLst>
                                      </p:cBhvr>
                                      <p:tavLst>
                                        <p:tav tm="0">
                                          <p:val>
                                            <p:strVal val="#ppt_y-0.4"/>
                                          </p:val>
                                        </p:tav>
                                        <p:tav tm="100000">
                                          <p:val>
                                            <p:strVal val="#ppt_y+0.1"/>
                                          </p:val>
                                        </p:tav>
                                      </p:tavLst>
                                    </p:anim>
                                    <p:anim calcmode="lin" valueType="num">
                                      <p:cBhvr>
                                        <p:cTn id="1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0" presetClass="entr" presetSubtype="0" fill="hold" grpId="0" nodeType="click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fade">
                                      <p:cBhvr>
                                        <p:cTn id="121" dur="800" decel="100000"/>
                                        <p:tgtEl>
                                          <p:spTgt spid="17"/>
                                        </p:tgtEl>
                                      </p:cBhvr>
                                    </p:animEffect>
                                    <p:anim calcmode="lin" valueType="num">
                                      <p:cBhvr>
                                        <p:cTn id="122" dur="800" decel="100000" fill="hold"/>
                                        <p:tgtEl>
                                          <p:spTgt spid="17"/>
                                        </p:tgtEl>
                                        <p:attrNameLst>
                                          <p:attrName>style.rotation</p:attrName>
                                        </p:attrNameLst>
                                      </p:cBhvr>
                                      <p:tavLst>
                                        <p:tav tm="0">
                                          <p:val>
                                            <p:fltVal val="-90"/>
                                          </p:val>
                                        </p:tav>
                                        <p:tav tm="100000">
                                          <p:val>
                                            <p:fltVal val="0"/>
                                          </p:val>
                                        </p:tav>
                                      </p:tavLst>
                                    </p:anim>
                                    <p:anim calcmode="lin" valueType="num">
                                      <p:cBhvr>
                                        <p:cTn id="123" dur="800" decel="100000" fill="hold"/>
                                        <p:tgtEl>
                                          <p:spTgt spid="17"/>
                                        </p:tgtEl>
                                        <p:attrNameLst>
                                          <p:attrName>ppt_x</p:attrName>
                                        </p:attrNameLst>
                                      </p:cBhvr>
                                      <p:tavLst>
                                        <p:tav tm="0">
                                          <p:val>
                                            <p:strVal val="#ppt_x+0.4"/>
                                          </p:val>
                                        </p:tav>
                                        <p:tav tm="100000">
                                          <p:val>
                                            <p:strVal val="#ppt_x-0.05"/>
                                          </p:val>
                                        </p:tav>
                                      </p:tavLst>
                                    </p:anim>
                                    <p:anim calcmode="lin" valueType="num">
                                      <p:cBhvr>
                                        <p:cTn id="124" dur="800" decel="100000" fill="hold"/>
                                        <p:tgtEl>
                                          <p:spTgt spid="17"/>
                                        </p:tgtEl>
                                        <p:attrNameLst>
                                          <p:attrName>ppt_y</p:attrName>
                                        </p:attrNameLst>
                                      </p:cBhvr>
                                      <p:tavLst>
                                        <p:tav tm="0">
                                          <p:val>
                                            <p:strVal val="#ppt_y-0.4"/>
                                          </p:val>
                                        </p:tav>
                                        <p:tav tm="100000">
                                          <p:val>
                                            <p:strVal val="#ppt_y+0.1"/>
                                          </p:val>
                                        </p:tav>
                                      </p:tavLst>
                                    </p:anim>
                                    <p:anim calcmode="lin" valueType="num">
                                      <p:cBhvr>
                                        <p:cTn id="125"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6"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0" presetClass="entr" presetSubtype="0" fill="hold" grpId="0" nodeType="click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fade">
                                      <p:cBhvr>
                                        <p:cTn id="131" dur="800" decel="100000"/>
                                        <p:tgtEl>
                                          <p:spTgt spid="19"/>
                                        </p:tgtEl>
                                      </p:cBhvr>
                                    </p:animEffect>
                                    <p:anim calcmode="lin" valueType="num">
                                      <p:cBhvr>
                                        <p:cTn id="132" dur="800" decel="100000" fill="hold"/>
                                        <p:tgtEl>
                                          <p:spTgt spid="19"/>
                                        </p:tgtEl>
                                        <p:attrNameLst>
                                          <p:attrName>style.rotation</p:attrName>
                                        </p:attrNameLst>
                                      </p:cBhvr>
                                      <p:tavLst>
                                        <p:tav tm="0">
                                          <p:val>
                                            <p:fltVal val="-90"/>
                                          </p:val>
                                        </p:tav>
                                        <p:tav tm="100000">
                                          <p:val>
                                            <p:fltVal val="0"/>
                                          </p:val>
                                        </p:tav>
                                      </p:tavLst>
                                    </p:anim>
                                    <p:anim calcmode="lin" valueType="num">
                                      <p:cBhvr>
                                        <p:cTn id="133" dur="800" decel="100000" fill="hold"/>
                                        <p:tgtEl>
                                          <p:spTgt spid="19"/>
                                        </p:tgtEl>
                                        <p:attrNameLst>
                                          <p:attrName>ppt_x</p:attrName>
                                        </p:attrNameLst>
                                      </p:cBhvr>
                                      <p:tavLst>
                                        <p:tav tm="0">
                                          <p:val>
                                            <p:strVal val="#ppt_x+0.4"/>
                                          </p:val>
                                        </p:tav>
                                        <p:tav tm="100000">
                                          <p:val>
                                            <p:strVal val="#ppt_x-0.05"/>
                                          </p:val>
                                        </p:tav>
                                      </p:tavLst>
                                    </p:anim>
                                    <p:anim calcmode="lin" valueType="num">
                                      <p:cBhvr>
                                        <p:cTn id="134" dur="800" decel="100000" fill="hold"/>
                                        <p:tgtEl>
                                          <p:spTgt spid="19"/>
                                        </p:tgtEl>
                                        <p:attrNameLst>
                                          <p:attrName>ppt_y</p:attrName>
                                        </p:attrNameLst>
                                      </p:cBhvr>
                                      <p:tavLst>
                                        <p:tav tm="0">
                                          <p:val>
                                            <p:strVal val="#ppt_y-0.4"/>
                                          </p:val>
                                        </p:tav>
                                        <p:tav tm="100000">
                                          <p:val>
                                            <p:strVal val="#ppt_y+0.1"/>
                                          </p:val>
                                        </p:tav>
                                      </p:tavLst>
                                    </p:anim>
                                    <p:anim calcmode="lin" valueType="num">
                                      <p:cBhvr>
                                        <p:cTn id="13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3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1000"/>
                                        <p:tgtEl>
                                          <p:spTgt spid="5"/>
                                        </p:tgtEl>
                                      </p:cBhvr>
                                    </p:animEffect>
                                    <p:anim calcmode="lin" valueType="num">
                                      <p:cBhvr>
                                        <p:cTn id="142" dur="1000" fill="hold"/>
                                        <p:tgtEl>
                                          <p:spTgt spid="5"/>
                                        </p:tgtEl>
                                        <p:attrNameLst>
                                          <p:attrName>ppt_x</p:attrName>
                                        </p:attrNameLst>
                                      </p:cBhvr>
                                      <p:tavLst>
                                        <p:tav tm="0">
                                          <p:val>
                                            <p:strVal val="#ppt_x"/>
                                          </p:val>
                                        </p:tav>
                                        <p:tav tm="100000">
                                          <p:val>
                                            <p:strVal val="#ppt_x"/>
                                          </p:val>
                                        </p:tav>
                                      </p:tavLst>
                                    </p:anim>
                                    <p:anim calcmode="lin" valueType="num">
                                      <p:cBhvr>
                                        <p:cTn id="1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0"/>
                                        </p:tgtEl>
                                        <p:attrNameLst>
                                          <p:attrName>style.visibility</p:attrName>
                                        </p:attrNameLst>
                                      </p:cBhvr>
                                      <p:to>
                                        <p:strVal val="visible"/>
                                      </p:to>
                                    </p:set>
                                    <p:animEffect transition="in" filter="fade">
                                      <p:cBhvr>
                                        <p:cTn id="148" dur="1000"/>
                                        <p:tgtEl>
                                          <p:spTgt spid="10"/>
                                        </p:tgtEl>
                                      </p:cBhvr>
                                    </p:animEffect>
                                    <p:anim calcmode="lin" valueType="num">
                                      <p:cBhvr>
                                        <p:cTn id="149" dur="1000" fill="hold"/>
                                        <p:tgtEl>
                                          <p:spTgt spid="10"/>
                                        </p:tgtEl>
                                        <p:attrNameLst>
                                          <p:attrName>ppt_x</p:attrName>
                                        </p:attrNameLst>
                                      </p:cBhvr>
                                      <p:tavLst>
                                        <p:tav tm="0">
                                          <p:val>
                                            <p:strVal val="#ppt_x"/>
                                          </p:val>
                                        </p:tav>
                                        <p:tav tm="100000">
                                          <p:val>
                                            <p:strVal val="#ppt_x"/>
                                          </p:val>
                                        </p:tav>
                                      </p:tavLst>
                                    </p:anim>
                                    <p:anim calcmode="lin" valueType="num">
                                      <p:cBhvr>
                                        <p:cTn id="1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tgtEl>
                                        <p:attrNameLst>
                                          <p:attrName>style.visibility</p:attrName>
                                        </p:attrNameLst>
                                      </p:cBhvr>
                                      <p:to>
                                        <p:strVal val="visible"/>
                                      </p:to>
                                    </p:set>
                                    <p:animEffect transition="in" filter="fade">
                                      <p:cBhvr>
                                        <p:cTn id="155" dur="1000"/>
                                        <p:tgtEl>
                                          <p:spTgt spid="8"/>
                                        </p:tgtEl>
                                      </p:cBhvr>
                                    </p:animEffect>
                                    <p:anim calcmode="lin" valueType="num">
                                      <p:cBhvr>
                                        <p:cTn id="156" dur="1000" fill="hold"/>
                                        <p:tgtEl>
                                          <p:spTgt spid="8"/>
                                        </p:tgtEl>
                                        <p:attrNameLst>
                                          <p:attrName>ppt_x</p:attrName>
                                        </p:attrNameLst>
                                      </p:cBhvr>
                                      <p:tavLst>
                                        <p:tav tm="0">
                                          <p:val>
                                            <p:strVal val="#ppt_x"/>
                                          </p:val>
                                        </p:tav>
                                        <p:tav tm="100000">
                                          <p:val>
                                            <p:strVal val="#ppt_x"/>
                                          </p:val>
                                        </p:tav>
                                      </p:tavLst>
                                    </p:anim>
                                    <p:anim calcmode="lin" valueType="num">
                                      <p:cBhvr>
                                        <p:cTn id="1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9" fill="hold" grpId="0" nodeType="clickEffect">
                                  <p:stCondLst>
                                    <p:cond delay="0"/>
                                  </p:stCondLst>
                                  <p:iterate type="lt">
                                    <p:tmPct val="10000"/>
                                  </p:iterate>
                                  <p:childTnLst>
                                    <p:set>
                                      <p:cBhvr>
                                        <p:cTn id="161" dur="1" fill="hold">
                                          <p:stCondLst>
                                            <p:cond delay="0"/>
                                          </p:stCondLst>
                                        </p:cTn>
                                        <p:tgtEl>
                                          <p:spTgt spid="20">
                                            <p:txEl>
                                              <p:pRg st="0" end="0"/>
                                            </p:txEl>
                                          </p:spTgt>
                                        </p:tgtEl>
                                        <p:attrNameLst>
                                          <p:attrName>style.visibility</p:attrName>
                                        </p:attrNameLst>
                                      </p:cBhvr>
                                      <p:to>
                                        <p:strVal val="visible"/>
                                      </p:to>
                                    </p:set>
                                    <p:anim calcmode="lin" valueType="num">
                                      <p:cBhvr additive="base">
                                        <p:cTn id="162"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63"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164" presetID="2" presetClass="entr" presetSubtype="9" fill="hold" grpId="0" nodeType="withEffect">
                                  <p:stCondLst>
                                    <p:cond delay="0"/>
                                  </p:stCondLst>
                                  <p:iterate type="lt">
                                    <p:tmPct val="10000"/>
                                  </p:iterate>
                                  <p:childTnLst>
                                    <p:set>
                                      <p:cBhvr>
                                        <p:cTn id="165" dur="1" fill="hold">
                                          <p:stCondLst>
                                            <p:cond delay="0"/>
                                          </p:stCondLst>
                                        </p:cTn>
                                        <p:tgtEl>
                                          <p:spTgt spid="21">
                                            <p:txEl>
                                              <p:pRg st="0" end="0"/>
                                            </p:txEl>
                                          </p:spTgt>
                                        </p:tgtEl>
                                        <p:attrNameLst>
                                          <p:attrName>style.visibility</p:attrName>
                                        </p:attrNameLst>
                                      </p:cBhvr>
                                      <p:to>
                                        <p:strVal val="visible"/>
                                      </p:to>
                                    </p:set>
                                    <p:anim calcmode="lin" valueType="num">
                                      <p:cBhvr additive="base">
                                        <p:cTn id="166"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67"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9" fill="hold" grpId="0" nodeType="clickEffect">
                                  <p:stCondLst>
                                    <p:cond delay="0"/>
                                  </p:stCondLst>
                                  <p:iterate type="lt">
                                    <p:tmPct val="10000"/>
                                  </p:iterate>
                                  <p:childTnLst>
                                    <p:set>
                                      <p:cBhvr>
                                        <p:cTn id="171" dur="1" fill="hold">
                                          <p:stCondLst>
                                            <p:cond delay="0"/>
                                          </p:stCondLst>
                                        </p:cTn>
                                        <p:tgtEl>
                                          <p:spTgt spid="22">
                                            <p:txEl>
                                              <p:pRg st="0" end="0"/>
                                            </p:txEl>
                                          </p:spTgt>
                                        </p:tgtEl>
                                        <p:attrNameLst>
                                          <p:attrName>style.visibility</p:attrName>
                                        </p:attrNameLst>
                                      </p:cBhvr>
                                      <p:to>
                                        <p:strVal val="visible"/>
                                      </p:to>
                                    </p:set>
                                    <p:anim calcmode="lin" valueType="num">
                                      <p:cBhvr additive="base">
                                        <p:cTn id="172"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73" dur="500" fill="hold"/>
                                        <p:tgtEl>
                                          <p:spTgt spid="22">
                                            <p:txEl>
                                              <p:pRg st="0" end="0"/>
                                            </p:txEl>
                                          </p:spTgt>
                                        </p:tgtEl>
                                        <p:attrNameLst>
                                          <p:attrName>ppt_y</p:attrName>
                                        </p:attrNameLst>
                                      </p:cBhvr>
                                      <p:tavLst>
                                        <p:tav tm="0">
                                          <p:val>
                                            <p:strVal val="0-#ppt_h/2"/>
                                          </p:val>
                                        </p:tav>
                                        <p:tav tm="100000">
                                          <p:val>
                                            <p:strVal val="#ppt_y"/>
                                          </p:val>
                                        </p:tav>
                                      </p:tavLst>
                                    </p:anim>
                                  </p:childTnLst>
                                </p:cTn>
                              </p:par>
                              <p:par>
                                <p:cTn id="174" presetID="2" presetClass="entr" presetSubtype="9" fill="hold" grpId="0" nodeType="withEffect">
                                  <p:stCondLst>
                                    <p:cond delay="0"/>
                                  </p:stCondLst>
                                  <p:iterate type="lt">
                                    <p:tmPct val="10000"/>
                                  </p:iterate>
                                  <p:childTnLst>
                                    <p:set>
                                      <p:cBhvr>
                                        <p:cTn id="175" dur="1" fill="hold">
                                          <p:stCondLst>
                                            <p:cond delay="0"/>
                                          </p:stCondLst>
                                        </p:cTn>
                                        <p:tgtEl>
                                          <p:spTgt spid="23">
                                            <p:txEl>
                                              <p:pRg st="0" end="0"/>
                                            </p:txEl>
                                          </p:spTgt>
                                        </p:tgtEl>
                                        <p:attrNameLst>
                                          <p:attrName>style.visibility</p:attrName>
                                        </p:attrNameLst>
                                      </p:cBhvr>
                                      <p:to>
                                        <p:strVal val="visible"/>
                                      </p:to>
                                    </p:set>
                                    <p:anim calcmode="lin" valueType="num">
                                      <p:cBhvr additive="base">
                                        <p:cTn id="176"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77" dur="500" fill="hold"/>
                                        <p:tgtEl>
                                          <p:spTgt spid="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9" fill="hold" grpId="0" nodeType="clickEffect">
                                  <p:stCondLst>
                                    <p:cond delay="0"/>
                                  </p:stCondLst>
                                  <p:iterate type="lt">
                                    <p:tmPct val="10000"/>
                                  </p:iterate>
                                  <p:childTnLst>
                                    <p:set>
                                      <p:cBhvr>
                                        <p:cTn id="181" dur="1" fill="hold">
                                          <p:stCondLst>
                                            <p:cond delay="0"/>
                                          </p:stCondLst>
                                        </p:cTn>
                                        <p:tgtEl>
                                          <p:spTgt spid="24">
                                            <p:txEl>
                                              <p:pRg st="0" end="0"/>
                                            </p:txEl>
                                          </p:spTgt>
                                        </p:tgtEl>
                                        <p:attrNameLst>
                                          <p:attrName>style.visibility</p:attrName>
                                        </p:attrNameLst>
                                      </p:cBhvr>
                                      <p:to>
                                        <p:strVal val="visible"/>
                                      </p:to>
                                    </p:set>
                                    <p:anim calcmode="lin" valueType="num">
                                      <p:cBhvr additive="base">
                                        <p:cTn id="182"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83"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184" presetID="2" presetClass="entr" presetSubtype="9" fill="hold" grpId="0" nodeType="withEffect">
                                  <p:stCondLst>
                                    <p:cond delay="0"/>
                                  </p:stCondLst>
                                  <p:iterate type="lt">
                                    <p:tmPct val="10000"/>
                                  </p:iterate>
                                  <p:childTnLst>
                                    <p:set>
                                      <p:cBhvr>
                                        <p:cTn id="185" dur="1" fill="hold">
                                          <p:stCondLst>
                                            <p:cond delay="0"/>
                                          </p:stCondLst>
                                        </p:cTn>
                                        <p:tgtEl>
                                          <p:spTgt spid="25">
                                            <p:txEl>
                                              <p:pRg st="0" end="0"/>
                                            </p:txEl>
                                          </p:spTgt>
                                        </p:tgtEl>
                                        <p:attrNameLst>
                                          <p:attrName>style.visibility</p:attrName>
                                        </p:attrNameLst>
                                      </p:cBhvr>
                                      <p:to>
                                        <p:strVal val="visible"/>
                                      </p:to>
                                    </p:set>
                                    <p:anim calcmode="lin" valueType="num">
                                      <p:cBhvr additive="base">
                                        <p:cTn id="186"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187" dur="500" fill="hold"/>
                                        <p:tgtEl>
                                          <p:spTgt spid="2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9" fill="hold" grpId="0" nodeType="clickEffect">
                                  <p:stCondLst>
                                    <p:cond delay="0"/>
                                  </p:stCondLst>
                                  <p:iterate type="lt">
                                    <p:tmPct val="10000"/>
                                  </p:iterate>
                                  <p:childTnLst>
                                    <p:set>
                                      <p:cBhvr>
                                        <p:cTn id="191" dur="1" fill="hold">
                                          <p:stCondLst>
                                            <p:cond delay="0"/>
                                          </p:stCondLst>
                                        </p:cTn>
                                        <p:tgtEl>
                                          <p:spTgt spid="28">
                                            <p:txEl>
                                              <p:pRg st="0" end="0"/>
                                            </p:txEl>
                                          </p:spTgt>
                                        </p:tgtEl>
                                        <p:attrNameLst>
                                          <p:attrName>style.visibility</p:attrName>
                                        </p:attrNameLst>
                                      </p:cBhvr>
                                      <p:to>
                                        <p:strVal val="visible"/>
                                      </p:to>
                                    </p:set>
                                    <p:anim calcmode="lin" valueType="num">
                                      <p:cBhvr additive="base">
                                        <p:cTn id="192"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9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194" presetID="2" presetClass="entr" presetSubtype="9" fill="hold" grpId="0" nodeType="withEffect">
                                  <p:stCondLst>
                                    <p:cond delay="0"/>
                                  </p:stCondLst>
                                  <p:iterate type="lt">
                                    <p:tmPct val="10000"/>
                                  </p:iterate>
                                  <p:childTnLst>
                                    <p:set>
                                      <p:cBhvr>
                                        <p:cTn id="195" dur="1" fill="hold">
                                          <p:stCondLst>
                                            <p:cond delay="0"/>
                                          </p:stCondLst>
                                        </p:cTn>
                                        <p:tgtEl>
                                          <p:spTgt spid="30">
                                            <p:txEl>
                                              <p:pRg st="0" end="0"/>
                                            </p:txEl>
                                          </p:spTgt>
                                        </p:tgtEl>
                                        <p:attrNameLst>
                                          <p:attrName>style.visibility</p:attrName>
                                        </p:attrNameLst>
                                      </p:cBhvr>
                                      <p:to>
                                        <p:strVal val="visible"/>
                                      </p:to>
                                    </p:set>
                                    <p:anim calcmode="lin" valueType="num">
                                      <p:cBhvr additive="base">
                                        <p:cTn id="196"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197"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7" grpId="0" animBg="1"/>
      <p:bldP spid="8" grpId="0" animBg="1"/>
      <p:bldP spid="9" grpId="0" animBg="1"/>
      <p:bldP spid="10" grpId="0" animBg="1"/>
      <p:bldP spid="11" grpId="0" animBg="1"/>
      <p:bldP spid="12" grpId="0" animBg="1"/>
      <p:bldP spid="13" grpId="0"/>
      <p:bldP spid="14" grpId="0" animBg="1"/>
      <p:bldP spid="15" grpId="0"/>
      <p:bldP spid="16" grpId="0" animBg="1"/>
      <p:bldP spid="17" grpId="0" animBg="1"/>
      <p:bldP spid="18" grpId="0"/>
      <p:bldP spid="19" grpId="0"/>
      <p:bldP spid="20" grpId="0" build="p"/>
      <p:bldP spid="21" grpId="0" build="p"/>
      <p:bldP spid="22" grpId="0" build="p"/>
      <p:bldP spid="23" grpId="0" build="p"/>
      <p:bldP spid="24" grpId="0" build="p"/>
      <p:bldP spid="25" grpId="0" build="p"/>
      <p:bldP spid="28" grpId="0" build="p"/>
      <p:bldP spid="3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9869" y="446535"/>
            <a:ext cx="1715681" cy="1338474"/>
          </a:xfrm>
          <a:prstGeom prst="rect">
            <a:avLst/>
          </a:prstGeom>
        </p:spPr>
      </p:pic>
      <p:sp>
        <p:nvSpPr>
          <p:cNvPr id="6" name="矩形 5"/>
          <p:cNvSpPr/>
          <p:nvPr/>
        </p:nvSpPr>
        <p:spPr>
          <a:xfrm>
            <a:off x="1110247" y="868919"/>
            <a:ext cx="1451387" cy="738664"/>
          </a:xfrm>
          <a:prstGeom prst="rect">
            <a:avLst/>
          </a:prstGeom>
          <a:noFill/>
          <a:ln>
            <a:noFill/>
          </a:ln>
        </p:spPr>
        <p:txBody>
          <a:bodyPr vert="horz" wrap="square" lIns="0" tIns="0" rIns="0" bIns="0" numCol="1" anchor="t" anchorCtr="0" compatLnSpc="1">
            <a:spAutoFit/>
          </a:bodyPr>
          <a:lstStyle/>
          <a:p>
            <a:pPr defTabSz="685165" fontAlgn="base">
              <a:spcBef>
                <a:spcPct val="0"/>
              </a:spcBef>
              <a:spcAft>
                <a:spcPct val="0"/>
              </a:spcAft>
              <a:defRPr/>
            </a:pPr>
            <a:r>
              <a:rPr lang="zh-CN" altLang="en-US" sz="4800" b="1" smtClean="0">
                <a:blipFill>
                  <a:blip r:embed="rId2"/>
                  <a:stretch>
                    <a:fillRect/>
                  </a:stretch>
                </a:blipFill>
                <a:latin typeface="李旭科书法" panose="02000603000000000000" pitchFamily="2" charset="-122"/>
                <a:ea typeface="李旭科书法" panose="02000603000000000000" pitchFamily="2" charset="-122"/>
              </a:rPr>
              <a:t>前言</a:t>
            </a:r>
            <a:endParaRPr lang="zh-CN" altLang="en-US" sz="4800" b="1" dirty="0">
              <a:blipFill>
                <a:blip r:embed="rId2"/>
                <a:stretch>
                  <a:fillRect/>
                </a:stretch>
              </a:blipFill>
              <a:latin typeface="李旭科书法" panose="02000603000000000000" pitchFamily="2" charset="-122"/>
              <a:ea typeface="李旭科书法" panose="02000603000000000000" pitchFamily="2" charset="-122"/>
            </a:endParaRPr>
          </a:p>
        </p:txBody>
      </p:sp>
      <p:sp>
        <p:nvSpPr>
          <p:cNvPr id="7" name="矩形 6"/>
          <p:cNvSpPr/>
          <p:nvPr/>
        </p:nvSpPr>
        <p:spPr>
          <a:xfrm>
            <a:off x="2333625" y="1607583"/>
            <a:ext cx="5454237" cy="1569660"/>
          </a:xfrm>
          <a:prstGeom prst="rect">
            <a:avLst/>
          </a:prstGeom>
        </p:spPr>
        <p:txBody>
          <a:bodyPr wrap="square">
            <a:spAutoFit/>
          </a:bodyPr>
          <a:lstStyle/>
          <a:p>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健康与长寿是人类永恒的主题之一;</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a:p>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健康是人类的最大的财富；</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a:p>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健康是最大的本钱；</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a:p>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特别是随着人类社会的日益繁荣与进步，精神活动的丰富多彩，物质生活的极大提高，人们对健康的渴望越来越迫切，因此也越来越重视学习并遵循养生之道。</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2428875" y="3376010"/>
            <a:ext cx="5276850" cy="830997"/>
          </a:xfrm>
          <a:prstGeom prst="rect">
            <a:avLst/>
          </a:prstGeom>
        </p:spPr>
        <p:txBody>
          <a:bodyPr wrap="square">
            <a:spAutoFit/>
          </a:bodyPr>
          <a:lstStyle/>
          <a:p>
            <a:r>
              <a:rPr lang="zh-CN" altLang="en-US" sz="1600">
                <a:latin typeface="方正行楷简体" panose="03000509000000000000" pitchFamily="65" charset="-122"/>
                <a:ea typeface="方正行楷简体" panose="03000509000000000000" pitchFamily="65" charset="-122"/>
              </a:rPr>
              <a:t>中医养生方法是中国古代劳动人民与历代医家在漫长的历史岁月中反复探索、求证，逐步认识与实践后形成的，具有较强的科学性和比较系统的理论体系。</a:t>
            </a:r>
            <a:endParaRPr lang="zh-CN" altLang="en-US" sz="1600">
              <a:latin typeface="方正行楷简体" panose="03000509000000000000" pitchFamily="65" charset="-122"/>
              <a:ea typeface="方正行楷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by="(-#ppt_w*2)" calcmode="lin" valueType="num">
                                      <p:cBhvr rctx="PPT">
                                        <p:cTn id="11" dur="300" autoRev="1" fill="hold">
                                          <p:stCondLst>
                                            <p:cond delay="0"/>
                                          </p:stCondLst>
                                        </p:cTn>
                                        <p:tgtEl>
                                          <p:spTgt spid="6"/>
                                        </p:tgtEl>
                                        <p:attrNameLst>
                                          <p:attrName>ppt_w</p:attrName>
                                        </p:attrNameLst>
                                      </p:cBhvr>
                                    </p:anim>
                                    <p:anim by="(#ppt_w*0.50)" calcmode="lin" valueType="num">
                                      <p:cBhvr>
                                        <p:cTn id="12" dur="300" decel="50000" autoRev="1" fill="hold">
                                          <p:stCondLst>
                                            <p:cond delay="0"/>
                                          </p:stCondLst>
                                        </p:cTn>
                                        <p:tgtEl>
                                          <p:spTgt spid="6"/>
                                        </p:tgtEl>
                                        <p:attrNameLst>
                                          <p:attrName>ppt_x</p:attrName>
                                        </p:attrNameLst>
                                      </p:cBhvr>
                                    </p:anim>
                                    <p:anim from="(-#ppt_h/2)" to="(#ppt_y)" calcmode="lin" valueType="num">
                                      <p:cBhvr>
                                        <p:cTn id="13" dur="600" fill="hold">
                                          <p:stCondLst>
                                            <p:cond delay="0"/>
                                          </p:stCondLst>
                                        </p:cTn>
                                        <p:tgtEl>
                                          <p:spTgt spid="6"/>
                                        </p:tgtEl>
                                        <p:attrNameLst>
                                          <p:attrName>ppt_y</p:attrName>
                                        </p:attrNameLst>
                                      </p:cBhvr>
                                    </p:anim>
                                    <p:animRot by="21600000">
                                      <p:cBhvr>
                                        <p:cTn id="14" dur="600" fill="hold">
                                          <p:stCondLst>
                                            <p:cond delay="0"/>
                                          </p:stCondLst>
                                        </p:cTn>
                                        <p:tgtEl>
                                          <p:spTgt spid="6"/>
                                        </p:tgtEl>
                                        <p:attrNameLst>
                                          <p:attrName>r</p:attrName>
                                        </p:attrNameLst>
                                      </p:cBhvr>
                                    </p:animRot>
                                  </p:childTnLst>
                                </p:cTn>
                              </p:par>
                            </p:childTnLst>
                          </p:cTn>
                        </p:par>
                        <p:par>
                          <p:cTn id="15" fill="hold">
                            <p:stCondLst>
                              <p:cond delay="116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
                                        </p:tgtEl>
                                      </p:cBhvr>
                                    </p:animEffect>
                                  </p:childTnLst>
                                </p:cTn>
                              </p:par>
                            </p:childTnLst>
                          </p:cTn>
                        </p:par>
                        <p:par>
                          <p:cTn id="23" fill="hold">
                            <p:stCondLst>
                              <p:cond delay="6960"/>
                            </p:stCondLst>
                            <p:childTnLst>
                              <p:par>
                                <p:cTn id="24" presetID="3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TextBox 23"/>
          <p:cNvSpPr txBox="1"/>
          <p:nvPr/>
        </p:nvSpPr>
        <p:spPr>
          <a:xfrm>
            <a:off x="4411350" y="986267"/>
            <a:ext cx="3777077" cy="599908"/>
          </a:xfrm>
          <a:prstGeom prst="rect">
            <a:avLst/>
          </a:prstGeom>
          <a:noFill/>
        </p:spPr>
        <p:txBody>
          <a:bodyPr wrap="square" rtlCol="0">
            <a:spAutoFit/>
          </a:bodyPr>
          <a:lstStyle/>
          <a:p>
            <a:pPr algn="just" defTabSz="685165" rtl="0">
              <a:defRPr/>
            </a:pP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电视、网络、杂志等广告宣传费共用</a:t>
            </a:r>
            <a:r>
              <a:rPr lang="en-US" altLang="zh-CN" sz="1650" dirty="0">
                <a:solidFill>
                  <a:schemeClr val="tx1">
                    <a:lumMod val="75000"/>
                    <a:lumOff val="25000"/>
                  </a:schemeClr>
                </a:solidFill>
                <a:latin typeface="微软雅黑" panose="020B0503020204020204" pitchFamily="34" charset="-122"/>
                <a:ea typeface="微软雅黑" panose="020B0503020204020204" pitchFamily="34" charset="-122"/>
              </a:rPr>
              <a:t>350</a:t>
            </a: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万。</a:t>
            </a:r>
            <a:endPar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TextBox 24"/>
          <p:cNvSpPr txBox="1"/>
          <p:nvPr/>
        </p:nvSpPr>
        <p:spPr>
          <a:xfrm>
            <a:off x="4411350" y="1857351"/>
            <a:ext cx="3955577" cy="346120"/>
          </a:xfrm>
          <a:prstGeom prst="rect">
            <a:avLst/>
          </a:prstGeom>
          <a:noFill/>
        </p:spPr>
        <p:txBody>
          <a:bodyPr wrap="square" rtlCol="0">
            <a:spAutoFit/>
          </a:bodyPr>
          <a:lstStyle/>
          <a:p>
            <a:pPr algn="just" defTabSz="685165" rtl="0">
              <a:defRPr/>
            </a:pP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经销商返点提升，增加投入</a:t>
            </a:r>
            <a:r>
              <a:rPr lang="en-US" altLang="zh-CN" sz="1650" dirty="0">
                <a:solidFill>
                  <a:schemeClr val="tx1">
                    <a:lumMod val="75000"/>
                    <a:lumOff val="25000"/>
                  </a:schemeClr>
                </a:solidFill>
                <a:latin typeface="微软雅黑" panose="020B0503020204020204" pitchFamily="34" charset="-122"/>
                <a:ea typeface="微软雅黑" panose="020B0503020204020204" pitchFamily="34" charset="-122"/>
              </a:rPr>
              <a:t>203</a:t>
            </a: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余万。</a:t>
            </a:r>
            <a:endPar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TextBox 25"/>
          <p:cNvSpPr txBox="1"/>
          <p:nvPr/>
        </p:nvSpPr>
        <p:spPr>
          <a:xfrm>
            <a:off x="4411350" y="2553504"/>
            <a:ext cx="3955577" cy="346120"/>
          </a:xfrm>
          <a:prstGeom prst="rect">
            <a:avLst/>
          </a:prstGeom>
          <a:noFill/>
        </p:spPr>
        <p:txBody>
          <a:bodyPr wrap="square" rtlCol="0">
            <a:spAutoFit/>
          </a:bodyPr>
          <a:lstStyle/>
          <a:p>
            <a:pPr algn="just" defTabSz="685165" rtl="0">
              <a:defRPr/>
            </a:pP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加大对销售人员的激励，增加投入</a:t>
            </a:r>
            <a:r>
              <a:rPr lang="en-US" altLang="zh-CN" sz="1650" dirty="0">
                <a:solidFill>
                  <a:schemeClr val="tx1">
                    <a:lumMod val="75000"/>
                    <a:lumOff val="25000"/>
                  </a:schemeClr>
                </a:solidFill>
                <a:latin typeface="微软雅黑" panose="020B0503020204020204" pitchFamily="34" charset="-122"/>
                <a:ea typeface="微软雅黑" panose="020B0503020204020204" pitchFamily="34" charset="-122"/>
              </a:rPr>
              <a:t>105</a:t>
            </a: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万。</a:t>
            </a:r>
            <a:endPar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TextBox 26"/>
          <p:cNvSpPr txBox="1"/>
          <p:nvPr/>
        </p:nvSpPr>
        <p:spPr>
          <a:xfrm>
            <a:off x="4411350" y="3173497"/>
            <a:ext cx="3955577" cy="599908"/>
          </a:xfrm>
          <a:prstGeom prst="rect">
            <a:avLst/>
          </a:prstGeom>
          <a:noFill/>
        </p:spPr>
        <p:txBody>
          <a:bodyPr wrap="square" rtlCol="0">
            <a:spAutoFit/>
          </a:bodyPr>
          <a:lstStyle/>
          <a:p>
            <a:pPr algn="just" defTabSz="685165" rtl="0">
              <a:defRPr/>
            </a:pP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增加对售后服务的保障，增加售后处理人员，增加费用</a:t>
            </a:r>
            <a:r>
              <a:rPr lang="en-US" altLang="zh-CN" sz="1650" dirty="0">
                <a:solidFill>
                  <a:schemeClr val="tx1">
                    <a:lumMod val="75000"/>
                    <a:lumOff val="25000"/>
                  </a:schemeClr>
                </a:solidFill>
                <a:latin typeface="微软雅黑" panose="020B0503020204020204" pitchFamily="34" charset="-122"/>
                <a:ea typeface="微软雅黑" panose="020B0503020204020204" pitchFamily="34" charset="-122"/>
              </a:rPr>
              <a:t>50</a:t>
            </a: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万。</a:t>
            </a:r>
            <a:endPar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27"/>
          <p:cNvSpPr txBox="1"/>
          <p:nvPr/>
        </p:nvSpPr>
        <p:spPr>
          <a:xfrm>
            <a:off x="4411350" y="4092181"/>
            <a:ext cx="3955577" cy="599908"/>
          </a:xfrm>
          <a:prstGeom prst="rect">
            <a:avLst/>
          </a:prstGeom>
          <a:noFill/>
        </p:spPr>
        <p:txBody>
          <a:bodyPr wrap="square" rtlCol="0">
            <a:spAutoFit/>
          </a:bodyPr>
          <a:lstStyle/>
          <a:p>
            <a:pPr algn="just" defTabSz="685165" rtl="0">
              <a:defRPr/>
            </a:pP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增加网络部门的设备、人员、培训投入，增加费用</a:t>
            </a:r>
            <a:r>
              <a:rPr lang="en-US" altLang="zh-CN" sz="1650" dirty="0">
                <a:solidFill>
                  <a:schemeClr val="tx1">
                    <a:lumMod val="75000"/>
                    <a:lumOff val="25000"/>
                  </a:schemeClr>
                </a:solidFill>
                <a:latin typeface="微软雅黑" panose="020B0503020204020204" pitchFamily="34" charset="-122"/>
                <a:ea typeface="微软雅黑" panose="020B0503020204020204" pitchFamily="34" charset="-122"/>
              </a:rPr>
              <a:t>185</a:t>
            </a:r>
            <a:r>
              <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rPr>
              <a:t>万。</a:t>
            </a:r>
            <a:endParaRPr lang="zh-CN" altLang="en-US" sz="16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Oval 10"/>
          <p:cNvSpPr>
            <a:spLocks noChangeArrowheads="1"/>
          </p:cNvSpPr>
          <p:nvPr/>
        </p:nvSpPr>
        <p:spPr bwMode="auto">
          <a:xfrm>
            <a:off x="3899647" y="1064808"/>
            <a:ext cx="399842" cy="399842"/>
          </a:xfrm>
          <a:prstGeom prst="ellipse">
            <a:avLst/>
          </a:prstGeom>
          <a:solidFill>
            <a:srgbClr val="2A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chemeClr val="lt1"/>
                </a:solidFill>
              </a:rPr>
              <a:t>1</a:t>
            </a:r>
            <a:endParaRPr kumimoji="1" lang="zh-CN" altLang="en-US" sz="2400" dirty="0">
              <a:solidFill>
                <a:schemeClr val="lt1"/>
              </a:solidFill>
            </a:endParaRPr>
          </a:p>
        </p:txBody>
      </p:sp>
      <p:sp>
        <p:nvSpPr>
          <p:cNvPr id="11" name="Oval 11"/>
          <p:cNvSpPr>
            <a:spLocks noChangeArrowheads="1"/>
          </p:cNvSpPr>
          <p:nvPr/>
        </p:nvSpPr>
        <p:spPr bwMode="auto">
          <a:xfrm>
            <a:off x="3899647" y="4092181"/>
            <a:ext cx="399842" cy="398652"/>
          </a:xfrm>
          <a:prstGeom prst="ellipse">
            <a:avLst/>
          </a:prstGeom>
          <a:solidFill>
            <a:srgbClr val="2A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chemeClr val="lt1"/>
                </a:solidFill>
              </a:rPr>
              <a:t>5</a:t>
            </a:r>
            <a:endParaRPr kumimoji="1" lang="zh-CN" altLang="en-US" sz="2400" dirty="0">
              <a:solidFill>
                <a:schemeClr val="lt1"/>
              </a:solidFill>
            </a:endParaRPr>
          </a:p>
        </p:txBody>
      </p:sp>
      <p:sp>
        <p:nvSpPr>
          <p:cNvPr id="12" name="Oval 12"/>
          <p:cNvSpPr>
            <a:spLocks noChangeArrowheads="1"/>
          </p:cNvSpPr>
          <p:nvPr/>
        </p:nvSpPr>
        <p:spPr bwMode="auto">
          <a:xfrm>
            <a:off x="3899647" y="3262747"/>
            <a:ext cx="401032" cy="398652"/>
          </a:xfrm>
          <a:prstGeom prst="ellipse">
            <a:avLst/>
          </a:prstGeom>
          <a:solidFill>
            <a:srgbClr val="2A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chemeClr val="lt1"/>
                </a:solidFill>
              </a:rPr>
              <a:t>4</a:t>
            </a:r>
            <a:endParaRPr kumimoji="1" lang="zh-CN" altLang="en-US" sz="2400" dirty="0">
              <a:solidFill>
                <a:schemeClr val="lt1"/>
              </a:solidFill>
            </a:endParaRPr>
          </a:p>
        </p:txBody>
      </p:sp>
      <p:sp>
        <p:nvSpPr>
          <p:cNvPr id="13" name="Oval 13"/>
          <p:cNvSpPr>
            <a:spLocks noChangeArrowheads="1"/>
          </p:cNvSpPr>
          <p:nvPr/>
        </p:nvSpPr>
        <p:spPr bwMode="auto">
          <a:xfrm>
            <a:off x="3899647" y="1796660"/>
            <a:ext cx="401032" cy="399842"/>
          </a:xfrm>
          <a:prstGeom prst="ellipse">
            <a:avLst/>
          </a:prstGeom>
          <a:solidFill>
            <a:srgbClr val="2A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chemeClr val="lt1"/>
                </a:solidFill>
              </a:rPr>
              <a:t>2</a:t>
            </a:r>
            <a:endParaRPr kumimoji="1" lang="zh-CN" altLang="en-US" sz="2400" dirty="0">
              <a:solidFill>
                <a:schemeClr val="lt1"/>
              </a:solidFill>
            </a:endParaRPr>
          </a:p>
        </p:txBody>
      </p:sp>
      <p:sp>
        <p:nvSpPr>
          <p:cNvPr id="14" name="Oval 14"/>
          <p:cNvSpPr>
            <a:spLocks noChangeArrowheads="1"/>
          </p:cNvSpPr>
          <p:nvPr/>
        </p:nvSpPr>
        <p:spPr bwMode="auto">
          <a:xfrm>
            <a:off x="3899647" y="2555884"/>
            <a:ext cx="399842" cy="398652"/>
          </a:xfrm>
          <a:prstGeom prst="ellipse">
            <a:avLst/>
          </a:prstGeom>
          <a:solidFill>
            <a:srgbClr val="2A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chemeClr val="lt1"/>
                </a:solidFill>
              </a:rPr>
              <a:t>3</a:t>
            </a:r>
            <a:endParaRPr kumimoji="1" lang="zh-CN" altLang="en-US" sz="2400" dirty="0">
              <a:solidFill>
                <a:schemeClr val="lt1"/>
              </a:solidFill>
            </a:endParaRPr>
          </a:p>
        </p:txBody>
      </p:sp>
      <p:sp>
        <p:nvSpPr>
          <p:cNvPr id="15" name="Oval 7"/>
          <p:cNvSpPr>
            <a:spLocks noChangeArrowheads="1"/>
          </p:cNvSpPr>
          <p:nvPr/>
        </p:nvSpPr>
        <p:spPr bwMode="auto">
          <a:xfrm>
            <a:off x="772314" y="1417050"/>
            <a:ext cx="2708452" cy="2706072"/>
          </a:xfrm>
          <a:prstGeom prst="ellipse">
            <a:avLst/>
          </a:prstGeom>
          <a:solidFill>
            <a:srgbClr val="2A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lt1"/>
              </a:solidFill>
            </a:endParaRPr>
          </a:p>
        </p:txBody>
      </p:sp>
      <p:sp>
        <p:nvSpPr>
          <p:cNvPr id="16" name="Oval 8"/>
          <p:cNvSpPr/>
          <p:nvPr/>
        </p:nvSpPr>
        <p:spPr>
          <a:xfrm>
            <a:off x="919874" y="1563419"/>
            <a:ext cx="2413331" cy="2413331"/>
          </a:xfrm>
          <a:prstGeom prst="ellipse">
            <a:avLst/>
          </a:prstGeom>
          <a:blipFill rotWithShape="1">
            <a:blip r:embed="rId2"/>
            <a:stretch>
              <a:fillRect/>
            </a:stretch>
          </a:blipFill>
          <a:ln w="9">
            <a:noFill/>
          </a:ln>
        </p:spPr>
        <p:txBody>
          <a:bodyPr/>
          <a:lstStyle/>
          <a:p>
            <a:pPr lvl="0" eaLnBrk="1" hangingPunct="1"/>
            <a:endParaRPr lang="zh-CN" altLang="en-US" sz="1010" dirty="0">
              <a:solidFill>
                <a:schemeClr val="accent1"/>
              </a:solidFill>
            </a:endParaRPr>
          </a:p>
        </p:txBody>
      </p:sp>
      <p:sp>
        <p:nvSpPr>
          <p:cNvPr id="17" name="Oval 9"/>
          <p:cNvSpPr/>
          <p:nvPr/>
        </p:nvSpPr>
        <p:spPr>
          <a:xfrm>
            <a:off x="2472831" y="3351998"/>
            <a:ext cx="740183" cy="740183"/>
          </a:xfrm>
          <a:prstGeom prst="ellipse">
            <a:avLst/>
          </a:prstGeom>
          <a:solidFill>
            <a:srgbClr val="2A0F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dirty="0">
              <a:solidFill>
                <a:schemeClr val="lt1"/>
              </a:solidFill>
            </a:endParaRPr>
          </a:p>
        </p:txBody>
      </p:sp>
      <p:sp>
        <p:nvSpPr>
          <p:cNvPr id="18" name="TextBox 38"/>
          <p:cNvSpPr txBox="1"/>
          <p:nvPr/>
        </p:nvSpPr>
        <p:spPr>
          <a:xfrm>
            <a:off x="2538282" y="3410308"/>
            <a:ext cx="634273" cy="523220"/>
          </a:xfrm>
          <a:prstGeom prst="rect">
            <a:avLst/>
          </a:prstGeom>
          <a:noFill/>
        </p:spPr>
        <p:txBody>
          <a:bodyPr wrap="square" rtlCol="0">
            <a:spAutoFit/>
          </a:bodyPr>
          <a:lstStyle/>
          <a:p>
            <a:pPr algn="ctr" defTabSz="685165" rtl="0">
              <a:defRPr/>
            </a:pPr>
            <a:r>
              <a:rPr lang="zh-CN" altLang="en-US" sz="1400" b="1" dirty="0">
                <a:solidFill>
                  <a:schemeClr val="bg1"/>
                </a:solidFill>
                <a:latin typeface="微软雅黑" panose="020B0503020204020204" pitchFamily="34" charset="-122"/>
                <a:ea typeface="微软雅黑" panose="020B0503020204020204" pitchFamily="34" charset="-122"/>
              </a:rPr>
              <a:t>五个成本</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1"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2000"/>
                                        <p:tgtEl>
                                          <p:spTgt spid="15"/>
                                        </p:tgtEl>
                                      </p:cBhvr>
                                    </p:animEffect>
                                  </p:childTnLst>
                                </p:cTn>
                              </p:par>
                            </p:childTnLst>
                          </p:cTn>
                        </p:par>
                        <p:par>
                          <p:cTn id="24" fill="hold">
                            <p:stCondLst>
                              <p:cond delay="3500"/>
                            </p:stCondLst>
                            <p:childTnLst>
                              <p:par>
                                <p:cTn id="25" presetID="5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Scale>
                                      <p:cBhvr>
                                        <p:cTn id="27"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17"/>
                                        </p:tgtEl>
                                        <p:attrNameLst>
                                          <p:attrName>ppt_x</p:attrName>
                                          <p:attrName>ppt_y</p:attrName>
                                        </p:attrNameLst>
                                      </p:cBhvr>
                                    </p:animMotion>
                                    <p:animEffect transition="in" filter="fade">
                                      <p:cBhvr>
                                        <p:cTn id="29" dur="500"/>
                                        <p:tgtEl>
                                          <p:spTgt spid="17"/>
                                        </p:tgtEl>
                                      </p:cBhvr>
                                    </p:animEffect>
                                  </p:childTnLst>
                                </p:cTn>
                              </p:par>
                            </p:childTnLst>
                          </p:cTn>
                        </p:par>
                        <p:par>
                          <p:cTn id="30" fill="hold">
                            <p:stCondLst>
                              <p:cond delay="4000"/>
                            </p:stCondLst>
                            <p:childTnLst>
                              <p:par>
                                <p:cTn id="31" presetID="31"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400" fill="hold"/>
                                        <p:tgtEl>
                                          <p:spTgt spid="18"/>
                                        </p:tgtEl>
                                        <p:attrNameLst>
                                          <p:attrName>ppt_w</p:attrName>
                                        </p:attrNameLst>
                                      </p:cBhvr>
                                      <p:tavLst>
                                        <p:tav tm="0">
                                          <p:val>
                                            <p:fltVal val="0"/>
                                          </p:val>
                                        </p:tav>
                                        <p:tav tm="100000">
                                          <p:val>
                                            <p:strVal val="#ppt_w"/>
                                          </p:val>
                                        </p:tav>
                                      </p:tavLst>
                                    </p:anim>
                                    <p:anim calcmode="lin" valueType="num">
                                      <p:cBhvr>
                                        <p:cTn id="34" dur="400" fill="hold"/>
                                        <p:tgtEl>
                                          <p:spTgt spid="18"/>
                                        </p:tgtEl>
                                        <p:attrNameLst>
                                          <p:attrName>ppt_h</p:attrName>
                                        </p:attrNameLst>
                                      </p:cBhvr>
                                      <p:tavLst>
                                        <p:tav tm="0">
                                          <p:val>
                                            <p:fltVal val="0"/>
                                          </p:val>
                                        </p:tav>
                                        <p:tav tm="100000">
                                          <p:val>
                                            <p:strVal val="#ppt_h"/>
                                          </p:val>
                                        </p:tav>
                                      </p:tavLst>
                                    </p:anim>
                                    <p:anim calcmode="lin" valueType="num">
                                      <p:cBhvr>
                                        <p:cTn id="35" dur="400" fill="hold"/>
                                        <p:tgtEl>
                                          <p:spTgt spid="18"/>
                                        </p:tgtEl>
                                        <p:attrNameLst>
                                          <p:attrName>style.rotation</p:attrName>
                                        </p:attrNameLst>
                                      </p:cBhvr>
                                      <p:tavLst>
                                        <p:tav tm="0">
                                          <p:val>
                                            <p:fltVal val="90"/>
                                          </p:val>
                                        </p:tav>
                                        <p:tav tm="100000">
                                          <p:val>
                                            <p:fltVal val="0"/>
                                          </p:val>
                                        </p:tav>
                                      </p:tavLst>
                                    </p:anim>
                                    <p:animEffect transition="in" filter="fade">
                                      <p:cBhvr>
                                        <p:cTn id="36" dur="400"/>
                                        <p:tgtEl>
                                          <p:spTgt spid="18"/>
                                        </p:tgtEl>
                                      </p:cBhvr>
                                    </p:animEffect>
                                  </p:childTnLst>
                                </p:cTn>
                              </p:par>
                            </p:childTnLst>
                          </p:cTn>
                        </p:par>
                        <p:par>
                          <p:cTn id="37" fill="hold">
                            <p:stCondLst>
                              <p:cond delay="4500"/>
                            </p:stCondLst>
                            <p:childTnLst>
                              <p:par>
                                <p:cTn id="38" presetID="2" presetClass="entr" presetSubtype="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2" presetClass="entr" presetSubtype="6" fill="hold" grpId="0" nodeType="withEffect">
                                  <p:stCondLst>
                                    <p:cond delay="40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6" fill="hold" grpId="0" nodeType="withEffect">
                                  <p:stCondLst>
                                    <p:cond delay="3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6" fill="hold" grpId="0" nodeType="withEffect">
                                  <p:stCondLst>
                                    <p:cond delay="1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1+#ppt_w/2"/>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6" fill="hold" grpId="0" nodeType="withEffect">
                                  <p:stCondLst>
                                    <p:cond delay="20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left)">
                                      <p:cBhvr>
                                        <p:cTn id="64" dur="500"/>
                                        <p:tgtEl>
                                          <p:spTgt spid="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矩形 4"/>
          <p:cNvSpPr/>
          <p:nvPr/>
        </p:nvSpPr>
        <p:spPr>
          <a:xfrm>
            <a:off x="819571" y="1437697"/>
            <a:ext cx="1739796" cy="1212585"/>
          </a:xfrm>
          <a:prstGeom prst="rect">
            <a:avLst/>
          </a:prstGeom>
          <a:blipFill dpi="0" rotWithShape="1">
            <a:blip r:embed="rId2"/>
            <a:srcRect/>
            <a:stretch>
              <a:fillRect/>
            </a:stretch>
          </a:blipFill>
          <a:ln w="25400" cap="flat" cmpd="sng" algn="ctr">
            <a:noFill/>
            <a:prstDash val="solid"/>
          </a:ln>
          <a:effectLst/>
        </p:spPr>
        <p:txBody>
          <a:bodyPr lIns="68580" tIns="34290" rIns="68580" bIns="34290" rtlCol="0" anchor="ctr"/>
          <a:lstStyle/>
          <a:p>
            <a:pPr algn="ctr" defTabSz="914400">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819571" y="2641133"/>
            <a:ext cx="1739795" cy="336830"/>
            <a:chOff x="552075" y="2865457"/>
            <a:chExt cx="1859685" cy="360040"/>
          </a:xfrm>
        </p:grpSpPr>
        <p:sp>
          <p:nvSpPr>
            <p:cNvPr id="7" name="矩形 6"/>
            <p:cNvSpPr/>
            <p:nvPr/>
          </p:nvSpPr>
          <p:spPr>
            <a:xfrm>
              <a:off x="552075" y="2865457"/>
              <a:ext cx="1859685" cy="360040"/>
            </a:xfrm>
            <a:prstGeom prst="rect">
              <a:avLst/>
            </a:prstGeom>
            <a:solidFill>
              <a:srgbClr val="2A0F0E"/>
            </a:solidFill>
            <a:ln w="25400" cap="flat" cmpd="sng" algn="ctr">
              <a:noFill/>
              <a:prstDash val="solid"/>
            </a:ln>
            <a:effectLst/>
          </p:spPr>
          <p:txBody>
            <a:bodyPr rtlCol="0" anchor="ctr"/>
            <a:lstStyle/>
            <a:p>
              <a:pPr algn="ctr" defTabSz="914400">
                <a:defRPr/>
              </a:pPr>
              <a:endParaRPr lang="zh-CN" altLang="en-US" sz="1200" kern="0">
                <a:solidFill>
                  <a:prstClr val="white"/>
                </a:solidFill>
                <a:latin typeface="微软雅黑" panose="020B0503020204020204" pitchFamily="34" charset="-122"/>
                <a:ea typeface="微软雅黑" panose="020B0503020204020204" pitchFamily="34" charset="-122"/>
              </a:endParaRPr>
            </a:p>
          </p:txBody>
        </p:sp>
        <p:sp>
          <p:nvSpPr>
            <p:cNvPr id="8" name="TextBox 92"/>
            <p:cNvSpPr txBox="1"/>
            <p:nvPr/>
          </p:nvSpPr>
          <p:spPr>
            <a:xfrm>
              <a:off x="841272" y="2906183"/>
              <a:ext cx="1348841" cy="296086"/>
            </a:xfrm>
            <a:prstGeom prst="rect">
              <a:avLst/>
            </a:prstGeom>
            <a:noFill/>
          </p:spPr>
          <p:txBody>
            <a:bodyPr wrap="none" rtlCol="0">
              <a:spAutoFit/>
            </a:bodyPr>
            <a:lstStyle/>
            <a:p>
              <a:pPr defTabSz="914400">
                <a:defRPr/>
              </a:pPr>
              <a:r>
                <a:rPr lang="zh-CN" altLang="en-US" sz="1200" b="1" kern="0" dirty="0">
                  <a:solidFill>
                    <a:prstClr val="white"/>
                  </a:solidFill>
                  <a:latin typeface="微软雅黑" panose="020B0503020204020204" pitchFamily="34" charset="-122"/>
                  <a:ea typeface="微软雅黑" panose="020B0503020204020204" pitchFamily="34" charset="-122"/>
                </a:rPr>
                <a:t>第一项重点工作</a:t>
              </a:r>
              <a:endParaRPr lang="zh-CN" altLang="en-US" sz="1200" b="1" kern="0" dirty="0">
                <a:solidFill>
                  <a:prstClr val="white"/>
                </a:solidFill>
                <a:latin typeface="微软雅黑" panose="020B0503020204020204" pitchFamily="34" charset="-122"/>
                <a:ea typeface="微软雅黑" panose="020B0503020204020204" pitchFamily="34" charset="-122"/>
              </a:endParaRPr>
            </a:p>
          </p:txBody>
        </p:sp>
      </p:grpSp>
      <p:sp>
        <p:nvSpPr>
          <p:cNvPr id="9" name="TextBox 93"/>
          <p:cNvSpPr txBox="1"/>
          <p:nvPr/>
        </p:nvSpPr>
        <p:spPr>
          <a:xfrm>
            <a:off x="756172" y="3117975"/>
            <a:ext cx="1886244" cy="1038746"/>
          </a:xfrm>
          <a:prstGeom prst="rect">
            <a:avLst/>
          </a:prstGeom>
          <a:noFill/>
        </p:spPr>
        <p:txBody>
          <a:bodyPr wrap="square" lIns="68580" tIns="34290" rIns="68580" bIns="34290" rtlCol="0">
            <a:spAutoFit/>
          </a:bodyPr>
          <a:lstStyle/>
          <a:p>
            <a:pPr defTabSz="914400">
              <a:lnSpc>
                <a:spcPct val="150000"/>
              </a:lnSpc>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这里输入简单的文字概述里输入简单文字概述这简单文字内容</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0" name="矩形 9"/>
          <p:cNvSpPr/>
          <p:nvPr/>
        </p:nvSpPr>
        <p:spPr>
          <a:xfrm>
            <a:off x="2760866" y="1437697"/>
            <a:ext cx="1739796" cy="1212585"/>
          </a:xfrm>
          <a:prstGeom prst="rect">
            <a:avLst/>
          </a:prstGeom>
          <a:blipFill dpi="0" rotWithShape="1">
            <a:blip r:embed="rId3"/>
            <a:srcRect/>
            <a:stretch>
              <a:fillRect/>
            </a:stretch>
          </a:blipFill>
          <a:ln w="25400" cap="flat" cmpd="sng" algn="ctr">
            <a:noFill/>
            <a:prstDash val="solid"/>
          </a:ln>
          <a:effectLst/>
        </p:spPr>
        <p:txBody>
          <a:bodyPr lIns="68580" tIns="34290" rIns="68580" bIns="34290" rtlCol="0" anchor="ctr"/>
          <a:lstStyle/>
          <a:p>
            <a:pPr algn="ctr" defTabSz="914400">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760866" y="2641129"/>
            <a:ext cx="1739796" cy="336830"/>
            <a:chOff x="552075" y="2865457"/>
            <a:chExt cx="1859685" cy="360040"/>
          </a:xfrm>
        </p:grpSpPr>
        <p:sp>
          <p:nvSpPr>
            <p:cNvPr id="12" name="矩形 11"/>
            <p:cNvSpPr/>
            <p:nvPr/>
          </p:nvSpPr>
          <p:spPr>
            <a:xfrm>
              <a:off x="552075" y="2865457"/>
              <a:ext cx="1859685" cy="360040"/>
            </a:xfrm>
            <a:prstGeom prst="rect">
              <a:avLst/>
            </a:prstGeom>
            <a:solidFill>
              <a:srgbClr val="2A0F0E"/>
            </a:solidFill>
            <a:ln w="25400" cap="flat" cmpd="sng" algn="ctr">
              <a:noFill/>
              <a:prstDash val="solid"/>
            </a:ln>
            <a:effectLst/>
          </p:spPr>
          <p:txBody>
            <a:bodyPr rtlCol="0" anchor="ctr"/>
            <a:lstStyle/>
            <a:p>
              <a:pPr algn="ctr" defTabSz="914400">
                <a:defRPr/>
              </a:pPr>
              <a:endParaRPr lang="zh-CN" altLang="en-US" sz="1200" kern="0">
                <a:solidFill>
                  <a:prstClr val="white"/>
                </a:solidFill>
                <a:latin typeface="微软雅黑" panose="020B0503020204020204" pitchFamily="34" charset="-122"/>
                <a:ea typeface="微软雅黑" panose="020B0503020204020204" pitchFamily="34" charset="-122"/>
              </a:endParaRPr>
            </a:p>
          </p:txBody>
        </p:sp>
        <p:sp>
          <p:nvSpPr>
            <p:cNvPr id="13" name="TextBox 97"/>
            <p:cNvSpPr txBox="1"/>
            <p:nvPr/>
          </p:nvSpPr>
          <p:spPr>
            <a:xfrm>
              <a:off x="805970" y="2902994"/>
              <a:ext cx="1348840" cy="296086"/>
            </a:xfrm>
            <a:prstGeom prst="rect">
              <a:avLst/>
            </a:prstGeom>
            <a:noFill/>
          </p:spPr>
          <p:txBody>
            <a:bodyPr wrap="none" rtlCol="0">
              <a:spAutoFit/>
            </a:bodyPr>
            <a:lstStyle/>
            <a:p>
              <a:pPr defTabSz="914400">
                <a:defRPr/>
              </a:pPr>
              <a:r>
                <a:rPr lang="zh-CN" altLang="en-US" sz="1200" b="1" kern="0" dirty="0">
                  <a:solidFill>
                    <a:prstClr val="white"/>
                  </a:solidFill>
                  <a:latin typeface="微软雅黑" panose="020B0503020204020204" pitchFamily="34" charset="-122"/>
                  <a:ea typeface="微软雅黑" panose="020B0503020204020204" pitchFamily="34" charset="-122"/>
                </a:rPr>
                <a:t>第二项重点工作</a:t>
              </a:r>
              <a:endParaRPr lang="zh-CN" altLang="en-US" sz="1200" b="1" kern="0" dirty="0">
                <a:solidFill>
                  <a:prstClr val="white"/>
                </a:solidFill>
                <a:latin typeface="微软雅黑" panose="020B0503020204020204" pitchFamily="34" charset="-122"/>
                <a:ea typeface="微软雅黑" panose="020B0503020204020204" pitchFamily="34" charset="-122"/>
              </a:endParaRPr>
            </a:p>
          </p:txBody>
        </p:sp>
      </p:grpSp>
      <p:sp>
        <p:nvSpPr>
          <p:cNvPr id="14" name="TextBox 98"/>
          <p:cNvSpPr txBox="1"/>
          <p:nvPr/>
        </p:nvSpPr>
        <p:spPr>
          <a:xfrm>
            <a:off x="2697469" y="3117975"/>
            <a:ext cx="1886244" cy="1038746"/>
          </a:xfrm>
          <a:prstGeom prst="rect">
            <a:avLst/>
          </a:prstGeom>
          <a:noFill/>
        </p:spPr>
        <p:txBody>
          <a:bodyPr wrap="square" lIns="68580" tIns="34290" rIns="68580" bIns="34290" rtlCol="0">
            <a:spAutoFit/>
          </a:bodyPr>
          <a:lstStyle/>
          <a:p>
            <a:pPr defTabSz="914400">
              <a:lnSpc>
                <a:spcPct val="150000"/>
              </a:lnSpc>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这里输入简单的文字概述里输入简单文字概述这简单文字内容</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5" name="矩形 14"/>
          <p:cNvSpPr/>
          <p:nvPr/>
        </p:nvSpPr>
        <p:spPr>
          <a:xfrm>
            <a:off x="4706860" y="1437697"/>
            <a:ext cx="1739796" cy="1212585"/>
          </a:xfrm>
          <a:prstGeom prst="rect">
            <a:avLst/>
          </a:prstGeom>
          <a:blipFill dpi="0" rotWithShape="1">
            <a:blip r:embed="rId4"/>
            <a:srcRect/>
            <a:stretch>
              <a:fillRect/>
            </a:stretch>
          </a:blipFill>
          <a:ln w="25400" cap="flat" cmpd="sng" algn="ctr">
            <a:noFill/>
            <a:prstDash val="solid"/>
          </a:ln>
          <a:effectLst/>
        </p:spPr>
        <p:txBody>
          <a:bodyPr lIns="68580" tIns="34290" rIns="68580" bIns="34290" rtlCol="0" anchor="ctr"/>
          <a:lstStyle/>
          <a:p>
            <a:pPr algn="ctr" defTabSz="914400">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706861" y="2641136"/>
            <a:ext cx="1739796" cy="336830"/>
            <a:chOff x="552075" y="2865457"/>
            <a:chExt cx="1859685" cy="360040"/>
          </a:xfrm>
        </p:grpSpPr>
        <p:sp>
          <p:nvSpPr>
            <p:cNvPr id="17" name="矩形 16"/>
            <p:cNvSpPr/>
            <p:nvPr/>
          </p:nvSpPr>
          <p:spPr>
            <a:xfrm>
              <a:off x="552075" y="2865457"/>
              <a:ext cx="1859685" cy="360040"/>
            </a:xfrm>
            <a:prstGeom prst="rect">
              <a:avLst/>
            </a:prstGeom>
            <a:solidFill>
              <a:srgbClr val="2A0F0E"/>
            </a:solidFill>
            <a:ln w="25400" cap="flat" cmpd="sng" algn="ctr">
              <a:noFill/>
              <a:prstDash val="solid"/>
            </a:ln>
            <a:effectLst/>
          </p:spPr>
          <p:txBody>
            <a:bodyPr rtlCol="0" anchor="ctr"/>
            <a:lstStyle/>
            <a:p>
              <a:pPr algn="ctr" defTabSz="914400">
                <a:defRPr/>
              </a:pPr>
              <a:endParaRPr lang="zh-CN" altLang="en-US" sz="1200" kern="0">
                <a:solidFill>
                  <a:prstClr val="white"/>
                </a:solidFill>
                <a:latin typeface="微软雅黑" panose="020B0503020204020204" pitchFamily="34" charset="-122"/>
                <a:ea typeface="微软雅黑" panose="020B0503020204020204" pitchFamily="34" charset="-122"/>
              </a:endParaRPr>
            </a:p>
          </p:txBody>
        </p:sp>
        <p:sp>
          <p:nvSpPr>
            <p:cNvPr id="18" name="TextBox 102"/>
            <p:cNvSpPr txBox="1"/>
            <p:nvPr/>
          </p:nvSpPr>
          <p:spPr>
            <a:xfrm>
              <a:off x="840691" y="2892812"/>
              <a:ext cx="1348840" cy="296086"/>
            </a:xfrm>
            <a:prstGeom prst="rect">
              <a:avLst/>
            </a:prstGeom>
            <a:noFill/>
          </p:spPr>
          <p:txBody>
            <a:bodyPr wrap="none" rtlCol="0">
              <a:spAutoFit/>
            </a:bodyPr>
            <a:lstStyle/>
            <a:p>
              <a:pPr defTabSz="914400">
                <a:defRPr/>
              </a:pPr>
              <a:r>
                <a:rPr lang="zh-CN" altLang="en-US" sz="1200" b="1" kern="0" dirty="0">
                  <a:solidFill>
                    <a:prstClr val="white"/>
                  </a:solidFill>
                  <a:latin typeface="微软雅黑" panose="020B0503020204020204" pitchFamily="34" charset="-122"/>
                  <a:ea typeface="微软雅黑" panose="020B0503020204020204" pitchFamily="34" charset="-122"/>
                </a:rPr>
                <a:t>第三项重点工作</a:t>
              </a:r>
              <a:endParaRPr lang="zh-CN" altLang="en-US" sz="1200" b="1" kern="0" dirty="0">
                <a:solidFill>
                  <a:prstClr val="white"/>
                </a:solidFill>
                <a:latin typeface="微软雅黑" panose="020B0503020204020204" pitchFamily="34" charset="-122"/>
                <a:ea typeface="微软雅黑" panose="020B0503020204020204" pitchFamily="34" charset="-122"/>
              </a:endParaRPr>
            </a:p>
          </p:txBody>
        </p:sp>
      </p:grpSp>
      <p:sp>
        <p:nvSpPr>
          <p:cNvPr id="19" name="TextBox 103"/>
          <p:cNvSpPr txBox="1"/>
          <p:nvPr/>
        </p:nvSpPr>
        <p:spPr>
          <a:xfrm>
            <a:off x="4643462" y="3117975"/>
            <a:ext cx="1886244" cy="1038746"/>
          </a:xfrm>
          <a:prstGeom prst="rect">
            <a:avLst/>
          </a:prstGeom>
          <a:noFill/>
        </p:spPr>
        <p:txBody>
          <a:bodyPr wrap="square" lIns="68580" tIns="34290" rIns="68580" bIns="34290" rtlCol="0">
            <a:spAutoFit/>
          </a:bodyPr>
          <a:lstStyle/>
          <a:p>
            <a:pPr defTabSz="914400">
              <a:lnSpc>
                <a:spcPct val="150000"/>
              </a:lnSpc>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这里输入简单的文字概述里输入简单文字概述这简单文字内容</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0" name="矩形 19"/>
          <p:cNvSpPr/>
          <p:nvPr/>
        </p:nvSpPr>
        <p:spPr>
          <a:xfrm>
            <a:off x="6649841" y="1437697"/>
            <a:ext cx="1739796" cy="1212585"/>
          </a:xfrm>
          <a:prstGeom prst="rect">
            <a:avLst/>
          </a:prstGeom>
          <a:blipFill dpi="0" rotWithShape="1">
            <a:blip r:embed="rId5"/>
            <a:srcRect/>
            <a:stretch>
              <a:fillRect/>
            </a:stretch>
          </a:blipFill>
          <a:ln w="25400" cap="flat" cmpd="sng" algn="ctr">
            <a:noFill/>
            <a:prstDash val="solid"/>
          </a:ln>
          <a:effectLst/>
        </p:spPr>
        <p:txBody>
          <a:bodyPr lIns="68580" tIns="34290" rIns="68580" bIns="34290" rtlCol="0" anchor="ctr"/>
          <a:lstStyle/>
          <a:p>
            <a:pPr algn="ctr" defTabSz="914400">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6649841" y="2641137"/>
            <a:ext cx="1739796" cy="336830"/>
            <a:chOff x="552075" y="2865457"/>
            <a:chExt cx="1859685" cy="360040"/>
          </a:xfrm>
        </p:grpSpPr>
        <p:sp>
          <p:nvSpPr>
            <p:cNvPr id="22" name="矩形 21"/>
            <p:cNvSpPr/>
            <p:nvPr/>
          </p:nvSpPr>
          <p:spPr>
            <a:xfrm>
              <a:off x="552075" y="2865457"/>
              <a:ext cx="1859685" cy="360040"/>
            </a:xfrm>
            <a:prstGeom prst="rect">
              <a:avLst/>
            </a:prstGeom>
            <a:solidFill>
              <a:srgbClr val="2A0F0E"/>
            </a:solidFill>
            <a:ln w="25400" cap="flat" cmpd="sng" algn="ctr">
              <a:noFill/>
              <a:prstDash val="solid"/>
            </a:ln>
            <a:effectLst/>
          </p:spPr>
          <p:txBody>
            <a:bodyPr rtlCol="0" anchor="ctr"/>
            <a:lstStyle/>
            <a:p>
              <a:pPr algn="ctr" defTabSz="914400">
                <a:defRPr/>
              </a:pPr>
              <a:endParaRPr lang="zh-CN" altLang="en-US" sz="1200" kern="0">
                <a:solidFill>
                  <a:prstClr val="white"/>
                </a:solidFill>
                <a:latin typeface="微软雅黑" panose="020B0503020204020204" pitchFamily="34" charset="-122"/>
                <a:ea typeface="微软雅黑" panose="020B0503020204020204" pitchFamily="34" charset="-122"/>
              </a:endParaRPr>
            </a:p>
          </p:txBody>
        </p:sp>
        <p:sp>
          <p:nvSpPr>
            <p:cNvPr id="23" name="TextBox 107"/>
            <p:cNvSpPr txBox="1"/>
            <p:nvPr/>
          </p:nvSpPr>
          <p:spPr>
            <a:xfrm>
              <a:off x="805390" y="2917975"/>
              <a:ext cx="1348840" cy="296086"/>
            </a:xfrm>
            <a:prstGeom prst="rect">
              <a:avLst/>
            </a:prstGeom>
            <a:noFill/>
          </p:spPr>
          <p:txBody>
            <a:bodyPr wrap="none" rtlCol="0">
              <a:spAutoFit/>
            </a:bodyPr>
            <a:lstStyle/>
            <a:p>
              <a:pPr defTabSz="914400">
                <a:defRPr/>
              </a:pPr>
              <a:r>
                <a:rPr lang="zh-CN" altLang="en-US" sz="1200" b="1" kern="0" dirty="0">
                  <a:solidFill>
                    <a:prstClr val="white"/>
                  </a:solidFill>
                  <a:latin typeface="微软雅黑" panose="020B0503020204020204" pitchFamily="34" charset="-122"/>
                  <a:ea typeface="微软雅黑" panose="020B0503020204020204" pitchFamily="34" charset="-122"/>
                </a:rPr>
                <a:t>第四项重点工作</a:t>
              </a:r>
              <a:endParaRPr lang="zh-CN" altLang="en-US" sz="1200" b="1" kern="0" dirty="0">
                <a:solidFill>
                  <a:prstClr val="white"/>
                </a:solidFill>
                <a:latin typeface="微软雅黑" panose="020B0503020204020204" pitchFamily="34" charset="-122"/>
                <a:ea typeface="微软雅黑" panose="020B0503020204020204" pitchFamily="34" charset="-122"/>
              </a:endParaRPr>
            </a:p>
          </p:txBody>
        </p:sp>
      </p:grpSp>
      <p:sp>
        <p:nvSpPr>
          <p:cNvPr id="24" name="TextBox 108"/>
          <p:cNvSpPr txBox="1"/>
          <p:nvPr/>
        </p:nvSpPr>
        <p:spPr>
          <a:xfrm>
            <a:off x="6586444" y="3117975"/>
            <a:ext cx="1886244" cy="1038746"/>
          </a:xfrm>
          <a:prstGeom prst="rect">
            <a:avLst/>
          </a:prstGeom>
          <a:noFill/>
        </p:spPr>
        <p:txBody>
          <a:bodyPr wrap="square" lIns="68580" tIns="34290" rIns="68580" bIns="34290" rtlCol="0">
            <a:spAutoFit/>
          </a:bodyPr>
          <a:lstStyle/>
          <a:p>
            <a:pPr defTabSz="914400">
              <a:lnSpc>
                <a:spcPct val="150000"/>
              </a:lnSpc>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这里输入简单的文字概述里输入简单文字概述这简单文字内容</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par>
                                <p:cTn id="53" presetID="53" presetClass="entr" presetSubtype="16"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000"/>
                            </p:stCondLst>
                            <p:childTnLst>
                              <p:par>
                                <p:cTn id="59" presetID="22" presetClass="entr" presetSubtype="1"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up)">
                                      <p:cBhvr>
                                        <p:cTn id="61" dur="500"/>
                                        <p:tgtEl>
                                          <p:spTgt spid="19"/>
                                        </p:tgtEl>
                                      </p:cBhvr>
                                    </p:animEffect>
                                  </p:childTnLst>
                                </p:cTn>
                              </p:par>
                            </p:childTnLst>
                          </p:cTn>
                        </p:par>
                        <p:par>
                          <p:cTn id="62" fill="hold">
                            <p:stCondLst>
                              <p:cond delay="4500"/>
                            </p:stCondLst>
                            <p:childTnLst>
                              <p:par>
                                <p:cTn id="63" presetID="53" presetClass="entr" presetSubtype="16"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cTn>
                              </p:par>
                              <p:par>
                                <p:cTn id="68" presetID="53" presetClass="entr" presetSubtype="16"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par>
                          <p:cTn id="73" fill="hold">
                            <p:stCondLst>
                              <p:cond delay="5000"/>
                            </p:stCondLst>
                            <p:childTnLst>
                              <p:par>
                                <p:cTn id="74" presetID="22" presetClass="entr" presetSubtype="1"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up)">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9" grpId="0"/>
      <p:bldP spid="10" grpId="0" animBg="1"/>
      <p:bldP spid="14" grpId="0"/>
      <p:bldP spid="15" grpId="0" animBg="1"/>
      <p:bldP spid="19" grpId="0"/>
      <p:bldP spid="20"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bwMode="auto">
          <a:xfrm>
            <a:off x="667544" y="1447005"/>
            <a:ext cx="1634331" cy="2439093"/>
            <a:chOff x="889529" y="1758950"/>
            <a:chExt cx="2179109" cy="3252949"/>
          </a:xfrm>
        </p:grpSpPr>
        <p:sp>
          <p:nvSpPr>
            <p:cNvPr id="6" name="椭圆 5"/>
            <p:cNvSpPr/>
            <p:nvPr/>
          </p:nvSpPr>
          <p:spPr>
            <a:xfrm>
              <a:off x="915988" y="1758950"/>
              <a:ext cx="2152650" cy="2153196"/>
            </a:xfrm>
            <a:prstGeom prst="ellipse">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下箭头 6"/>
            <p:cNvSpPr/>
            <p:nvPr/>
          </p:nvSpPr>
          <p:spPr>
            <a:xfrm>
              <a:off x="1491722" y="3268516"/>
              <a:ext cx="1001183" cy="1285143"/>
            </a:xfrm>
            <a:prstGeom prst="downArrow">
              <a:avLst>
                <a:gd name="adj1" fmla="val 50000"/>
                <a:gd name="adj2" fmla="val 54152"/>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文本框 3"/>
            <p:cNvSpPr txBox="1">
              <a:spLocks noChangeArrowheads="1"/>
            </p:cNvSpPr>
            <p:nvPr/>
          </p:nvSpPr>
          <p:spPr bwMode="auto">
            <a:xfrm>
              <a:off x="889529" y="2317846"/>
              <a:ext cx="2152650" cy="7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000" dirty="0" smtClean="0">
                  <a:solidFill>
                    <a:schemeClr val="bg1"/>
                  </a:solidFill>
                  <a:latin typeface="微软雅黑" panose="020B0503020204020204" pitchFamily="34" charset="-122"/>
                  <a:ea typeface="微软雅黑" panose="020B0503020204020204" pitchFamily="34" charset="-122"/>
                </a:rPr>
                <a:t>标题</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9" name="文本框 46"/>
            <p:cNvSpPr txBox="1">
              <a:spLocks noChangeArrowheads="1"/>
            </p:cNvSpPr>
            <p:nvPr/>
          </p:nvSpPr>
          <p:spPr bwMode="auto">
            <a:xfrm>
              <a:off x="889529" y="3048097"/>
              <a:ext cx="2152650"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chemeClr val="bg1"/>
                  </a:solidFill>
                  <a:latin typeface="微软雅黑" panose="020B0503020204020204" pitchFamily="34" charset="-122"/>
                  <a:ea typeface="微软雅黑" panose="020B0503020204020204" pitchFamily="34" charset="-122"/>
                </a:rPr>
                <a:t>标题文字</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 name="文本框 50"/>
            <p:cNvSpPr txBox="1">
              <a:spLocks noChangeArrowheads="1"/>
            </p:cNvSpPr>
            <p:nvPr/>
          </p:nvSpPr>
          <p:spPr bwMode="auto">
            <a:xfrm>
              <a:off x="915988" y="4611688"/>
              <a:ext cx="2152650"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标题文字内容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bwMode="auto">
          <a:xfrm>
            <a:off x="2693988" y="1447005"/>
            <a:ext cx="1624805" cy="2439093"/>
            <a:chOff x="3590925" y="1758950"/>
            <a:chExt cx="2166407" cy="3252949"/>
          </a:xfrm>
        </p:grpSpPr>
        <p:sp>
          <p:nvSpPr>
            <p:cNvPr id="12" name="椭圆 11"/>
            <p:cNvSpPr/>
            <p:nvPr/>
          </p:nvSpPr>
          <p:spPr>
            <a:xfrm>
              <a:off x="3590925" y="1758950"/>
              <a:ext cx="2152650" cy="2153196"/>
            </a:xfrm>
            <a:prstGeom prst="ellipse">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下箭头 12"/>
            <p:cNvSpPr/>
            <p:nvPr/>
          </p:nvSpPr>
          <p:spPr>
            <a:xfrm>
              <a:off x="4166659" y="3268516"/>
              <a:ext cx="1003300" cy="1285143"/>
            </a:xfrm>
            <a:prstGeom prst="downArrow">
              <a:avLst>
                <a:gd name="adj1" fmla="val 50000"/>
                <a:gd name="adj2" fmla="val 54152"/>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文本框 39"/>
            <p:cNvSpPr txBox="1">
              <a:spLocks noChangeArrowheads="1"/>
            </p:cNvSpPr>
            <p:nvPr/>
          </p:nvSpPr>
          <p:spPr bwMode="auto">
            <a:xfrm>
              <a:off x="3604682" y="2315934"/>
              <a:ext cx="2152650" cy="7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000" dirty="0" smtClean="0">
                  <a:solidFill>
                    <a:schemeClr val="bg1"/>
                  </a:solidFill>
                  <a:latin typeface="微软雅黑" panose="020B0503020204020204" pitchFamily="34" charset="-122"/>
                  <a:ea typeface="微软雅黑" panose="020B0503020204020204" pitchFamily="34" charset="-122"/>
                </a:rPr>
                <a:t>标题</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15" name="文本框 47"/>
            <p:cNvSpPr txBox="1">
              <a:spLocks noChangeArrowheads="1"/>
            </p:cNvSpPr>
            <p:nvPr/>
          </p:nvSpPr>
          <p:spPr bwMode="auto">
            <a:xfrm>
              <a:off x="3604682" y="3068410"/>
              <a:ext cx="2152650"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bg1"/>
                  </a:solidFill>
                  <a:latin typeface="微软雅黑" panose="020B0503020204020204" pitchFamily="34" charset="-122"/>
                  <a:ea typeface="微软雅黑" panose="020B0503020204020204" pitchFamily="34" charset="-122"/>
                </a:rPr>
                <a:t>标题文字</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文本框 51"/>
            <p:cNvSpPr txBox="1">
              <a:spLocks noChangeArrowheads="1"/>
            </p:cNvSpPr>
            <p:nvPr/>
          </p:nvSpPr>
          <p:spPr bwMode="auto">
            <a:xfrm>
              <a:off x="3590925" y="4611688"/>
              <a:ext cx="2152650"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标题文字内容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bwMode="auto">
          <a:xfrm>
            <a:off x="4676775" y="1447005"/>
            <a:ext cx="1639090" cy="2439093"/>
            <a:chOff x="6236251" y="1758950"/>
            <a:chExt cx="2183848" cy="3252949"/>
          </a:xfrm>
        </p:grpSpPr>
        <p:sp>
          <p:nvSpPr>
            <p:cNvPr id="18" name="椭圆 17"/>
            <p:cNvSpPr/>
            <p:nvPr/>
          </p:nvSpPr>
          <p:spPr>
            <a:xfrm>
              <a:off x="6265863" y="1758950"/>
              <a:ext cx="2153184" cy="2153196"/>
            </a:xfrm>
            <a:prstGeom prst="ellipse">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下箭头 18"/>
            <p:cNvSpPr/>
            <p:nvPr/>
          </p:nvSpPr>
          <p:spPr>
            <a:xfrm>
              <a:off x="6841173" y="3268516"/>
              <a:ext cx="1002563" cy="1285143"/>
            </a:xfrm>
            <a:prstGeom prst="downArrow">
              <a:avLst>
                <a:gd name="adj1" fmla="val 50000"/>
                <a:gd name="adj2" fmla="val 54152"/>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文本框 40"/>
            <p:cNvSpPr txBox="1">
              <a:spLocks noChangeArrowheads="1"/>
            </p:cNvSpPr>
            <p:nvPr/>
          </p:nvSpPr>
          <p:spPr bwMode="auto">
            <a:xfrm>
              <a:off x="6236251" y="2325030"/>
              <a:ext cx="2154236" cy="7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000" dirty="0" smtClean="0">
                  <a:solidFill>
                    <a:schemeClr val="bg1"/>
                  </a:solidFill>
                  <a:latin typeface="微软雅黑" panose="020B0503020204020204" pitchFamily="34" charset="-122"/>
                  <a:ea typeface="微软雅黑" panose="020B0503020204020204" pitchFamily="34" charset="-122"/>
                </a:rPr>
                <a:t>标题</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21" name="文本框 48"/>
            <p:cNvSpPr txBox="1">
              <a:spLocks noChangeArrowheads="1"/>
            </p:cNvSpPr>
            <p:nvPr/>
          </p:nvSpPr>
          <p:spPr bwMode="auto">
            <a:xfrm>
              <a:off x="6241014" y="3077506"/>
              <a:ext cx="2152651"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chemeClr val="bg1"/>
                  </a:solidFill>
                  <a:latin typeface="微软雅黑" panose="020B0503020204020204" pitchFamily="34" charset="-122"/>
                  <a:ea typeface="微软雅黑" panose="020B0503020204020204" pitchFamily="34" charset="-122"/>
                </a:rPr>
                <a:t>标题文字</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2" name="文本框 52"/>
            <p:cNvSpPr txBox="1">
              <a:spLocks noChangeArrowheads="1"/>
            </p:cNvSpPr>
            <p:nvPr/>
          </p:nvSpPr>
          <p:spPr bwMode="auto">
            <a:xfrm>
              <a:off x="6265863" y="4611688"/>
              <a:ext cx="2154236"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标题文字内容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bwMode="auto">
          <a:xfrm>
            <a:off x="6707190" y="1447005"/>
            <a:ext cx="1649606" cy="2439093"/>
            <a:chOff x="8942388" y="1758950"/>
            <a:chExt cx="2200014" cy="3252949"/>
          </a:xfrm>
        </p:grpSpPr>
        <p:sp>
          <p:nvSpPr>
            <p:cNvPr id="24" name="椭圆 23"/>
            <p:cNvSpPr/>
            <p:nvPr/>
          </p:nvSpPr>
          <p:spPr>
            <a:xfrm>
              <a:off x="8942388" y="1758950"/>
              <a:ext cx="2153178" cy="2153196"/>
            </a:xfrm>
            <a:prstGeom prst="ellipse">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下箭头 24"/>
            <p:cNvSpPr/>
            <p:nvPr/>
          </p:nvSpPr>
          <p:spPr>
            <a:xfrm>
              <a:off x="9518263" y="3268516"/>
              <a:ext cx="1001428" cy="1285143"/>
            </a:xfrm>
            <a:prstGeom prst="downArrow">
              <a:avLst>
                <a:gd name="adj1" fmla="val 50000"/>
                <a:gd name="adj2" fmla="val 54152"/>
              </a:avLst>
            </a:prstGeom>
            <a:solidFill>
              <a:srgbClr val="2A0F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文本框 41"/>
            <p:cNvSpPr txBox="1">
              <a:spLocks noChangeArrowheads="1"/>
            </p:cNvSpPr>
            <p:nvPr/>
          </p:nvSpPr>
          <p:spPr bwMode="auto">
            <a:xfrm>
              <a:off x="8984989" y="2295621"/>
              <a:ext cx="2152651" cy="7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000" dirty="0" smtClean="0">
                  <a:solidFill>
                    <a:schemeClr val="bg1"/>
                  </a:solidFill>
                  <a:latin typeface="微软雅黑" panose="020B0503020204020204" pitchFamily="34" charset="-122"/>
                  <a:ea typeface="微软雅黑" panose="020B0503020204020204" pitchFamily="34" charset="-122"/>
                </a:rPr>
                <a:t>标题</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30" name="文本框 49"/>
            <p:cNvSpPr txBox="1">
              <a:spLocks noChangeArrowheads="1"/>
            </p:cNvSpPr>
            <p:nvPr/>
          </p:nvSpPr>
          <p:spPr bwMode="auto">
            <a:xfrm>
              <a:off x="8988165" y="3048097"/>
              <a:ext cx="2154237"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chemeClr val="bg1"/>
                  </a:solidFill>
                  <a:latin typeface="微软雅黑" panose="020B0503020204020204" pitchFamily="34" charset="-122"/>
                  <a:ea typeface="微软雅黑" panose="020B0503020204020204" pitchFamily="34" charset="-122"/>
                </a:rPr>
                <a:t>标题文字</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1" name="文本框 53"/>
            <p:cNvSpPr txBox="1">
              <a:spLocks noChangeArrowheads="1"/>
            </p:cNvSpPr>
            <p:nvPr/>
          </p:nvSpPr>
          <p:spPr bwMode="auto">
            <a:xfrm>
              <a:off x="8942388" y="4611688"/>
              <a:ext cx="2152651" cy="40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标题文字内容</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7"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7"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椭圆 3"/>
          <p:cNvSpPr>
            <a:spLocks noChangeArrowheads="1"/>
          </p:cNvSpPr>
          <p:nvPr/>
        </p:nvSpPr>
        <p:spPr bwMode="auto">
          <a:xfrm>
            <a:off x="1233396" y="989054"/>
            <a:ext cx="3330391" cy="3332912"/>
          </a:xfrm>
          <a:prstGeom prst="ellipse">
            <a:avLst/>
          </a:prstGeom>
          <a:noFill/>
          <a:ln w="9525">
            <a:solidFill>
              <a:srgbClr val="2A0F0E"/>
            </a:solidFill>
            <a:prstDash val="dash"/>
            <a:round/>
          </a:ln>
          <a:extLst>
            <a:ext uri="{909E8E84-426E-40DD-AFC4-6F175D3DCCD1}">
              <a14:hiddenFill xmlns:a14="http://schemas.microsoft.com/office/drawing/2010/main">
                <a:solidFill>
                  <a:srgbClr val="FFFFFF"/>
                </a:solidFill>
              </a14:hiddenFill>
            </a:ext>
          </a:extLst>
        </p:spPr>
        <p:txBody>
          <a:bodyPr lIns="68552" tIns="34277" rIns="68552" bIns="34277"/>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endParaRPr lang="zh-CN" altLang="en-US" sz="1275" kern="0">
              <a:solidFill>
                <a:sysClr val="windowText" lastClr="000000"/>
              </a:solidFill>
              <a:ea typeface="宋体" panose="02010600030101010101" pitchFamily="2" charset="-122"/>
            </a:endParaRPr>
          </a:p>
        </p:txBody>
      </p:sp>
      <p:sp>
        <p:nvSpPr>
          <p:cNvPr id="6" name="Oval 14"/>
          <p:cNvSpPr>
            <a:spLocks noChangeArrowheads="1"/>
          </p:cNvSpPr>
          <p:nvPr/>
        </p:nvSpPr>
        <p:spPr bwMode="auto">
          <a:xfrm>
            <a:off x="1819992" y="2648363"/>
            <a:ext cx="1039930" cy="1041088"/>
          </a:xfrm>
          <a:prstGeom prst="ellipse">
            <a:avLst/>
          </a:prstGeom>
          <a:solidFill>
            <a:srgbClr val="2A0F0E"/>
          </a:solidFill>
          <a:ln>
            <a:noFill/>
          </a:ln>
          <a:effectLst>
            <a:outerShdw blurRad="107950" dist="12700" dir="5400000" algn="ctr">
              <a:srgbClr val="000000"/>
            </a:outerShdw>
          </a:effectLst>
        </p:spPr>
        <p:txBody>
          <a:bodyPr lIns="68552" tIns="34277" rIns="68552" bIns="34277"/>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165" eaLnBrk="1" hangingPunct="1">
              <a:spcBef>
                <a:spcPct val="0"/>
              </a:spcBef>
              <a:buNone/>
            </a:pPr>
            <a:endParaRPr lang="zh-CN" altLang="en-US" sz="1275">
              <a:solidFill>
                <a:srgbClr val="C00000"/>
              </a:solidFill>
              <a:ea typeface="宋体" panose="02010600030101010101" pitchFamily="2" charset="-122"/>
            </a:endParaRPr>
          </a:p>
        </p:txBody>
      </p:sp>
      <p:sp>
        <p:nvSpPr>
          <p:cNvPr id="7" name="Oval 19"/>
          <p:cNvSpPr>
            <a:spLocks noChangeArrowheads="1"/>
          </p:cNvSpPr>
          <p:nvPr/>
        </p:nvSpPr>
        <p:spPr bwMode="auto">
          <a:xfrm>
            <a:off x="3075285" y="2441099"/>
            <a:ext cx="1039930" cy="1041088"/>
          </a:xfrm>
          <a:prstGeom prst="ellipse">
            <a:avLst/>
          </a:prstGeom>
          <a:solidFill>
            <a:srgbClr val="2A0F0E"/>
          </a:solidFill>
          <a:ln>
            <a:noFill/>
          </a:ln>
          <a:effectLst>
            <a:outerShdw blurRad="107950" dist="12700" dir="5400000" algn="ctr">
              <a:srgbClr val="000000"/>
            </a:outerShdw>
          </a:effectLst>
        </p:spPr>
        <p:txBody>
          <a:bodyPr lIns="68552" tIns="34277" rIns="68552" bIns="34277"/>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165" eaLnBrk="1" hangingPunct="1">
              <a:spcBef>
                <a:spcPct val="0"/>
              </a:spcBef>
              <a:buNone/>
            </a:pPr>
            <a:endParaRPr lang="zh-CN" altLang="en-US" sz="1275">
              <a:solidFill>
                <a:srgbClr val="C00000"/>
              </a:solidFill>
              <a:ea typeface="宋体" panose="02010600030101010101" pitchFamily="2" charset="-122"/>
            </a:endParaRPr>
          </a:p>
        </p:txBody>
      </p:sp>
      <p:sp>
        <p:nvSpPr>
          <p:cNvPr id="8" name="Oval 24"/>
          <p:cNvSpPr>
            <a:spLocks noChangeArrowheads="1"/>
          </p:cNvSpPr>
          <p:nvPr/>
        </p:nvSpPr>
        <p:spPr bwMode="auto">
          <a:xfrm>
            <a:off x="2235250" y="1482202"/>
            <a:ext cx="1039930" cy="1041088"/>
          </a:xfrm>
          <a:prstGeom prst="ellipse">
            <a:avLst/>
          </a:prstGeom>
          <a:solidFill>
            <a:srgbClr val="2A0F0E"/>
          </a:solidFill>
          <a:ln>
            <a:noFill/>
          </a:ln>
          <a:effectLst>
            <a:outerShdw blurRad="107950" dist="12700" dir="5400000" algn="ctr">
              <a:srgbClr val="000000"/>
            </a:outerShdw>
          </a:effectLst>
        </p:spPr>
        <p:txBody>
          <a:bodyPr lIns="68552" tIns="34277" rIns="68552" bIns="34277"/>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165" eaLnBrk="1" hangingPunct="1">
              <a:spcBef>
                <a:spcPct val="0"/>
              </a:spcBef>
              <a:buNone/>
            </a:pPr>
            <a:endParaRPr lang="zh-CN" altLang="en-US" sz="1275">
              <a:solidFill>
                <a:srgbClr val="C00000"/>
              </a:solidFill>
              <a:ea typeface="宋体" panose="02010600030101010101" pitchFamily="2" charset="-122"/>
            </a:endParaRPr>
          </a:p>
        </p:txBody>
      </p:sp>
      <p:sp>
        <p:nvSpPr>
          <p:cNvPr id="9" name="TextBox 10"/>
          <p:cNvSpPr txBox="1">
            <a:spLocks noChangeArrowheads="1"/>
          </p:cNvSpPr>
          <p:nvPr/>
        </p:nvSpPr>
        <p:spPr bwMode="auto">
          <a:xfrm>
            <a:off x="4787401" y="1015260"/>
            <a:ext cx="1148335" cy="31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165" eaLnBrk="1" hangingPunct="1">
              <a:spcBef>
                <a:spcPct val="0"/>
              </a:spcBef>
              <a:buNone/>
            </a:pPr>
            <a:r>
              <a:rPr lang="zh-CN" altLang="en-US" sz="1575" b="1" dirty="0">
                <a:solidFill>
                  <a:srgbClr val="2A0F0E"/>
                </a:solidFill>
                <a:latin typeface="微软雅黑" panose="020B0503020204020204" pitchFamily="34" charset="-122"/>
              </a:rPr>
              <a:t>标题文本一</a:t>
            </a:r>
            <a:endParaRPr lang="zh-CN" altLang="en-US" sz="1575" b="1" dirty="0">
              <a:solidFill>
                <a:srgbClr val="2A0F0E"/>
              </a:solidFill>
              <a:latin typeface="微软雅黑" panose="020B0503020204020204" pitchFamily="34" charset="-122"/>
            </a:endParaRPr>
          </a:p>
        </p:txBody>
      </p:sp>
      <p:sp>
        <p:nvSpPr>
          <p:cNvPr id="10" name="TextBox 11"/>
          <p:cNvSpPr txBox="1">
            <a:spLocks noChangeArrowheads="1"/>
          </p:cNvSpPr>
          <p:nvPr/>
        </p:nvSpPr>
        <p:spPr bwMode="auto">
          <a:xfrm>
            <a:off x="4787402" y="1290421"/>
            <a:ext cx="3167939" cy="58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en-US" altLang="zh-CN" sz="1125" kern="0" dirty="0">
              <a:solidFill>
                <a:sysClr val="windowText" lastClr="000000"/>
              </a:solidFill>
              <a:latin typeface="微软雅黑" panose="020B0503020204020204" pitchFamily="34" charset="-122"/>
            </a:endParaRPr>
          </a:p>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zh-CN" altLang="en-US" sz="1125" kern="0" dirty="0">
              <a:solidFill>
                <a:sysClr val="windowText" lastClr="000000"/>
              </a:solidFill>
              <a:latin typeface="微软雅黑" panose="020B0503020204020204" pitchFamily="34" charset="-122"/>
            </a:endParaRPr>
          </a:p>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en-US" altLang="zh-CN" sz="1125" kern="0" dirty="0">
              <a:solidFill>
                <a:sysClr val="windowText" lastClr="000000"/>
              </a:solidFill>
              <a:latin typeface="微软雅黑" panose="020B0503020204020204" pitchFamily="34" charset="-122"/>
            </a:endParaRPr>
          </a:p>
        </p:txBody>
      </p:sp>
      <p:sp>
        <p:nvSpPr>
          <p:cNvPr id="11" name="TextBox 12"/>
          <p:cNvSpPr txBox="1">
            <a:spLocks noChangeArrowheads="1"/>
          </p:cNvSpPr>
          <p:nvPr/>
        </p:nvSpPr>
        <p:spPr bwMode="auto">
          <a:xfrm>
            <a:off x="2418487" y="1737112"/>
            <a:ext cx="688923"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CN" altLang="en-US" sz="1275" b="1" kern="0" dirty="0">
                <a:solidFill>
                  <a:sysClr val="window" lastClr="FFFFFF"/>
                </a:solidFill>
                <a:latin typeface="微软雅黑" panose="020B0503020204020204" pitchFamily="34" charset="-122"/>
              </a:rPr>
              <a:t>标题</a:t>
            </a:r>
            <a:endParaRPr lang="en-US" altLang="zh-CN" sz="1275" b="1" kern="0" dirty="0">
              <a:solidFill>
                <a:sysClr val="window" lastClr="FFFFFF"/>
              </a:solidFill>
              <a:latin typeface="微软雅黑" panose="020B0503020204020204" pitchFamily="34" charset="-122"/>
            </a:endParaRPr>
          </a:p>
          <a:p>
            <a:pPr algn="ctr" eaLnBrk="1" hangingPunct="1">
              <a:spcBef>
                <a:spcPct val="0"/>
              </a:spcBef>
              <a:buFontTx/>
              <a:buNone/>
              <a:defRPr/>
            </a:pPr>
            <a:r>
              <a:rPr lang="zh-CN" altLang="en-US" sz="1275" b="1" kern="0" dirty="0">
                <a:solidFill>
                  <a:sysClr val="window" lastClr="FFFFFF"/>
                </a:solidFill>
                <a:latin typeface="微软雅黑" panose="020B0503020204020204" pitchFamily="34" charset="-122"/>
              </a:rPr>
              <a:t>文本一</a:t>
            </a:r>
            <a:endParaRPr lang="zh-CN" altLang="en-US" sz="1275" b="1" kern="0" dirty="0">
              <a:solidFill>
                <a:sysClr val="window" lastClr="FFFFFF"/>
              </a:solidFill>
              <a:latin typeface="微软雅黑" panose="020B0503020204020204" pitchFamily="34" charset="-122"/>
            </a:endParaRPr>
          </a:p>
        </p:txBody>
      </p:sp>
      <p:sp>
        <p:nvSpPr>
          <p:cNvPr id="12" name="TextBox 78"/>
          <p:cNvSpPr txBox="1">
            <a:spLocks noChangeArrowheads="1"/>
          </p:cNvSpPr>
          <p:nvPr/>
        </p:nvSpPr>
        <p:spPr bwMode="auto">
          <a:xfrm>
            <a:off x="1978242" y="2935435"/>
            <a:ext cx="688923"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CN" altLang="en-US" sz="1275" b="1" kern="0" dirty="0">
                <a:solidFill>
                  <a:sysClr val="window" lastClr="FFFFFF"/>
                </a:solidFill>
                <a:latin typeface="微软雅黑" panose="020B0503020204020204" pitchFamily="34" charset="-122"/>
              </a:rPr>
              <a:t>标题</a:t>
            </a:r>
            <a:endParaRPr lang="en-US" altLang="zh-CN" sz="1275" b="1" kern="0" dirty="0">
              <a:solidFill>
                <a:sysClr val="window" lastClr="FFFFFF"/>
              </a:solidFill>
              <a:latin typeface="微软雅黑" panose="020B0503020204020204" pitchFamily="34" charset="-122"/>
            </a:endParaRPr>
          </a:p>
          <a:p>
            <a:pPr algn="ctr" eaLnBrk="1" hangingPunct="1">
              <a:spcBef>
                <a:spcPct val="0"/>
              </a:spcBef>
              <a:buFontTx/>
              <a:buNone/>
              <a:defRPr/>
            </a:pPr>
            <a:r>
              <a:rPr lang="zh-CN" altLang="en-US" sz="1275" b="1" kern="0" dirty="0">
                <a:solidFill>
                  <a:sysClr val="window" lastClr="FFFFFF"/>
                </a:solidFill>
                <a:latin typeface="微软雅黑" panose="020B0503020204020204" pitchFamily="34" charset="-122"/>
              </a:rPr>
              <a:t>文本二</a:t>
            </a:r>
            <a:endParaRPr lang="zh-CN" altLang="en-US" sz="1275" b="1" kern="0" dirty="0">
              <a:solidFill>
                <a:sysClr val="window" lastClr="FFFFFF"/>
              </a:solidFill>
              <a:latin typeface="微软雅黑" panose="020B0503020204020204" pitchFamily="34" charset="-122"/>
            </a:endParaRPr>
          </a:p>
        </p:txBody>
      </p:sp>
      <p:sp>
        <p:nvSpPr>
          <p:cNvPr id="13" name="TextBox 79"/>
          <p:cNvSpPr txBox="1">
            <a:spLocks noChangeArrowheads="1"/>
          </p:cNvSpPr>
          <p:nvPr/>
        </p:nvSpPr>
        <p:spPr bwMode="auto">
          <a:xfrm>
            <a:off x="3277558" y="2679332"/>
            <a:ext cx="688923"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CN" altLang="en-US" sz="1275" b="1" kern="0" dirty="0">
                <a:solidFill>
                  <a:sysClr val="window" lastClr="FFFFFF"/>
                </a:solidFill>
                <a:latin typeface="微软雅黑" panose="020B0503020204020204" pitchFamily="34" charset="-122"/>
              </a:rPr>
              <a:t>标题</a:t>
            </a:r>
            <a:endParaRPr lang="en-US" altLang="zh-CN" sz="1275" b="1" kern="0" dirty="0">
              <a:solidFill>
                <a:sysClr val="window" lastClr="FFFFFF"/>
              </a:solidFill>
              <a:latin typeface="微软雅黑" panose="020B0503020204020204" pitchFamily="34" charset="-122"/>
            </a:endParaRPr>
          </a:p>
          <a:p>
            <a:pPr algn="ctr" eaLnBrk="1" hangingPunct="1">
              <a:spcBef>
                <a:spcPct val="0"/>
              </a:spcBef>
              <a:buFontTx/>
              <a:buNone/>
              <a:defRPr/>
            </a:pPr>
            <a:r>
              <a:rPr lang="zh-CN" altLang="en-US" sz="1275" b="1" kern="0" dirty="0">
                <a:solidFill>
                  <a:sysClr val="window" lastClr="FFFFFF"/>
                </a:solidFill>
                <a:latin typeface="微软雅黑" panose="020B0503020204020204" pitchFamily="34" charset="-122"/>
              </a:rPr>
              <a:t>文本三</a:t>
            </a:r>
            <a:endParaRPr lang="zh-CN" altLang="en-US" sz="1275" b="1" kern="0" dirty="0">
              <a:solidFill>
                <a:sysClr val="window" lastClr="FFFFFF"/>
              </a:solidFill>
              <a:latin typeface="微软雅黑" panose="020B0503020204020204" pitchFamily="34" charset="-122"/>
            </a:endParaRPr>
          </a:p>
        </p:txBody>
      </p:sp>
      <p:sp>
        <p:nvSpPr>
          <p:cNvPr id="14" name="TextBox 80"/>
          <p:cNvSpPr txBox="1">
            <a:spLocks noChangeArrowheads="1"/>
          </p:cNvSpPr>
          <p:nvPr/>
        </p:nvSpPr>
        <p:spPr bwMode="auto">
          <a:xfrm>
            <a:off x="4787401" y="2192142"/>
            <a:ext cx="1148335" cy="31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165" eaLnBrk="1" hangingPunct="1">
              <a:spcBef>
                <a:spcPct val="0"/>
              </a:spcBef>
              <a:buNone/>
            </a:pPr>
            <a:r>
              <a:rPr lang="zh-CN" altLang="en-US" sz="1575" b="1">
                <a:solidFill>
                  <a:srgbClr val="2A0F0E"/>
                </a:solidFill>
                <a:latin typeface="微软雅黑" panose="020B0503020204020204" pitchFamily="34" charset="-122"/>
              </a:rPr>
              <a:t>标题文本二</a:t>
            </a:r>
            <a:endParaRPr lang="zh-CN" altLang="en-US" sz="1575" b="1">
              <a:solidFill>
                <a:srgbClr val="2A0F0E"/>
              </a:solidFill>
              <a:latin typeface="微软雅黑" panose="020B0503020204020204" pitchFamily="34" charset="-122"/>
            </a:endParaRPr>
          </a:p>
        </p:txBody>
      </p:sp>
      <p:sp>
        <p:nvSpPr>
          <p:cNvPr id="15" name="TextBox 81"/>
          <p:cNvSpPr txBox="1">
            <a:spLocks noChangeArrowheads="1"/>
          </p:cNvSpPr>
          <p:nvPr/>
        </p:nvSpPr>
        <p:spPr bwMode="auto">
          <a:xfrm>
            <a:off x="4787402" y="2467303"/>
            <a:ext cx="3167939" cy="58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en-US" altLang="zh-CN" sz="1125" kern="0" dirty="0">
              <a:solidFill>
                <a:sysClr val="windowText" lastClr="000000"/>
              </a:solidFill>
              <a:latin typeface="微软雅黑" panose="020B0503020204020204" pitchFamily="34" charset="-122"/>
            </a:endParaRPr>
          </a:p>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zh-CN" altLang="en-US" sz="1125" kern="0" dirty="0">
              <a:solidFill>
                <a:sysClr val="windowText" lastClr="000000"/>
              </a:solidFill>
              <a:latin typeface="微软雅黑" panose="020B0503020204020204" pitchFamily="34" charset="-122"/>
            </a:endParaRPr>
          </a:p>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zh-CN" altLang="en-US" sz="1125" kern="0" dirty="0">
              <a:solidFill>
                <a:sysClr val="windowText" lastClr="000000"/>
              </a:solidFill>
              <a:latin typeface="微软雅黑" panose="020B0503020204020204" pitchFamily="34" charset="-122"/>
            </a:endParaRPr>
          </a:p>
        </p:txBody>
      </p:sp>
      <p:sp>
        <p:nvSpPr>
          <p:cNvPr id="16" name="TextBox 82"/>
          <p:cNvSpPr txBox="1">
            <a:spLocks noChangeArrowheads="1"/>
          </p:cNvSpPr>
          <p:nvPr/>
        </p:nvSpPr>
        <p:spPr bwMode="auto">
          <a:xfrm>
            <a:off x="4787401" y="3359495"/>
            <a:ext cx="1148335" cy="31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165" eaLnBrk="1" hangingPunct="1">
              <a:spcBef>
                <a:spcPct val="0"/>
              </a:spcBef>
              <a:buNone/>
            </a:pPr>
            <a:r>
              <a:rPr lang="zh-CN" altLang="en-US" sz="1575" b="1">
                <a:solidFill>
                  <a:srgbClr val="2A0F0E"/>
                </a:solidFill>
                <a:latin typeface="微软雅黑" panose="020B0503020204020204" pitchFamily="34" charset="-122"/>
              </a:rPr>
              <a:t>标题文本三</a:t>
            </a:r>
            <a:endParaRPr lang="zh-CN" altLang="en-US" sz="1575" b="1">
              <a:solidFill>
                <a:srgbClr val="2A0F0E"/>
              </a:solidFill>
              <a:latin typeface="微软雅黑" panose="020B0503020204020204" pitchFamily="34" charset="-122"/>
            </a:endParaRPr>
          </a:p>
        </p:txBody>
      </p:sp>
      <p:sp>
        <p:nvSpPr>
          <p:cNvPr id="17" name="TextBox 83"/>
          <p:cNvSpPr txBox="1">
            <a:spLocks noChangeArrowheads="1"/>
          </p:cNvSpPr>
          <p:nvPr/>
        </p:nvSpPr>
        <p:spPr bwMode="auto">
          <a:xfrm>
            <a:off x="4787402" y="3634656"/>
            <a:ext cx="3167939" cy="58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2" tIns="34277" rIns="68552" bIns="34277">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en-US" altLang="zh-CN" sz="1125" kern="0" dirty="0">
              <a:solidFill>
                <a:sysClr val="windowText" lastClr="000000"/>
              </a:solidFill>
              <a:latin typeface="微软雅黑" panose="020B0503020204020204" pitchFamily="34" charset="-122"/>
            </a:endParaRPr>
          </a:p>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zh-CN" altLang="en-US" sz="1125" kern="0" dirty="0">
              <a:solidFill>
                <a:sysClr val="windowText" lastClr="000000"/>
              </a:solidFill>
              <a:latin typeface="微软雅黑" panose="020B0503020204020204" pitchFamily="34" charset="-122"/>
            </a:endParaRPr>
          </a:p>
          <a:p>
            <a:pPr eaLnBrk="1" hangingPunct="1">
              <a:spcBef>
                <a:spcPct val="0"/>
              </a:spcBef>
              <a:buFontTx/>
              <a:buNone/>
              <a:defRPr/>
            </a:pPr>
            <a:r>
              <a:rPr lang="zh-CN" altLang="en-US" sz="1125" kern="0" dirty="0">
                <a:solidFill>
                  <a:sysClr val="windowText" lastClr="000000"/>
                </a:solidFill>
                <a:latin typeface="微软雅黑" panose="020B0503020204020204" pitchFamily="34" charset="-122"/>
              </a:rPr>
              <a:t>点击输入你的文字内容或复制你的文本内容</a:t>
            </a:r>
            <a:endParaRPr lang="en-US" altLang="zh-CN" sz="1125" kern="0" dirty="0">
              <a:solidFill>
                <a:sysClr val="windowText" lastClr="000000"/>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1"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Scale>
                                      <p:cBhvr>
                                        <p:cTn id="2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4" dur="1000" decel="50000" fill="hold">
                                          <p:stCondLst>
                                            <p:cond delay="0"/>
                                          </p:stCondLst>
                                        </p:cTn>
                                        <p:tgtEl>
                                          <p:spTgt spid="8"/>
                                        </p:tgtEl>
                                        <p:attrNameLst>
                                          <p:attrName>ppt_x</p:attrName>
                                          <p:attrName>ppt_y</p:attrName>
                                        </p:attrNameLst>
                                      </p:cBhvr>
                                      <p:rCtr x="0" y="0"/>
                                    </p:animMotion>
                                    <p:animEffect transition="in" filter="fade">
                                      <p:cBhvr>
                                        <p:cTn id="25" dur="1000"/>
                                        <p:tgtEl>
                                          <p:spTgt spid="8"/>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Scale>
                                      <p:cBhvr>
                                        <p:cTn id="2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9" dur="1000" decel="50000" fill="hold">
                                          <p:stCondLst>
                                            <p:cond delay="0"/>
                                          </p:stCondLst>
                                        </p:cTn>
                                        <p:tgtEl>
                                          <p:spTgt spid="11"/>
                                        </p:tgtEl>
                                        <p:attrNameLst>
                                          <p:attrName>ppt_x</p:attrName>
                                          <p:attrName>ppt_y</p:attrName>
                                        </p:attrNameLst>
                                      </p:cBhvr>
                                      <p:rCtr x="0" y="0"/>
                                    </p:animMotion>
                                    <p:animEffect transition="in" filter="fade">
                                      <p:cBhvr>
                                        <p:cTn id="30" dur="1000"/>
                                        <p:tgtEl>
                                          <p:spTgt spid="11"/>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Scale>
                                      <p:cBhvr>
                                        <p:cTn id="3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4" dur="1000" decel="50000" fill="hold">
                                          <p:stCondLst>
                                            <p:cond delay="0"/>
                                          </p:stCondLst>
                                        </p:cTn>
                                        <p:tgtEl>
                                          <p:spTgt spid="6"/>
                                        </p:tgtEl>
                                        <p:attrNameLst>
                                          <p:attrName>ppt_x</p:attrName>
                                          <p:attrName>ppt_y</p:attrName>
                                        </p:attrNameLst>
                                      </p:cBhvr>
                                      <p:rCtr x="0" y="0"/>
                                    </p:animMotion>
                                    <p:animEffect transition="in" filter="fade">
                                      <p:cBhvr>
                                        <p:cTn id="35" dur="1000"/>
                                        <p:tgtEl>
                                          <p:spTgt spid="6"/>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Scale>
                                      <p:cBhvr>
                                        <p:cTn id="38"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9" dur="1000" decel="50000" fill="hold">
                                          <p:stCondLst>
                                            <p:cond delay="0"/>
                                          </p:stCondLst>
                                        </p:cTn>
                                        <p:tgtEl>
                                          <p:spTgt spid="12"/>
                                        </p:tgtEl>
                                        <p:attrNameLst>
                                          <p:attrName>ppt_x</p:attrName>
                                          <p:attrName>ppt_y</p:attrName>
                                        </p:attrNameLst>
                                      </p:cBhvr>
                                      <p:rCtr x="0" y="0"/>
                                    </p:animMotion>
                                    <p:animEffect transition="in" filter="fade">
                                      <p:cBhvr>
                                        <p:cTn id="40" dur="1000"/>
                                        <p:tgtEl>
                                          <p:spTgt spid="12"/>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Scale>
                                      <p:cBhvr>
                                        <p:cTn id="4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4" dur="1000" decel="50000" fill="hold">
                                          <p:stCondLst>
                                            <p:cond delay="0"/>
                                          </p:stCondLst>
                                        </p:cTn>
                                        <p:tgtEl>
                                          <p:spTgt spid="7"/>
                                        </p:tgtEl>
                                        <p:attrNameLst>
                                          <p:attrName>ppt_x</p:attrName>
                                          <p:attrName>ppt_y</p:attrName>
                                        </p:attrNameLst>
                                      </p:cBhvr>
                                      <p:rCtr x="0" y="0"/>
                                    </p:animMotion>
                                    <p:animEffect transition="in" filter="fade">
                                      <p:cBhvr>
                                        <p:cTn id="45" dur="1000"/>
                                        <p:tgtEl>
                                          <p:spTgt spid="7"/>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Scale>
                                      <p:cBhvr>
                                        <p:cTn id="4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9" dur="1000" decel="50000" fill="hold">
                                          <p:stCondLst>
                                            <p:cond delay="0"/>
                                          </p:stCondLst>
                                        </p:cTn>
                                        <p:tgtEl>
                                          <p:spTgt spid="13"/>
                                        </p:tgtEl>
                                        <p:attrNameLst>
                                          <p:attrName>ppt_x</p:attrName>
                                          <p:attrName>ppt_y</p:attrName>
                                        </p:attrNameLst>
                                      </p:cBhvr>
                                      <p:rCtr x="0" y="0"/>
                                    </p:animMotion>
                                    <p:animEffect transition="in" filter="fade">
                                      <p:cBhvr>
                                        <p:cTn id="50" dur="1000"/>
                                        <p:tgtEl>
                                          <p:spTgt spid="13"/>
                                        </p:tgtEl>
                                      </p:cBhvr>
                                    </p:animEffect>
                                  </p:childTnLst>
                                </p:cTn>
                              </p:par>
                            </p:childTnLst>
                          </p:cTn>
                        </p:par>
                        <p:par>
                          <p:cTn id="51" fill="hold">
                            <p:stCondLst>
                              <p:cond delay="2500"/>
                            </p:stCondLst>
                            <p:childTnLst>
                              <p:par>
                                <p:cTn id="52" presetID="2" presetClass="entr" presetSubtype="6"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1+#ppt_w/2"/>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 presetClass="entr" presetSubtype="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par>
                          <p:cTn id="61" fill="hold">
                            <p:stCondLst>
                              <p:cond delay="3500"/>
                            </p:stCondLst>
                            <p:childTnLst>
                              <p:par>
                                <p:cTn id="62" presetID="2" presetClass="entr" presetSubtype="6"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1+#ppt_w/2"/>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par>
                          <p:cTn id="66" fill="hold">
                            <p:stCondLst>
                              <p:cond delay="4000"/>
                            </p:stCondLst>
                            <p:childTnLst>
                              <p:par>
                                <p:cTn id="67" presetID="22" presetClass="entr" presetSubtype="1"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up)">
                                      <p:cBhvr>
                                        <p:cTn id="69" dur="500"/>
                                        <p:tgtEl>
                                          <p:spTgt spid="10"/>
                                        </p:tgtEl>
                                      </p:cBhvr>
                                    </p:animEffect>
                                  </p:childTnLst>
                                </p:cTn>
                              </p:par>
                            </p:childTnLst>
                          </p:cTn>
                        </p:par>
                        <p:par>
                          <p:cTn id="70" fill="hold">
                            <p:stCondLst>
                              <p:cond delay="4500"/>
                            </p:stCondLst>
                            <p:childTnLst>
                              <p:par>
                                <p:cTn id="71" presetID="22" presetClass="entr" presetSubtype="1"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up)">
                                      <p:cBhvr>
                                        <p:cTn id="73" dur="500"/>
                                        <p:tgtEl>
                                          <p:spTgt spid="15"/>
                                        </p:tgtEl>
                                      </p:cBhvr>
                                    </p:animEffect>
                                  </p:childTnLst>
                                </p:cTn>
                              </p:par>
                            </p:childTnLst>
                          </p:cTn>
                        </p:par>
                        <p:par>
                          <p:cTn id="74" fill="hold">
                            <p:stCondLst>
                              <p:cond delay="5000"/>
                            </p:stCondLst>
                            <p:childTnLst>
                              <p:par>
                                <p:cTn id="75" presetID="22" presetClass="entr" presetSubtype="1"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up)">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autoUpdateAnimBg="0"/>
      <p:bldP spid="6" grpId="0" animBg="1" autoUpdateAnimBg="0"/>
      <p:bldP spid="7" grpId="0" animBg="1" autoUpdateAnimBg="0"/>
      <p:bldP spid="8" grpId="0" animBg="1" autoUpdateAnimBg="0"/>
      <p:bldP spid="9" grpId="0" autoUpdateAnimBg="0"/>
      <p:bldP spid="10" grpId="0" autoUpdateAnimBg="0"/>
      <p:bldP spid="11" grpId="0" autoUpdateAnimBg="0"/>
      <p:bldP spid="12" grpId="0" autoUpdateAnimBg="0"/>
      <p:bldP spid="13" grpId="0" autoUpdateAnimBg="0"/>
      <p:bldP spid="14" grpId="0" autoUpdateAnimBg="0"/>
      <p:bldP spid="15" grpId="0" autoUpdateAnimBg="0"/>
      <p:bldP spid="16" grpId="0" autoUpdateAnimBg="0"/>
      <p:bldP spid="1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009" y="114300"/>
            <a:ext cx="7829482" cy="5145088"/>
          </a:xfrm>
          <a:prstGeom prst="rect">
            <a:avLst/>
          </a:prstGeom>
        </p:spPr>
      </p:pic>
      <p:sp>
        <p:nvSpPr>
          <p:cNvPr id="3" name="文本框 2"/>
          <p:cNvSpPr txBox="1"/>
          <p:nvPr/>
        </p:nvSpPr>
        <p:spPr>
          <a:xfrm>
            <a:off x="3143251" y="890199"/>
            <a:ext cx="3629864" cy="1877437"/>
          </a:xfrm>
          <a:prstGeom prst="rect">
            <a:avLst/>
          </a:prstGeom>
          <a:noFill/>
        </p:spPr>
        <p:txBody>
          <a:bodyPr wrap="square" rtlCol="0">
            <a:spAutoFit/>
          </a:bodyPr>
          <a:lstStyle/>
          <a:p>
            <a:pPr algn="ctr"/>
            <a:r>
              <a:rPr lang="en-US" altLang="zh-CN" sz="7200" smtClean="0">
                <a:blipFill>
                  <a:blip r:embed="rId2"/>
                  <a:stretch>
                    <a:fillRect/>
                  </a:stretch>
                </a:blipFill>
                <a:latin typeface="华康俪金黑W8(P)" panose="020B0800000000000000" pitchFamily="34" charset="-122"/>
                <a:ea typeface="华康俪金黑W8(P)" panose="020B0800000000000000" pitchFamily="34" charset="-122"/>
              </a:rPr>
              <a:t>04 </a:t>
            </a:r>
            <a:endParaRPr lang="en-US" altLang="zh-CN" sz="7200" smtClean="0">
              <a:blipFill>
                <a:blip r:embed="rId2"/>
                <a:stretch>
                  <a:fillRect/>
                </a:stretch>
              </a:blipFill>
              <a:latin typeface="华康俪金黑W8(P)" panose="020B0800000000000000" pitchFamily="34" charset="-122"/>
              <a:ea typeface="华康俪金黑W8(P)" panose="020B0800000000000000" pitchFamily="34" charset="-122"/>
            </a:endParaRPr>
          </a:p>
          <a:p>
            <a:pPr algn="ctr"/>
            <a:r>
              <a:rPr lang="zh-CN" altLang="en-US" sz="4400" smtClean="0">
                <a:blipFill>
                  <a:blip r:embed="rId2"/>
                  <a:stretch>
                    <a:fillRect/>
                  </a:stretch>
                </a:blipFill>
                <a:latin typeface="华康俪金黑W8(P)" panose="020B0800000000000000" pitchFamily="34" charset="-122"/>
                <a:ea typeface="华康俪金黑W8(P)" panose="020B0800000000000000" pitchFamily="34" charset="-122"/>
              </a:rPr>
              <a:t>添加文本目录</a:t>
            </a:r>
            <a:endParaRPr lang="zh-CN" altLang="en-US" sz="4400">
              <a:blipFill>
                <a:blip r:embed="rId2"/>
                <a:stretch>
                  <a:fillRect/>
                </a:stretch>
              </a:blipFill>
              <a:latin typeface="华康俪金黑W8(P)" panose="020B0800000000000000" pitchFamily="34" charset="-122"/>
              <a:ea typeface="华康俪金黑W8(P)"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a:xfrm>
            <a:off x="2885360" y="1331003"/>
            <a:ext cx="1918068" cy="680813"/>
            <a:chOff x="3666731" y="1984470"/>
            <a:chExt cx="2636520" cy="1447800"/>
          </a:xfrm>
        </p:grpSpPr>
        <p:sp>
          <p:nvSpPr>
            <p:cNvPr id="6" name="任意多边形 5"/>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A0F0E"/>
            </a:solidFill>
            <a:ln w="25400" cap="flat" cmpd="sng" algn="ctr">
              <a:noFill/>
              <a:prstDash val="solid"/>
            </a:ln>
            <a:effectLst/>
          </p:spPr>
          <p:txBody>
            <a:bodyPr rtlCol="0" anchor="ctr"/>
            <a:lstStyle/>
            <a:p>
              <a:pPr algn="ctr" defTabSz="913765">
                <a:defRPr/>
              </a:pPr>
              <a:endParaRPr lang="zh-CN" altLang="en-US" sz="1875" ker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24"/>
            <p:cNvSpPr txBox="1"/>
            <p:nvPr/>
          </p:nvSpPr>
          <p:spPr>
            <a:xfrm>
              <a:off x="3971726" y="2364755"/>
              <a:ext cx="2230360" cy="687235"/>
            </a:xfrm>
            <a:prstGeom prst="rect">
              <a:avLst/>
            </a:prstGeom>
            <a:noFill/>
          </p:spPr>
          <p:txBody>
            <a:bodyPr wrap="square" rtlCol="0" anchor="ctr">
              <a:spAutoFit/>
            </a:bodyPr>
            <a:lstStyle/>
            <a:p>
              <a:pPr algn="ctr" defTabSz="913765">
                <a:defRPr/>
              </a:pPr>
              <a:r>
                <a:rPr lang="zh-CN" altLang="en-US" sz="1500" kern="0" dirty="0">
                  <a:solidFill>
                    <a:prstClr val="white"/>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1500" kern="0" baseline="-30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8" name="组合 7"/>
          <p:cNvGrpSpPr/>
          <p:nvPr/>
        </p:nvGrpSpPr>
        <p:grpSpPr>
          <a:xfrm>
            <a:off x="1061016" y="1331003"/>
            <a:ext cx="2139272" cy="680813"/>
            <a:chOff x="1436370" y="1984470"/>
            <a:chExt cx="2636520" cy="1447800"/>
          </a:xfrm>
        </p:grpSpPr>
        <p:sp>
          <p:nvSpPr>
            <p:cNvPr id="9" name="任意多边形 8"/>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A0F0E"/>
            </a:solidFill>
            <a:ln w="25400" cap="flat" cmpd="sng" algn="ctr">
              <a:noFill/>
              <a:prstDash val="solid"/>
            </a:ln>
            <a:effectLst/>
          </p:spPr>
          <p:txBody>
            <a:bodyPr rtlCol="0" anchor="ctr"/>
            <a:lstStyle/>
            <a:p>
              <a:pPr algn="ctr" defTabSz="913765">
                <a:defRPr/>
              </a:pPr>
              <a:endParaRPr lang="zh-CN" altLang="en-US" sz="1875" ker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25"/>
            <p:cNvSpPr txBox="1"/>
            <p:nvPr/>
          </p:nvSpPr>
          <p:spPr>
            <a:xfrm>
              <a:off x="1709210" y="2315663"/>
              <a:ext cx="2293960" cy="785412"/>
            </a:xfrm>
            <a:prstGeom prst="rect">
              <a:avLst/>
            </a:prstGeom>
            <a:noFill/>
          </p:spPr>
          <p:txBody>
            <a:bodyPr wrap="square" rtlCol="0" anchor="ctr">
              <a:spAutoFit/>
            </a:bodyPr>
            <a:lstStyle/>
            <a:p>
              <a:pPr algn="ctr" defTabSz="913765">
                <a:lnSpc>
                  <a:spcPct val="120000"/>
                </a:lnSpc>
                <a:defRPr/>
              </a:pPr>
              <a:r>
                <a:rPr lang="zh-CN" altLang="en-US" sz="1500" kern="0" dirty="0">
                  <a:solidFill>
                    <a:prstClr val="white"/>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1500" kern="0" baseline="-30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1" name="组合 10"/>
          <p:cNvGrpSpPr/>
          <p:nvPr/>
        </p:nvGrpSpPr>
        <p:grpSpPr>
          <a:xfrm>
            <a:off x="6091642" y="1331003"/>
            <a:ext cx="2044160" cy="680813"/>
            <a:chOff x="8127453" y="1984470"/>
            <a:chExt cx="2636520" cy="1447800"/>
          </a:xfrm>
        </p:grpSpPr>
        <p:sp>
          <p:nvSpPr>
            <p:cNvPr id="12" name="任意多边形 11"/>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A0F0E"/>
            </a:solidFill>
            <a:ln w="25400" cap="flat" cmpd="sng" algn="ctr">
              <a:noFill/>
              <a:prstDash val="solid"/>
            </a:ln>
            <a:effectLst/>
          </p:spPr>
          <p:txBody>
            <a:bodyPr rtlCol="0" anchor="ctr"/>
            <a:lstStyle/>
            <a:p>
              <a:pPr algn="ctr" defTabSz="913765">
                <a:defRPr/>
              </a:pPr>
              <a:endParaRPr lang="zh-CN" altLang="en-US" sz="1875" ker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26"/>
            <p:cNvSpPr txBox="1"/>
            <p:nvPr/>
          </p:nvSpPr>
          <p:spPr>
            <a:xfrm>
              <a:off x="8439017" y="2364755"/>
              <a:ext cx="2230360" cy="687235"/>
            </a:xfrm>
            <a:prstGeom prst="rect">
              <a:avLst/>
            </a:prstGeom>
            <a:noFill/>
          </p:spPr>
          <p:txBody>
            <a:bodyPr wrap="square" rtlCol="0" anchor="ctr">
              <a:spAutoFit/>
            </a:bodyPr>
            <a:lstStyle/>
            <a:p>
              <a:pPr algn="ctr" defTabSz="913765">
                <a:defRPr/>
              </a:pPr>
              <a:r>
                <a:rPr lang="zh-CN" altLang="en-US" sz="1500" kern="0" dirty="0">
                  <a:solidFill>
                    <a:prstClr val="white"/>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1500" kern="0" baseline="-30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4" name="组合 13"/>
          <p:cNvGrpSpPr/>
          <p:nvPr/>
        </p:nvGrpSpPr>
        <p:grpSpPr>
          <a:xfrm>
            <a:off x="4488500" y="1331003"/>
            <a:ext cx="1918068" cy="680813"/>
            <a:chOff x="5897092" y="1984470"/>
            <a:chExt cx="2636520" cy="1447800"/>
          </a:xfrm>
        </p:grpSpPr>
        <p:sp>
          <p:nvSpPr>
            <p:cNvPr id="15" name="任意多边形 14"/>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A0F0E"/>
            </a:solidFill>
            <a:ln w="25400" cap="flat" cmpd="sng" algn="ctr">
              <a:noFill/>
              <a:prstDash val="solid"/>
            </a:ln>
            <a:effectLst/>
          </p:spPr>
          <p:txBody>
            <a:bodyPr rtlCol="0" anchor="ctr"/>
            <a:lstStyle/>
            <a:p>
              <a:pPr algn="ctr" defTabSz="913765">
                <a:defRPr/>
              </a:pPr>
              <a:endParaRPr lang="zh-CN" altLang="en-US" sz="1875" kern="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27"/>
            <p:cNvSpPr txBox="1"/>
            <p:nvPr/>
          </p:nvSpPr>
          <p:spPr>
            <a:xfrm>
              <a:off x="6227712" y="2315667"/>
              <a:ext cx="2205655" cy="785412"/>
            </a:xfrm>
            <a:prstGeom prst="rect">
              <a:avLst/>
            </a:prstGeom>
            <a:noFill/>
          </p:spPr>
          <p:txBody>
            <a:bodyPr wrap="square" rtlCol="0" anchor="ctr">
              <a:spAutoFit/>
            </a:bodyPr>
            <a:lstStyle/>
            <a:p>
              <a:pPr algn="ctr" defTabSz="913765">
                <a:lnSpc>
                  <a:spcPct val="120000"/>
                </a:lnSpc>
                <a:defRPr/>
              </a:pPr>
              <a:r>
                <a:rPr lang="zh-CN" altLang="en-US" sz="1500" kern="0" dirty="0">
                  <a:solidFill>
                    <a:prstClr val="white"/>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1500" kern="0" baseline="-30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7" name="矩形 47"/>
          <p:cNvSpPr>
            <a:spLocks noChangeArrowheads="1"/>
          </p:cNvSpPr>
          <p:nvPr/>
        </p:nvSpPr>
        <p:spPr bwMode="auto">
          <a:xfrm>
            <a:off x="1407140" y="3839028"/>
            <a:ext cx="6523241" cy="60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30000"/>
              </a:lnSpc>
              <a:spcBef>
                <a:spcPct val="0"/>
              </a:spcBef>
              <a:buNone/>
              <a:defRPr/>
            </a:pPr>
            <a:r>
              <a:rPr lang="zh-CN" altLang="en-US" sz="900" kern="0" dirty="0">
                <a:solidFill>
                  <a:schemeClr val="tx1">
                    <a:lumMod val="75000"/>
                    <a:lumOff val="25000"/>
                  </a:schemeClr>
                </a:solidFill>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900" kern="0" dirty="0">
              <a:solidFill>
                <a:schemeClr val="tx1">
                  <a:lumMod val="75000"/>
                  <a:lumOff val="25000"/>
                </a:schemeClr>
              </a:solidFill>
              <a:sym typeface="微软雅黑" panose="020B0503020204020204" pitchFamily="34" charset="-122"/>
            </a:endParaRPr>
          </a:p>
        </p:txBody>
      </p:sp>
      <p:sp>
        <p:nvSpPr>
          <p:cNvPr id="18" name="矩形 17"/>
          <p:cNvSpPr/>
          <p:nvPr/>
        </p:nvSpPr>
        <p:spPr>
          <a:xfrm>
            <a:off x="1575593" y="2364695"/>
            <a:ext cx="907905" cy="300064"/>
          </a:xfrm>
          <a:prstGeom prst="rect">
            <a:avLst/>
          </a:prstGeom>
        </p:spPr>
        <p:txBody>
          <a:bodyPr wrap="none" lIns="68562" tIns="34281" rIns="68562" bIns="34281">
            <a:spAutoFit/>
          </a:bodyPr>
          <a:lstStyle/>
          <a:p>
            <a:pPr algn="ctr" defTabSz="913765"/>
            <a:r>
              <a:rPr lang="zh-CN" altLang="en-US" sz="1500" b="1" dirty="0">
                <a:solidFill>
                  <a:srgbClr val="2A0F0E"/>
                </a:solidFill>
                <a:latin typeface="微软雅黑" panose="020B0503020204020204" pitchFamily="34" charset="-122"/>
                <a:ea typeface="微软雅黑" panose="020B0503020204020204" pitchFamily="34" charset="-122"/>
              </a:rPr>
              <a:t>添加标题</a:t>
            </a:r>
            <a:endParaRPr lang="en-US" altLang="zh-CN" sz="1500" b="1" dirty="0">
              <a:solidFill>
                <a:srgbClr val="2A0F0E"/>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1316318" y="2651848"/>
            <a:ext cx="1430914" cy="73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20000"/>
              </a:lnSpc>
              <a:spcBef>
                <a:spcPct val="0"/>
              </a:spcBef>
              <a:buNone/>
              <a:defRPr/>
            </a:pPr>
            <a:r>
              <a:rPr lang="zh-CN" altLang="en-US" sz="900" kern="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900" kern="0" dirty="0">
              <a:solidFill>
                <a:schemeClr val="tx1">
                  <a:lumMod val="75000"/>
                  <a:lumOff val="25000"/>
                </a:schemeClr>
              </a:solidFill>
              <a:sym typeface="微软雅黑" panose="020B0503020204020204" pitchFamily="34" charset="-122"/>
            </a:endParaRPr>
          </a:p>
        </p:txBody>
      </p:sp>
      <p:sp>
        <p:nvSpPr>
          <p:cNvPr id="20" name="矩形 19"/>
          <p:cNvSpPr/>
          <p:nvPr/>
        </p:nvSpPr>
        <p:spPr>
          <a:xfrm>
            <a:off x="3255164" y="2364695"/>
            <a:ext cx="907905" cy="300064"/>
          </a:xfrm>
          <a:prstGeom prst="rect">
            <a:avLst/>
          </a:prstGeom>
        </p:spPr>
        <p:txBody>
          <a:bodyPr wrap="none" lIns="68562" tIns="34281" rIns="68562" bIns="34281">
            <a:spAutoFit/>
          </a:bodyPr>
          <a:lstStyle/>
          <a:p>
            <a:pPr algn="ctr" defTabSz="913765"/>
            <a:r>
              <a:rPr lang="zh-CN" altLang="en-US" sz="1500" b="1" dirty="0">
                <a:solidFill>
                  <a:srgbClr val="2A0F0E"/>
                </a:solidFill>
                <a:latin typeface="微软雅黑" panose="020B0503020204020204" pitchFamily="34" charset="-122"/>
                <a:ea typeface="微软雅黑" panose="020B0503020204020204" pitchFamily="34" charset="-122"/>
              </a:rPr>
              <a:t>添加标题</a:t>
            </a:r>
            <a:endParaRPr lang="en-US" altLang="zh-CN" sz="1500" b="1" dirty="0">
              <a:solidFill>
                <a:srgbClr val="2A0F0E"/>
              </a:solidFill>
              <a:latin typeface="微软雅黑" panose="020B0503020204020204" pitchFamily="34" charset="-122"/>
              <a:ea typeface="微软雅黑" panose="020B0503020204020204" pitchFamily="34" charset="-122"/>
            </a:endParaRPr>
          </a:p>
        </p:txBody>
      </p:sp>
      <p:sp>
        <p:nvSpPr>
          <p:cNvPr id="21" name="矩形 47"/>
          <p:cNvSpPr>
            <a:spLocks noChangeArrowheads="1"/>
          </p:cNvSpPr>
          <p:nvPr/>
        </p:nvSpPr>
        <p:spPr bwMode="auto">
          <a:xfrm>
            <a:off x="2995890" y="2651848"/>
            <a:ext cx="1406521" cy="73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20000"/>
              </a:lnSpc>
              <a:spcBef>
                <a:spcPct val="0"/>
              </a:spcBef>
              <a:buNone/>
              <a:defRPr/>
            </a:pPr>
            <a:r>
              <a:rPr lang="zh-CN" altLang="en-US" sz="900" kern="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900" kern="0" dirty="0">
              <a:solidFill>
                <a:schemeClr val="tx1">
                  <a:lumMod val="75000"/>
                  <a:lumOff val="25000"/>
                </a:schemeClr>
              </a:solidFill>
              <a:sym typeface="微软雅黑" panose="020B0503020204020204" pitchFamily="34" charset="-122"/>
            </a:endParaRPr>
          </a:p>
        </p:txBody>
      </p:sp>
      <p:sp>
        <p:nvSpPr>
          <p:cNvPr id="22" name="矩形 21"/>
          <p:cNvSpPr/>
          <p:nvPr/>
        </p:nvSpPr>
        <p:spPr>
          <a:xfrm>
            <a:off x="4932526" y="2364695"/>
            <a:ext cx="907905" cy="300064"/>
          </a:xfrm>
          <a:prstGeom prst="rect">
            <a:avLst/>
          </a:prstGeom>
        </p:spPr>
        <p:txBody>
          <a:bodyPr wrap="none" lIns="68562" tIns="34281" rIns="68562" bIns="34281">
            <a:spAutoFit/>
          </a:bodyPr>
          <a:lstStyle/>
          <a:p>
            <a:pPr algn="ctr" defTabSz="913765"/>
            <a:r>
              <a:rPr lang="zh-CN" altLang="en-US" sz="1500" b="1" dirty="0">
                <a:solidFill>
                  <a:srgbClr val="2A0F0E"/>
                </a:solidFill>
                <a:latin typeface="微软雅黑" panose="020B0503020204020204" pitchFamily="34" charset="-122"/>
                <a:ea typeface="微软雅黑" panose="020B0503020204020204" pitchFamily="34" charset="-122"/>
              </a:rPr>
              <a:t>添加标题</a:t>
            </a:r>
            <a:endParaRPr lang="en-US" altLang="zh-CN" sz="1500" b="1" dirty="0">
              <a:solidFill>
                <a:srgbClr val="2A0F0E"/>
              </a:solidFill>
              <a:latin typeface="微软雅黑" panose="020B0503020204020204" pitchFamily="34" charset="-122"/>
              <a:ea typeface="微软雅黑" panose="020B0503020204020204" pitchFamily="34" charset="-122"/>
            </a:endParaRPr>
          </a:p>
        </p:txBody>
      </p:sp>
      <p:sp>
        <p:nvSpPr>
          <p:cNvPr id="23" name="矩形 47"/>
          <p:cNvSpPr>
            <a:spLocks noChangeArrowheads="1"/>
          </p:cNvSpPr>
          <p:nvPr/>
        </p:nvSpPr>
        <p:spPr bwMode="auto">
          <a:xfrm>
            <a:off x="4673252" y="2651848"/>
            <a:ext cx="1419455" cy="73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20000"/>
              </a:lnSpc>
              <a:spcBef>
                <a:spcPct val="0"/>
              </a:spcBef>
              <a:buNone/>
              <a:defRPr/>
            </a:pPr>
            <a:r>
              <a:rPr lang="zh-CN" altLang="en-US" sz="900" kern="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900" kern="0" dirty="0">
              <a:solidFill>
                <a:schemeClr val="tx1">
                  <a:lumMod val="75000"/>
                  <a:lumOff val="25000"/>
                </a:schemeClr>
              </a:solidFill>
              <a:sym typeface="微软雅黑" panose="020B0503020204020204" pitchFamily="34" charset="-122"/>
            </a:endParaRPr>
          </a:p>
        </p:txBody>
      </p:sp>
      <p:sp>
        <p:nvSpPr>
          <p:cNvPr id="24" name="矩形 23"/>
          <p:cNvSpPr/>
          <p:nvPr/>
        </p:nvSpPr>
        <p:spPr>
          <a:xfrm>
            <a:off x="6612097" y="2364695"/>
            <a:ext cx="907905" cy="300064"/>
          </a:xfrm>
          <a:prstGeom prst="rect">
            <a:avLst/>
          </a:prstGeom>
        </p:spPr>
        <p:txBody>
          <a:bodyPr wrap="none" lIns="68562" tIns="34281" rIns="68562" bIns="34281">
            <a:spAutoFit/>
          </a:bodyPr>
          <a:lstStyle/>
          <a:p>
            <a:pPr algn="ctr" defTabSz="913765"/>
            <a:r>
              <a:rPr lang="zh-CN" altLang="en-US" sz="1500" b="1" dirty="0">
                <a:solidFill>
                  <a:srgbClr val="2A0F0E"/>
                </a:solidFill>
                <a:latin typeface="微软雅黑" panose="020B0503020204020204" pitchFamily="34" charset="-122"/>
                <a:ea typeface="微软雅黑" panose="020B0503020204020204" pitchFamily="34" charset="-122"/>
              </a:rPr>
              <a:t>添加标题</a:t>
            </a:r>
            <a:endParaRPr lang="en-US" altLang="zh-CN" sz="1500" b="1" dirty="0">
              <a:solidFill>
                <a:srgbClr val="2A0F0E"/>
              </a:solidFill>
              <a:latin typeface="微软雅黑" panose="020B0503020204020204" pitchFamily="34" charset="-122"/>
              <a:ea typeface="微软雅黑" panose="020B0503020204020204" pitchFamily="34" charset="-122"/>
            </a:endParaRPr>
          </a:p>
        </p:txBody>
      </p:sp>
      <p:sp>
        <p:nvSpPr>
          <p:cNvPr id="25" name="矩形 47"/>
          <p:cNvSpPr>
            <a:spLocks noChangeArrowheads="1"/>
          </p:cNvSpPr>
          <p:nvPr/>
        </p:nvSpPr>
        <p:spPr bwMode="auto">
          <a:xfrm>
            <a:off x="6352824" y="2651848"/>
            <a:ext cx="1406245" cy="73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20000"/>
              </a:lnSpc>
              <a:spcBef>
                <a:spcPct val="0"/>
              </a:spcBef>
              <a:buNone/>
              <a:defRPr/>
            </a:pPr>
            <a:r>
              <a:rPr lang="zh-CN" altLang="en-US" sz="900" kern="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900" kern="0" dirty="0">
              <a:solidFill>
                <a:schemeClr val="tx1">
                  <a:lumMod val="75000"/>
                  <a:lumOff val="25000"/>
                </a:schemeClr>
              </a:solidFill>
              <a:sym typeface="微软雅黑" panose="020B0503020204020204" pitchFamily="34" charset="-122"/>
            </a:endParaRPr>
          </a:p>
        </p:txBody>
      </p:sp>
      <p:cxnSp>
        <p:nvCxnSpPr>
          <p:cNvPr id="28" name="直接连接符 8"/>
          <p:cNvCxnSpPr/>
          <p:nvPr/>
        </p:nvCxnSpPr>
        <p:spPr>
          <a:xfrm>
            <a:off x="1633099" y="3641358"/>
            <a:ext cx="5986134" cy="0"/>
          </a:xfrm>
          <a:prstGeom prst="line">
            <a:avLst/>
          </a:prstGeom>
          <a:noFill/>
          <a:ln w="9525" cap="flat" cmpd="sng" algn="ctr">
            <a:solidFill>
              <a:sysClr val="window" lastClr="FFFFFF">
                <a:lumMod val="65000"/>
              </a:sysClr>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400" fill="hold"/>
                                        <p:tgtEl>
                                          <p:spTgt spid="8"/>
                                        </p:tgtEl>
                                        <p:attrNameLst>
                                          <p:attrName>ppt_x</p:attrName>
                                        </p:attrNameLst>
                                      </p:cBhvr>
                                      <p:tavLst>
                                        <p:tav tm="0">
                                          <p:val>
                                            <p:strVal val="0-#ppt_w/2"/>
                                          </p:val>
                                        </p:tav>
                                        <p:tav tm="100000">
                                          <p:val>
                                            <p:strVal val="#ppt_x"/>
                                          </p:val>
                                        </p:tav>
                                      </p:tavLst>
                                    </p:anim>
                                    <p:anim calcmode="lin" valueType="num">
                                      <p:cBhvr additive="base">
                                        <p:cTn id="21" dur="400" fill="hold"/>
                                        <p:tgtEl>
                                          <p:spTgt spid="8"/>
                                        </p:tgtEl>
                                        <p:attrNameLst>
                                          <p:attrName>ppt_y</p:attrName>
                                        </p:attrNameLst>
                                      </p:cBhvr>
                                      <p:tavLst>
                                        <p:tav tm="0">
                                          <p:val>
                                            <p:strVal val="#ppt_y"/>
                                          </p:val>
                                        </p:tav>
                                        <p:tav tm="100000">
                                          <p:val>
                                            <p:strVal val="#ppt_y"/>
                                          </p:val>
                                        </p:tav>
                                      </p:tavLst>
                                    </p:anim>
                                  </p:childTnLst>
                                </p:cTn>
                              </p:par>
                              <p:par>
                                <p:cTn id="22" presetID="12" presetClass="entr" presetSubtype="1" fill="hold" grpId="0" nodeType="with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400"/>
                                        <p:tgtEl>
                                          <p:spTgt spid="18"/>
                                        </p:tgtEl>
                                        <p:attrNameLst>
                                          <p:attrName>ppt_y</p:attrName>
                                        </p:attrNameLst>
                                      </p:cBhvr>
                                      <p:tavLst>
                                        <p:tav tm="0">
                                          <p:val>
                                            <p:strVal val="#ppt_y-#ppt_h*1.125000"/>
                                          </p:val>
                                        </p:tav>
                                        <p:tav tm="100000">
                                          <p:val>
                                            <p:strVal val="#ppt_y"/>
                                          </p:val>
                                        </p:tav>
                                      </p:tavLst>
                                    </p:anim>
                                    <p:animEffect transition="in" filter="wipe(down)">
                                      <p:cBhvr>
                                        <p:cTn id="25" dur="400"/>
                                        <p:tgtEl>
                                          <p:spTgt spid="18"/>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400"/>
                                        <p:tgtEl>
                                          <p:spTgt spid="19"/>
                                        </p:tgtEl>
                                        <p:attrNameLst>
                                          <p:attrName>ppt_y</p:attrName>
                                        </p:attrNameLst>
                                      </p:cBhvr>
                                      <p:tavLst>
                                        <p:tav tm="0">
                                          <p:val>
                                            <p:strVal val="#ppt_y-#ppt_h*1.125000"/>
                                          </p:val>
                                        </p:tav>
                                        <p:tav tm="100000">
                                          <p:val>
                                            <p:strVal val="#ppt_y"/>
                                          </p:val>
                                        </p:tav>
                                      </p:tavLst>
                                    </p:anim>
                                    <p:animEffect transition="in" filter="wipe(down)">
                                      <p:cBhvr>
                                        <p:cTn id="29" dur="400"/>
                                        <p:tgtEl>
                                          <p:spTgt spid="19"/>
                                        </p:tgtEl>
                                      </p:cBhvr>
                                    </p:animEffect>
                                  </p:childTnLst>
                                </p:cTn>
                              </p:par>
                            </p:childTnLst>
                          </p:cTn>
                        </p:par>
                        <p:par>
                          <p:cTn id="30" fill="hold">
                            <p:stCondLst>
                              <p:cond delay="2000"/>
                            </p:stCondLst>
                            <p:childTnLst>
                              <p:par>
                                <p:cTn id="31" presetID="12" presetClass="entr" presetSubtype="8"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400"/>
                                        <p:tgtEl>
                                          <p:spTgt spid="5"/>
                                        </p:tgtEl>
                                        <p:attrNameLst>
                                          <p:attrName>ppt_x</p:attrName>
                                        </p:attrNameLst>
                                      </p:cBhvr>
                                      <p:tavLst>
                                        <p:tav tm="0">
                                          <p:val>
                                            <p:strVal val="#ppt_x-#ppt_w*1.125000"/>
                                          </p:val>
                                        </p:tav>
                                        <p:tav tm="100000">
                                          <p:val>
                                            <p:strVal val="#ppt_x"/>
                                          </p:val>
                                        </p:tav>
                                      </p:tavLst>
                                    </p:anim>
                                    <p:animEffect transition="in" filter="wipe(right)">
                                      <p:cBhvr>
                                        <p:cTn id="34" dur="400"/>
                                        <p:tgtEl>
                                          <p:spTgt spid="5"/>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400"/>
                                        <p:tgtEl>
                                          <p:spTgt spid="20"/>
                                        </p:tgtEl>
                                        <p:attrNameLst>
                                          <p:attrName>ppt_y</p:attrName>
                                        </p:attrNameLst>
                                      </p:cBhvr>
                                      <p:tavLst>
                                        <p:tav tm="0">
                                          <p:val>
                                            <p:strVal val="#ppt_y-#ppt_h*1.125000"/>
                                          </p:val>
                                        </p:tav>
                                        <p:tav tm="100000">
                                          <p:val>
                                            <p:strVal val="#ppt_y"/>
                                          </p:val>
                                        </p:tav>
                                      </p:tavLst>
                                    </p:anim>
                                    <p:animEffect transition="in" filter="wipe(down)">
                                      <p:cBhvr>
                                        <p:cTn id="38" dur="400"/>
                                        <p:tgtEl>
                                          <p:spTgt spid="20"/>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400"/>
                                        <p:tgtEl>
                                          <p:spTgt spid="21"/>
                                        </p:tgtEl>
                                        <p:attrNameLst>
                                          <p:attrName>ppt_y</p:attrName>
                                        </p:attrNameLst>
                                      </p:cBhvr>
                                      <p:tavLst>
                                        <p:tav tm="0">
                                          <p:val>
                                            <p:strVal val="#ppt_y-#ppt_h*1.125000"/>
                                          </p:val>
                                        </p:tav>
                                        <p:tav tm="100000">
                                          <p:val>
                                            <p:strVal val="#ppt_y"/>
                                          </p:val>
                                        </p:tav>
                                      </p:tavLst>
                                    </p:anim>
                                    <p:animEffect transition="in" filter="wipe(down)">
                                      <p:cBhvr>
                                        <p:cTn id="42" dur="400"/>
                                        <p:tgtEl>
                                          <p:spTgt spid="21"/>
                                        </p:tgtEl>
                                      </p:cBhvr>
                                    </p:animEffect>
                                  </p:childTnLst>
                                </p:cTn>
                              </p:par>
                            </p:childTnLst>
                          </p:cTn>
                        </p:par>
                        <p:par>
                          <p:cTn id="43" fill="hold">
                            <p:stCondLst>
                              <p:cond delay="2500"/>
                            </p:stCondLst>
                            <p:childTnLst>
                              <p:par>
                                <p:cTn id="44" presetID="12" presetClass="entr" presetSubtype="8"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400"/>
                                        <p:tgtEl>
                                          <p:spTgt spid="14"/>
                                        </p:tgtEl>
                                        <p:attrNameLst>
                                          <p:attrName>ppt_x</p:attrName>
                                        </p:attrNameLst>
                                      </p:cBhvr>
                                      <p:tavLst>
                                        <p:tav tm="0">
                                          <p:val>
                                            <p:strVal val="#ppt_x-#ppt_w*1.125000"/>
                                          </p:val>
                                        </p:tav>
                                        <p:tav tm="100000">
                                          <p:val>
                                            <p:strVal val="#ppt_x"/>
                                          </p:val>
                                        </p:tav>
                                      </p:tavLst>
                                    </p:anim>
                                    <p:animEffect transition="in" filter="wipe(right)">
                                      <p:cBhvr>
                                        <p:cTn id="47" dur="400"/>
                                        <p:tgtEl>
                                          <p:spTgt spid="14"/>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400"/>
                                        <p:tgtEl>
                                          <p:spTgt spid="22"/>
                                        </p:tgtEl>
                                        <p:attrNameLst>
                                          <p:attrName>ppt_y</p:attrName>
                                        </p:attrNameLst>
                                      </p:cBhvr>
                                      <p:tavLst>
                                        <p:tav tm="0">
                                          <p:val>
                                            <p:strVal val="#ppt_y-#ppt_h*1.125000"/>
                                          </p:val>
                                        </p:tav>
                                        <p:tav tm="100000">
                                          <p:val>
                                            <p:strVal val="#ppt_y"/>
                                          </p:val>
                                        </p:tav>
                                      </p:tavLst>
                                    </p:anim>
                                    <p:animEffect transition="in" filter="wipe(down)">
                                      <p:cBhvr>
                                        <p:cTn id="51" dur="400"/>
                                        <p:tgtEl>
                                          <p:spTgt spid="22"/>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400"/>
                                        <p:tgtEl>
                                          <p:spTgt spid="23"/>
                                        </p:tgtEl>
                                        <p:attrNameLst>
                                          <p:attrName>ppt_y</p:attrName>
                                        </p:attrNameLst>
                                      </p:cBhvr>
                                      <p:tavLst>
                                        <p:tav tm="0">
                                          <p:val>
                                            <p:strVal val="#ppt_y-#ppt_h*1.125000"/>
                                          </p:val>
                                        </p:tav>
                                        <p:tav tm="100000">
                                          <p:val>
                                            <p:strVal val="#ppt_y"/>
                                          </p:val>
                                        </p:tav>
                                      </p:tavLst>
                                    </p:anim>
                                    <p:animEffect transition="in" filter="wipe(down)">
                                      <p:cBhvr>
                                        <p:cTn id="55" dur="400"/>
                                        <p:tgtEl>
                                          <p:spTgt spid="23"/>
                                        </p:tgtEl>
                                      </p:cBhvr>
                                    </p:animEffect>
                                  </p:childTnLst>
                                </p:cTn>
                              </p:par>
                            </p:childTnLst>
                          </p:cTn>
                        </p:par>
                        <p:par>
                          <p:cTn id="56" fill="hold">
                            <p:stCondLst>
                              <p:cond delay="3000"/>
                            </p:stCondLst>
                            <p:childTnLst>
                              <p:par>
                                <p:cTn id="57" presetID="12" presetClass="entr" presetSubtype="8"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400"/>
                                        <p:tgtEl>
                                          <p:spTgt spid="11"/>
                                        </p:tgtEl>
                                        <p:attrNameLst>
                                          <p:attrName>ppt_x</p:attrName>
                                        </p:attrNameLst>
                                      </p:cBhvr>
                                      <p:tavLst>
                                        <p:tav tm="0">
                                          <p:val>
                                            <p:strVal val="#ppt_x-#ppt_w*1.125000"/>
                                          </p:val>
                                        </p:tav>
                                        <p:tav tm="100000">
                                          <p:val>
                                            <p:strVal val="#ppt_x"/>
                                          </p:val>
                                        </p:tav>
                                      </p:tavLst>
                                    </p:anim>
                                    <p:animEffect transition="in" filter="wipe(right)">
                                      <p:cBhvr>
                                        <p:cTn id="60" dur="400"/>
                                        <p:tgtEl>
                                          <p:spTgt spid="11"/>
                                        </p:tgtEl>
                                      </p:cBhvr>
                                    </p:animEffect>
                                  </p:childTnLst>
                                </p:cTn>
                              </p:par>
                              <p:par>
                                <p:cTn id="61" presetID="12" presetClass="entr" presetSubtype="1" fill="hold" grpId="0" nodeType="withEffect">
                                  <p:stCondLst>
                                    <p:cond delay="50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400"/>
                                        <p:tgtEl>
                                          <p:spTgt spid="24"/>
                                        </p:tgtEl>
                                        <p:attrNameLst>
                                          <p:attrName>ppt_y</p:attrName>
                                        </p:attrNameLst>
                                      </p:cBhvr>
                                      <p:tavLst>
                                        <p:tav tm="0">
                                          <p:val>
                                            <p:strVal val="#ppt_y-#ppt_h*1.125000"/>
                                          </p:val>
                                        </p:tav>
                                        <p:tav tm="100000">
                                          <p:val>
                                            <p:strVal val="#ppt_y"/>
                                          </p:val>
                                        </p:tav>
                                      </p:tavLst>
                                    </p:anim>
                                    <p:animEffect transition="in" filter="wipe(down)">
                                      <p:cBhvr>
                                        <p:cTn id="64" dur="400"/>
                                        <p:tgtEl>
                                          <p:spTgt spid="24"/>
                                        </p:tgtEl>
                                      </p:cBhvr>
                                    </p:animEffect>
                                  </p:childTnLst>
                                </p:cTn>
                              </p:par>
                              <p:par>
                                <p:cTn id="65" presetID="12" presetClass="entr" presetSubtype="1" fill="hold" grpId="0" nodeType="withEffect">
                                  <p:stCondLst>
                                    <p:cond delay="50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400"/>
                                        <p:tgtEl>
                                          <p:spTgt spid="25"/>
                                        </p:tgtEl>
                                        <p:attrNameLst>
                                          <p:attrName>ppt_y</p:attrName>
                                        </p:attrNameLst>
                                      </p:cBhvr>
                                      <p:tavLst>
                                        <p:tav tm="0">
                                          <p:val>
                                            <p:strVal val="#ppt_y-#ppt_h*1.125000"/>
                                          </p:val>
                                        </p:tav>
                                        <p:tav tm="100000">
                                          <p:val>
                                            <p:strVal val="#ppt_y"/>
                                          </p:val>
                                        </p:tav>
                                      </p:tavLst>
                                    </p:anim>
                                    <p:animEffect transition="in" filter="wipe(down)">
                                      <p:cBhvr>
                                        <p:cTn id="68" dur="400"/>
                                        <p:tgtEl>
                                          <p:spTgt spid="25"/>
                                        </p:tgtEl>
                                      </p:cBhvr>
                                    </p:animEffect>
                                  </p:childTnLst>
                                </p:cTn>
                              </p:par>
                            </p:childTnLst>
                          </p:cTn>
                        </p:par>
                        <p:par>
                          <p:cTn id="69" fill="hold">
                            <p:stCondLst>
                              <p:cond delay="3500"/>
                            </p:stCondLst>
                            <p:childTnLst>
                              <p:par>
                                <p:cTn id="70" presetID="16" presetClass="entr" presetSubtype="37"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outVertical)">
                                      <p:cBhvr>
                                        <p:cTn id="72" dur="750"/>
                                        <p:tgtEl>
                                          <p:spTgt spid="28"/>
                                        </p:tgtEl>
                                      </p:cBhvr>
                                    </p:animEffect>
                                  </p:childTnLst>
                                </p:cTn>
                              </p:par>
                              <p:par>
                                <p:cTn id="73" presetID="53" presetClass="entr" presetSubtype="16" fill="hold" grpId="0" nodeType="withEffect">
                                  <p:stCondLst>
                                    <p:cond delay="25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Effect transition="in" filter="fade">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8"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KSO_GT1"/>
          <p:cNvSpPr/>
          <p:nvPr/>
        </p:nvSpPr>
        <p:spPr>
          <a:xfrm>
            <a:off x="1011308" y="1135242"/>
            <a:ext cx="1554324" cy="2111166"/>
          </a:xfrm>
          <a:custGeom>
            <a:avLst/>
            <a:gdLst/>
            <a:ahLst/>
            <a:cxnLst/>
            <a:rect l="l" t="t" r="r" b="b"/>
            <a:pathLst>
              <a:path w="2144712" h="2913062">
                <a:moveTo>
                  <a:pt x="2144712" y="0"/>
                </a:moveTo>
                <a:lnTo>
                  <a:pt x="2144712" y="2913062"/>
                </a:lnTo>
                <a:lnTo>
                  <a:pt x="0" y="2619329"/>
                </a:lnTo>
                <a:lnTo>
                  <a:pt x="0" y="293734"/>
                </a:lnTo>
                <a:close/>
              </a:path>
            </a:pathLst>
          </a:custGeom>
          <a:solidFill>
            <a:srgbClr val="2A0F0E"/>
          </a:solidFill>
          <a:ln w="3175" cap="flat" cmpd="sng" algn="ctr">
            <a:solidFill>
              <a:sysClr val="window" lastClr="FFFFFF"/>
            </a:solidFill>
            <a:prstDash val="solid"/>
          </a:ln>
          <a:effectLst/>
        </p:spPr>
        <p:txBody>
          <a:bodyPr vert="horz" tIns="305100" bIns="612000" anchor="ctr"/>
          <a:lstStyle/>
          <a:p>
            <a:pPr algn="ctr" defTabSz="914400">
              <a:lnSpc>
                <a:spcPct val="150000"/>
              </a:lnSpc>
              <a:defRPr/>
            </a:pPr>
            <a:r>
              <a:rPr lang="zh-CN" altLang="en-US" sz="1400" kern="0" dirty="0">
                <a:solidFill>
                  <a:prstClr val="white"/>
                </a:solidFill>
                <a:latin typeface="微软雅黑" panose="020B0503020204020204" pitchFamily="34" charset="-122"/>
                <a:ea typeface="微软雅黑" panose="020B0503020204020204" pitchFamily="34" charset="-122"/>
              </a:rPr>
              <a:t>单击此处添加文本标题</a:t>
            </a: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6" name="KSO_GN1"/>
          <p:cNvSpPr txBox="1">
            <a:spLocks noChangeArrowheads="1"/>
          </p:cNvSpPr>
          <p:nvPr/>
        </p:nvSpPr>
        <p:spPr bwMode="auto">
          <a:xfrm>
            <a:off x="2014254" y="2380780"/>
            <a:ext cx="4659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4400" eaLnBrk="1" hangingPunct="1">
              <a:spcBef>
                <a:spcPct val="50000"/>
              </a:spcBef>
            </a:pPr>
            <a:r>
              <a:rPr lang="en-US" altLang="zh-CN" sz="4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1</a:t>
            </a:r>
            <a:endParaRPr lang="en-US" altLang="zh-CN" sz="48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KSO_GT3"/>
          <p:cNvSpPr/>
          <p:nvPr/>
        </p:nvSpPr>
        <p:spPr>
          <a:xfrm>
            <a:off x="4535540" y="1132384"/>
            <a:ext cx="1554324" cy="2111166"/>
          </a:xfrm>
          <a:custGeom>
            <a:avLst/>
            <a:gdLst/>
            <a:ahLst/>
            <a:cxnLst/>
            <a:rect l="l" t="t" r="r" b="b"/>
            <a:pathLst>
              <a:path w="2144712" h="2913062">
                <a:moveTo>
                  <a:pt x="2144712" y="0"/>
                </a:moveTo>
                <a:lnTo>
                  <a:pt x="2144712" y="2913062"/>
                </a:lnTo>
                <a:lnTo>
                  <a:pt x="0" y="2619329"/>
                </a:lnTo>
                <a:lnTo>
                  <a:pt x="0" y="293734"/>
                </a:lnTo>
                <a:close/>
              </a:path>
            </a:pathLst>
          </a:custGeom>
          <a:solidFill>
            <a:srgbClr val="2A0F0E"/>
          </a:solidFill>
          <a:ln w="3175" algn="ctr">
            <a:solidFill>
              <a:sysClr val="window" lastClr="FFFFFF"/>
            </a:solidFill>
            <a:miter lim="800000"/>
          </a:ln>
          <a:effectLst/>
        </p:spPr>
        <p:txBody>
          <a:bodyPr vert="horz" wrap="none" tIns="305100" bIns="612000" anchor="ctr"/>
          <a:lstStyle/>
          <a:p>
            <a:pPr algn="ctr" defTabSz="914400">
              <a:lnSpc>
                <a:spcPct val="150000"/>
              </a:lnSpc>
              <a:defRPr/>
            </a:pPr>
            <a:r>
              <a:rPr lang="zh-CN" altLang="en-US" sz="1400" kern="0" dirty="0">
                <a:solidFill>
                  <a:prstClr val="white"/>
                </a:solidFill>
                <a:latin typeface="微软雅黑" panose="020B0503020204020204" pitchFamily="34" charset="-122"/>
                <a:ea typeface="微软雅黑" panose="020B0503020204020204" pitchFamily="34" charset="-122"/>
              </a:rPr>
              <a:t>单击此处添加文</a:t>
            </a:r>
            <a:endParaRPr lang="en-US" altLang="zh-CN" sz="1400" kern="0" dirty="0">
              <a:solidFill>
                <a:prstClr val="white"/>
              </a:solidFill>
              <a:latin typeface="微软雅黑" panose="020B0503020204020204" pitchFamily="34" charset="-122"/>
              <a:ea typeface="微软雅黑" panose="020B0503020204020204" pitchFamily="34" charset="-122"/>
            </a:endParaRPr>
          </a:p>
          <a:p>
            <a:pPr algn="ctr" defTabSz="914400">
              <a:lnSpc>
                <a:spcPct val="150000"/>
              </a:lnSpc>
              <a:defRPr/>
            </a:pPr>
            <a:r>
              <a:rPr lang="zh-CN" altLang="en-US" sz="1400" kern="0" dirty="0">
                <a:solidFill>
                  <a:prstClr val="white"/>
                </a:solidFill>
                <a:latin typeface="微软雅黑" panose="020B0503020204020204" pitchFamily="34" charset="-122"/>
                <a:ea typeface="微软雅黑" panose="020B0503020204020204" pitchFamily="34" charset="-122"/>
              </a:rPr>
              <a:t>本标题</a:t>
            </a: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8" name="KSO_GT2"/>
          <p:cNvSpPr/>
          <p:nvPr/>
        </p:nvSpPr>
        <p:spPr>
          <a:xfrm>
            <a:off x="2773897" y="1132384"/>
            <a:ext cx="1554324" cy="2111166"/>
          </a:xfrm>
          <a:custGeom>
            <a:avLst/>
            <a:gdLst/>
            <a:ahLst/>
            <a:cxnLst/>
            <a:rect l="l" t="t" r="r" b="b"/>
            <a:pathLst>
              <a:path w="2144712" h="2913062">
                <a:moveTo>
                  <a:pt x="2144712" y="0"/>
                </a:moveTo>
                <a:lnTo>
                  <a:pt x="2144712" y="2913062"/>
                </a:lnTo>
                <a:lnTo>
                  <a:pt x="0" y="2619329"/>
                </a:lnTo>
                <a:lnTo>
                  <a:pt x="0" y="293734"/>
                </a:lnTo>
                <a:close/>
              </a:path>
            </a:pathLst>
          </a:custGeom>
          <a:solidFill>
            <a:srgbClr val="2A0F0E"/>
          </a:solidFill>
          <a:ln w="3175" algn="ctr">
            <a:solidFill>
              <a:sysClr val="window" lastClr="FFFFFF"/>
            </a:solidFill>
            <a:miter lim="800000"/>
          </a:ln>
          <a:effectLst/>
        </p:spPr>
        <p:txBody>
          <a:bodyPr vert="horz" wrap="none" tIns="305100" bIns="612000" anchor="ctr"/>
          <a:lstStyle/>
          <a:p>
            <a:pPr algn="ctr" defTabSz="914400">
              <a:lnSpc>
                <a:spcPct val="150000"/>
              </a:lnSpc>
              <a:defRPr/>
            </a:pPr>
            <a:r>
              <a:rPr lang="zh-CN" altLang="en-US" sz="1400" kern="0" dirty="0">
                <a:solidFill>
                  <a:prstClr val="white"/>
                </a:solidFill>
                <a:latin typeface="微软雅黑" panose="020B0503020204020204" pitchFamily="34" charset="-122"/>
                <a:ea typeface="微软雅黑" panose="020B0503020204020204" pitchFamily="34" charset="-122"/>
              </a:rPr>
              <a:t>单击此处添加文</a:t>
            </a:r>
            <a:endParaRPr lang="en-US" altLang="zh-CN" sz="1400" kern="0" dirty="0">
              <a:solidFill>
                <a:prstClr val="white"/>
              </a:solidFill>
              <a:latin typeface="微软雅黑" panose="020B0503020204020204" pitchFamily="34" charset="-122"/>
              <a:ea typeface="微软雅黑" panose="020B0503020204020204" pitchFamily="34" charset="-122"/>
            </a:endParaRPr>
          </a:p>
          <a:p>
            <a:pPr algn="ctr" defTabSz="914400">
              <a:lnSpc>
                <a:spcPct val="150000"/>
              </a:lnSpc>
              <a:defRPr/>
            </a:pPr>
            <a:r>
              <a:rPr lang="zh-CN" altLang="en-US" sz="1400" kern="0" dirty="0">
                <a:solidFill>
                  <a:prstClr val="white"/>
                </a:solidFill>
                <a:latin typeface="微软雅黑" panose="020B0503020204020204" pitchFamily="34" charset="-122"/>
                <a:ea typeface="微软雅黑" panose="020B0503020204020204" pitchFamily="34" charset="-122"/>
              </a:rPr>
              <a:t>本标题</a:t>
            </a: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9" name="KSO_GN3"/>
          <p:cNvSpPr txBox="1">
            <a:spLocks noChangeArrowheads="1"/>
          </p:cNvSpPr>
          <p:nvPr/>
        </p:nvSpPr>
        <p:spPr bwMode="auto">
          <a:xfrm>
            <a:off x="5674306" y="2630270"/>
            <a:ext cx="3658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defPPr>
              <a:defRPr lang="zh-CN"/>
            </a:defPPr>
            <a:lvl1pPr algn="r" eaLnBrk="1" hangingPunct="1">
              <a:spcBef>
                <a:spcPct val="50000"/>
              </a:spcBef>
              <a:defRPr sz="5400">
                <a:solidFill>
                  <a:srgbClr val="7D7D7D"/>
                </a:solidFill>
                <a:latin typeface="Impact" panose="020B0806030902050204" pitchFamily="34" charset="0"/>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a:r>
              <a:rPr lang="en-US" altLang="zh-CN" sz="3200" b="1" dirty="0">
                <a:solidFill>
                  <a:prstClr val="white"/>
                </a:solidFill>
                <a:latin typeface="微软雅黑" panose="020B0503020204020204" pitchFamily="34" charset="-122"/>
                <a:cs typeface="Arial" panose="020B0604020202020204" pitchFamily="34" charset="0"/>
              </a:rPr>
              <a:t>3</a:t>
            </a:r>
            <a:endParaRPr lang="en-US" altLang="zh-CN" sz="3200" b="1" dirty="0">
              <a:solidFill>
                <a:prstClr val="white"/>
              </a:solidFill>
              <a:latin typeface="微软雅黑" panose="020B0503020204020204" pitchFamily="34" charset="-122"/>
              <a:cs typeface="Arial" panose="020B0604020202020204" pitchFamily="34" charset="0"/>
            </a:endParaRPr>
          </a:p>
        </p:txBody>
      </p:sp>
      <p:sp>
        <p:nvSpPr>
          <p:cNvPr id="10" name="KSO_GN2"/>
          <p:cNvSpPr txBox="1">
            <a:spLocks noChangeArrowheads="1"/>
          </p:cNvSpPr>
          <p:nvPr/>
        </p:nvSpPr>
        <p:spPr bwMode="auto">
          <a:xfrm>
            <a:off x="3899095" y="2616803"/>
            <a:ext cx="3658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defPPr>
              <a:defRPr lang="zh-CN"/>
            </a:defPPr>
            <a:lvl1pPr algn="r" eaLnBrk="1" hangingPunct="1">
              <a:spcBef>
                <a:spcPct val="50000"/>
              </a:spcBef>
              <a:defRPr sz="5400">
                <a:solidFill>
                  <a:srgbClr val="7D7D7D"/>
                </a:solidFill>
                <a:latin typeface="Impact" panose="020B0806030902050204" pitchFamily="34" charset="0"/>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a:r>
              <a:rPr lang="en-US" altLang="zh-CN" sz="3200" b="1" dirty="0">
                <a:solidFill>
                  <a:prstClr val="white"/>
                </a:solidFill>
                <a:latin typeface="微软雅黑" panose="020B0503020204020204" pitchFamily="34" charset="-122"/>
                <a:cs typeface="Arial" panose="020B0604020202020204" pitchFamily="34" charset="0"/>
              </a:rPr>
              <a:t>2</a:t>
            </a:r>
            <a:endParaRPr lang="en-US" altLang="zh-CN" sz="3200" b="1" dirty="0">
              <a:solidFill>
                <a:prstClr val="white"/>
              </a:solidFill>
              <a:latin typeface="微软雅黑" panose="020B0503020204020204" pitchFamily="34" charset="-122"/>
              <a:cs typeface="Arial" panose="020B0604020202020204" pitchFamily="34" charset="0"/>
            </a:endParaRPr>
          </a:p>
        </p:txBody>
      </p:sp>
      <p:sp>
        <p:nvSpPr>
          <p:cNvPr id="11" name="KSO_GT3"/>
          <p:cNvSpPr/>
          <p:nvPr/>
        </p:nvSpPr>
        <p:spPr>
          <a:xfrm>
            <a:off x="6273962" y="1132384"/>
            <a:ext cx="1554324" cy="2111166"/>
          </a:xfrm>
          <a:custGeom>
            <a:avLst/>
            <a:gdLst/>
            <a:ahLst/>
            <a:cxnLst/>
            <a:rect l="l" t="t" r="r" b="b"/>
            <a:pathLst>
              <a:path w="2144712" h="2913062">
                <a:moveTo>
                  <a:pt x="2144712" y="0"/>
                </a:moveTo>
                <a:lnTo>
                  <a:pt x="2144712" y="2913062"/>
                </a:lnTo>
                <a:lnTo>
                  <a:pt x="0" y="2619329"/>
                </a:lnTo>
                <a:lnTo>
                  <a:pt x="0" y="293734"/>
                </a:lnTo>
                <a:close/>
              </a:path>
            </a:pathLst>
          </a:custGeom>
          <a:solidFill>
            <a:srgbClr val="2A0F0E"/>
          </a:solidFill>
          <a:ln w="3175" algn="ctr">
            <a:solidFill>
              <a:sysClr val="window" lastClr="FFFFFF"/>
            </a:solidFill>
            <a:miter lim="800000"/>
          </a:ln>
          <a:effectLst/>
        </p:spPr>
        <p:txBody>
          <a:bodyPr vert="horz" wrap="none" tIns="305100" bIns="612000" anchor="ctr"/>
          <a:lstStyle/>
          <a:p>
            <a:pPr algn="ctr" defTabSz="914400">
              <a:lnSpc>
                <a:spcPct val="150000"/>
              </a:lnSpc>
              <a:defRPr/>
            </a:pPr>
            <a:r>
              <a:rPr lang="zh-CN" altLang="en-US" sz="1400" kern="0" dirty="0">
                <a:solidFill>
                  <a:prstClr val="white"/>
                </a:solidFill>
                <a:latin typeface="微软雅黑" panose="020B0503020204020204" pitchFamily="34" charset="-122"/>
                <a:ea typeface="微软雅黑" panose="020B0503020204020204" pitchFamily="34" charset="-122"/>
              </a:rPr>
              <a:t>单击此处添加文</a:t>
            </a:r>
            <a:endParaRPr lang="en-US" altLang="zh-CN" sz="1400" kern="0" dirty="0">
              <a:solidFill>
                <a:prstClr val="white"/>
              </a:solidFill>
              <a:latin typeface="微软雅黑" panose="020B0503020204020204" pitchFamily="34" charset="-122"/>
              <a:ea typeface="微软雅黑" panose="020B0503020204020204" pitchFamily="34" charset="-122"/>
            </a:endParaRPr>
          </a:p>
          <a:p>
            <a:pPr algn="ctr" defTabSz="914400">
              <a:lnSpc>
                <a:spcPct val="150000"/>
              </a:lnSpc>
              <a:defRPr/>
            </a:pPr>
            <a:r>
              <a:rPr lang="zh-CN" altLang="en-US" sz="1400" kern="0" dirty="0">
                <a:solidFill>
                  <a:prstClr val="white"/>
                </a:solidFill>
                <a:latin typeface="微软雅黑" panose="020B0503020204020204" pitchFamily="34" charset="-122"/>
                <a:ea typeface="微软雅黑" panose="020B0503020204020204" pitchFamily="34" charset="-122"/>
              </a:rPr>
              <a:t>本标题</a:t>
            </a: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12" name="KSO_GN3"/>
          <p:cNvSpPr txBox="1">
            <a:spLocks noChangeArrowheads="1"/>
          </p:cNvSpPr>
          <p:nvPr/>
        </p:nvSpPr>
        <p:spPr bwMode="auto">
          <a:xfrm>
            <a:off x="7412727" y="2630270"/>
            <a:ext cx="3658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defPPr>
              <a:defRPr lang="zh-CN"/>
            </a:defPPr>
            <a:lvl1pPr algn="r" eaLnBrk="1" hangingPunct="1">
              <a:spcBef>
                <a:spcPct val="50000"/>
              </a:spcBef>
              <a:defRPr sz="5400">
                <a:solidFill>
                  <a:srgbClr val="7D7D7D"/>
                </a:solidFill>
                <a:latin typeface="Impact" panose="020B0806030902050204" pitchFamily="34" charset="0"/>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a:r>
              <a:rPr lang="en-US" altLang="zh-CN" sz="3200" b="1" dirty="0">
                <a:solidFill>
                  <a:prstClr val="white"/>
                </a:solidFill>
                <a:latin typeface="微软雅黑" panose="020B0503020204020204" pitchFamily="34" charset="-122"/>
                <a:cs typeface="Arial" panose="020B0604020202020204" pitchFamily="34" charset="0"/>
              </a:rPr>
              <a:t>4</a:t>
            </a:r>
            <a:endParaRPr lang="en-US" altLang="zh-CN" sz="3200" b="1" dirty="0">
              <a:solidFill>
                <a:prstClr val="white"/>
              </a:solidFill>
              <a:latin typeface="微软雅黑" panose="020B0503020204020204" pitchFamily="34" charset="-122"/>
              <a:cs typeface="Arial" panose="020B0604020202020204" pitchFamily="34" charset="0"/>
            </a:endParaRPr>
          </a:p>
        </p:txBody>
      </p:sp>
      <p:sp>
        <p:nvSpPr>
          <p:cNvPr id="13" name="文本框 7"/>
          <p:cNvSpPr txBox="1">
            <a:spLocks noChangeArrowheads="1"/>
          </p:cNvSpPr>
          <p:nvPr/>
        </p:nvSpPr>
        <p:spPr bwMode="auto">
          <a:xfrm>
            <a:off x="797236" y="3462433"/>
            <a:ext cx="1683010" cy="112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defTabSz="914400"/>
            <a:r>
              <a:rPr lang="zh-CN" altLang="en-US" sz="1400" b="1" dirty="0">
                <a:solidFill>
                  <a:prstClr val="black">
                    <a:lumMod val="85000"/>
                    <a:lumOff val="15000"/>
                  </a:prstClr>
                </a:solidFill>
                <a:latin typeface="微软雅黑" panose="020B0503020204020204" pitchFamily="34" charset="-122"/>
              </a:rPr>
              <a:t>添加文本信息</a:t>
            </a:r>
            <a:endParaRPr lang="en-US" altLang="zh-CN" sz="1400" b="1" dirty="0">
              <a:solidFill>
                <a:prstClr val="black">
                  <a:lumMod val="85000"/>
                  <a:lumOff val="15000"/>
                </a:prstClr>
              </a:solidFill>
              <a:latin typeface="微软雅黑" panose="020B0503020204020204" pitchFamily="34" charset="-122"/>
            </a:endParaRPr>
          </a:p>
          <a:p>
            <a:pPr algn="ctr" defTabSz="914400">
              <a:lnSpc>
                <a:spcPct val="150000"/>
              </a:lnSpc>
              <a:spcBef>
                <a:spcPts val="300"/>
              </a:spcBef>
            </a:pPr>
            <a:r>
              <a:rPr lang="zh-CN" altLang="en-US" sz="1200" dirty="0">
                <a:solidFill>
                  <a:prstClr val="black">
                    <a:lumMod val="85000"/>
                    <a:lumOff val="15000"/>
                  </a:prstClr>
                </a:solidFill>
                <a:latin typeface="微软雅黑" panose="020B0503020204020204" pitchFamily="34" charset="-122"/>
              </a:rPr>
              <a:t>添加说明文字添加说明文字添加说明文字添加说明文字</a:t>
            </a:r>
            <a:endParaRPr lang="zh-CN" altLang="en-US" sz="1200" dirty="0">
              <a:solidFill>
                <a:prstClr val="black">
                  <a:lumMod val="85000"/>
                  <a:lumOff val="15000"/>
                </a:prstClr>
              </a:solidFill>
              <a:latin typeface="微软雅黑" panose="020B0503020204020204" pitchFamily="34" charset="-122"/>
            </a:endParaRPr>
          </a:p>
        </p:txBody>
      </p:sp>
      <p:sp>
        <p:nvSpPr>
          <p:cNvPr id="14" name="文本框 7"/>
          <p:cNvSpPr txBox="1">
            <a:spLocks noChangeArrowheads="1"/>
          </p:cNvSpPr>
          <p:nvPr/>
        </p:nvSpPr>
        <p:spPr bwMode="auto">
          <a:xfrm>
            <a:off x="2622811" y="3462433"/>
            <a:ext cx="1683010" cy="112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defTabSz="914400"/>
            <a:r>
              <a:rPr lang="zh-CN" altLang="en-US" sz="1400" b="1" dirty="0">
                <a:solidFill>
                  <a:prstClr val="black">
                    <a:lumMod val="85000"/>
                    <a:lumOff val="15000"/>
                  </a:prstClr>
                </a:solidFill>
                <a:latin typeface="微软雅黑" panose="020B0503020204020204" pitchFamily="34" charset="-122"/>
              </a:rPr>
              <a:t>添加文本信息</a:t>
            </a:r>
            <a:endParaRPr lang="en-US" altLang="zh-CN" sz="1400" b="1" dirty="0">
              <a:solidFill>
                <a:prstClr val="black">
                  <a:lumMod val="85000"/>
                  <a:lumOff val="15000"/>
                </a:prstClr>
              </a:solidFill>
              <a:latin typeface="微软雅黑" panose="020B0503020204020204" pitchFamily="34" charset="-122"/>
            </a:endParaRPr>
          </a:p>
          <a:p>
            <a:pPr algn="ctr" defTabSz="914400">
              <a:lnSpc>
                <a:spcPct val="150000"/>
              </a:lnSpc>
              <a:spcBef>
                <a:spcPts val="300"/>
              </a:spcBef>
            </a:pPr>
            <a:r>
              <a:rPr lang="zh-CN" altLang="en-US" sz="1200" dirty="0">
                <a:solidFill>
                  <a:prstClr val="black">
                    <a:lumMod val="85000"/>
                    <a:lumOff val="15000"/>
                  </a:prstClr>
                </a:solidFill>
                <a:latin typeface="微软雅黑" panose="020B0503020204020204" pitchFamily="34" charset="-122"/>
              </a:rPr>
              <a:t>添加说明文字添加说明文字添加说明文字添加说明文字</a:t>
            </a:r>
            <a:endParaRPr lang="zh-CN" altLang="en-US" sz="1200" dirty="0">
              <a:solidFill>
                <a:prstClr val="black">
                  <a:lumMod val="85000"/>
                  <a:lumOff val="15000"/>
                </a:prstClr>
              </a:solidFill>
              <a:latin typeface="微软雅黑" panose="020B0503020204020204" pitchFamily="34" charset="-122"/>
            </a:endParaRPr>
          </a:p>
        </p:txBody>
      </p:sp>
      <p:sp>
        <p:nvSpPr>
          <p:cNvPr id="15" name="文本框 7"/>
          <p:cNvSpPr txBox="1">
            <a:spLocks noChangeArrowheads="1"/>
          </p:cNvSpPr>
          <p:nvPr/>
        </p:nvSpPr>
        <p:spPr bwMode="auto">
          <a:xfrm>
            <a:off x="4448386" y="3462433"/>
            <a:ext cx="1683010" cy="112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defTabSz="914400"/>
            <a:r>
              <a:rPr lang="zh-CN" altLang="en-US" sz="1400" b="1" dirty="0">
                <a:solidFill>
                  <a:prstClr val="black">
                    <a:lumMod val="85000"/>
                    <a:lumOff val="15000"/>
                  </a:prstClr>
                </a:solidFill>
                <a:latin typeface="微软雅黑" panose="020B0503020204020204" pitchFamily="34" charset="-122"/>
              </a:rPr>
              <a:t>添加文本信息</a:t>
            </a:r>
            <a:endParaRPr lang="en-US" altLang="zh-CN" sz="1400" b="1" dirty="0">
              <a:solidFill>
                <a:prstClr val="black">
                  <a:lumMod val="85000"/>
                  <a:lumOff val="15000"/>
                </a:prstClr>
              </a:solidFill>
              <a:latin typeface="微软雅黑" panose="020B0503020204020204" pitchFamily="34" charset="-122"/>
            </a:endParaRPr>
          </a:p>
          <a:p>
            <a:pPr algn="ctr" defTabSz="914400">
              <a:lnSpc>
                <a:spcPct val="150000"/>
              </a:lnSpc>
              <a:spcBef>
                <a:spcPts val="300"/>
              </a:spcBef>
            </a:pPr>
            <a:r>
              <a:rPr lang="zh-CN" altLang="en-US" sz="1200" dirty="0">
                <a:solidFill>
                  <a:prstClr val="black">
                    <a:lumMod val="85000"/>
                    <a:lumOff val="15000"/>
                  </a:prstClr>
                </a:solidFill>
                <a:latin typeface="微软雅黑" panose="020B0503020204020204" pitchFamily="34" charset="-122"/>
              </a:rPr>
              <a:t>添加说明文字添加说明文字添加说明文字添加说明文字</a:t>
            </a:r>
            <a:endParaRPr lang="zh-CN" altLang="en-US" sz="1200" dirty="0">
              <a:solidFill>
                <a:prstClr val="black">
                  <a:lumMod val="85000"/>
                  <a:lumOff val="15000"/>
                </a:prstClr>
              </a:solidFill>
              <a:latin typeface="微软雅黑" panose="020B0503020204020204" pitchFamily="34" charset="-122"/>
            </a:endParaRPr>
          </a:p>
        </p:txBody>
      </p:sp>
      <p:sp>
        <p:nvSpPr>
          <p:cNvPr id="16" name="文本框 7"/>
          <p:cNvSpPr txBox="1">
            <a:spLocks noChangeArrowheads="1"/>
          </p:cNvSpPr>
          <p:nvPr/>
        </p:nvSpPr>
        <p:spPr bwMode="auto">
          <a:xfrm>
            <a:off x="6273962" y="3462433"/>
            <a:ext cx="1683010" cy="112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defTabSz="914400"/>
            <a:r>
              <a:rPr lang="zh-CN" altLang="en-US" sz="1400" b="1" dirty="0">
                <a:solidFill>
                  <a:prstClr val="black">
                    <a:lumMod val="85000"/>
                    <a:lumOff val="15000"/>
                  </a:prstClr>
                </a:solidFill>
                <a:latin typeface="微软雅黑" panose="020B0503020204020204" pitchFamily="34" charset="-122"/>
              </a:rPr>
              <a:t>添加文本信息</a:t>
            </a:r>
            <a:endParaRPr lang="en-US" altLang="zh-CN" sz="1400" b="1" dirty="0">
              <a:solidFill>
                <a:prstClr val="black">
                  <a:lumMod val="85000"/>
                  <a:lumOff val="15000"/>
                </a:prstClr>
              </a:solidFill>
              <a:latin typeface="微软雅黑" panose="020B0503020204020204" pitchFamily="34" charset="-122"/>
            </a:endParaRPr>
          </a:p>
          <a:p>
            <a:pPr algn="ctr" defTabSz="914400">
              <a:lnSpc>
                <a:spcPct val="150000"/>
              </a:lnSpc>
              <a:spcBef>
                <a:spcPts val="300"/>
              </a:spcBef>
            </a:pPr>
            <a:r>
              <a:rPr lang="zh-CN" altLang="en-US" sz="1200" dirty="0">
                <a:solidFill>
                  <a:prstClr val="black">
                    <a:lumMod val="85000"/>
                    <a:lumOff val="15000"/>
                  </a:prstClr>
                </a:solidFill>
                <a:latin typeface="微软雅黑" panose="020B0503020204020204" pitchFamily="34" charset="-122"/>
              </a:rPr>
              <a:t>添加说明文字添加说明文字添加说明文字添加说明文字</a:t>
            </a:r>
            <a:endParaRPr lang="zh-CN" altLang="en-US" sz="1200" dirty="0">
              <a:solidFill>
                <a:prstClr val="black">
                  <a:lumMod val="85000"/>
                  <a:lumOff val="15000"/>
                </a:prst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500"/>
                                        <p:tgtEl>
                                          <p:spTgt spid="14"/>
                                        </p:tgtEl>
                                      </p:cBhvr>
                                    </p:animEffect>
                                  </p:childTnLst>
                                </p:cTn>
                              </p:par>
                            </p:childTnLst>
                          </p:cTn>
                        </p:par>
                        <p:par>
                          <p:cTn id="58" fill="hold">
                            <p:stCondLst>
                              <p:cond delay="5000"/>
                            </p:stCondLst>
                            <p:childTnLst>
                              <p:par>
                                <p:cTn id="59" presetID="22" presetClass="entr" presetSubtype="1"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up)">
                                      <p:cBhvr>
                                        <p:cTn id="61" dur="500"/>
                                        <p:tgtEl>
                                          <p:spTgt spid="15"/>
                                        </p:tgtEl>
                                      </p:cBhvr>
                                    </p:animEffect>
                                  </p:childTnLst>
                                </p:cTn>
                              </p:par>
                            </p:childTnLst>
                          </p:cTn>
                        </p:par>
                        <p:par>
                          <p:cTn id="62" fill="hold">
                            <p:stCondLst>
                              <p:cond delay="5500"/>
                            </p:stCondLst>
                            <p:childTnLst>
                              <p:par>
                                <p:cTn id="63" presetID="22" presetClass="entr" presetSubtype="1"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p:bldP spid="7" grpId="0" animBg="1"/>
      <p:bldP spid="8" grpId="0" animBg="1"/>
      <p:bldP spid="9" grpId="0"/>
      <p:bldP spid="10" grpId="0"/>
      <p:bldP spid="11" grpId="0" animBg="1"/>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弦形 4"/>
          <p:cNvSpPr/>
          <p:nvPr/>
        </p:nvSpPr>
        <p:spPr>
          <a:xfrm rot="5400000">
            <a:off x="703299" y="1562845"/>
            <a:ext cx="1634972" cy="1635071"/>
          </a:xfrm>
          <a:prstGeom prst="chord">
            <a:avLst>
              <a:gd name="adj1" fmla="val 2700000"/>
              <a:gd name="adj2" fmla="val 18908275"/>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lIns="86404" tIns="43202" rIns="86404" bIns="43202" anchor="ctr"/>
          <a:lstStyle/>
          <a:p>
            <a:pPr algn="ctr" defTabSz="914400">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6" name="任意多边形 5"/>
          <p:cNvSpPr/>
          <p:nvPr/>
        </p:nvSpPr>
        <p:spPr>
          <a:xfrm>
            <a:off x="774107" y="1683968"/>
            <a:ext cx="1494160" cy="1276501"/>
          </a:xfrm>
          <a:custGeom>
            <a:avLst/>
            <a:gdLst>
              <a:gd name="connsiteX0" fmla="*/ 842412 w 1682798"/>
              <a:gd name="connsiteY0" fmla="*/ 0 h 1437747"/>
              <a:gd name="connsiteX1" fmla="*/ 1619308 w 1682798"/>
              <a:gd name="connsiteY1" fmla="*/ 520798 h 1437747"/>
              <a:gd name="connsiteX2" fmla="*/ 1434907 w 1682798"/>
              <a:gd name="connsiteY2" fmla="*/ 1437747 h 1437747"/>
              <a:gd name="connsiteX3" fmla="*/ 246457 w 1682798"/>
              <a:gd name="connsiteY3" fmla="*/ 1436316 h 1437747"/>
              <a:gd name="connsiteX4" fmla="*/ 64264 w 1682798"/>
              <a:gd name="connsiteY4" fmla="*/ 518926 h 1437747"/>
              <a:gd name="connsiteX5" fmla="*/ 842412 w 1682798"/>
              <a:gd name="connsiteY5" fmla="*/ 0 h 14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98" h="1437747">
                <a:moveTo>
                  <a:pt x="842412" y="0"/>
                </a:moveTo>
                <a:cubicBezTo>
                  <a:pt x="1182901" y="410"/>
                  <a:pt x="1489577" y="205993"/>
                  <a:pt x="1619308" y="520798"/>
                </a:cubicBezTo>
                <a:cubicBezTo>
                  <a:pt x="1749039" y="835603"/>
                  <a:pt x="1676248" y="1197565"/>
                  <a:pt x="1434907" y="1437747"/>
                </a:cubicBezTo>
                <a:lnTo>
                  <a:pt x="246457" y="1436316"/>
                </a:lnTo>
                <a:cubicBezTo>
                  <a:pt x="5695" y="1195554"/>
                  <a:pt x="-66225" y="833418"/>
                  <a:pt x="64264" y="518926"/>
                </a:cubicBezTo>
                <a:cubicBezTo>
                  <a:pt x="194753" y="204434"/>
                  <a:pt x="501923" y="-410"/>
                  <a:pt x="842412" y="0"/>
                </a:cubicBezTo>
                <a:close/>
              </a:path>
            </a:pathLst>
          </a:custGeom>
          <a:solidFill>
            <a:srgbClr val="2A0F0E"/>
          </a:solidFill>
          <a:ln w="25400" cap="flat" cmpd="sng" algn="ctr">
            <a:noFill/>
            <a:prstDash val="solid"/>
          </a:ln>
          <a:effectLst>
            <a:innerShdw blurRad="63500" dist="50800" dir="16200000">
              <a:sysClr val="window" lastClr="FFFFFF">
                <a:lumMod val="65000"/>
                <a:alpha val="50000"/>
              </a:sysClr>
            </a:innerShdw>
          </a:effectLst>
        </p:spPr>
        <p:txBody>
          <a:bodyPr lIns="136069" tIns="44222" rIns="85043" bIns="44222" anchor="ctr"/>
          <a:lstStyle/>
          <a:p>
            <a:pPr algn="ctr" defTabSz="914400">
              <a:defRPr/>
            </a:pPr>
            <a:r>
              <a:rPr lang="zh-CN" altLang="en-US" sz="2000" kern="0" dirty="0">
                <a:solidFill>
                  <a:prstClr val="white"/>
                </a:solidFill>
                <a:latin typeface="微软雅黑" panose="020B0503020204020204" pitchFamily="34" charset="-122"/>
                <a:ea typeface="微软雅黑" panose="020B0503020204020204" pitchFamily="34" charset="-122"/>
              </a:rPr>
              <a:t>添加文本</a:t>
            </a:r>
            <a:endParaRPr lang="zh-CN" altLang="en-US" sz="2000" kern="0" dirty="0">
              <a:solidFill>
                <a:prstClr val="white"/>
              </a:solidFill>
              <a:latin typeface="微软雅黑" panose="020B0503020204020204" pitchFamily="34" charset="-122"/>
              <a:ea typeface="微软雅黑" panose="020B0503020204020204" pitchFamily="34" charset="-122"/>
            </a:endParaRPr>
          </a:p>
        </p:txBody>
      </p:sp>
      <p:sp>
        <p:nvSpPr>
          <p:cNvPr id="7" name="弦形 6"/>
          <p:cNvSpPr/>
          <p:nvPr/>
        </p:nvSpPr>
        <p:spPr>
          <a:xfrm rot="5400000">
            <a:off x="2755708" y="1562845"/>
            <a:ext cx="1634972" cy="1635071"/>
          </a:xfrm>
          <a:prstGeom prst="chord">
            <a:avLst>
              <a:gd name="adj1" fmla="val 2700000"/>
              <a:gd name="adj2" fmla="val 18908275"/>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lIns="86404" tIns="43202" rIns="86404" bIns="43202" anchor="ctr"/>
          <a:lstStyle/>
          <a:p>
            <a:pPr algn="ctr" defTabSz="914400">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8" name="任意多边形 7"/>
          <p:cNvSpPr/>
          <p:nvPr/>
        </p:nvSpPr>
        <p:spPr>
          <a:xfrm>
            <a:off x="2825862" y="1683968"/>
            <a:ext cx="1494160" cy="1276501"/>
          </a:xfrm>
          <a:custGeom>
            <a:avLst/>
            <a:gdLst>
              <a:gd name="connsiteX0" fmla="*/ 842412 w 1682798"/>
              <a:gd name="connsiteY0" fmla="*/ 0 h 1437747"/>
              <a:gd name="connsiteX1" fmla="*/ 1619308 w 1682798"/>
              <a:gd name="connsiteY1" fmla="*/ 520798 h 1437747"/>
              <a:gd name="connsiteX2" fmla="*/ 1434907 w 1682798"/>
              <a:gd name="connsiteY2" fmla="*/ 1437747 h 1437747"/>
              <a:gd name="connsiteX3" fmla="*/ 246457 w 1682798"/>
              <a:gd name="connsiteY3" fmla="*/ 1436316 h 1437747"/>
              <a:gd name="connsiteX4" fmla="*/ 64264 w 1682798"/>
              <a:gd name="connsiteY4" fmla="*/ 518926 h 1437747"/>
              <a:gd name="connsiteX5" fmla="*/ 842412 w 1682798"/>
              <a:gd name="connsiteY5" fmla="*/ 0 h 14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98" h="1437747">
                <a:moveTo>
                  <a:pt x="842412" y="0"/>
                </a:moveTo>
                <a:cubicBezTo>
                  <a:pt x="1182901" y="410"/>
                  <a:pt x="1489577" y="205993"/>
                  <a:pt x="1619308" y="520798"/>
                </a:cubicBezTo>
                <a:cubicBezTo>
                  <a:pt x="1749039" y="835603"/>
                  <a:pt x="1676248" y="1197565"/>
                  <a:pt x="1434907" y="1437747"/>
                </a:cubicBezTo>
                <a:lnTo>
                  <a:pt x="246457" y="1436316"/>
                </a:lnTo>
                <a:cubicBezTo>
                  <a:pt x="5695" y="1195554"/>
                  <a:pt x="-66225" y="833418"/>
                  <a:pt x="64264" y="518926"/>
                </a:cubicBezTo>
                <a:cubicBezTo>
                  <a:pt x="194753" y="204434"/>
                  <a:pt x="501923" y="-410"/>
                  <a:pt x="842412" y="0"/>
                </a:cubicBezTo>
                <a:close/>
              </a:path>
            </a:pathLst>
          </a:custGeom>
          <a:solidFill>
            <a:srgbClr val="2A0F0E"/>
          </a:solidFill>
          <a:ln w="25400" cap="flat" cmpd="sng" algn="ctr">
            <a:noFill/>
            <a:prstDash val="solid"/>
          </a:ln>
          <a:effectLst>
            <a:innerShdw blurRad="63500" dist="50800" dir="16200000">
              <a:sysClr val="window" lastClr="FFFFFF">
                <a:lumMod val="65000"/>
                <a:alpha val="50000"/>
              </a:sysClr>
            </a:innerShdw>
          </a:effectLst>
        </p:spPr>
        <p:txBody>
          <a:bodyPr lIns="136069" tIns="44222" rIns="85043" bIns="44222" anchor="ctr"/>
          <a:lstStyle/>
          <a:p>
            <a:pPr algn="ctr" defTabSz="914400">
              <a:defRPr/>
            </a:pPr>
            <a:r>
              <a:rPr lang="zh-CN" altLang="en-US" sz="2000" kern="0" dirty="0">
                <a:solidFill>
                  <a:prstClr val="white"/>
                </a:solidFill>
                <a:latin typeface="微软雅黑" panose="020B0503020204020204" pitchFamily="34" charset="-122"/>
                <a:ea typeface="微软雅黑" panose="020B0503020204020204" pitchFamily="34" charset="-122"/>
              </a:rPr>
              <a:t>添加文本</a:t>
            </a:r>
            <a:endParaRPr lang="zh-CN" altLang="en-US" sz="2000" kern="0" dirty="0">
              <a:solidFill>
                <a:prstClr val="white"/>
              </a:solidFill>
              <a:latin typeface="微软雅黑" panose="020B0503020204020204" pitchFamily="34" charset="-122"/>
              <a:ea typeface="微软雅黑" panose="020B0503020204020204" pitchFamily="34" charset="-122"/>
            </a:endParaRPr>
          </a:p>
        </p:txBody>
      </p:sp>
      <p:sp>
        <p:nvSpPr>
          <p:cNvPr id="9" name="弦形 8"/>
          <p:cNvSpPr/>
          <p:nvPr/>
        </p:nvSpPr>
        <p:spPr>
          <a:xfrm rot="5400000">
            <a:off x="4806706" y="1562845"/>
            <a:ext cx="1634972" cy="1635071"/>
          </a:xfrm>
          <a:prstGeom prst="chord">
            <a:avLst>
              <a:gd name="adj1" fmla="val 2700000"/>
              <a:gd name="adj2" fmla="val 18908275"/>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lIns="86404" tIns="43202" rIns="86404" bIns="43202" anchor="ctr"/>
          <a:lstStyle/>
          <a:p>
            <a:pPr algn="ctr" defTabSz="914400">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10" name="任意多边形 9"/>
          <p:cNvSpPr/>
          <p:nvPr/>
        </p:nvSpPr>
        <p:spPr>
          <a:xfrm>
            <a:off x="4877615" y="1683968"/>
            <a:ext cx="1494160" cy="1276501"/>
          </a:xfrm>
          <a:custGeom>
            <a:avLst/>
            <a:gdLst>
              <a:gd name="connsiteX0" fmla="*/ 842412 w 1682798"/>
              <a:gd name="connsiteY0" fmla="*/ 0 h 1437747"/>
              <a:gd name="connsiteX1" fmla="*/ 1619308 w 1682798"/>
              <a:gd name="connsiteY1" fmla="*/ 520798 h 1437747"/>
              <a:gd name="connsiteX2" fmla="*/ 1434907 w 1682798"/>
              <a:gd name="connsiteY2" fmla="*/ 1437747 h 1437747"/>
              <a:gd name="connsiteX3" fmla="*/ 246457 w 1682798"/>
              <a:gd name="connsiteY3" fmla="*/ 1436316 h 1437747"/>
              <a:gd name="connsiteX4" fmla="*/ 64264 w 1682798"/>
              <a:gd name="connsiteY4" fmla="*/ 518926 h 1437747"/>
              <a:gd name="connsiteX5" fmla="*/ 842412 w 1682798"/>
              <a:gd name="connsiteY5" fmla="*/ 0 h 14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98" h="1437747">
                <a:moveTo>
                  <a:pt x="842412" y="0"/>
                </a:moveTo>
                <a:cubicBezTo>
                  <a:pt x="1182901" y="410"/>
                  <a:pt x="1489577" y="205993"/>
                  <a:pt x="1619308" y="520798"/>
                </a:cubicBezTo>
                <a:cubicBezTo>
                  <a:pt x="1749039" y="835603"/>
                  <a:pt x="1676248" y="1197565"/>
                  <a:pt x="1434907" y="1437747"/>
                </a:cubicBezTo>
                <a:lnTo>
                  <a:pt x="246457" y="1436316"/>
                </a:lnTo>
                <a:cubicBezTo>
                  <a:pt x="5695" y="1195554"/>
                  <a:pt x="-66225" y="833418"/>
                  <a:pt x="64264" y="518926"/>
                </a:cubicBezTo>
                <a:cubicBezTo>
                  <a:pt x="194753" y="204434"/>
                  <a:pt x="501923" y="-410"/>
                  <a:pt x="842412" y="0"/>
                </a:cubicBezTo>
                <a:close/>
              </a:path>
            </a:pathLst>
          </a:custGeom>
          <a:solidFill>
            <a:srgbClr val="2A0F0E"/>
          </a:solidFill>
          <a:ln w="25400" cap="flat" cmpd="sng" algn="ctr">
            <a:noFill/>
            <a:prstDash val="solid"/>
          </a:ln>
          <a:effectLst>
            <a:innerShdw blurRad="63500" dist="50800" dir="16200000">
              <a:sysClr val="window" lastClr="FFFFFF">
                <a:lumMod val="65000"/>
                <a:alpha val="50000"/>
              </a:sysClr>
            </a:innerShdw>
          </a:effectLst>
        </p:spPr>
        <p:txBody>
          <a:bodyPr lIns="136069" tIns="44222" rIns="85043" bIns="44222" anchor="ctr"/>
          <a:lstStyle/>
          <a:p>
            <a:pPr algn="ctr" defTabSz="914400">
              <a:defRPr/>
            </a:pPr>
            <a:r>
              <a:rPr lang="zh-CN" altLang="en-US" sz="2000" kern="0" dirty="0">
                <a:solidFill>
                  <a:prstClr val="white"/>
                </a:solidFill>
                <a:latin typeface="微软雅黑" panose="020B0503020204020204" pitchFamily="34" charset="-122"/>
                <a:ea typeface="微软雅黑" panose="020B0503020204020204" pitchFamily="34" charset="-122"/>
              </a:rPr>
              <a:t>添加文本</a:t>
            </a:r>
            <a:endParaRPr lang="zh-CN" altLang="en-US" sz="2000" kern="0" dirty="0">
              <a:solidFill>
                <a:prstClr val="white"/>
              </a:solidFill>
              <a:latin typeface="微软雅黑" panose="020B0503020204020204" pitchFamily="34" charset="-122"/>
              <a:ea typeface="微软雅黑" panose="020B0503020204020204" pitchFamily="34" charset="-122"/>
            </a:endParaRPr>
          </a:p>
        </p:txBody>
      </p:sp>
      <p:sp>
        <p:nvSpPr>
          <p:cNvPr id="11" name="矩形 10"/>
          <p:cNvSpPr/>
          <p:nvPr/>
        </p:nvSpPr>
        <p:spPr>
          <a:xfrm>
            <a:off x="700431" y="3120272"/>
            <a:ext cx="1556138" cy="1107996"/>
          </a:xfrm>
          <a:prstGeom prst="rect">
            <a:avLst/>
          </a:prstGeom>
        </p:spPr>
        <p:txBody>
          <a:bodyPr lIns="0" tIns="0" rIns="0" bIns="0">
            <a:spAutoFit/>
          </a:bodyPr>
          <a:lstStyle/>
          <a:p>
            <a:pPr algn="ctr" defTabSz="914400">
              <a:lnSpc>
                <a:spcPct val="150000"/>
              </a:lnSpc>
              <a:defRPr/>
            </a:pP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根据自己的需要添加适当的文字，在幻灯片中，一页的文字最好不要超过</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字，</a:t>
            </a:r>
            <a:endPar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矩形 11"/>
          <p:cNvSpPr/>
          <p:nvPr/>
        </p:nvSpPr>
        <p:spPr>
          <a:xfrm>
            <a:off x="2766932" y="3120272"/>
            <a:ext cx="1554729" cy="1107996"/>
          </a:xfrm>
          <a:prstGeom prst="rect">
            <a:avLst/>
          </a:prstGeom>
        </p:spPr>
        <p:txBody>
          <a:bodyPr lIns="0" tIns="0" rIns="0" bIns="0">
            <a:spAutoFit/>
          </a:bodyPr>
          <a:lstStyle/>
          <a:p>
            <a:pPr algn="ctr" defTabSz="914400">
              <a:lnSpc>
                <a:spcPct val="150000"/>
              </a:lnSpc>
              <a:defRPr/>
            </a:pP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根据自己的需要添加适当的文字，在幻灯片中，一页的文字最好不要超过</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字，</a:t>
            </a:r>
            <a:endPar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3" name="矩形 12"/>
          <p:cNvSpPr/>
          <p:nvPr/>
        </p:nvSpPr>
        <p:spPr>
          <a:xfrm>
            <a:off x="4832027" y="3120272"/>
            <a:ext cx="1556138" cy="1107996"/>
          </a:xfrm>
          <a:prstGeom prst="rect">
            <a:avLst/>
          </a:prstGeom>
        </p:spPr>
        <p:txBody>
          <a:bodyPr lIns="0" tIns="0" rIns="0" bIns="0">
            <a:spAutoFit/>
          </a:bodyPr>
          <a:lstStyle/>
          <a:p>
            <a:pPr algn="ctr" defTabSz="914400">
              <a:lnSpc>
                <a:spcPct val="150000"/>
              </a:lnSpc>
              <a:defRPr/>
            </a:pP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根据自己的需要添加适当的文字，在幻灯片中，一页的文字最好不要超过</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字，</a:t>
            </a:r>
            <a:endPar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4" name="弦形 13"/>
          <p:cNvSpPr/>
          <p:nvPr/>
        </p:nvSpPr>
        <p:spPr>
          <a:xfrm rot="5400000">
            <a:off x="6826006" y="1562845"/>
            <a:ext cx="1634972" cy="1635071"/>
          </a:xfrm>
          <a:prstGeom prst="chord">
            <a:avLst>
              <a:gd name="adj1" fmla="val 2700000"/>
              <a:gd name="adj2" fmla="val 18908275"/>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lIns="86404" tIns="43202" rIns="86404" bIns="43202" anchor="ctr"/>
          <a:lstStyle/>
          <a:p>
            <a:pPr algn="ctr" defTabSz="914400">
              <a:defRPr/>
            </a:pP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sp>
        <p:nvSpPr>
          <p:cNvPr id="15" name="任意多边形 14"/>
          <p:cNvSpPr/>
          <p:nvPr/>
        </p:nvSpPr>
        <p:spPr>
          <a:xfrm>
            <a:off x="6896915" y="1683968"/>
            <a:ext cx="1494160" cy="1276501"/>
          </a:xfrm>
          <a:custGeom>
            <a:avLst/>
            <a:gdLst>
              <a:gd name="connsiteX0" fmla="*/ 842412 w 1682798"/>
              <a:gd name="connsiteY0" fmla="*/ 0 h 1437747"/>
              <a:gd name="connsiteX1" fmla="*/ 1619308 w 1682798"/>
              <a:gd name="connsiteY1" fmla="*/ 520798 h 1437747"/>
              <a:gd name="connsiteX2" fmla="*/ 1434907 w 1682798"/>
              <a:gd name="connsiteY2" fmla="*/ 1437747 h 1437747"/>
              <a:gd name="connsiteX3" fmla="*/ 246457 w 1682798"/>
              <a:gd name="connsiteY3" fmla="*/ 1436316 h 1437747"/>
              <a:gd name="connsiteX4" fmla="*/ 64264 w 1682798"/>
              <a:gd name="connsiteY4" fmla="*/ 518926 h 1437747"/>
              <a:gd name="connsiteX5" fmla="*/ 842412 w 1682798"/>
              <a:gd name="connsiteY5" fmla="*/ 0 h 14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98" h="1437747">
                <a:moveTo>
                  <a:pt x="842412" y="0"/>
                </a:moveTo>
                <a:cubicBezTo>
                  <a:pt x="1182901" y="410"/>
                  <a:pt x="1489577" y="205993"/>
                  <a:pt x="1619308" y="520798"/>
                </a:cubicBezTo>
                <a:cubicBezTo>
                  <a:pt x="1749039" y="835603"/>
                  <a:pt x="1676248" y="1197565"/>
                  <a:pt x="1434907" y="1437747"/>
                </a:cubicBezTo>
                <a:lnTo>
                  <a:pt x="246457" y="1436316"/>
                </a:lnTo>
                <a:cubicBezTo>
                  <a:pt x="5695" y="1195554"/>
                  <a:pt x="-66225" y="833418"/>
                  <a:pt x="64264" y="518926"/>
                </a:cubicBezTo>
                <a:cubicBezTo>
                  <a:pt x="194753" y="204434"/>
                  <a:pt x="501923" y="-410"/>
                  <a:pt x="842412" y="0"/>
                </a:cubicBezTo>
                <a:close/>
              </a:path>
            </a:pathLst>
          </a:custGeom>
          <a:solidFill>
            <a:srgbClr val="2A0F0E"/>
          </a:solidFill>
          <a:ln w="25400" cap="flat" cmpd="sng" algn="ctr">
            <a:noFill/>
            <a:prstDash val="solid"/>
          </a:ln>
          <a:effectLst>
            <a:innerShdw blurRad="63500" dist="50800" dir="16200000">
              <a:sysClr val="window" lastClr="FFFFFF">
                <a:lumMod val="65000"/>
                <a:alpha val="50000"/>
              </a:sysClr>
            </a:innerShdw>
          </a:effectLst>
        </p:spPr>
        <p:txBody>
          <a:bodyPr lIns="136069" tIns="44222" rIns="85043" bIns="44222" anchor="ctr"/>
          <a:lstStyle/>
          <a:p>
            <a:pPr algn="ctr" defTabSz="914400">
              <a:defRPr/>
            </a:pPr>
            <a:r>
              <a:rPr lang="zh-CN" altLang="en-US" sz="2000" kern="0" dirty="0">
                <a:solidFill>
                  <a:prstClr val="white"/>
                </a:solidFill>
                <a:latin typeface="微软雅黑" panose="020B0503020204020204" pitchFamily="34" charset="-122"/>
                <a:ea typeface="微软雅黑" panose="020B0503020204020204" pitchFamily="34" charset="-122"/>
              </a:rPr>
              <a:t>添加文本</a:t>
            </a:r>
            <a:endParaRPr lang="zh-CN" altLang="en-US" sz="2000" kern="0" dirty="0">
              <a:solidFill>
                <a:prstClr val="white"/>
              </a:solidFill>
              <a:latin typeface="微软雅黑" panose="020B0503020204020204" pitchFamily="34" charset="-122"/>
              <a:ea typeface="微软雅黑" panose="020B0503020204020204" pitchFamily="34" charset="-122"/>
            </a:endParaRPr>
          </a:p>
        </p:txBody>
      </p:sp>
      <p:sp>
        <p:nvSpPr>
          <p:cNvPr id="16" name="矩形 15"/>
          <p:cNvSpPr/>
          <p:nvPr/>
        </p:nvSpPr>
        <p:spPr>
          <a:xfrm>
            <a:off x="6851327" y="3120272"/>
            <a:ext cx="1556138" cy="1107996"/>
          </a:xfrm>
          <a:prstGeom prst="rect">
            <a:avLst/>
          </a:prstGeom>
        </p:spPr>
        <p:txBody>
          <a:bodyPr lIns="0" tIns="0" rIns="0" bIns="0">
            <a:spAutoFit/>
          </a:bodyPr>
          <a:lstStyle/>
          <a:p>
            <a:pPr algn="ctr" defTabSz="914400">
              <a:lnSpc>
                <a:spcPct val="150000"/>
              </a:lnSpc>
              <a:defRPr/>
            </a:pP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根据自己的需要添加适当的文字，在幻灯片中，一页的文字最好不要超过</a:t>
            </a:r>
            <a:r>
              <a:rPr lang="en-US" altLang="zh-CN" sz="1200" dirty="0">
                <a:solidFill>
                  <a:prstClr val="black">
                    <a:lumMod val="85000"/>
                    <a:lumOff val="1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rPr>
              <a:t>字，</a:t>
            </a:r>
            <a:endParaRPr lang="zh-CN" altLang="en-US" sz="12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50" fill="hold"/>
                                        <p:tgtEl>
                                          <p:spTgt spid="5"/>
                                        </p:tgtEl>
                                        <p:attrNameLst>
                                          <p:attrName>ppt_x</p:attrName>
                                        </p:attrNameLst>
                                      </p:cBhvr>
                                      <p:tavLst>
                                        <p:tav tm="0">
                                          <p:val>
                                            <p:strVal val="#ppt_x"/>
                                          </p:val>
                                        </p:tav>
                                        <p:tav tm="100000">
                                          <p:val>
                                            <p:strVal val="#ppt_x"/>
                                          </p:val>
                                        </p:tav>
                                      </p:tavLst>
                                    </p:anim>
                                    <p:anim calcmode="lin" valueType="num">
                                      <p:cBhvr additive="base">
                                        <p:cTn id="21" dur="75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ppt_x"/>
                                          </p:val>
                                        </p:tav>
                                        <p:tav tm="100000">
                                          <p:val>
                                            <p:strVal val="#ppt_x"/>
                                          </p:val>
                                        </p:tav>
                                      </p:tavLst>
                                    </p:anim>
                                    <p:anim calcmode="lin" valueType="num">
                                      <p:cBhvr additive="base">
                                        <p:cTn id="25" dur="75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3000"/>
                            </p:stCondLst>
                            <p:childTnLst>
                              <p:par>
                                <p:cTn id="31" presetID="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750" fill="hold"/>
                                        <p:tgtEl>
                                          <p:spTgt spid="7"/>
                                        </p:tgtEl>
                                        <p:attrNameLst>
                                          <p:attrName>ppt_x</p:attrName>
                                        </p:attrNameLst>
                                      </p:cBhvr>
                                      <p:tavLst>
                                        <p:tav tm="0">
                                          <p:val>
                                            <p:strVal val="#ppt_x"/>
                                          </p:val>
                                        </p:tav>
                                        <p:tav tm="100000">
                                          <p:val>
                                            <p:strVal val="#ppt_x"/>
                                          </p:val>
                                        </p:tav>
                                      </p:tavLst>
                                    </p:anim>
                                    <p:anim calcmode="lin" valueType="num">
                                      <p:cBhvr additive="base">
                                        <p:cTn id="34" dur="750" fill="hold"/>
                                        <p:tgtEl>
                                          <p:spTgt spid="7"/>
                                        </p:tgtEl>
                                        <p:attrNameLst>
                                          <p:attrName>ppt_y</p:attrName>
                                        </p:attrNameLst>
                                      </p:cBhvr>
                                      <p:tavLst>
                                        <p:tav tm="0">
                                          <p:val>
                                            <p:strVal val="0-#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750" fill="hold"/>
                                        <p:tgtEl>
                                          <p:spTgt spid="8"/>
                                        </p:tgtEl>
                                        <p:attrNameLst>
                                          <p:attrName>ppt_x</p:attrName>
                                        </p:attrNameLst>
                                      </p:cBhvr>
                                      <p:tavLst>
                                        <p:tav tm="0">
                                          <p:val>
                                            <p:strVal val="#ppt_x"/>
                                          </p:val>
                                        </p:tav>
                                        <p:tav tm="100000">
                                          <p:val>
                                            <p:strVal val="#ppt_x"/>
                                          </p:val>
                                        </p:tav>
                                      </p:tavLst>
                                    </p:anim>
                                    <p:anim calcmode="lin" valueType="num">
                                      <p:cBhvr additive="base">
                                        <p:cTn id="38" dur="75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4500"/>
                            </p:stCondLst>
                            <p:childTnLst>
                              <p:par>
                                <p:cTn id="44" presetID="2" presetClass="entr" presetSubtype="1"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750" fill="hold"/>
                                        <p:tgtEl>
                                          <p:spTgt spid="9"/>
                                        </p:tgtEl>
                                        <p:attrNameLst>
                                          <p:attrName>ppt_x</p:attrName>
                                        </p:attrNameLst>
                                      </p:cBhvr>
                                      <p:tavLst>
                                        <p:tav tm="0">
                                          <p:val>
                                            <p:strVal val="#ppt_x"/>
                                          </p:val>
                                        </p:tav>
                                        <p:tav tm="100000">
                                          <p:val>
                                            <p:strVal val="#ppt_x"/>
                                          </p:val>
                                        </p:tav>
                                      </p:tavLst>
                                    </p:anim>
                                    <p:anim calcmode="lin" valueType="num">
                                      <p:cBhvr additive="base">
                                        <p:cTn id="47" dur="750" fill="hold"/>
                                        <p:tgtEl>
                                          <p:spTgt spid="9"/>
                                        </p:tgtEl>
                                        <p:attrNameLst>
                                          <p:attrName>ppt_y</p:attrName>
                                        </p:attrNameLst>
                                      </p:cBhvr>
                                      <p:tavLst>
                                        <p:tav tm="0">
                                          <p:val>
                                            <p:strVal val="0-#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750" fill="hold"/>
                                        <p:tgtEl>
                                          <p:spTgt spid="10"/>
                                        </p:tgtEl>
                                        <p:attrNameLst>
                                          <p:attrName>ppt_x</p:attrName>
                                        </p:attrNameLst>
                                      </p:cBhvr>
                                      <p:tavLst>
                                        <p:tav tm="0">
                                          <p:val>
                                            <p:strVal val="#ppt_x"/>
                                          </p:val>
                                        </p:tav>
                                        <p:tav tm="100000">
                                          <p:val>
                                            <p:strVal val="#ppt_x"/>
                                          </p:val>
                                        </p:tav>
                                      </p:tavLst>
                                    </p:anim>
                                    <p:anim calcmode="lin" valueType="num">
                                      <p:cBhvr additive="base">
                                        <p:cTn id="51" dur="750" fill="hold"/>
                                        <p:tgtEl>
                                          <p:spTgt spid="10"/>
                                        </p:tgtEl>
                                        <p:attrNameLst>
                                          <p:attrName>ppt_y</p:attrName>
                                        </p:attrNameLst>
                                      </p:cBhvr>
                                      <p:tavLst>
                                        <p:tav tm="0">
                                          <p:val>
                                            <p:strVal val="1+#ppt_h/2"/>
                                          </p:val>
                                        </p:tav>
                                        <p:tav tm="100000">
                                          <p:val>
                                            <p:strVal val="#ppt_y"/>
                                          </p:val>
                                        </p:tav>
                                      </p:tavLst>
                                    </p:anim>
                                  </p:childTnLst>
                                </p:cTn>
                              </p:par>
                            </p:childTnLst>
                          </p:cTn>
                        </p:par>
                        <p:par>
                          <p:cTn id="52" fill="hold">
                            <p:stCondLst>
                              <p:cond delay="55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childTnLst>
                          </p:cTn>
                        </p:par>
                        <p:par>
                          <p:cTn id="56" fill="hold">
                            <p:stCondLst>
                              <p:cond delay="6000"/>
                            </p:stCondLst>
                            <p:childTnLst>
                              <p:par>
                                <p:cTn id="57" presetID="2"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750" fill="hold"/>
                                        <p:tgtEl>
                                          <p:spTgt spid="14"/>
                                        </p:tgtEl>
                                        <p:attrNameLst>
                                          <p:attrName>ppt_x</p:attrName>
                                        </p:attrNameLst>
                                      </p:cBhvr>
                                      <p:tavLst>
                                        <p:tav tm="0">
                                          <p:val>
                                            <p:strVal val="#ppt_x"/>
                                          </p:val>
                                        </p:tav>
                                        <p:tav tm="100000">
                                          <p:val>
                                            <p:strVal val="#ppt_x"/>
                                          </p:val>
                                        </p:tav>
                                      </p:tavLst>
                                    </p:anim>
                                    <p:anim calcmode="lin" valueType="num">
                                      <p:cBhvr additive="base">
                                        <p:cTn id="60" dur="750" fill="hold"/>
                                        <p:tgtEl>
                                          <p:spTgt spid="14"/>
                                        </p:tgtEl>
                                        <p:attrNameLst>
                                          <p:attrName>ppt_y</p:attrName>
                                        </p:attrNameLst>
                                      </p:cBhvr>
                                      <p:tavLst>
                                        <p:tav tm="0">
                                          <p:val>
                                            <p:strVal val="0-#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childTnLst>
                          </p:cTn>
                        </p:par>
                        <p:par>
                          <p:cTn id="65" fill="hold">
                            <p:stCondLst>
                              <p:cond delay="7000"/>
                            </p:stCondLst>
                            <p:childTnLst>
                              <p:par>
                                <p:cTn id="66" presetID="22" presetClass="entr" presetSubtype="1"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up)">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7" grpId="0" animBg="1"/>
      <p:bldP spid="8" grpId="0" animBg="1"/>
      <p:bldP spid="9" grpId="0" animBg="1"/>
      <p:bldP spid="10" grpId="0" animBg="1"/>
      <p:bldP spid="11" grpId="0"/>
      <p:bldP spid="12" grpId="0"/>
      <p:bldP spid="13" grpId="0"/>
      <p:bldP spid="14" grpId="0" animBg="1"/>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泪滴形 4"/>
          <p:cNvSpPr/>
          <p:nvPr/>
        </p:nvSpPr>
        <p:spPr bwMode="auto">
          <a:xfrm>
            <a:off x="3708927" y="1348409"/>
            <a:ext cx="1368121" cy="1368038"/>
          </a:xfrm>
          <a:prstGeom prst="teardrop">
            <a:avLst/>
          </a:prstGeom>
          <a:solidFill>
            <a:srgbClr val="2A0F0E"/>
          </a:solidFill>
          <a:ln w="38100" cap="flat" cmpd="sng" algn="ctr">
            <a:noFill/>
            <a:prstDash val="solid"/>
          </a:ln>
          <a:effectLst/>
        </p:spPr>
        <p:txBody>
          <a:bodyPr lIns="86404" tIns="43202" rIns="86404" bIns="43202" anchor="ctr"/>
          <a:lstStyle/>
          <a:p>
            <a:pPr algn="ctr" defTabSz="914400">
              <a:defRPr/>
            </a:pPr>
            <a:r>
              <a:rPr lang="zh-CN" altLang="en-US" sz="2400" kern="0" dirty="0">
                <a:solidFill>
                  <a:prstClr val="white"/>
                </a:solidFill>
                <a:latin typeface="微软雅黑" panose="020B0503020204020204" pitchFamily="34" charset="-122"/>
                <a:ea typeface="微软雅黑" panose="020B0503020204020204" pitchFamily="34" charset="-122"/>
              </a:rPr>
              <a:t>添加</a:t>
            </a:r>
            <a:endParaRPr lang="en-US" altLang="zh-CN" sz="2400" kern="0" dirty="0">
              <a:solidFill>
                <a:prstClr val="white"/>
              </a:solidFill>
              <a:latin typeface="微软雅黑" panose="020B0503020204020204" pitchFamily="34" charset="-122"/>
              <a:ea typeface="微软雅黑" panose="020B0503020204020204" pitchFamily="34" charset="-122"/>
            </a:endParaRPr>
          </a:p>
          <a:p>
            <a:pPr algn="ctr" defTabSz="914400">
              <a:defRPr/>
            </a:pPr>
            <a:r>
              <a:rPr lang="zh-CN" altLang="en-US" sz="2400" kern="0" dirty="0">
                <a:solidFill>
                  <a:prstClr val="white"/>
                </a:solidFill>
                <a:latin typeface="微软雅黑" panose="020B0503020204020204" pitchFamily="34" charset="-122"/>
                <a:ea typeface="微软雅黑" panose="020B0503020204020204" pitchFamily="34" charset="-122"/>
              </a:rPr>
              <a:t>标题</a:t>
            </a:r>
            <a:endParaRPr lang="zh-CN" altLang="en-US" sz="2400" kern="0" dirty="0">
              <a:solidFill>
                <a:prstClr val="white"/>
              </a:solidFill>
              <a:latin typeface="微软雅黑" panose="020B0503020204020204" pitchFamily="34" charset="-122"/>
              <a:ea typeface="微软雅黑" panose="020B0503020204020204" pitchFamily="34" charset="-122"/>
            </a:endParaRPr>
          </a:p>
        </p:txBody>
      </p:sp>
      <p:sp>
        <p:nvSpPr>
          <p:cNvPr id="6" name="泪滴形 5"/>
          <p:cNvSpPr/>
          <p:nvPr/>
        </p:nvSpPr>
        <p:spPr bwMode="auto">
          <a:xfrm>
            <a:off x="6413666" y="1348409"/>
            <a:ext cx="1368121" cy="1368038"/>
          </a:xfrm>
          <a:prstGeom prst="teardrop">
            <a:avLst/>
          </a:prstGeom>
          <a:solidFill>
            <a:srgbClr val="2A0F0E"/>
          </a:solidFill>
          <a:ln w="38100" cap="flat" cmpd="sng" algn="ctr">
            <a:noFill/>
            <a:prstDash val="solid"/>
          </a:ln>
          <a:effectLst/>
        </p:spPr>
        <p:txBody>
          <a:bodyPr lIns="86404" tIns="43202" rIns="86404" bIns="43202" anchor="ctr"/>
          <a:lstStyle/>
          <a:p>
            <a:pPr algn="ctr" defTabSz="914400">
              <a:defRPr/>
            </a:pPr>
            <a:r>
              <a:rPr lang="zh-CN" altLang="en-US" sz="2400" kern="0" dirty="0">
                <a:solidFill>
                  <a:prstClr val="white"/>
                </a:solidFill>
                <a:latin typeface="微软雅黑" panose="020B0503020204020204" pitchFamily="34" charset="-122"/>
                <a:ea typeface="微软雅黑" panose="020B0503020204020204" pitchFamily="34" charset="-122"/>
              </a:rPr>
              <a:t>添加</a:t>
            </a:r>
            <a:endParaRPr lang="en-US" altLang="zh-CN" sz="2400" kern="0" dirty="0">
              <a:solidFill>
                <a:prstClr val="white"/>
              </a:solidFill>
              <a:latin typeface="微软雅黑" panose="020B0503020204020204" pitchFamily="34" charset="-122"/>
              <a:ea typeface="微软雅黑" panose="020B0503020204020204" pitchFamily="34" charset="-122"/>
            </a:endParaRPr>
          </a:p>
          <a:p>
            <a:pPr algn="ctr" defTabSz="914400">
              <a:defRPr/>
            </a:pPr>
            <a:r>
              <a:rPr lang="zh-CN" altLang="en-US" sz="2400" kern="0" dirty="0">
                <a:solidFill>
                  <a:prstClr val="white"/>
                </a:solidFill>
                <a:latin typeface="微软雅黑" panose="020B0503020204020204" pitchFamily="34" charset="-122"/>
                <a:ea typeface="微软雅黑" panose="020B0503020204020204" pitchFamily="34" charset="-122"/>
              </a:rPr>
              <a:t>标题</a:t>
            </a:r>
            <a:endParaRPr lang="zh-CN" altLang="en-US" sz="2400" kern="0" dirty="0">
              <a:solidFill>
                <a:prstClr val="white"/>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3039866" y="1364910"/>
            <a:ext cx="0" cy="1711547"/>
          </a:xfrm>
          <a:prstGeom prst="line">
            <a:avLst/>
          </a:prstGeom>
          <a:noFill/>
          <a:ln w="9525" cap="flat" cmpd="sng" algn="ctr">
            <a:solidFill>
              <a:sysClr val="window" lastClr="FFFFFF">
                <a:lumMod val="65000"/>
              </a:sysClr>
            </a:solidFill>
            <a:prstDash val="sysDash"/>
          </a:ln>
          <a:effectLst/>
        </p:spPr>
      </p:cxnSp>
      <p:cxnSp>
        <p:nvCxnSpPr>
          <p:cNvPr id="8" name="直接连接符 7"/>
          <p:cNvCxnSpPr/>
          <p:nvPr/>
        </p:nvCxnSpPr>
        <p:spPr>
          <a:xfrm>
            <a:off x="5746105" y="1364910"/>
            <a:ext cx="0" cy="1711547"/>
          </a:xfrm>
          <a:prstGeom prst="line">
            <a:avLst/>
          </a:prstGeom>
          <a:noFill/>
          <a:ln w="9525" cap="flat" cmpd="sng" algn="ctr">
            <a:solidFill>
              <a:sysClr val="window" lastClr="FFFFFF">
                <a:lumMod val="65000"/>
              </a:sysClr>
            </a:solidFill>
            <a:prstDash val="sysDash"/>
          </a:ln>
          <a:effectLst/>
        </p:spPr>
      </p:cxnSp>
      <p:sp>
        <p:nvSpPr>
          <p:cNvPr id="9" name="泪滴形 8"/>
          <p:cNvSpPr/>
          <p:nvPr/>
        </p:nvSpPr>
        <p:spPr bwMode="auto">
          <a:xfrm>
            <a:off x="1004187" y="1348409"/>
            <a:ext cx="1368121" cy="1368038"/>
          </a:xfrm>
          <a:prstGeom prst="teardrop">
            <a:avLst/>
          </a:prstGeom>
          <a:solidFill>
            <a:srgbClr val="2A0F0E"/>
          </a:solidFill>
          <a:ln w="38100" cap="flat" cmpd="sng" algn="ctr">
            <a:noFill/>
            <a:prstDash val="solid"/>
          </a:ln>
          <a:effectLst/>
        </p:spPr>
        <p:txBody>
          <a:bodyPr lIns="86404" tIns="43202" rIns="86404" bIns="43202" anchor="ctr"/>
          <a:lstStyle/>
          <a:p>
            <a:pPr algn="ctr" defTabSz="914400">
              <a:defRPr/>
            </a:pPr>
            <a:r>
              <a:rPr lang="zh-CN" altLang="en-US" sz="2400" kern="0" dirty="0">
                <a:solidFill>
                  <a:prstClr val="white"/>
                </a:solidFill>
                <a:latin typeface="微软雅黑" panose="020B0503020204020204" pitchFamily="34" charset="-122"/>
                <a:ea typeface="微软雅黑" panose="020B0503020204020204" pitchFamily="34" charset="-122"/>
              </a:rPr>
              <a:t>添加</a:t>
            </a:r>
            <a:endParaRPr lang="en-US" altLang="zh-CN" sz="2400" kern="0" dirty="0">
              <a:solidFill>
                <a:prstClr val="white"/>
              </a:solidFill>
              <a:latin typeface="微软雅黑" panose="020B0503020204020204" pitchFamily="34" charset="-122"/>
              <a:ea typeface="微软雅黑" panose="020B0503020204020204" pitchFamily="34" charset="-122"/>
            </a:endParaRPr>
          </a:p>
          <a:p>
            <a:pPr algn="ctr" defTabSz="914400">
              <a:defRPr/>
            </a:pPr>
            <a:r>
              <a:rPr lang="zh-CN" altLang="en-US" sz="2400" kern="0" dirty="0">
                <a:solidFill>
                  <a:prstClr val="white"/>
                </a:solidFill>
                <a:latin typeface="微软雅黑" panose="020B0503020204020204" pitchFamily="34" charset="-122"/>
                <a:ea typeface="微软雅黑" panose="020B0503020204020204" pitchFamily="34" charset="-122"/>
              </a:rPr>
              <a:t>标题</a:t>
            </a:r>
            <a:endParaRPr lang="zh-CN" altLang="en-US" sz="2400" kern="0" dirty="0">
              <a:solidFill>
                <a:prstClr val="white"/>
              </a:solidFill>
              <a:latin typeface="微软雅黑" panose="020B0503020204020204" pitchFamily="34" charset="-122"/>
              <a:ea typeface="微软雅黑" panose="020B0503020204020204" pitchFamily="34" charset="-122"/>
            </a:endParaRPr>
          </a:p>
        </p:txBody>
      </p:sp>
      <p:sp>
        <p:nvSpPr>
          <p:cNvPr id="10" name="文本框 6"/>
          <p:cNvSpPr txBox="1"/>
          <p:nvPr/>
        </p:nvSpPr>
        <p:spPr>
          <a:xfrm>
            <a:off x="880127" y="2859815"/>
            <a:ext cx="1676244" cy="364247"/>
          </a:xfrm>
          <a:prstGeom prst="rect">
            <a:avLst/>
          </a:prstGeom>
          <a:noFill/>
        </p:spPr>
        <p:txBody>
          <a:bodyPr wrap="square" lIns="86404" tIns="43202" rIns="86404" bIns="43202" anchor="ctr">
            <a:spAutoFit/>
          </a:bodyPr>
          <a:lstStyle/>
          <a:p>
            <a:pPr algn="ctr" defTabSz="914400">
              <a:defRPr/>
            </a:pPr>
            <a:r>
              <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cs typeface="Arial" panose="020B0604020202020204" pitchFamily="34" charset="0"/>
              </a:rPr>
              <a:t>添加文本信息</a:t>
            </a:r>
            <a:endPar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14"/>
          <p:cNvSpPr txBox="1"/>
          <p:nvPr/>
        </p:nvSpPr>
        <p:spPr>
          <a:xfrm>
            <a:off x="3553302" y="2872567"/>
            <a:ext cx="1739374" cy="364247"/>
          </a:xfrm>
          <a:prstGeom prst="rect">
            <a:avLst/>
          </a:prstGeom>
          <a:noFill/>
        </p:spPr>
        <p:txBody>
          <a:bodyPr wrap="square" lIns="86404" tIns="43202" rIns="86404" bIns="43202" anchor="ctr">
            <a:spAutoFit/>
          </a:bodyPr>
          <a:lstStyle/>
          <a:p>
            <a:pPr algn="ctr" defTabSz="914400">
              <a:defRPr/>
            </a:pPr>
            <a:r>
              <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cs typeface="Arial" panose="020B0604020202020204" pitchFamily="34" charset="0"/>
              </a:rPr>
              <a:t>添加文本信息</a:t>
            </a:r>
            <a:endPar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文本框 16"/>
          <p:cNvSpPr txBox="1"/>
          <p:nvPr/>
        </p:nvSpPr>
        <p:spPr>
          <a:xfrm>
            <a:off x="6257878" y="2872567"/>
            <a:ext cx="1741200" cy="364247"/>
          </a:xfrm>
          <a:prstGeom prst="rect">
            <a:avLst/>
          </a:prstGeom>
          <a:noFill/>
        </p:spPr>
        <p:txBody>
          <a:bodyPr wrap="square" lIns="86404" tIns="43202" rIns="86404" bIns="43202" anchor="ctr">
            <a:spAutoFit/>
          </a:bodyPr>
          <a:lstStyle/>
          <a:p>
            <a:pPr algn="ctr" defTabSz="914400">
              <a:defRPr/>
            </a:pPr>
            <a:r>
              <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cs typeface="Arial" panose="020B0604020202020204" pitchFamily="34" charset="0"/>
              </a:rPr>
              <a:t>添加文本信息</a:t>
            </a:r>
            <a:endPar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文本框 7"/>
          <p:cNvSpPr txBox="1">
            <a:spLocks noChangeArrowheads="1"/>
          </p:cNvSpPr>
          <p:nvPr/>
        </p:nvSpPr>
        <p:spPr bwMode="auto">
          <a:xfrm>
            <a:off x="879103" y="3524846"/>
            <a:ext cx="7509917" cy="123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defTabSz="914400"/>
            <a:r>
              <a:rPr lang="zh-CN" altLang="en-US" sz="1400" b="1" dirty="0">
                <a:solidFill>
                  <a:prstClr val="black">
                    <a:lumMod val="85000"/>
                    <a:lumOff val="15000"/>
                  </a:prstClr>
                </a:solidFill>
                <a:latin typeface="微软雅黑" panose="020B0503020204020204" pitchFamily="34" charset="-122"/>
              </a:rPr>
              <a:t>添加文本信息</a:t>
            </a:r>
            <a:endParaRPr lang="en-US" altLang="zh-CN" sz="1400" b="1" dirty="0">
              <a:solidFill>
                <a:prstClr val="black">
                  <a:lumMod val="85000"/>
                  <a:lumOff val="15000"/>
                </a:prstClr>
              </a:solidFill>
              <a:latin typeface="微软雅黑" panose="020B0503020204020204" pitchFamily="34" charset="-122"/>
            </a:endParaRPr>
          </a:p>
          <a:p>
            <a:pPr defTabSz="914400">
              <a:lnSpc>
                <a:spcPct val="150000"/>
              </a:lnSpc>
              <a:spcBef>
                <a:spcPts val="300"/>
              </a:spcBef>
            </a:pPr>
            <a:r>
              <a:rPr lang="zh-CN" altLang="en-US" sz="1200" dirty="0">
                <a:solidFill>
                  <a:prstClr val="black">
                    <a:lumMod val="85000"/>
                    <a:lumOff val="15000"/>
                  </a:prstClr>
                </a:solidFill>
                <a:latin typeface="微软雅黑" panose="020B0503020204020204" pitchFamily="34" charset="-122"/>
              </a:rPr>
              <a:t>添加说明文字添加说明文字添加说明文字添加说明文字添加说明文字添加说明文字添加说明文字添加说明文字添加说明文字添加说明文字添加说明文字添加说明文字添加说明文字添加说明文字添加说明文字添加说明文字添加说明文字添加说明文字添加说明文字。</a:t>
            </a:r>
            <a:endParaRPr lang="zh-CN" altLang="en-US" sz="1200" dirty="0">
              <a:solidFill>
                <a:prstClr val="black">
                  <a:lumMod val="85000"/>
                  <a:lumOff val="15000"/>
                </a:prst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anim calcmode="lin" valueType="num">
                                      <p:cBhvr>
                                        <p:cTn id="26" dur="750" fill="hold"/>
                                        <p:tgtEl>
                                          <p:spTgt spid="10"/>
                                        </p:tgtEl>
                                        <p:attrNameLst>
                                          <p:attrName>ppt_x</p:attrName>
                                        </p:attrNameLst>
                                      </p:cBhvr>
                                      <p:tavLst>
                                        <p:tav tm="0">
                                          <p:val>
                                            <p:strVal val="#ppt_x"/>
                                          </p:val>
                                        </p:tav>
                                        <p:tav tm="100000">
                                          <p:val>
                                            <p:strVal val="#ppt_x"/>
                                          </p:val>
                                        </p:tav>
                                      </p:tavLst>
                                    </p:anim>
                                    <p:anim calcmode="lin" valueType="num">
                                      <p:cBhvr>
                                        <p:cTn id="27" dur="75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par>
                          <p:cTn id="32" fill="hold">
                            <p:stCondLst>
                              <p:cond delay="3500"/>
                            </p:stCondLst>
                            <p:childTnLst>
                              <p:par>
                                <p:cTn id="33" presetID="2" presetClass="entr" presetSubtype="2"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47"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ppt_x</p:attrName>
                                        </p:attrNameLst>
                                      </p:cBhvr>
                                      <p:tavLst>
                                        <p:tav tm="0">
                                          <p:val>
                                            <p:strVal val="#ppt_x"/>
                                          </p:val>
                                        </p:tav>
                                        <p:tav tm="100000">
                                          <p:val>
                                            <p:strVal val="#ppt_x"/>
                                          </p:val>
                                        </p:tav>
                                      </p:tavLst>
                                    </p:anim>
                                    <p:anim calcmode="lin" valueType="num">
                                      <p:cBhvr>
                                        <p:cTn id="42" dur="75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5000"/>
                            </p:stCondLst>
                            <p:childTnLst>
                              <p:par>
                                <p:cTn id="44" presetID="22" presetClass="entr" presetSubtype="1"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par>
                          <p:cTn id="47" fill="hold">
                            <p:stCondLst>
                              <p:cond delay="5500"/>
                            </p:stCondLst>
                            <p:childTnLst>
                              <p:par>
                                <p:cTn id="48" presetID="2" presetClass="entr" presetSubtype="2"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1+#ppt_w/2"/>
                                          </p:val>
                                        </p:tav>
                                        <p:tav tm="100000">
                                          <p:val>
                                            <p:strVal val="#ppt_x"/>
                                          </p:val>
                                        </p:tav>
                                      </p:tavLst>
                                    </p:anim>
                                    <p:anim calcmode="lin" valueType="num">
                                      <p:cBhvr additive="base">
                                        <p:cTn id="51" dur="500" fill="hold"/>
                                        <p:tgtEl>
                                          <p:spTgt spid="6"/>
                                        </p:tgtEl>
                                        <p:attrNameLst>
                                          <p:attrName>ppt_y</p:attrName>
                                        </p:attrNameLst>
                                      </p:cBhvr>
                                      <p:tavLst>
                                        <p:tav tm="0">
                                          <p:val>
                                            <p:strVal val="#ppt_y"/>
                                          </p:val>
                                        </p:tav>
                                        <p:tav tm="100000">
                                          <p:val>
                                            <p:strVal val="#ppt_y"/>
                                          </p:val>
                                        </p:tav>
                                      </p:tavLst>
                                    </p:anim>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750"/>
                                        <p:tgtEl>
                                          <p:spTgt spid="12"/>
                                        </p:tgtEl>
                                      </p:cBhvr>
                                    </p:animEffect>
                                    <p:anim calcmode="lin" valueType="num">
                                      <p:cBhvr>
                                        <p:cTn id="56" dur="750" fill="hold"/>
                                        <p:tgtEl>
                                          <p:spTgt spid="12"/>
                                        </p:tgtEl>
                                        <p:attrNameLst>
                                          <p:attrName>ppt_x</p:attrName>
                                        </p:attrNameLst>
                                      </p:cBhvr>
                                      <p:tavLst>
                                        <p:tav tm="0">
                                          <p:val>
                                            <p:strVal val="#ppt_x"/>
                                          </p:val>
                                        </p:tav>
                                        <p:tav tm="100000">
                                          <p:val>
                                            <p:strVal val="#ppt_x"/>
                                          </p:val>
                                        </p:tav>
                                      </p:tavLst>
                                    </p:anim>
                                    <p:anim calcmode="lin" valueType="num">
                                      <p:cBhvr>
                                        <p:cTn id="57" dur="75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7000"/>
                            </p:stCondLst>
                            <p:childTnLst>
                              <p:par>
                                <p:cTn id="59" presetID="22" presetClass="entr" presetSubtype="8"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9" grpId="0" animBg="1"/>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TextBox 68"/>
          <p:cNvSpPr txBox="1"/>
          <p:nvPr/>
        </p:nvSpPr>
        <p:spPr>
          <a:xfrm>
            <a:off x="2138712" y="1374572"/>
            <a:ext cx="1483253" cy="343439"/>
          </a:xfrm>
          <a:prstGeom prst="rect">
            <a:avLst/>
          </a:prstGeom>
          <a:noFill/>
        </p:spPr>
        <p:txBody>
          <a:bodyPr wrap="none" lIns="77229" tIns="38614" rIns="77229" bIns="38614" rtlCol="0">
            <a:spAutoFit/>
          </a:bodyPr>
          <a:lstStyle/>
          <a:p>
            <a:pPr>
              <a:defRPr/>
            </a:pPr>
            <a:r>
              <a:rPr lang="zh-CN" altLang="en-US" sz="1725" kern="0" dirty="0">
                <a:solidFill>
                  <a:srgbClr val="080808"/>
                </a:solidFill>
                <a:latin typeface="微软雅黑" panose="020B0503020204020204" pitchFamily="34" charset="-122"/>
                <a:ea typeface="微软雅黑" panose="020B0503020204020204" pitchFamily="34" charset="-122"/>
              </a:rPr>
              <a:t>点击添加标题</a:t>
            </a:r>
            <a:endParaRPr lang="zh-CN" altLang="en-US" sz="1725" kern="0" dirty="0">
              <a:solidFill>
                <a:srgbClr val="080808"/>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428921" y="1898157"/>
            <a:ext cx="6427380" cy="397220"/>
            <a:chOff x="885641" y="1768388"/>
            <a:chExt cx="7610403" cy="469766"/>
          </a:xfrm>
        </p:grpSpPr>
        <p:grpSp>
          <p:nvGrpSpPr>
            <p:cNvPr id="7" name="组合 6"/>
            <p:cNvGrpSpPr/>
            <p:nvPr/>
          </p:nvGrpSpPr>
          <p:grpSpPr>
            <a:xfrm>
              <a:off x="885641" y="1768388"/>
              <a:ext cx="6782703" cy="469766"/>
              <a:chOff x="827584" y="1666788"/>
              <a:chExt cx="6782703" cy="469766"/>
            </a:xfrm>
          </p:grpSpPr>
          <p:sp>
            <p:nvSpPr>
              <p:cNvPr id="9" name="TextBox 91"/>
              <p:cNvSpPr txBox="1"/>
              <p:nvPr/>
            </p:nvSpPr>
            <p:spPr>
              <a:xfrm>
                <a:off x="827584" y="1741944"/>
                <a:ext cx="901954" cy="313939"/>
              </a:xfrm>
              <a:prstGeom prst="rect">
                <a:avLst/>
              </a:prstGeom>
              <a:noFill/>
            </p:spPr>
            <p:txBody>
              <a:bodyPr wrap="none" rtlCol="0">
                <a:spAutoFit/>
              </a:bodyPr>
              <a:lstStyle/>
              <a:p>
                <a:pPr>
                  <a:defRPr/>
                </a:pPr>
                <a:r>
                  <a:rPr lang="zh-CN" altLang="en-US" sz="1125" kern="0" dirty="0">
                    <a:solidFill>
                      <a:srgbClr val="080808"/>
                    </a:solidFill>
                    <a:latin typeface="微软雅黑" panose="020B0503020204020204" pitchFamily="34" charset="-122"/>
                    <a:ea typeface="微软雅黑" panose="020B0503020204020204" pitchFamily="34" charset="-122"/>
                  </a:rPr>
                  <a:t>添加标题</a:t>
                </a:r>
                <a:endParaRPr lang="zh-CN" altLang="en-US" sz="1125" kern="0" dirty="0">
                  <a:solidFill>
                    <a:srgbClr val="080808"/>
                  </a:solidFill>
                  <a:latin typeface="微软雅黑" panose="020B0503020204020204" pitchFamily="34" charset="-122"/>
                  <a:ea typeface="微软雅黑" panose="020B0503020204020204" pitchFamily="34" charset="-122"/>
                </a:endParaRPr>
              </a:p>
            </p:txBody>
          </p:sp>
          <p:sp>
            <p:nvSpPr>
              <p:cNvPr id="10" name="右箭头 9"/>
              <p:cNvSpPr/>
              <p:nvPr/>
            </p:nvSpPr>
            <p:spPr>
              <a:xfrm>
                <a:off x="1735488" y="1666788"/>
                <a:ext cx="5874799" cy="469766"/>
              </a:xfrm>
              <a:prstGeom prst="rightArrow">
                <a:avLst/>
              </a:prstGeom>
              <a:solidFill>
                <a:srgbClr val="2A0F0E"/>
              </a:solidFill>
              <a:ln>
                <a:noFill/>
              </a:ln>
            </p:spPr>
            <p:txBody>
              <a:bodyPr vert="horz" wrap="square" lIns="68580" tIns="34290" rIns="68580" bIns="34290" numCol="1" anchor="t" anchorCtr="0" compatLnSpc="1"/>
              <a:lstStyle/>
              <a:p>
                <a:pPr>
                  <a:defRPr/>
                </a:pPr>
                <a:endParaRPr lang="zh-CN" altLang="en-US" sz="1015" kern="0">
                  <a:solidFill>
                    <a:srgbClr val="080808"/>
                  </a:solidFill>
                  <a:latin typeface="微软雅黑" panose="020B0503020204020204" pitchFamily="34" charset="-122"/>
                  <a:ea typeface="微软雅黑" panose="020B0503020204020204" pitchFamily="34" charset="-122"/>
                </a:endParaRPr>
              </a:p>
            </p:txBody>
          </p:sp>
          <p:sp>
            <p:nvSpPr>
              <p:cNvPr id="11" name="TextBox 93"/>
              <p:cNvSpPr txBox="1"/>
              <p:nvPr/>
            </p:nvSpPr>
            <p:spPr>
              <a:xfrm>
                <a:off x="1872613" y="1770973"/>
                <a:ext cx="1038613" cy="272990"/>
              </a:xfrm>
              <a:prstGeom prst="rect">
                <a:avLst/>
              </a:prstGeom>
              <a:noFill/>
            </p:spPr>
            <p:txBody>
              <a:bodyPr wrap="none" rtlCol="0">
                <a:spAutoFit/>
              </a:bodyPr>
              <a:lstStyle/>
              <a:p>
                <a:pPr>
                  <a:defRPr/>
                </a:pPr>
                <a:r>
                  <a:rPr lang="zh-CN" altLang="en-US" sz="900" kern="0" dirty="0">
                    <a:solidFill>
                      <a:srgbClr val="FFFFFF"/>
                    </a:solidFill>
                    <a:latin typeface="微软雅黑" panose="020B0503020204020204" pitchFamily="34" charset="-122"/>
                    <a:ea typeface="微软雅黑" panose="020B0503020204020204" pitchFamily="34" charset="-122"/>
                  </a:rPr>
                  <a:t>点击添加文字</a:t>
                </a:r>
                <a:endParaRPr lang="zh-CN" altLang="en-US" sz="900" kern="0" dirty="0">
                  <a:solidFill>
                    <a:srgbClr val="FFFFFF"/>
                  </a:solidFill>
                  <a:latin typeface="微软雅黑" panose="020B0503020204020204" pitchFamily="34" charset="-122"/>
                  <a:ea typeface="微软雅黑" panose="020B0503020204020204" pitchFamily="34" charset="-122"/>
                </a:endParaRPr>
              </a:p>
            </p:txBody>
          </p:sp>
        </p:grpSp>
        <p:sp>
          <p:nvSpPr>
            <p:cNvPr id="8" name="TextBox 90"/>
            <p:cNvSpPr txBox="1"/>
            <p:nvPr/>
          </p:nvSpPr>
          <p:spPr>
            <a:xfrm>
              <a:off x="7783895" y="1811931"/>
              <a:ext cx="712149" cy="395836"/>
            </a:xfrm>
            <a:prstGeom prst="rect">
              <a:avLst/>
            </a:prstGeom>
            <a:noFill/>
          </p:spPr>
          <p:txBody>
            <a:bodyPr wrap="none" rtlCol="0">
              <a:spAutoFit/>
            </a:bodyPr>
            <a:lstStyle/>
            <a:p>
              <a:pPr>
                <a:defRPr/>
              </a:pPr>
              <a:r>
                <a:rPr lang="en-US" altLang="zh-CN" sz="1575" kern="0" dirty="0">
                  <a:solidFill>
                    <a:srgbClr val="080808"/>
                  </a:solidFill>
                  <a:latin typeface="微软雅黑" panose="020B0503020204020204" pitchFamily="34" charset="-122"/>
                  <a:ea typeface="微软雅黑" panose="020B0503020204020204" pitchFamily="34" charset="-122"/>
                </a:rPr>
                <a:t>95%</a:t>
              </a:r>
              <a:endParaRPr lang="zh-CN" altLang="en-US" sz="1575" kern="0" dirty="0">
                <a:solidFill>
                  <a:srgbClr val="080808"/>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428920" y="2339349"/>
            <a:ext cx="4895124" cy="397220"/>
            <a:chOff x="885641" y="2301788"/>
            <a:chExt cx="5796118" cy="469766"/>
          </a:xfrm>
        </p:grpSpPr>
        <p:grpSp>
          <p:nvGrpSpPr>
            <p:cNvPr id="13" name="组合 12"/>
            <p:cNvGrpSpPr/>
            <p:nvPr/>
          </p:nvGrpSpPr>
          <p:grpSpPr>
            <a:xfrm>
              <a:off x="885641" y="2301788"/>
              <a:ext cx="5040560" cy="469766"/>
              <a:chOff x="827584" y="2189302"/>
              <a:chExt cx="5040560" cy="469766"/>
            </a:xfrm>
          </p:grpSpPr>
          <p:sp>
            <p:nvSpPr>
              <p:cNvPr id="15" name="TextBox 105"/>
              <p:cNvSpPr txBox="1"/>
              <p:nvPr/>
            </p:nvSpPr>
            <p:spPr>
              <a:xfrm>
                <a:off x="827584" y="2289857"/>
                <a:ext cx="901954" cy="313939"/>
              </a:xfrm>
              <a:prstGeom prst="rect">
                <a:avLst/>
              </a:prstGeom>
              <a:noFill/>
            </p:spPr>
            <p:txBody>
              <a:bodyPr wrap="none" rtlCol="0">
                <a:spAutoFit/>
              </a:bodyPr>
              <a:lstStyle/>
              <a:p>
                <a:pPr>
                  <a:defRPr/>
                </a:pPr>
                <a:r>
                  <a:rPr lang="zh-CN" altLang="en-US" sz="1125" kern="0" dirty="0">
                    <a:solidFill>
                      <a:srgbClr val="080808"/>
                    </a:solidFill>
                    <a:latin typeface="微软雅黑" panose="020B0503020204020204" pitchFamily="34" charset="-122"/>
                    <a:ea typeface="微软雅黑" panose="020B0503020204020204" pitchFamily="34" charset="-122"/>
                  </a:rPr>
                  <a:t>添加标题</a:t>
                </a:r>
                <a:endParaRPr lang="zh-CN" altLang="en-US" sz="1125" kern="0" dirty="0">
                  <a:solidFill>
                    <a:srgbClr val="080808"/>
                  </a:solidFill>
                  <a:latin typeface="微软雅黑" panose="020B0503020204020204" pitchFamily="34" charset="-122"/>
                  <a:ea typeface="微软雅黑" panose="020B0503020204020204" pitchFamily="34" charset="-122"/>
                </a:endParaRPr>
              </a:p>
            </p:txBody>
          </p:sp>
          <p:sp>
            <p:nvSpPr>
              <p:cNvPr id="16" name="右箭头 15"/>
              <p:cNvSpPr/>
              <p:nvPr/>
            </p:nvSpPr>
            <p:spPr>
              <a:xfrm>
                <a:off x="1735488" y="2189302"/>
                <a:ext cx="4132656" cy="469766"/>
              </a:xfrm>
              <a:prstGeom prst="rightArrow">
                <a:avLst/>
              </a:prstGeom>
              <a:solidFill>
                <a:srgbClr val="2A0F0E"/>
              </a:solidFill>
              <a:ln w="25400" cap="flat" cmpd="sng" algn="ctr">
                <a:noFill/>
                <a:prstDash val="solid"/>
              </a:ln>
              <a:effectLst/>
            </p:spPr>
            <p:txBody>
              <a:bodyPr rtlCol="0" anchor="ctr"/>
              <a:lstStyle/>
              <a:p>
                <a:pPr algn="ctr">
                  <a:defRPr/>
                </a:pPr>
                <a:endParaRPr lang="zh-CN" altLang="en-US" sz="1015" kern="0">
                  <a:solidFill>
                    <a:srgbClr val="080808"/>
                  </a:solidFill>
                  <a:latin typeface="微软雅黑" panose="020B0503020204020204" pitchFamily="34" charset="-122"/>
                  <a:ea typeface="微软雅黑" panose="020B0503020204020204" pitchFamily="34" charset="-122"/>
                </a:endParaRPr>
              </a:p>
            </p:txBody>
          </p:sp>
          <p:sp>
            <p:nvSpPr>
              <p:cNvPr id="17" name="TextBox 111"/>
              <p:cNvSpPr txBox="1"/>
              <p:nvPr/>
            </p:nvSpPr>
            <p:spPr>
              <a:xfrm>
                <a:off x="1872613" y="2278974"/>
                <a:ext cx="1038613" cy="272990"/>
              </a:xfrm>
              <a:prstGeom prst="rect">
                <a:avLst/>
              </a:prstGeom>
              <a:noFill/>
            </p:spPr>
            <p:txBody>
              <a:bodyPr wrap="none" rtlCol="0">
                <a:spAutoFit/>
              </a:bodyPr>
              <a:lstStyle/>
              <a:p>
                <a:pPr>
                  <a:defRPr/>
                </a:pPr>
                <a:r>
                  <a:rPr lang="zh-CN" altLang="en-US" sz="900" kern="0" dirty="0">
                    <a:solidFill>
                      <a:srgbClr val="FFFFFF"/>
                    </a:solidFill>
                    <a:latin typeface="微软雅黑" panose="020B0503020204020204" pitchFamily="34" charset="-122"/>
                    <a:ea typeface="微软雅黑" panose="020B0503020204020204" pitchFamily="34" charset="-122"/>
                  </a:rPr>
                  <a:t>点击添加文字</a:t>
                </a:r>
                <a:endParaRPr lang="zh-CN" altLang="en-US" sz="900" kern="0" dirty="0">
                  <a:solidFill>
                    <a:srgbClr val="FFFFFF"/>
                  </a:solidFill>
                  <a:latin typeface="微软雅黑" panose="020B0503020204020204" pitchFamily="34" charset="-122"/>
                  <a:ea typeface="微软雅黑" panose="020B0503020204020204" pitchFamily="34" charset="-122"/>
                </a:endParaRPr>
              </a:p>
            </p:txBody>
          </p:sp>
        </p:grpSp>
        <p:sp>
          <p:nvSpPr>
            <p:cNvPr id="14" name="TextBox 103"/>
            <p:cNvSpPr txBox="1"/>
            <p:nvPr/>
          </p:nvSpPr>
          <p:spPr>
            <a:xfrm>
              <a:off x="5969610" y="2363474"/>
              <a:ext cx="712149" cy="395836"/>
            </a:xfrm>
            <a:prstGeom prst="rect">
              <a:avLst/>
            </a:prstGeom>
            <a:noFill/>
          </p:spPr>
          <p:txBody>
            <a:bodyPr wrap="none" rtlCol="0">
              <a:spAutoFit/>
            </a:bodyPr>
            <a:lstStyle/>
            <a:p>
              <a:pPr>
                <a:defRPr/>
              </a:pPr>
              <a:r>
                <a:rPr lang="en-US" altLang="zh-CN" sz="1575" kern="0" dirty="0">
                  <a:solidFill>
                    <a:srgbClr val="080808"/>
                  </a:solidFill>
                  <a:latin typeface="微软雅黑" panose="020B0503020204020204" pitchFamily="34" charset="-122"/>
                  <a:ea typeface="微软雅黑" panose="020B0503020204020204" pitchFamily="34" charset="-122"/>
                </a:rPr>
                <a:t>75%</a:t>
              </a:r>
              <a:endParaRPr lang="zh-CN" altLang="en-US" sz="1575" kern="0" dirty="0">
                <a:solidFill>
                  <a:srgbClr val="080808"/>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428921" y="2780541"/>
            <a:ext cx="5495766" cy="397220"/>
            <a:chOff x="885641" y="2835188"/>
            <a:chExt cx="6507316" cy="469766"/>
          </a:xfrm>
        </p:grpSpPr>
        <p:grpSp>
          <p:nvGrpSpPr>
            <p:cNvPr id="19" name="组合 18"/>
            <p:cNvGrpSpPr/>
            <p:nvPr/>
          </p:nvGrpSpPr>
          <p:grpSpPr>
            <a:xfrm>
              <a:off x="885641" y="2835188"/>
              <a:ext cx="5688632" cy="469766"/>
              <a:chOff x="827584" y="2682788"/>
              <a:chExt cx="5688632" cy="469766"/>
            </a:xfrm>
          </p:grpSpPr>
          <p:sp>
            <p:nvSpPr>
              <p:cNvPr id="21" name="TextBox 115"/>
              <p:cNvSpPr txBox="1"/>
              <p:nvPr/>
            </p:nvSpPr>
            <p:spPr>
              <a:xfrm>
                <a:off x="827584" y="2779716"/>
                <a:ext cx="901954" cy="313939"/>
              </a:xfrm>
              <a:prstGeom prst="rect">
                <a:avLst/>
              </a:prstGeom>
              <a:noFill/>
            </p:spPr>
            <p:txBody>
              <a:bodyPr wrap="none" rtlCol="0">
                <a:spAutoFit/>
              </a:bodyPr>
              <a:lstStyle/>
              <a:p>
                <a:pPr>
                  <a:defRPr/>
                </a:pPr>
                <a:r>
                  <a:rPr lang="zh-CN" altLang="en-US" sz="1125" kern="0" dirty="0">
                    <a:solidFill>
                      <a:srgbClr val="080808"/>
                    </a:solidFill>
                    <a:latin typeface="微软雅黑" panose="020B0503020204020204" pitchFamily="34" charset="-122"/>
                    <a:ea typeface="微软雅黑" panose="020B0503020204020204" pitchFamily="34" charset="-122"/>
                  </a:rPr>
                  <a:t>添加标题</a:t>
                </a:r>
                <a:endParaRPr lang="zh-CN" altLang="en-US" sz="1125" kern="0" dirty="0">
                  <a:solidFill>
                    <a:srgbClr val="080808"/>
                  </a:solidFill>
                  <a:latin typeface="微软雅黑" panose="020B0503020204020204" pitchFamily="34" charset="-122"/>
                  <a:ea typeface="微软雅黑" panose="020B0503020204020204" pitchFamily="34" charset="-122"/>
                </a:endParaRPr>
              </a:p>
            </p:txBody>
          </p:sp>
          <p:sp>
            <p:nvSpPr>
              <p:cNvPr id="22" name="右箭头 21"/>
              <p:cNvSpPr/>
              <p:nvPr/>
            </p:nvSpPr>
            <p:spPr>
              <a:xfrm>
                <a:off x="1735488" y="2682788"/>
                <a:ext cx="4780728" cy="469766"/>
              </a:xfrm>
              <a:prstGeom prst="rightArrow">
                <a:avLst/>
              </a:prstGeom>
              <a:solidFill>
                <a:srgbClr val="2A0F0E"/>
              </a:solidFill>
              <a:ln>
                <a:noFill/>
              </a:ln>
            </p:spPr>
            <p:txBody>
              <a:bodyPr vert="horz" wrap="square" lIns="68580" tIns="34290" rIns="68580" bIns="34290" numCol="1" anchor="t" anchorCtr="0" compatLnSpc="1"/>
              <a:lstStyle/>
              <a:p>
                <a:pPr>
                  <a:defRPr/>
                </a:pPr>
                <a:endParaRPr lang="zh-CN" altLang="en-US" sz="1015" kern="0">
                  <a:solidFill>
                    <a:srgbClr val="080808"/>
                  </a:solidFill>
                  <a:latin typeface="微软雅黑" panose="020B0503020204020204" pitchFamily="34" charset="-122"/>
                  <a:ea typeface="微软雅黑" panose="020B0503020204020204" pitchFamily="34" charset="-122"/>
                </a:endParaRPr>
              </a:p>
            </p:txBody>
          </p:sp>
          <p:sp>
            <p:nvSpPr>
              <p:cNvPr id="23" name="TextBox 117"/>
              <p:cNvSpPr txBox="1"/>
              <p:nvPr/>
            </p:nvSpPr>
            <p:spPr>
              <a:xfrm>
                <a:off x="1872613" y="2772460"/>
                <a:ext cx="1038613" cy="272990"/>
              </a:xfrm>
              <a:prstGeom prst="rect">
                <a:avLst/>
              </a:prstGeom>
              <a:noFill/>
            </p:spPr>
            <p:txBody>
              <a:bodyPr wrap="none" rtlCol="0">
                <a:spAutoFit/>
              </a:bodyPr>
              <a:lstStyle/>
              <a:p>
                <a:pPr>
                  <a:defRPr/>
                </a:pPr>
                <a:r>
                  <a:rPr lang="zh-CN" altLang="en-US" sz="900" kern="0" dirty="0">
                    <a:solidFill>
                      <a:srgbClr val="FFFFFF"/>
                    </a:solidFill>
                    <a:latin typeface="微软雅黑" panose="020B0503020204020204" pitchFamily="34" charset="-122"/>
                    <a:ea typeface="微软雅黑" panose="020B0503020204020204" pitchFamily="34" charset="-122"/>
                  </a:rPr>
                  <a:t>点击添加文字</a:t>
                </a:r>
                <a:endParaRPr lang="zh-CN" altLang="en-US" sz="900" kern="0" dirty="0">
                  <a:solidFill>
                    <a:srgbClr val="FFFFFF"/>
                  </a:solidFill>
                  <a:latin typeface="微软雅黑" panose="020B0503020204020204" pitchFamily="34" charset="-122"/>
                  <a:ea typeface="微软雅黑" panose="020B0503020204020204" pitchFamily="34" charset="-122"/>
                </a:endParaRPr>
              </a:p>
            </p:txBody>
          </p:sp>
        </p:grpSp>
        <p:sp>
          <p:nvSpPr>
            <p:cNvPr id="20" name="TextBox 114"/>
            <p:cNvSpPr txBox="1"/>
            <p:nvPr/>
          </p:nvSpPr>
          <p:spPr>
            <a:xfrm>
              <a:off x="6680808" y="2900503"/>
              <a:ext cx="712149" cy="395836"/>
            </a:xfrm>
            <a:prstGeom prst="rect">
              <a:avLst/>
            </a:prstGeom>
            <a:noFill/>
          </p:spPr>
          <p:txBody>
            <a:bodyPr wrap="none" rtlCol="0">
              <a:spAutoFit/>
            </a:bodyPr>
            <a:lstStyle/>
            <a:p>
              <a:pPr>
                <a:defRPr/>
              </a:pPr>
              <a:r>
                <a:rPr lang="en-US" altLang="zh-CN" sz="1575" kern="0" dirty="0">
                  <a:solidFill>
                    <a:srgbClr val="080808"/>
                  </a:solidFill>
                  <a:latin typeface="微软雅黑" panose="020B0503020204020204" pitchFamily="34" charset="-122"/>
                  <a:ea typeface="微软雅黑" panose="020B0503020204020204" pitchFamily="34" charset="-122"/>
                </a:rPr>
                <a:t>85%</a:t>
              </a:r>
              <a:endParaRPr lang="zh-CN" altLang="en-US" sz="1575" kern="0" dirty="0">
                <a:solidFill>
                  <a:srgbClr val="080808"/>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1428920" y="3221734"/>
            <a:ext cx="4208672" cy="397220"/>
            <a:chOff x="885641" y="3368588"/>
            <a:chExt cx="4983318" cy="469766"/>
          </a:xfrm>
        </p:grpSpPr>
        <p:grpSp>
          <p:nvGrpSpPr>
            <p:cNvPr id="25" name="组合 24"/>
            <p:cNvGrpSpPr/>
            <p:nvPr/>
          </p:nvGrpSpPr>
          <p:grpSpPr>
            <a:xfrm>
              <a:off x="885641" y="3368588"/>
              <a:ext cx="4176464" cy="469766"/>
              <a:chOff x="827584" y="3190788"/>
              <a:chExt cx="4176464" cy="469766"/>
            </a:xfrm>
          </p:grpSpPr>
          <p:sp>
            <p:nvSpPr>
              <p:cNvPr id="30" name="TextBox 124"/>
              <p:cNvSpPr txBox="1"/>
              <p:nvPr/>
            </p:nvSpPr>
            <p:spPr>
              <a:xfrm>
                <a:off x="827584" y="3288560"/>
                <a:ext cx="901954" cy="313939"/>
              </a:xfrm>
              <a:prstGeom prst="rect">
                <a:avLst/>
              </a:prstGeom>
              <a:noFill/>
            </p:spPr>
            <p:txBody>
              <a:bodyPr wrap="none" rtlCol="0">
                <a:spAutoFit/>
              </a:bodyPr>
              <a:lstStyle/>
              <a:p>
                <a:pPr>
                  <a:defRPr/>
                </a:pPr>
                <a:r>
                  <a:rPr lang="zh-CN" altLang="en-US" sz="1125" kern="0" dirty="0">
                    <a:solidFill>
                      <a:srgbClr val="080808"/>
                    </a:solidFill>
                    <a:latin typeface="微软雅黑" panose="020B0503020204020204" pitchFamily="34" charset="-122"/>
                    <a:ea typeface="微软雅黑" panose="020B0503020204020204" pitchFamily="34" charset="-122"/>
                  </a:rPr>
                  <a:t>添加标题</a:t>
                </a:r>
                <a:endParaRPr lang="zh-CN" altLang="en-US" sz="1125" kern="0" dirty="0">
                  <a:solidFill>
                    <a:srgbClr val="080808"/>
                  </a:solidFill>
                  <a:latin typeface="微软雅黑" panose="020B0503020204020204" pitchFamily="34" charset="-122"/>
                  <a:ea typeface="微软雅黑" panose="020B0503020204020204" pitchFamily="34" charset="-122"/>
                </a:endParaRPr>
              </a:p>
            </p:txBody>
          </p:sp>
          <p:sp>
            <p:nvSpPr>
              <p:cNvPr id="31" name="右箭头 30"/>
              <p:cNvSpPr/>
              <p:nvPr/>
            </p:nvSpPr>
            <p:spPr>
              <a:xfrm>
                <a:off x="1735488" y="3190788"/>
                <a:ext cx="3268560" cy="469766"/>
              </a:xfrm>
              <a:prstGeom prst="rightArrow">
                <a:avLst/>
              </a:prstGeom>
              <a:solidFill>
                <a:srgbClr val="2A0F0E"/>
              </a:solidFill>
              <a:ln w="25400" cap="flat" cmpd="sng" algn="ctr">
                <a:noFill/>
                <a:prstDash val="solid"/>
              </a:ln>
              <a:effectLst/>
            </p:spPr>
            <p:txBody>
              <a:bodyPr rtlCol="0" anchor="ctr"/>
              <a:lstStyle/>
              <a:p>
                <a:pPr algn="ctr">
                  <a:defRPr/>
                </a:pPr>
                <a:endParaRPr lang="zh-CN" altLang="en-US" sz="1015" kern="0">
                  <a:solidFill>
                    <a:srgbClr val="080808"/>
                  </a:solidFill>
                  <a:latin typeface="微软雅黑" panose="020B0503020204020204" pitchFamily="34" charset="-122"/>
                  <a:ea typeface="微软雅黑" panose="020B0503020204020204" pitchFamily="34" charset="-122"/>
                </a:endParaRPr>
              </a:p>
            </p:txBody>
          </p:sp>
          <p:sp>
            <p:nvSpPr>
              <p:cNvPr id="32" name="TextBox 126"/>
              <p:cNvSpPr txBox="1"/>
              <p:nvPr/>
            </p:nvSpPr>
            <p:spPr>
              <a:xfrm>
                <a:off x="1872613" y="3280460"/>
                <a:ext cx="1038613" cy="272990"/>
              </a:xfrm>
              <a:prstGeom prst="rect">
                <a:avLst/>
              </a:prstGeom>
              <a:noFill/>
            </p:spPr>
            <p:txBody>
              <a:bodyPr wrap="none" rtlCol="0">
                <a:spAutoFit/>
              </a:bodyPr>
              <a:lstStyle/>
              <a:p>
                <a:pPr>
                  <a:defRPr/>
                </a:pPr>
                <a:r>
                  <a:rPr lang="zh-CN" altLang="en-US" sz="900" kern="0" dirty="0">
                    <a:solidFill>
                      <a:srgbClr val="FFFFFF"/>
                    </a:solidFill>
                    <a:latin typeface="微软雅黑" panose="020B0503020204020204" pitchFamily="34" charset="-122"/>
                    <a:ea typeface="微软雅黑" panose="020B0503020204020204" pitchFamily="34" charset="-122"/>
                  </a:rPr>
                  <a:t>点击添加文字</a:t>
                </a:r>
                <a:endParaRPr lang="zh-CN" altLang="en-US" sz="900" kern="0" dirty="0">
                  <a:solidFill>
                    <a:srgbClr val="FFFFFF"/>
                  </a:solidFill>
                  <a:latin typeface="微软雅黑" panose="020B0503020204020204" pitchFamily="34" charset="-122"/>
                  <a:ea typeface="微软雅黑" panose="020B0503020204020204" pitchFamily="34" charset="-122"/>
                </a:endParaRPr>
              </a:p>
            </p:txBody>
          </p:sp>
        </p:grpSp>
        <p:sp>
          <p:nvSpPr>
            <p:cNvPr id="28" name="TextBox 123"/>
            <p:cNvSpPr txBox="1"/>
            <p:nvPr/>
          </p:nvSpPr>
          <p:spPr>
            <a:xfrm>
              <a:off x="5156810" y="3437528"/>
              <a:ext cx="712149" cy="395836"/>
            </a:xfrm>
            <a:prstGeom prst="rect">
              <a:avLst/>
            </a:prstGeom>
            <a:noFill/>
          </p:spPr>
          <p:txBody>
            <a:bodyPr wrap="none" rtlCol="0">
              <a:spAutoFit/>
            </a:bodyPr>
            <a:lstStyle/>
            <a:p>
              <a:pPr>
                <a:defRPr/>
              </a:pPr>
              <a:r>
                <a:rPr lang="en-US" altLang="zh-CN" sz="1575" kern="0" dirty="0">
                  <a:solidFill>
                    <a:srgbClr val="080808"/>
                  </a:solidFill>
                  <a:latin typeface="微软雅黑" panose="020B0503020204020204" pitchFamily="34" charset="-122"/>
                  <a:ea typeface="微软雅黑" panose="020B0503020204020204" pitchFamily="34" charset="-122"/>
                </a:rPr>
                <a:t>52%</a:t>
              </a:r>
              <a:endParaRPr lang="zh-CN" altLang="en-US" sz="1575" kern="0" dirty="0">
                <a:solidFill>
                  <a:srgbClr val="080808"/>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428921" y="3662916"/>
            <a:ext cx="6129823" cy="397218"/>
            <a:chOff x="885641" y="3901988"/>
            <a:chExt cx="7258080" cy="469766"/>
          </a:xfrm>
        </p:grpSpPr>
        <p:grpSp>
          <p:nvGrpSpPr>
            <p:cNvPr id="34" name="组合 33"/>
            <p:cNvGrpSpPr/>
            <p:nvPr/>
          </p:nvGrpSpPr>
          <p:grpSpPr>
            <a:xfrm>
              <a:off x="885641" y="3901988"/>
              <a:ext cx="6336704" cy="469766"/>
              <a:chOff x="827584" y="3800388"/>
              <a:chExt cx="6336704" cy="469766"/>
            </a:xfrm>
          </p:grpSpPr>
          <p:sp>
            <p:nvSpPr>
              <p:cNvPr id="36" name="TextBox 152"/>
              <p:cNvSpPr txBox="1"/>
              <p:nvPr/>
            </p:nvSpPr>
            <p:spPr>
              <a:xfrm>
                <a:off x="827584" y="3933602"/>
                <a:ext cx="901954" cy="313940"/>
              </a:xfrm>
              <a:prstGeom prst="rect">
                <a:avLst/>
              </a:prstGeom>
              <a:noFill/>
            </p:spPr>
            <p:txBody>
              <a:bodyPr wrap="none" rtlCol="0">
                <a:spAutoFit/>
              </a:bodyPr>
              <a:lstStyle/>
              <a:p>
                <a:pPr>
                  <a:defRPr/>
                </a:pPr>
                <a:r>
                  <a:rPr lang="zh-CN" altLang="en-US" sz="1125" kern="0" dirty="0">
                    <a:solidFill>
                      <a:srgbClr val="080808"/>
                    </a:solidFill>
                    <a:latin typeface="微软雅黑" panose="020B0503020204020204" pitchFamily="34" charset="-122"/>
                    <a:ea typeface="微软雅黑" panose="020B0503020204020204" pitchFamily="34" charset="-122"/>
                  </a:rPr>
                  <a:t>添加标题</a:t>
                </a:r>
                <a:endParaRPr lang="zh-CN" altLang="en-US" sz="1125" kern="0" dirty="0">
                  <a:solidFill>
                    <a:srgbClr val="080808"/>
                  </a:solidFill>
                  <a:latin typeface="微软雅黑" panose="020B0503020204020204" pitchFamily="34" charset="-122"/>
                  <a:ea typeface="微软雅黑" panose="020B0503020204020204" pitchFamily="34" charset="-122"/>
                </a:endParaRPr>
              </a:p>
            </p:txBody>
          </p:sp>
          <p:sp>
            <p:nvSpPr>
              <p:cNvPr id="37" name="右箭头 36"/>
              <p:cNvSpPr/>
              <p:nvPr/>
            </p:nvSpPr>
            <p:spPr>
              <a:xfrm>
                <a:off x="1735488" y="3800388"/>
                <a:ext cx="5428800" cy="469766"/>
              </a:xfrm>
              <a:prstGeom prst="rightArrow">
                <a:avLst/>
              </a:prstGeom>
              <a:solidFill>
                <a:srgbClr val="2A0F0E"/>
              </a:solidFill>
              <a:ln>
                <a:noFill/>
              </a:ln>
            </p:spPr>
            <p:txBody>
              <a:bodyPr vert="horz" wrap="square" lIns="68580" tIns="34290" rIns="68580" bIns="34290" numCol="1" anchor="t" anchorCtr="0" compatLnSpc="1"/>
              <a:lstStyle/>
              <a:p>
                <a:pPr>
                  <a:defRPr/>
                </a:pPr>
                <a:endParaRPr lang="zh-CN" altLang="en-US" sz="1015" kern="0">
                  <a:solidFill>
                    <a:srgbClr val="080808"/>
                  </a:solidFill>
                  <a:latin typeface="微软雅黑" panose="020B0503020204020204" pitchFamily="34" charset="-122"/>
                  <a:ea typeface="微软雅黑" panose="020B0503020204020204" pitchFamily="34" charset="-122"/>
                </a:endParaRPr>
              </a:p>
            </p:txBody>
          </p:sp>
          <p:sp>
            <p:nvSpPr>
              <p:cNvPr id="38" name="TextBox 154"/>
              <p:cNvSpPr txBox="1"/>
              <p:nvPr/>
            </p:nvSpPr>
            <p:spPr>
              <a:xfrm>
                <a:off x="1872613" y="3904573"/>
                <a:ext cx="1038614" cy="272991"/>
              </a:xfrm>
              <a:prstGeom prst="rect">
                <a:avLst/>
              </a:prstGeom>
              <a:noFill/>
            </p:spPr>
            <p:txBody>
              <a:bodyPr wrap="none" rtlCol="0">
                <a:spAutoFit/>
              </a:bodyPr>
              <a:lstStyle/>
              <a:p>
                <a:pPr>
                  <a:defRPr/>
                </a:pPr>
                <a:r>
                  <a:rPr lang="zh-CN" altLang="en-US" sz="900" kern="0" dirty="0">
                    <a:solidFill>
                      <a:srgbClr val="FFFFFF"/>
                    </a:solidFill>
                    <a:latin typeface="微软雅黑" panose="020B0503020204020204" pitchFamily="34" charset="-122"/>
                    <a:ea typeface="微软雅黑" panose="020B0503020204020204" pitchFamily="34" charset="-122"/>
                  </a:rPr>
                  <a:t>点击添加文字</a:t>
                </a:r>
                <a:endParaRPr lang="zh-CN" altLang="en-US" sz="900" kern="0" dirty="0">
                  <a:solidFill>
                    <a:srgbClr val="FFFFFF"/>
                  </a:solidFill>
                  <a:latin typeface="微软雅黑" panose="020B0503020204020204" pitchFamily="34" charset="-122"/>
                  <a:ea typeface="微软雅黑" panose="020B0503020204020204" pitchFamily="34" charset="-122"/>
                </a:endParaRPr>
              </a:p>
            </p:txBody>
          </p:sp>
        </p:grpSp>
        <p:sp>
          <p:nvSpPr>
            <p:cNvPr id="35" name="TextBox 151"/>
            <p:cNvSpPr txBox="1"/>
            <p:nvPr/>
          </p:nvSpPr>
          <p:spPr>
            <a:xfrm>
              <a:off x="7304923" y="3945530"/>
              <a:ext cx="838798" cy="395838"/>
            </a:xfrm>
            <a:prstGeom prst="rect">
              <a:avLst/>
            </a:prstGeom>
            <a:noFill/>
          </p:spPr>
          <p:txBody>
            <a:bodyPr wrap="square" rtlCol="0">
              <a:spAutoFit/>
            </a:bodyPr>
            <a:lstStyle/>
            <a:p>
              <a:pPr>
                <a:defRPr/>
              </a:pPr>
              <a:r>
                <a:rPr lang="en-US" altLang="zh-CN" sz="1575" kern="0" dirty="0">
                  <a:solidFill>
                    <a:srgbClr val="080808"/>
                  </a:solidFill>
                  <a:latin typeface="微软雅黑" panose="020B0503020204020204" pitchFamily="34" charset="-122"/>
                  <a:ea typeface="微软雅黑" panose="020B0503020204020204" pitchFamily="34" charset="-122"/>
                </a:rPr>
                <a:t>87%</a:t>
              </a:r>
              <a:endParaRPr lang="zh-CN" altLang="en-US" sz="1575" kern="0" dirty="0">
                <a:solidFill>
                  <a:srgbClr val="080808"/>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38" presetClass="entr" presetSubtype="0" accel="50000" fill="hold" grpId="0" nodeType="withEffect">
                                  <p:stCondLst>
                                    <p:cond delay="0"/>
                                  </p:stCondLst>
                                  <p:iterate type="lt">
                                    <p:tmPct val="3000"/>
                                  </p:iterate>
                                  <p:childTnLst>
                                    <p:set>
                                      <p:cBhvr>
                                        <p:cTn id="18" dur="1" fill="hold">
                                          <p:stCondLst>
                                            <p:cond delay="0"/>
                                          </p:stCondLst>
                                        </p:cTn>
                                        <p:tgtEl>
                                          <p:spTgt spid="5"/>
                                        </p:tgtEl>
                                        <p:attrNameLst>
                                          <p:attrName>style.visibility</p:attrName>
                                        </p:attrNameLst>
                                      </p:cBhvr>
                                      <p:to>
                                        <p:strVal val="visible"/>
                                      </p:to>
                                    </p:set>
                                    <p:set>
                                      <p:cBhvr>
                                        <p:cTn id="19" dur="683" fill="hold">
                                          <p:stCondLst>
                                            <p:cond delay="0"/>
                                          </p:stCondLst>
                                        </p:cTn>
                                        <p:tgtEl>
                                          <p:spTgt spid="5"/>
                                        </p:tgtEl>
                                        <p:attrNameLst>
                                          <p:attrName>style.rotation</p:attrName>
                                        </p:attrNameLst>
                                      </p:cBhvr>
                                      <p:to>
                                        <p:strVal val="-45.0"/>
                                      </p:to>
                                    </p:set>
                                    <p:anim calcmode="lin" valueType="num">
                                      <p:cBhvr>
                                        <p:cTn id="20" dur="683" fill="hold">
                                          <p:stCondLst>
                                            <p:cond delay="683"/>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1" dur="683"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2" dur="234" decel="50000" autoRev="1" fill="hold">
                                          <p:stCondLst>
                                            <p:cond delay="683"/>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3" dur="204" fill="hold">
                                          <p:stCondLst>
                                            <p:cond delay="1296"/>
                                          </p:stCondLst>
                                        </p:cTn>
                                        <p:tgtEl>
                                          <p:spTgt spid="5"/>
                                        </p:tgtEl>
                                        <p:attrNameLst>
                                          <p:attrName>ppt_y</p:attrName>
                                        </p:attrNameLst>
                                      </p:cBhvr>
                                      <p:tavLst>
                                        <p:tav tm="0">
                                          <p:val>
                                            <p:strVal val="#ppt_y-(0.354*#ppt_w-0.172*#ppt_h)"/>
                                          </p:val>
                                        </p:tav>
                                        <p:tav tm="100000">
                                          <p:val>
                                            <p:strVal val="#ppt_y"/>
                                          </p:val>
                                        </p:tav>
                                      </p:tavLst>
                                    </p:anim>
                                  </p:childTnLst>
                                </p:cTn>
                              </p:par>
                              <p:par>
                                <p:cTn id="24" presetID="12" presetClass="entr" presetSubtype="8" fill="hold" nodeType="withEffect">
                                  <p:stCondLst>
                                    <p:cond delay="1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p:tgtEl>
                                          <p:spTgt spid="6"/>
                                        </p:tgtEl>
                                        <p:attrNameLst>
                                          <p:attrName>ppt_x</p:attrName>
                                        </p:attrNameLst>
                                      </p:cBhvr>
                                      <p:tavLst>
                                        <p:tav tm="0">
                                          <p:val>
                                            <p:strVal val="#ppt_x-#ppt_w*1.125000"/>
                                          </p:val>
                                        </p:tav>
                                        <p:tav tm="100000">
                                          <p:val>
                                            <p:strVal val="#ppt_x"/>
                                          </p:val>
                                        </p:tav>
                                      </p:tavLst>
                                    </p:anim>
                                    <p:animEffect transition="in" filter="wipe(right)">
                                      <p:cBhvr>
                                        <p:cTn id="27" dur="1000"/>
                                        <p:tgtEl>
                                          <p:spTgt spid="6"/>
                                        </p:tgtEl>
                                      </p:cBhvr>
                                    </p:animEffect>
                                  </p:childTnLst>
                                </p:cTn>
                              </p:par>
                              <p:par>
                                <p:cTn id="28" presetID="12" presetClass="entr" presetSubtype="8" fill="hold" nodeType="withEffect">
                                  <p:stCondLst>
                                    <p:cond delay="15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p:tgtEl>
                                          <p:spTgt spid="12"/>
                                        </p:tgtEl>
                                        <p:attrNameLst>
                                          <p:attrName>ppt_x</p:attrName>
                                        </p:attrNameLst>
                                      </p:cBhvr>
                                      <p:tavLst>
                                        <p:tav tm="0">
                                          <p:val>
                                            <p:strVal val="#ppt_x-#ppt_w*1.125000"/>
                                          </p:val>
                                        </p:tav>
                                        <p:tav tm="100000">
                                          <p:val>
                                            <p:strVal val="#ppt_x"/>
                                          </p:val>
                                        </p:tav>
                                      </p:tavLst>
                                    </p:anim>
                                    <p:animEffect transition="in" filter="wipe(right)">
                                      <p:cBhvr>
                                        <p:cTn id="31" dur="1000"/>
                                        <p:tgtEl>
                                          <p:spTgt spid="12"/>
                                        </p:tgtEl>
                                      </p:cBhvr>
                                    </p:animEffect>
                                  </p:childTnLst>
                                </p:cTn>
                              </p:par>
                              <p:par>
                                <p:cTn id="32" presetID="12" presetClass="entr" presetSubtype="8" fill="hold" nodeType="withEffect">
                                  <p:stCondLst>
                                    <p:cond delay="17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p:tgtEl>
                                          <p:spTgt spid="18"/>
                                        </p:tgtEl>
                                        <p:attrNameLst>
                                          <p:attrName>ppt_x</p:attrName>
                                        </p:attrNameLst>
                                      </p:cBhvr>
                                      <p:tavLst>
                                        <p:tav tm="0">
                                          <p:val>
                                            <p:strVal val="#ppt_x-#ppt_w*1.125000"/>
                                          </p:val>
                                        </p:tav>
                                        <p:tav tm="100000">
                                          <p:val>
                                            <p:strVal val="#ppt_x"/>
                                          </p:val>
                                        </p:tav>
                                      </p:tavLst>
                                    </p:anim>
                                    <p:animEffect transition="in" filter="wipe(right)">
                                      <p:cBhvr>
                                        <p:cTn id="35" dur="1000"/>
                                        <p:tgtEl>
                                          <p:spTgt spid="18"/>
                                        </p:tgtEl>
                                      </p:cBhvr>
                                    </p:animEffect>
                                  </p:childTnLst>
                                </p:cTn>
                              </p:par>
                              <p:par>
                                <p:cTn id="36" presetID="12" presetClass="entr" presetSubtype="8" fill="hold" nodeType="withEffect">
                                  <p:stCondLst>
                                    <p:cond delay="200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1000"/>
                                        <p:tgtEl>
                                          <p:spTgt spid="24"/>
                                        </p:tgtEl>
                                        <p:attrNameLst>
                                          <p:attrName>ppt_x</p:attrName>
                                        </p:attrNameLst>
                                      </p:cBhvr>
                                      <p:tavLst>
                                        <p:tav tm="0">
                                          <p:val>
                                            <p:strVal val="#ppt_x-#ppt_w*1.125000"/>
                                          </p:val>
                                        </p:tav>
                                        <p:tav tm="100000">
                                          <p:val>
                                            <p:strVal val="#ppt_x"/>
                                          </p:val>
                                        </p:tav>
                                      </p:tavLst>
                                    </p:anim>
                                    <p:animEffect transition="in" filter="wipe(right)">
                                      <p:cBhvr>
                                        <p:cTn id="39" dur="1000"/>
                                        <p:tgtEl>
                                          <p:spTgt spid="24"/>
                                        </p:tgtEl>
                                      </p:cBhvr>
                                    </p:animEffect>
                                  </p:childTnLst>
                                </p:cTn>
                              </p:par>
                              <p:par>
                                <p:cTn id="40" presetID="12" presetClass="entr" presetSubtype="8" fill="hold" nodeType="withEffect">
                                  <p:stCondLst>
                                    <p:cond delay="230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1000"/>
                                        <p:tgtEl>
                                          <p:spTgt spid="33"/>
                                        </p:tgtEl>
                                        <p:attrNameLst>
                                          <p:attrName>ppt_x</p:attrName>
                                        </p:attrNameLst>
                                      </p:cBhvr>
                                      <p:tavLst>
                                        <p:tav tm="0">
                                          <p:val>
                                            <p:strVal val="#ppt_x-#ppt_w*1.125000"/>
                                          </p:val>
                                        </p:tav>
                                        <p:tav tm="100000">
                                          <p:val>
                                            <p:strVal val="#ppt_x"/>
                                          </p:val>
                                        </p:tav>
                                      </p:tavLst>
                                    </p:anim>
                                    <p:animEffect transition="in" filter="wipe(right)">
                                      <p:cBhvr>
                                        <p:cTn id="4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741032" y="1524225"/>
            <a:ext cx="1496696" cy="1496696"/>
            <a:chOff x="1155414" y="2081105"/>
            <a:chExt cx="1623292" cy="1623292"/>
          </a:xfrm>
        </p:grpSpPr>
        <p:sp>
          <p:nvSpPr>
            <p:cNvPr id="27" name="椭圆 26"/>
            <p:cNvSpPr/>
            <p:nvPr/>
          </p:nvSpPr>
          <p:spPr>
            <a:xfrm>
              <a:off x="1155414" y="2081105"/>
              <a:ext cx="1623292" cy="1623292"/>
            </a:xfrm>
            <a:prstGeom prst="ellipse">
              <a:avLst/>
            </a:prstGeom>
            <a:blipFill>
              <a:blip r:embed="rId1"/>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125">
                <a:solidFill>
                  <a:prstClr val="white"/>
                </a:solidFill>
                <a:latin typeface="华康俪金黑W8(P)" panose="020B0800000000000000" pitchFamily="34" charset="-122"/>
                <a:ea typeface="华康俪金黑W8(P)" panose="020B0800000000000000" pitchFamily="34" charset="-122"/>
              </a:endParaRPr>
            </a:p>
          </p:txBody>
        </p:sp>
        <p:sp>
          <p:nvSpPr>
            <p:cNvPr id="28" name="椭圆 27"/>
            <p:cNvSpPr/>
            <p:nvPr/>
          </p:nvSpPr>
          <p:spPr>
            <a:xfrm>
              <a:off x="1243307" y="2168998"/>
              <a:ext cx="1447505" cy="1447505"/>
            </a:xfrm>
            <a:prstGeom prst="ellipse">
              <a:avLst/>
            </a:prstGeom>
            <a:blipFill>
              <a:blip r:embed="rId1"/>
              <a:stretch>
                <a:fillRect/>
              </a:stretch>
            </a:blip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125">
                <a:solidFill>
                  <a:prstClr val="white"/>
                </a:solidFill>
                <a:latin typeface="华康俪金黑W8(P)" panose="020B0800000000000000" pitchFamily="34" charset="-122"/>
                <a:ea typeface="华康俪金黑W8(P)" panose="020B0800000000000000" pitchFamily="34" charset="-122"/>
              </a:endParaRPr>
            </a:p>
          </p:txBody>
        </p:sp>
      </p:grpSp>
      <p:sp>
        <p:nvSpPr>
          <p:cNvPr id="29" name="文本框 28"/>
          <p:cNvSpPr txBox="1"/>
          <p:nvPr/>
        </p:nvSpPr>
        <p:spPr>
          <a:xfrm>
            <a:off x="2036959" y="1566677"/>
            <a:ext cx="952500" cy="1338828"/>
          </a:xfrm>
          <a:prstGeom prst="rect">
            <a:avLst/>
          </a:prstGeom>
          <a:noFill/>
        </p:spPr>
        <p:txBody>
          <a:bodyPr wrap="square" rtlCol="0">
            <a:spAutoFit/>
          </a:bodyPr>
          <a:lstStyle/>
          <a:p>
            <a:r>
              <a:rPr lang="zh-CN" altLang="en-US" sz="4050">
                <a:solidFill>
                  <a:schemeClr val="bg1"/>
                </a:solidFill>
                <a:latin typeface="华康俪金黑W8(P)" panose="020B0800000000000000" pitchFamily="34" charset="-122"/>
                <a:ea typeface="华康俪金黑W8(P)" panose="020B0800000000000000" pitchFamily="34" charset="-122"/>
              </a:rPr>
              <a:t>目录</a:t>
            </a:r>
            <a:endParaRPr lang="zh-CN" altLang="en-US" sz="4050">
              <a:solidFill>
                <a:schemeClr val="bg1"/>
              </a:solidFill>
              <a:latin typeface="华康俪金黑W8(P)" panose="020B0800000000000000" pitchFamily="34" charset="-122"/>
              <a:ea typeface="华康俪金黑W8(P)" panose="020B0800000000000000" pitchFamily="34" charset="-122"/>
            </a:endParaRPr>
          </a:p>
        </p:txBody>
      </p:sp>
      <p:sp>
        <p:nvSpPr>
          <p:cNvPr id="30" name="文本框 29"/>
          <p:cNvSpPr txBox="1"/>
          <p:nvPr/>
        </p:nvSpPr>
        <p:spPr>
          <a:xfrm>
            <a:off x="2573962" y="1848274"/>
            <a:ext cx="415498" cy="1132127"/>
          </a:xfrm>
          <a:prstGeom prst="rect">
            <a:avLst/>
          </a:prstGeom>
          <a:noFill/>
        </p:spPr>
        <p:txBody>
          <a:bodyPr vert="eaVert" wrap="square" rtlCol="0">
            <a:spAutoFit/>
          </a:bodyPr>
          <a:lstStyle/>
          <a:p>
            <a:r>
              <a:rPr lang="en-US" altLang="zh-CN" sz="1500">
                <a:solidFill>
                  <a:schemeClr val="bg1"/>
                </a:solidFill>
                <a:latin typeface="华康俪金黑W8(P)" panose="020B0800000000000000" pitchFamily="34" charset="-122"/>
                <a:ea typeface="华康俪金黑W8(P)" panose="020B0800000000000000" pitchFamily="34" charset="-122"/>
              </a:rPr>
              <a:t>CONTENT</a:t>
            </a:r>
            <a:endParaRPr lang="zh-CN" altLang="en-US" sz="1500">
              <a:solidFill>
                <a:schemeClr val="bg1"/>
              </a:solidFill>
              <a:latin typeface="华康俪金黑W8(P)" panose="020B0800000000000000" pitchFamily="34" charset="-122"/>
              <a:ea typeface="华康俪金黑W8(P)" panose="020B0800000000000000" pitchFamily="34" charset="-122"/>
            </a:endParaRPr>
          </a:p>
        </p:txBody>
      </p:sp>
      <p:grpSp>
        <p:nvGrpSpPr>
          <p:cNvPr id="31" name="组合 30"/>
          <p:cNvGrpSpPr/>
          <p:nvPr/>
        </p:nvGrpSpPr>
        <p:grpSpPr>
          <a:xfrm>
            <a:off x="4044898" y="1167164"/>
            <a:ext cx="3041820" cy="415498"/>
            <a:chOff x="3710150" y="1230921"/>
            <a:chExt cx="4055760" cy="553997"/>
          </a:xfrm>
        </p:grpSpPr>
        <p:sp>
          <p:nvSpPr>
            <p:cNvPr id="32" name="圆角矩形 31"/>
            <p:cNvSpPr/>
            <p:nvPr/>
          </p:nvSpPr>
          <p:spPr>
            <a:xfrm>
              <a:off x="3710150" y="1277254"/>
              <a:ext cx="3648000" cy="492111"/>
            </a:xfrm>
            <a:prstGeom prst="roundRect">
              <a:avLst>
                <a:gd name="adj" fmla="val 50000"/>
              </a:avLst>
            </a:prstGeom>
            <a:solidFill>
              <a:srgbClr val="2A0F0E"/>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华康俪金黑W8(P)" panose="020B0800000000000000" pitchFamily="34" charset="-122"/>
                <a:ea typeface="华康俪金黑W8(P)" panose="020B0800000000000000" pitchFamily="34" charset="-122"/>
              </a:endParaRPr>
            </a:p>
          </p:txBody>
        </p:sp>
        <p:sp>
          <p:nvSpPr>
            <p:cNvPr id="33" name="文本框 32"/>
            <p:cNvSpPr txBox="1"/>
            <p:nvPr/>
          </p:nvSpPr>
          <p:spPr>
            <a:xfrm>
              <a:off x="3867010" y="1230921"/>
              <a:ext cx="3898900" cy="553997"/>
            </a:xfrm>
            <a:prstGeom prst="rect">
              <a:avLst/>
            </a:prstGeom>
            <a:noFill/>
          </p:spPr>
          <p:txBody>
            <a:bodyPr wrap="square" rtlCol="0">
              <a:spAutoFit/>
            </a:bodyPr>
            <a:lstStyle/>
            <a:p>
              <a:r>
                <a:rPr lang="en-US" altLang="zh-CN" sz="2100">
                  <a:solidFill>
                    <a:schemeClr val="bg1"/>
                  </a:solidFill>
                  <a:latin typeface="华康俪金黑W8(P)" panose="020B0800000000000000" pitchFamily="34" charset="-122"/>
                  <a:ea typeface="华康俪金黑W8(P)" panose="020B0800000000000000" pitchFamily="34" charset="-122"/>
                </a:rPr>
                <a:t>01 </a:t>
              </a:r>
              <a:r>
                <a:rPr lang="zh-CN" altLang="en-US" sz="2100" smtClean="0">
                  <a:solidFill>
                    <a:schemeClr val="bg1"/>
                  </a:solidFill>
                  <a:latin typeface="华康俪金黑W8(P)" panose="020B0800000000000000" pitchFamily="34" charset="-122"/>
                  <a:ea typeface="华康俪金黑W8(P)" panose="020B0800000000000000" pitchFamily="34" charset="-122"/>
                </a:rPr>
                <a:t>添加文本目录</a:t>
              </a:r>
              <a:endParaRPr lang="zh-CN" altLang="en-US" sz="2100">
                <a:solidFill>
                  <a:schemeClr val="bg1"/>
                </a:solidFill>
                <a:latin typeface="华康俪金黑W8(P)" panose="020B0800000000000000" pitchFamily="34" charset="-122"/>
                <a:ea typeface="华康俪金黑W8(P)" panose="020B0800000000000000" pitchFamily="34" charset="-122"/>
              </a:endParaRPr>
            </a:p>
          </p:txBody>
        </p:sp>
      </p:grpSp>
      <p:grpSp>
        <p:nvGrpSpPr>
          <p:cNvPr id="34" name="组合 33"/>
          <p:cNvGrpSpPr/>
          <p:nvPr/>
        </p:nvGrpSpPr>
        <p:grpSpPr>
          <a:xfrm>
            <a:off x="4044898" y="1776105"/>
            <a:ext cx="3041820" cy="415498"/>
            <a:chOff x="3710150" y="1230921"/>
            <a:chExt cx="4055760" cy="553997"/>
          </a:xfrm>
        </p:grpSpPr>
        <p:sp>
          <p:nvSpPr>
            <p:cNvPr id="35" name="圆角矩形 34"/>
            <p:cNvSpPr/>
            <p:nvPr/>
          </p:nvSpPr>
          <p:spPr>
            <a:xfrm>
              <a:off x="3710150" y="1277254"/>
              <a:ext cx="3648000" cy="492111"/>
            </a:xfrm>
            <a:prstGeom prst="roundRect">
              <a:avLst>
                <a:gd name="adj" fmla="val 50000"/>
              </a:avLst>
            </a:prstGeom>
            <a:solidFill>
              <a:srgbClr val="2A0F0E"/>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华康俪金黑W8(P)" panose="020B0800000000000000" pitchFamily="34" charset="-122"/>
                <a:ea typeface="华康俪金黑W8(P)" panose="020B0800000000000000" pitchFamily="34" charset="-122"/>
              </a:endParaRPr>
            </a:p>
          </p:txBody>
        </p:sp>
        <p:sp>
          <p:nvSpPr>
            <p:cNvPr id="36" name="文本框 35"/>
            <p:cNvSpPr txBox="1"/>
            <p:nvPr/>
          </p:nvSpPr>
          <p:spPr>
            <a:xfrm>
              <a:off x="3867010" y="1230921"/>
              <a:ext cx="3898900" cy="553997"/>
            </a:xfrm>
            <a:prstGeom prst="rect">
              <a:avLst/>
            </a:prstGeom>
            <a:noFill/>
          </p:spPr>
          <p:txBody>
            <a:bodyPr wrap="square" rtlCol="0">
              <a:spAutoFit/>
            </a:bodyPr>
            <a:lstStyle/>
            <a:p>
              <a:r>
                <a:rPr lang="en-US" altLang="zh-CN" sz="2100" smtClean="0">
                  <a:solidFill>
                    <a:schemeClr val="bg1"/>
                  </a:solidFill>
                  <a:latin typeface="华康俪金黑W8(P)" panose="020B0800000000000000" pitchFamily="34" charset="-122"/>
                  <a:ea typeface="华康俪金黑W8(P)" panose="020B0800000000000000" pitchFamily="34" charset="-122"/>
                </a:rPr>
                <a:t>02 </a:t>
              </a:r>
              <a:r>
                <a:rPr lang="zh-CN" altLang="en-US" sz="2100" smtClean="0">
                  <a:solidFill>
                    <a:schemeClr val="bg1"/>
                  </a:solidFill>
                  <a:latin typeface="华康俪金黑W8(P)" panose="020B0800000000000000" pitchFamily="34" charset="-122"/>
                  <a:ea typeface="华康俪金黑W8(P)" panose="020B0800000000000000" pitchFamily="34" charset="-122"/>
                </a:rPr>
                <a:t>添加</a:t>
              </a:r>
              <a:r>
                <a:rPr lang="zh-CN" altLang="en-US" sz="2100">
                  <a:solidFill>
                    <a:schemeClr val="bg1"/>
                  </a:solidFill>
                  <a:latin typeface="华康俪金黑W8(P)" panose="020B0800000000000000" pitchFamily="34" charset="-122"/>
                  <a:ea typeface="华康俪金黑W8(P)" panose="020B0800000000000000" pitchFamily="34" charset="-122"/>
                </a:rPr>
                <a:t>文本目录</a:t>
              </a:r>
              <a:endParaRPr lang="zh-CN" altLang="en-US" sz="2100">
                <a:solidFill>
                  <a:schemeClr val="bg1"/>
                </a:solidFill>
                <a:latin typeface="华康俪金黑W8(P)" panose="020B0800000000000000" pitchFamily="34" charset="-122"/>
                <a:ea typeface="华康俪金黑W8(P)" panose="020B0800000000000000" pitchFamily="34" charset="-122"/>
              </a:endParaRPr>
            </a:p>
          </p:txBody>
        </p:sp>
      </p:grpSp>
      <p:grpSp>
        <p:nvGrpSpPr>
          <p:cNvPr id="37" name="组合 36"/>
          <p:cNvGrpSpPr/>
          <p:nvPr/>
        </p:nvGrpSpPr>
        <p:grpSpPr>
          <a:xfrm>
            <a:off x="4044898" y="2385046"/>
            <a:ext cx="3041820" cy="415498"/>
            <a:chOff x="3710150" y="1230921"/>
            <a:chExt cx="4055760" cy="553997"/>
          </a:xfrm>
        </p:grpSpPr>
        <p:sp>
          <p:nvSpPr>
            <p:cNvPr id="38" name="圆角矩形 37"/>
            <p:cNvSpPr/>
            <p:nvPr/>
          </p:nvSpPr>
          <p:spPr>
            <a:xfrm>
              <a:off x="3710150" y="1277254"/>
              <a:ext cx="3648000" cy="492111"/>
            </a:xfrm>
            <a:prstGeom prst="roundRect">
              <a:avLst>
                <a:gd name="adj" fmla="val 50000"/>
              </a:avLst>
            </a:prstGeom>
            <a:solidFill>
              <a:srgbClr val="2A0F0E"/>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华康俪金黑W8(P)" panose="020B0800000000000000" pitchFamily="34" charset="-122"/>
                <a:ea typeface="华康俪金黑W8(P)" panose="020B0800000000000000" pitchFamily="34" charset="-122"/>
              </a:endParaRPr>
            </a:p>
          </p:txBody>
        </p:sp>
        <p:sp>
          <p:nvSpPr>
            <p:cNvPr id="39" name="文本框 38"/>
            <p:cNvSpPr txBox="1"/>
            <p:nvPr/>
          </p:nvSpPr>
          <p:spPr>
            <a:xfrm>
              <a:off x="3867010" y="1230921"/>
              <a:ext cx="3898900" cy="553997"/>
            </a:xfrm>
            <a:prstGeom prst="rect">
              <a:avLst/>
            </a:prstGeom>
            <a:noFill/>
          </p:spPr>
          <p:txBody>
            <a:bodyPr wrap="square" rtlCol="0">
              <a:spAutoFit/>
            </a:bodyPr>
            <a:lstStyle/>
            <a:p>
              <a:r>
                <a:rPr lang="en-US" altLang="zh-CN" sz="2100" smtClean="0">
                  <a:solidFill>
                    <a:schemeClr val="bg1"/>
                  </a:solidFill>
                  <a:latin typeface="华康俪金黑W8(P)" panose="020B0800000000000000" pitchFamily="34" charset="-122"/>
                  <a:ea typeface="华康俪金黑W8(P)" panose="020B0800000000000000" pitchFamily="34" charset="-122"/>
                </a:rPr>
                <a:t>03 </a:t>
              </a:r>
              <a:r>
                <a:rPr lang="zh-CN" altLang="en-US" sz="2100" smtClean="0">
                  <a:solidFill>
                    <a:schemeClr val="bg1"/>
                  </a:solidFill>
                  <a:latin typeface="华康俪金黑W8(P)" panose="020B0800000000000000" pitchFamily="34" charset="-122"/>
                  <a:ea typeface="华康俪金黑W8(P)" panose="020B0800000000000000" pitchFamily="34" charset="-122"/>
                </a:rPr>
                <a:t>添加</a:t>
              </a:r>
              <a:r>
                <a:rPr lang="zh-CN" altLang="en-US" sz="2100">
                  <a:solidFill>
                    <a:schemeClr val="bg1"/>
                  </a:solidFill>
                  <a:latin typeface="华康俪金黑W8(P)" panose="020B0800000000000000" pitchFamily="34" charset="-122"/>
                  <a:ea typeface="华康俪金黑W8(P)" panose="020B0800000000000000" pitchFamily="34" charset="-122"/>
                </a:rPr>
                <a:t>文本目录</a:t>
              </a:r>
              <a:endParaRPr lang="zh-CN" altLang="en-US" sz="2100">
                <a:solidFill>
                  <a:schemeClr val="bg1"/>
                </a:solidFill>
                <a:latin typeface="华康俪金黑W8(P)" panose="020B0800000000000000" pitchFamily="34" charset="-122"/>
                <a:ea typeface="华康俪金黑W8(P)" panose="020B0800000000000000" pitchFamily="34" charset="-122"/>
              </a:endParaRPr>
            </a:p>
          </p:txBody>
        </p:sp>
      </p:grpSp>
      <p:grpSp>
        <p:nvGrpSpPr>
          <p:cNvPr id="40" name="组合 39"/>
          <p:cNvGrpSpPr/>
          <p:nvPr/>
        </p:nvGrpSpPr>
        <p:grpSpPr>
          <a:xfrm>
            <a:off x="4044898" y="2993986"/>
            <a:ext cx="3041820" cy="415498"/>
            <a:chOff x="3710150" y="1230921"/>
            <a:chExt cx="4055760" cy="553997"/>
          </a:xfrm>
        </p:grpSpPr>
        <p:sp>
          <p:nvSpPr>
            <p:cNvPr id="41" name="圆角矩形 40"/>
            <p:cNvSpPr/>
            <p:nvPr/>
          </p:nvSpPr>
          <p:spPr>
            <a:xfrm>
              <a:off x="3710150" y="1277254"/>
              <a:ext cx="3648000" cy="492111"/>
            </a:xfrm>
            <a:prstGeom prst="roundRect">
              <a:avLst>
                <a:gd name="adj" fmla="val 50000"/>
              </a:avLst>
            </a:prstGeom>
            <a:solidFill>
              <a:srgbClr val="2A0F0E"/>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华康俪金黑W8(P)" panose="020B0800000000000000" pitchFamily="34" charset="-122"/>
                <a:ea typeface="华康俪金黑W8(P)" panose="020B0800000000000000" pitchFamily="34" charset="-122"/>
              </a:endParaRPr>
            </a:p>
          </p:txBody>
        </p:sp>
        <p:sp>
          <p:nvSpPr>
            <p:cNvPr id="42" name="文本框 41"/>
            <p:cNvSpPr txBox="1"/>
            <p:nvPr/>
          </p:nvSpPr>
          <p:spPr>
            <a:xfrm>
              <a:off x="3867010" y="1230921"/>
              <a:ext cx="3898900" cy="553997"/>
            </a:xfrm>
            <a:prstGeom prst="rect">
              <a:avLst/>
            </a:prstGeom>
            <a:noFill/>
          </p:spPr>
          <p:txBody>
            <a:bodyPr wrap="square" rtlCol="0">
              <a:spAutoFit/>
            </a:bodyPr>
            <a:lstStyle/>
            <a:p>
              <a:r>
                <a:rPr lang="en-US" altLang="zh-CN" sz="2100" smtClean="0">
                  <a:solidFill>
                    <a:schemeClr val="bg1"/>
                  </a:solidFill>
                  <a:latin typeface="华康俪金黑W8(P)" panose="020B0800000000000000" pitchFamily="34" charset="-122"/>
                  <a:ea typeface="华康俪金黑W8(P)" panose="020B0800000000000000" pitchFamily="34" charset="-122"/>
                </a:rPr>
                <a:t>04 </a:t>
              </a:r>
              <a:r>
                <a:rPr lang="zh-CN" altLang="en-US" sz="2100" smtClean="0">
                  <a:solidFill>
                    <a:schemeClr val="bg1"/>
                  </a:solidFill>
                  <a:latin typeface="华康俪金黑W8(P)" panose="020B0800000000000000" pitchFamily="34" charset="-122"/>
                  <a:ea typeface="华康俪金黑W8(P)" panose="020B0800000000000000" pitchFamily="34" charset="-122"/>
                </a:rPr>
                <a:t>添加</a:t>
              </a:r>
              <a:r>
                <a:rPr lang="zh-CN" altLang="en-US" sz="2100">
                  <a:solidFill>
                    <a:schemeClr val="bg1"/>
                  </a:solidFill>
                  <a:latin typeface="华康俪金黑W8(P)" panose="020B0800000000000000" pitchFamily="34" charset="-122"/>
                  <a:ea typeface="华康俪金黑W8(P)" panose="020B0800000000000000" pitchFamily="34" charset="-122"/>
                </a:rPr>
                <a:t>文本目录</a:t>
              </a:r>
              <a:endParaRPr lang="zh-CN" altLang="en-US" sz="2100">
                <a:solidFill>
                  <a:schemeClr val="bg1"/>
                </a:solidFill>
                <a:latin typeface="华康俪金黑W8(P)" panose="020B0800000000000000" pitchFamily="34" charset="-122"/>
                <a:ea typeface="华康俪金黑W8(P)" panose="020B0800000000000000" pitchFamily="34" charset="-122"/>
              </a:endParaRPr>
            </a:p>
          </p:txBody>
        </p:sp>
      </p:grpSp>
      <p:grpSp>
        <p:nvGrpSpPr>
          <p:cNvPr id="43" name="组合 42"/>
          <p:cNvGrpSpPr/>
          <p:nvPr/>
        </p:nvGrpSpPr>
        <p:grpSpPr>
          <a:xfrm>
            <a:off x="4044898" y="3602926"/>
            <a:ext cx="3041820" cy="415498"/>
            <a:chOff x="3710150" y="1230921"/>
            <a:chExt cx="4055760" cy="553997"/>
          </a:xfrm>
        </p:grpSpPr>
        <p:sp>
          <p:nvSpPr>
            <p:cNvPr id="44" name="圆角矩形 43"/>
            <p:cNvSpPr/>
            <p:nvPr/>
          </p:nvSpPr>
          <p:spPr>
            <a:xfrm>
              <a:off x="3710150" y="1277254"/>
              <a:ext cx="3648000" cy="492111"/>
            </a:xfrm>
            <a:prstGeom prst="roundRect">
              <a:avLst>
                <a:gd name="adj" fmla="val 50000"/>
              </a:avLst>
            </a:prstGeom>
            <a:solidFill>
              <a:srgbClr val="2A0F0E"/>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华康俪金黑W8(P)" panose="020B0800000000000000" pitchFamily="34" charset="-122"/>
                <a:ea typeface="华康俪金黑W8(P)" panose="020B0800000000000000" pitchFamily="34" charset="-122"/>
              </a:endParaRPr>
            </a:p>
          </p:txBody>
        </p:sp>
        <p:sp>
          <p:nvSpPr>
            <p:cNvPr id="45" name="文本框 44"/>
            <p:cNvSpPr txBox="1"/>
            <p:nvPr/>
          </p:nvSpPr>
          <p:spPr>
            <a:xfrm>
              <a:off x="3867010" y="1230921"/>
              <a:ext cx="3898900" cy="553997"/>
            </a:xfrm>
            <a:prstGeom prst="rect">
              <a:avLst/>
            </a:prstGeom>
            <a:noFill/>
          </p:spPr>
          <p:txBody>
            <a:bodyPr wrap="square" rtlCol="0">
              <a:spAutoFit/>
            </a:bodyPr>
            <a:lstStyle/>
            <a:p>
              <a:r>
                <a:rPr lang="en-US" altLang="zh-CN" sz="2100" smtClean="0">
                  <a:solidFill>
                    <a:schemeClr val="bg1"/>
                  </a:solidFill>
                  <a:latin typeface="华康俪金黑W8(P)" panose="020B0800000000000000" pitchFamily="34" charset="-122"/>
                  <a:ea typeface="华康俪金黑W8(P)" panose="020B0800000000000000" pitchFamily="34" charset="-122"/>
                </a:rPr>
                <a:t>05 </a:t>
              </a:r>
              <a:r>
                <a:rPr lang="zh-CN" altLang="en-US" sz="2100" smtClean="0">
                  <a:solidFill>
                    <a:schemeClr val="bg1"/>
                  </a:solidFill>
                  <a:latin typeface="华康俪金黑W8(P)" panose="020B0800000000000000" pitchFamily="34" charset="-122"/>
                  <a:ea typeface="华康俪金黑W8(P)" panose="020B0800000000000000" pitchFamily="34" charset="-122"/>
                </a:rPr>
                <a:t>添加</a:t>
              </a:r>
              <a:r>
                <a:rPr lang="zh-CN" altLang="en-US" sz="2100">
                  <a:solidFill>
                    <a:schemeClr val="bg1"/>
                  </a:solidFill>
                  <a:latin typeface="华康俪金黑W8(P)" panose="020B0800000000000000" pitchFamily="34" charset="-122"/>
                  <a:ea typeface="华康俪金黑W8(P)" panose="020B0800000000000000" pitchFamily="34" charset="-122"/>
                </a:rPr>
                <a:t>文本目录</a:t>
              </a:r>
              <a:endParaRPr lang="zh-CN" altLang="en-US" sz="2100">
                <a:solidFill>
                  <a:schemeClr val="bg1"/>
                </a:solidFill>
                <a:latin typeface="华康俪金黑W8(P)" panose="020B0800000000000000" pitchFamily="34" charset="-122"/>
                <a:ea typeface="华康俪金黑W8(P)" panose="020B0800000000000000" pitchFamily="34" charset="-122"/>
              </a:endParaRPr>
            </a:p>
          </p:txBody>
        </p:sp>
      </p:grpSp>
      <p:pic>
        <p:nvPicPr>
          <p:cNvPr id="46" name="图片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342" y="2607164"/>
            <a:ext cx="3731556" cy="28300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14:bounceEnd="42000">
                                          <p:cBhvr additive="base">
                                            <p:cTn id="13" dur="500" fill="hold"/>
                                            <p:tgtEl>
                                              <p:spTgt spid="29"/>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29"/>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14:presetBounceEnd="42000">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14:bounceEnd="42000">
                                          <p:cBhvr additive="base">
                                            <p:cTn id="17" dur="500" fill="hold"/>
                                            <p:tgtEl>
                                              <p:spTgt spid="30"/>
                                            </p:tgtEl>
                                            <p:attrNameLst>
                                              <p:attrName>ppt_x</p:attrName>
                                            </p:attrNameLst>
                                          </p:cBhvr>
                                          <p:tavLst>
                                            <p:tav tm="0">
                                              <p:val>
                                                <p:strVal val="#ppt_x"/>
                                              </p:val>
                                            </p:tav>
                                            <p:tav tm="100000">
                                              <p:val>
                                                <p:strVal val="#ppt_x"/>
                                              </p:val>
                                            </p:tav>
                                          </p:tavLst>
                                        </p:anim>
                                        <p:anim calcmode="lin" valueType="num" p14:bounceEnd="42000">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25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50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75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100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ppt_x"/>
                                              </p:val>
                                            </p:tav>
                                            <p:tav tm="100000">
                                              <p:val>
                                                <p:strVal val="#ppt_x"/>
                                              </p:val>
                                            </p:tav>
                                          </p:tavLst>
                                        </p:anim>
                                        <p:anim calcmode="lin" valueType="num">
                                          <p:cBhvr additive="base">
                                            <p:cTn id="39" dur="500" fill="hold"/>
                                            <p:tgtEl>
                                              <p:spTgt spid="43"/>
                                            </p:tgtEl>
                                            <p:attrNameLst>
                                              <p:attrName>ppt_y</p:attrName>
                                            </p:attrNameLst>
                                          </p:cBhvr>
                                          <p:tavLst>
                                            <p:tav tm="0">
                                              <p:val>
                                                <p:strVal val="0-#ppt_h/2"/>
                                              </p:val>
                                            </p:tav>
                                            <p:tav tm="100000">
                                              <p:val>
                                                <p:strVal val="#ppt_y"/>
                                              </p:val>
                                            </p:tav>
                                          </p:tavLst>
                                        </p:anim>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25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50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75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100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ppt_x"/>
                                              </p:val>
                                            </p:tav>
                                            <p:tav tm="100000">
                                              <p:val>
                                                <p:strVal val="#ppt_x"/>
                                              </p:val>
                                            </p:tav>
                                          </p:tavLst>
                                        </p:anim>
                                        <p:anim calcmode="lin" valueType="num">
                                          <p:cBhvr additive="base">
                                            <p:cTn id="39" dur="500" fill="hold"/>
                                            <p:tgtEl>
                                              <p:spTgt spid="43"/>
                                            </p:tgtEl>
                                            <p:attrNameLst>
                                              <p:attrName>ppt_y</p:attrName>
                                            </p:attrNameLst>
                                          </p:cBhvr>
                                          <p:tavLst>
                                            <p:tav tm="0">
                                              <p:val>
                                                <p:strVal val="0-#ppt_h/2"/>
                                              </p:val>
                                            </p:tav>
                                            <p:tav tm="100000">
                                              <p:val>
                                                <p:strVal val="#ppt_y"/>
                                              </p:val>
                                            </p:tav>
                                          </p:tavLst>
                                        </p:anim>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a:xfrm>
            <a:off x="6518856" y="1252960"/>
            <a:ext cx="1023937" cy="2614612"/>
            <a:chOff x="6518260" y="1252165"/>
            <a:chExt cx="1023937" cy="2614612"/>
          </a:xfrm>
          <a:solidFill>
            <a:srgbClr val="2A0F0E"/>
          </a:solidFill>
        </p:grpSpPr>
        <p:sp>
          <p:nvSpPr>
            <p:cNvPr id="6" name="Freeform 5"/>
            <p:cNvSpPr>
              <a:spLocks noChangeArrowheads="1"/>
            </p:cNvSpPr>
            <p:nvPr/>
          </p:nvSpPr>
          <p:spPr bwMode="auto">
            <a:xfrm>
              <a:off x="6518260" y="1703015"/>
              <a:ext cx="1023937" cy="2163762"/>
            </a:xfrm>
            <a:custGeom>
              <a:avLst/>
              <a:gdLst>
                <a:gd name="T0" fmla="*/ 207 w 273"/>
                <a:gd name="T1" fmla="*/ 0 h 577"/>
                <a:gd name="T2" fmla="*/ 70 w 273"/>
                <a:gd name="T3" fmla="*/ 0 h 577"/>
                <a:gd name="T4" fmla="*/ 0 w 273"/>
                <a:gd name="T5" fmla="*/ 56 h 577"/>
                <a:gd name="T6" fmla="*/ 0 w 273"/>
                <a:gd name="T7" fmla="*/ 58 h 577"/>
                <a:gd name="T8" fmla="*/ 0 w 273"/>
                <a:gd name="T9" fmla="*/ 67 h 577"/>
                <a:gd name="T10" fmla="*/ 0 w 273"/>
                <a:gd name="T11" fmla="*/ 259 h 577"/>
                <a:gd name="T12" fmla="*/ 23 w 273"/>
                <a:gd name="T13" fmla="*/ 282 h 577"/>
                <a:gd name="T14" fmla="*/ 45 w 273"/>
                <a:gd name="T15" fmla="*/ 259 h 577"/>
                <a:gd name="T16" fmla="*/ 45 w 273"/>
                <a:gd name="T17" fmla="*/ 93 h 577"/>
                <a:gd name="T18" fmla="*/ 65 w 273"/>
                <a:gd name="T19" fmla="*/ 93 h 577"/>
                <a:gd name="T20" fmla="*/ 65 w 273"/>
                <a:gd name="T21" fmla="*/ 252 h 577"/>
                <a:gd name="T22" fmla="*/ 65 w 273"/>
                <a:gd name="T23" fmla="*/ 259 h 577"/>
                <a:gd name="T24" fmla="*/ 65 w 273"/>
                <a:gd name="T25" fmla="*/ 543 h 577"/>
                <a:gd name="T26" fmla="*/ 97 w 273"/>
                <a:gd name="T27" fmla="*/ 577 h 577"/>
                <a:gd name="T28" fmla="*/ 128 w 273"/>
                <a:gd name="T29" fmla="*/ 543 h 577"/>
                <a:gd name="T30" fmla="*/ 128 w 273"/>
                <a:gd name="T31" fmla="*/ 292 h 577"/>
                <a:gd name="T32" fmla="*/ 144 w 273"/>
                <a:gd name="T33" fmla="*/ 292 h 577"/>
                <a:gd name="T34" fmla="*/ 144 w 273"/>
                <a:gd name="T35" fmla="*/ 543 h 577"/>
                <a:gd name="T36" fmla="*/ 176 w 273"/>
                <a:gd name="T37" fmla="*/ 577 h 577"/>
                <a:gd name="T38" fmla="*/ 207 w 273"/>
                <a:gd name="T39" fmla="*/ 543 h 577"/>
                <a:gd name="T40" fmla="*/ 207 w 273"/>
                <a:gd name="T41" fmla="*/ 252 h 577"/>
                <a:gd name="T42" fmla="*/ 207 w 273"/>
                <a:gd name="T43" fmla="*/ 250 h 577"/>
                <a:gd name="T44" fmla="*/ 207 w 273"/>
                <a:gd name="T45" fmla="*/ 93 h 577"/>
                <a:gd name="T46" fmla="*/ 225 w 273"/>
                <a:gd name="T47" fmla="*/ 93 h 577"/>
                <a:gd name="T48" fmla="*/ 225 w 273"/>
                <a:gd name="T49" fmla="*/ 259 h 577"/>
                <a:gd name="T50" fmla="*/ 249 w 273"/>
                <a:gd name="T51" fmla="*/ 282 h 577"/>
                <a:gd name="T52" fmla="*/ 273 w 273"/>
                <a:gd name="T53" fmla="*/ 259 h 577"/>
                <a:gd name="T54" fmla="*/ 273 w 273"/>
                <a:gd name="T55" fmla="*/ 67 h 577"/>
                <a:gd name="T56" fmla="*/ 273 w 273"/>
                <a:gd name="T57" fmla="*/ 58 h 577"/>
                <a:gd name="T58" fmla="*/ 273 w 273"/>
                <a:gd name="T59" fmla="*/ 54 h 577"/>
                <a:gd name="T60" fmla="*/ 207 w 273"/>
                <a:gd name="T61" fmla="*/ 0 h 57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3"/>
                <a:gd name="T94" fmla="*/ 0 h 577"/>
                <a:gd name="T95" fmla="*/ 273 w 273"/>
                <a:gd name="T96" fmla="*/ 577 h 57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3" h="577">
                  <a:moveTo>
                    <a:pt x="207" y="0"/>
                  </a:moveTo>
                  <a:cubicBezTo>
                    <a:pt x="70" y="0"/>
                    <a:pt x="70" y="0"/>
                    <a:pt x="70" y="0"/>
                  </a:cubicBezTo>
                  <a:cubicBezTo>
                    <a:pt x="19" y="1"/>
                    <a:pt x="0" y="42"/>
                    <a:pt x="0" y="56"/>
                  </a:cubicBezTo>
                  <a:cubicBezTo>
                    <a:pt x="0" y="58"/>
                    <a:pt x="0" y="58"/>
                    <a:pt x="0" y="58"/>
                  </a:cubicBezTo>
                  <a:cubicBezTo>
                    <a:pt x="0" y="67"/>
                    <a:pt x="0" y="67"/>
                    <a:pt x="0" y="67"/>
                  </a:cubicBezTo>
                  <a:cubicBezTo>
                    <a:pt x="0" y="259"/>
                    <a:pt x="0" y="259"/>
                    <a:pt x="0" y="259"/>
                  </a:cubicBezTo>
                  <a:cubicBezTo>
                    <a:pt x="0" y="272"/>
                    <a:pt x="10" y="282"/>
                    <a:pt x="23" y="282"/>
                  </a:cubicBezTo>
                  <a:cubicBezTo>
                    <a:pt x="35" y="282"/>
                    <a:pt x="45" y="272"/>
                    <a:pt x="45" y="259"/>
                  </a:cubicBezTo>
                  <a:cubicBezTo>
                    <a:pt x="45" y="93"/>
                    <a:pt x="45" y="93"/>
                    <a:pt x="45" y="93"/>
                  </a:cubicBezTo>
                  <a:cubicBezTo>
                    <a:pt x="65" y="93"/>
                    <a:pt x="65" y="93"/>
                    <a:pt x="65" y="93"/>
                  </a:cubicBezTo>
                  <a:cubicBezTo>
                    <a:pt x="65" y="252"/>
                    <a:pt x="65" y="252"/>
                    <a:pt x="65" y="252"/>
                  </a:cubicBezTo>
                  <a:cubicBezTo>
                    <a:pt x="65" y="255"/>
                    <a:pt x="65" y="257"/>
                    <a:pt x="65" y="259"/>
                  </a:cubicBezTo>
                  <a:cubicBezTo>
                    <a:pt x="65" y="543"/>
                    <a:pt x="65" y="543"/>
                    <a:pt x="65" y="543"/>
                  </a:cubicBezTo>
                  <a:cubicBezTo>
                    <a:pt x="65" y="562"/>
                    <a:pt x="79" y="577"/>
                    <a:pt x="97" y="577"/>
                  </a:cubicBezTo>
                  <a:cubicBezTo>
                    <a:pt x="114" y="577"/>
                    <a:pt x="128" y="562"/>
                    <a:pt x="128" y="543"/>
                  </a:cubicBezTo>
                  <a:cubicBezTo>
                    <a:pt x="128" y="292"/>
                    <a:pt x="128" y="292"/>
                    <a:pt x="128" y="292"/>
                  </a:cubicBezTo>
                  <a:cubicBezTo>
                    <a:pt x="144" y="292"/>
                    <a:pt x="144" y="292"/>
                    <a:pt x="144" y="292"/>
                  </a:cubicBezTo>
                  <a:cubicBezTo>
                    <a:pt x="144" y="543"/>
                    <a:pt x="144" y="543"/>
                    <a:pt x="144" y="543"/>
                  </a:cubicBezTo>
                  <a:cubicBezTo>
                    <a:pt x="144" y="562"/>
                    <a:pt x="158" y="577"/>
                    <a:pt x="176" y="577"/>
                  </a:cubicBezTo>
                  <a:cubicBezTo>
                    <a:pt x="193" y="577"/>
                    <a:pt x="207" y="562"/>
                    <a:pt x="207" y="543"/>
                  </a:cubicBezTo>
                  <a:cubicBezTo>
                    <a:pt x="207" y="252"/>
                    <a:pt x="207" y="252"/>
                    <a:pt x="207" y="252"/>
                  </a:cubicBezTo>
                  <a:cubicBezTo>
                    <a:pt x="207" y="250"/>
                    <a:pt x="207" y="250"/>
                    <a:pt x="207" y="250"/>
                  </a:cubicBezTo>
                  <a:cubicBezTo>
                    <a:pt x="207" y="93"/>
                    <a:pt x="207" y="93"/>
                    <a:pt x="207" y="93"/>
                  </a:cubicBezTo>
                  <a:cubicBezTo>
                    <a:pt x="225" y="93"/>
                    <a:pt x="225" y="93"/>
                    <a:pt x="225" y="93"/>
                  </a:cubicBezTo>
                  <a:cubicBezTo>
                    <a:pt x="225" y="259"/>
                    <a:pt x="225" y="259"/>
                    <a:pt x="225" y="259"/>
                  </a:cubicBezTo>
                  <a:cubicBezTo>
                    <a:pt x="225" y="272"/>
                    <a:pt x="235" y="282"/>
                    <a:pt x="249" y="282"/>
                  </a:cubicBezTo>
                  <a:cubicBezTo>
                    <a:pt x="262" y="282"/>
                    <a:pt x="273" y="272"/>
                    <a:pt x="273" y="259"/>
                  </a:cubicBezTo>
                  <a:cubicBezTo>
                    <a:pt x="273" y="67"/>
                    <a:pt x="273" y="67"/>
                    <a:pt x="273" y="67"/>
                  </a:cubicBezTo>
                  <a:cubicBezTo>
                    <a:pt x="273" y="58"/>
                    <a:pt x="273" y="58"/>
                    <a:pt x="273" y="58"/>
                  </a:cubicBezTo>
                  <a:cubicBezTo>
                    <a:pt x="273" y="54"/>
                    <a:pt x="273" y="54"/>
                    <a:pt x="273" y="54"/>
                  </a:cubicBezTo>
                  <a:cubicBezTo>
                    <a:pt x="273" y="36"/>
                    <a:pt x="251" y="0"/>
                    <a:pt x="207" y="0"/>
                  </a:cubicBezTo>
                  <a:close/>
                </a:path>
              </a:pathLst>
            </a:cu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1600">
                <a:solidFill>
                  <a:srgbClr val="000000"/>
                </a:solidFill>
                <a:sym typeface="宋体" panose="02010600030101010101" pitchFamily="2" charset="-122"/>
              </a:endParaRPr>
            </a:p>
          </p:txBody>
        </p:sp>
        <p:sp>
          <p:nvSpPr>
            <p:cNvPr id="7" name="Oval 6"/>
            <p:cNvSpPr>
              <a:spLocks noChangeArrowheads="1"/>
            </p:cNvSpPr>
            <p:nvPr/>
          </p:nvSpPr>
          <p:spPr bwMode="auto">
            <a:xfrm>
              <a:off x="6826235" y="1252165"/>
              <a:ext cx="407987" cy="412750"/>
            </a:xfrm>
            <a:prstGeom prst="ellipse">
              <a:avLst/>
            </a:prstGeom>
            <a:grp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1600">
                <a:solidFill>
                  <a:srgbClr val="000000"/>
                </a:solidFill>
                <a:sym typeface="宋体" panose="02010600030101010101" pitchFamily="2" charset="-122"/>
              </a:endParaRPr>
            </a:p>
          </p:txBody>
        </p:sp>
      </p:grpSp>
      <p:grpSp>
        <p:nvGrpSpPr>
          <p:cNvPr id="8" name="组合 7"/>
          <p:cNvGrpSpPr/>
          <p:nvPr/>
        </p:nvGrpSpPr>
        <p:grpSpPr>
          <a:xfrm>
            <a:off x="3435932" y="1252960"/>
            <a:ext cx="1023937" cy="2614612"/>
            <a:chOff x="3435335" y="1252165"/>
            <a:chExt cx="1023937" cy="2614612"/>
          </a:xfrm>
        </p:grpSpPr>
        <p:sp>
          <p:nvSpPr>
            <p:cNvPr id="9" name="Freeform 9"/>
            <p:cNvSpPr>
              <a:spLocks noChangeArrowheads="1"/>
            </p:cNvSpPr>
            <p:nvPr/>
          </p:nvSpPr>
          <p:spPr bwMode="auto">
            <a:xfrm>
              <a:off x="3435335" y="2561852"/>
              <a:ext cx="168275" cy="198438"/>
            </a:xfrm>
            <a:custGeom>
              <a:avLst/>
              <a:gdLst>
                <a:gd name="T0" fmla="*/ 0 w 45"/>
                <a:gd name="T1" fmla="*/ 30 h 53"/>
                <a:gd name="T2" fmla="*/ 22 w 45"/>
                <a:gd name="T3" fmla="*/ 53 h 53"/>
                <a:gd name="T4" fmla="*/ 45 w 45"/>
                <a:gd name="T5" fmla="*/ 30 h 53"/>
                <a:gd name="T6" fmla="*/ 45 w 45"/>
                <a:gd name="T7" fmla="*/ 0 h 53"/>
                <a:gd name="T8" fmla="*/ 0 w 45"/>
                <a:gd name="T9" fmla="*/ 0 h 53"/>
                <a:gd name="T10" fmla="*/ 0 w 45"/>
                <a:gd name="T11" fmla="*/ 30 h 53"/>
                <a:gd name="T12" fmla="*/ 0 60000 65536"/>
                <a:gd name="T13" fmla="*/ 0 60000 65536"/>
                <a:gd name="T14" fmla="*/ 0 60000 65536"/>
                <a:gd name="T15" fmla="*/ 0 60000 65536"/>
                <a:gd name="T16" fmla="*/ 0 60000 65536"/>
                <a:gd name="T17" fmla="*/ 0 60000 65536"/>
                <a:gd name="T18" fmla="*/ 0 w 45"/>
                <a:gd name="T19" fmla="*/ 0 h 53"/>
                <a:gd name="T20" fmla="*/ 45 w 45"/>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5" h="53">
                  <a:moveTo>
                    <a:pt x="0" y="30"/>
                  </a:moveTo>
                  <a:cubicBezTo>
                    <a:pt x="0" y="43"/>
                    <a:pt x="10" y="53"/>
                    <a:pt x="22" y="53"/>
                  </a:cubicBezTo>
                  <a:cubicBezTo>
                    <a:pt x="35" y="53"/>
                    <a:pt x="45" y="43"/>
                    <a:pt x="45" y="30"/>
                  </a:cubicBezTo>
                  <a:cubicBezTo>
                    <a:pt x="45" y="0"/>
                    <a:pt x="45" y="0"/>
                    <a:pt x="45" y="0"/>
                  </a:cubicBezTo>
                  <a:cubicBezTo>
                    <a:pt x="0" y="0"/>
                    <a:pt x="0" y="0"/>
                    <a:pt x="0" y="0"/>
                  </a:cubicBezTo>
                  <a:lnTo>
                    <a:pt x="0" y="30"/>
                  </a:lnTo>
                  <a:close/>
                </a:path>
              </a:pathLst>
            </a:cu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sp>
          <p:nvSpPr>
            <p:cNvPr id="10" name="Freeform 10"/>
            <p:cNvSpPr>
              <a:spLocks noChangeArrowheads="1"/>
            </p:cNvSpPr>
            <p:nvPr/>
          </p:nvSpPr>
          <p:spPr bwMode="auto">
            <a:xfrm>
              <a:off x="3675047" y="2561852"/>
              <a:ext cx="536575" cy="1304925"/>
            </a:xfrm>
            <a:custGeom>
              <a:avLst/>
              <a:gdLst>
                <a:gd name="T0" fmla="*/ 0 w 143"/>
                <a:gd name="T1" fmla="*/ 23 h 348"/>
                <a:gd name="T2" fmla="*/ 1 w 143"/>
                <a:gd name="T3" fmla="*/ 30 h 348"/>
                <a:gd name="T4" fmla="*/ 1 w 143"/>
                <a:gd name="T5" fmla="*/ 314 h 348"/>
                <a:gd name="T6" fmla="*/ 33 w 143"/>
                <a:gd name="T7" fmla="*/ 348 h 348"/>
                <a:gd name="T8" fmla="*/ 64 w 143"/>
                <a:gd name="T9" fmla="*/ 314 h 348"/>
                <a:gd name="T10" fmla="*/ 64 w 143"/>
                <a:gd name="T11" fmla="*/ 63 h 348"/>
                <a:gd name="T12" fmla="*/ 80 w 143"/>
                <a:gd name="T13" fmla="*/ 63 h 348"/>
                <a:gd name="T14" fmla="*/ 80 w 143"/>
                <a:gd name="T15" fmla="*/ 314 h 348"/>
                <a:gd name="T16" fmla="*/ 112 w 143"/>
                <a:gd name="T17" fmla="*/ 348 h 348"/>
                <a:gd name="T18" fmla="*/ 143 w 143"/>
                <a:gd name="T19" fmla="*/ 314 h 348"/>
                <a:gd name="T20" fmla="*/ 143 w 143"/>
                <a:gd name="T21" fmla="*/ 23 h 348"/>
                <a:gd name="T22" fmla="*/ 143 w 143"/>
                <a:gd name="T23" fmla="*/ 21 h 348"/>
                <a:gd name="T24" fmla="*/ 143 w 143"/>
                <a:gd name="T25" fmla="*/ 0 h 348"/>
                <a:gd name="T26" fmla="*/ 0 w 143"/>
                <a:gd name="T27" fmla="*/ 0 h 348"/>
                <a:gd name="T28" fmla="*/ 0 w 143"/>
                <a:gd name="T29" fmla="*/ 23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
                <a:gd name="T46" fmla="*/ 0 h 348"/>
                <a:gd name="T47" fmla="*/ 143 w 143"/>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 h="348">
                  <a:moveTo>
                    <a:pt x="0" y="23"/>
                  </a:moveTo>
                  <a:cubicBezTo>
                    <a:pt x="0" y="26"/>
                    <a:pt x="1" y="28"/>
                    <a:pt x="1" y="30"/>
                  </a:cubicBezTo>
                  <a:cubicBezTo>
                    <a:pt x="1" y="314"/>
                    <a:pt x="1" y="314"/>
                    <a:pt x="1" y="314"/>
                  </a:cubicBezTo>
                  <a:cubicBezTo>
                    <a:pt x="1" y="333"/>
                    <a:pt x="15" y="348"/>
                    <a:pt x="33" y="348"/>
                  </a:cubicBezTo>
                  <a:cubicBezTo>
                    <a:pt x="50" y="348"/>
                    <a:pt x="64" y="333"/>
                    <a:pt x="64" y="314"/>
                  </a:cubicBezTo>
                  <a:cubicBezTo>
                    <a:pt x="64" y="63"/>
                    <a:pt x="64" y="63"/>
                    <a:pt x="64" y="63"/>
                  </a:cubicBezTo>
                  <a:cubicBezTo>
                    <a:pt x="80" y="63"/>
                    <a:pt x="80" y="63"/>
                    <a:pt x="80" y="63"/>
                  </a:cubicBezTo>
                  <a:cubicBezTo>
                    <a:pt x="80" y="314"/>
                    <a:pt x="80" y="314"/>
                    <a:pt x="80" y="314"/>
                  </a:cubicBezTo>
                  <a:cubicBezTo>
                    <a:pt x="80" y="333"/>
                    <a:pt x="94" y="348"/>
                    <a:pt x="112" y="348"/>
                  </a:cubicBezTo>
                  <a:cubicBezTo>
                    <a:pt x="129" y="348"/>
                    <a:pt x="143" y="333"/>
                    <a:pt x="143" y="314"/>
                  </a:cubicBezTo>
                  <a:cubicBezTo>
                    <a:pt x="143" y="23"/>
                    <a:pt x="143" y="23"/>
                    <a:pt x="143" y="23"/>
                  </a:cubicBezTo>
                  <a:cubicBezTo>
                    <a:pt x="143" y="21"/>
                    <a:pt x="143" y="21"/>
                    <a:pt x="143" y="21"/>
                  </a:cubicBezTo>
                  <a:cubicBezTo>
                    <a:pt x="143" y="0"/>
                    <a:pt x="143" y="0"/>
                    <a:pt x="143" y="0"/>
                  </a:cubicBezTo>
                  <a:cubicBezTo>
                    <a:pt x="0" y="0"/>
                    <a:pt x="0" y="0"/>
                    <a:pt x="0" y="0"/>
                  </a:cubicBezTo>
                  <a:lnTo>
                    <a:pt x="0" y="23"/>
                  </a:lnTo>
                  <a:close/>
                </a:path>
              </a:pathLst>
            </a:custGeom>
            <a:solidFill>
              <a:srgbClr val="2A0F0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1600">
                <a:solidFill>
                  <a:srgbClr val="000000"/>
                </a:solidFill>
                <a:sym typeface="宋体" panose="02010600030101010101" pitchFamily="2" charset="-122"/>
              </a:endParaRPr>
            </a:p>
          </p:txBody>
        </p:sp>
        <p:sp>
          <p:nvSpPr>
            <p:cNvPr id="11" name="Freeform 11"/>
            <p:cNvSpPr>
              <a:spLocks noChangeArrowheads="1"/>
            </p:cNvSpPr>
            <p:nvPr/>
          </p:nvSpPr>
          <p:spPr bwMode="auto">
            <a:xfrm>
              <a:off x="4275122" y="2561852"/>
              <a:ext cx="184150" cy="198438"/>
            </a:xfrm>
            <a:custGeom>
              <a:avLst/>
              <a:gdLst>
                <a:gd name="T0" fmla="*/ 0 w 49"/>
                <a:gd name="T1" fmla="*/ 0 h 53"/>
                <a:gd name="T2" fmla="*/ 0 w 49"/>
                <a:gd name="T3" fmla="*/ 30 h 53"/>
                <a:gd name="T4" fmla="*/ 25 w 49"/>
                <a:gd name="T5" fmla="*/ 53 h 53"/>
                <a:gd name="T6" fmla="*/ 49 w 49"/>
                <a:gd name="T7" fmla="*/ 30 h 53"/>
                <a:gd name="T8" fmla="*/ 49 w 49"/>
                <a:gd name="T9" fmla="*/ 0 h 53"/>
                <a:gd name="T10" fmla="*/ 0 w 49"/>
                <a:gd name="T11" fmla="*/ 0 h 53"/>
                <a:gd name="T12" fmla="*/ 0 60000 65536"/>
                <a:gd name="T13" fmla="*/ 0 60000 65536"/>
                <a:gd name="T14" fmla="*/ 0 60000 65536"/>
                <a:gd name="T15" fmla="*/ 0 60000 65536"/>
                <a:gd name="T16" fmla="*/ 0 60000 65536"/>
                <a:gd name="T17" fmla="*/ 0 60000 65536"/>
                <a:gd name="T18" fmla="*/ 0 w 49"/>
                <a:gd name="T19" fmla="*/ 0 h 53"/>
                <a:gd name="T20" fmla="*/ 49 w 4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9" h="53">
                  <a:moveTo>
                    <a:pt x="0" y="0"/>
                  </a:moveTo>
                  <a:cubicBezTo>
                    <a:pt x="0" y="30"/>
                    <a:pt x="0" y="30"/>
                    <a:pt x="0" y="30"/>
                  </a:cubicBezTo>
                  <a:cubicBezTo>
                    <a:pt x="0" y="43"/>
                    <a:pt x="11" y="53"/>
                    <a:pt x="25" y="53"/>
                  </a:cubicBezTo>
                  <a:cubicBezTo>
                    <a:pt x="38" y="53"/>
                    <a:pt x="49" y="43"/>
                    <a:pt x="49" y="30"/>
                  </a:cubicBezTo>
                  <a:cubicBezTo>
                    <a:pt x="49" y="0"/>
                    <a:pt x="49" y="0"/>
                    <a:pt x="49" y="0"/>
                  </a:cubicBezTo>
                  <a:lnTo>
                    <a:pt x="0" y="0"/>
                  </a:lnTo>
                  <a:close/>
                </a:path>
              </a:pathLst>
            </a:cu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sp>
          <p:nvSpPr>
            <p:cNvPr id="12" name="Freeform 12"/>
            <p:cNvSpPr>
              <a:spLocks noChangeArrowheads="1"/>
            </p:cNvSpPr>
            <p:nvPr/>
          </p:nvSpPr>
          <p:spPr bwMode="auto">
            <a:xfrm>
              <a:off x="3435335" y="1703015"/>
              <a:ext cx="1023937" cy="858837"/>
            </a:xfrm>
            <a:custGeom>
              <a:avLst/>
              <a:gdLst>
                <a:gd name="T0" fmla="*/ 273 w 273"/>
                <a:gd name="T1" fmla="*/ 67 h 229"/>
                <a:gd name="T2" fmla="*/ 273 w 273"/>
                <a:gd name="T3" fmla="*/ 58 h 229"/>
                <a:gd name="T4" fmla="*/ 273 w 273"/>
                <a:gd name="T5" fmla="*/ 54 h 229"/>
                <a:gd name="T6" fmla="*/ 207 w 273"/>
                <a:gd name="T7" fmla="*/ 0 h 229"/>
                <a:gd name="T8" fmla="*/ 69 w 273"/>
                <a:gd name="T9" fmla="*/ 0 h 229"/>
                <a:gd name="T10" fmla="*/ 0 w 273"/>
                <a:gd name="T11" fmla="*/ 56 h 229"/>
                <a:gd name="T12" fmla="*/ 0 w 273"/>
                <a:gd name="T13" fmla="*/ 58 h 229"/>
                <a:gd name="T14" fmla="*/ 0 w 273"/>
                <a:gd name="T15" fmla="*/ 67 h 229"/>
                <a:gd name="T16" fmla="*/ 0 w 273"/>
                <a:gd name="T17" fmla="*/ 229 h 229"/>
                <a:gd name="T18" fmla="*/ 45 w 273"/>
                <a:gd name="T19" fmla="*/ 229 h 229"/>
                <a:gd name="T20" fmla="*/ 45 w 273"/>
                <a:gd name="T21" fmla="*/ 93 h 229"/>
                <a:gd name="T22" fmla="*/ 64 w 273"/>
                <a:gd name="T23" fmla="*/ 93 h 229"/>
                <a:gd name="T24" fmla="*/ 64 w 273"/>
                <a:gd name="T25" fmla="*/ 229 h 229"/>
                <a:gd name="T26" fmla="*/ 207 w 273"/>
                <a:gd name="T27" fmla="*/ 229 h 229"/>
                <a:gd name="T28" fmla="*/ 207 w 273"/>
                <a:gd name="T29" fmla="*/ 93 h 229"/>
                <a:gd name="T30" fmla="*/ 224 w 273"/>
                <a:gd name="T31" fmla="*/ 93 h 229"/>
                <a:gd name="T32" fmla="*/ 224 w 273"/>
                <a:gd name="T33" fmla="*/ 229 h 229"/>
                <a:gd name="T34" fmla="*/ 273 w 273"/>
                <a:gd name="T35" fmla="*/ 229 h 229"/>
                <a:gd name="T36" fmla="*/ 273 w 273"/>
                <a:gd name="T37" fmla="*/ 67 h 2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3"/>
                <a:gd name="T58" fmla="*/ 0 h 229"/>
                <a:gd name="T59" fmla="*/ 273 w 273"/>
                <a:gd name="T60" fmla="*/ 229 h 2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3" h="229">
                  <a:moveTo>
                    <a:pt x="273" y="67"/>
                  </a:moveTo>
                  <a:cubicBezTo>
                    <a:pt x="273" y="58"/>
                    <a:pt x="273" y="58"/>
                    <a:pt x="273" y="58"/>
                  </a:cubicBezTo>
                  <a:cubicBezTo>
                    <a:pt x="273" y="54"/>
                    <a:pt x="273" y="54"/>
                    <a:pt x="273" y="54"/>
                  </a:cubicBezTo>
                  <a:cubicBezTo>
                    <a:pt x="273" y="36"/>
                    <a:pt x="250" y="0"/>
                    <a:pt x="207" y="0"/>
                  </a:cubicBezTo>
                  <a:cubicBezTo>
                    <a:pt x="69" y="0"/>
                    <a:pt x="69" y="0"/>
                    <a:pt x="69" y="0"/>
                  </a:cubicBezTo>
                  <a:cubicBezTo>
                    <a:pt x="19" y="1"/>
                    <a:pt x="0" y="42"/>
                    <a:pt x="0" y="56"/>
                  </a:cubicBezTo>
                  <a:cubicBezTo>
                    <a:pt x="0" y="58"/>
                    <a:pt x="0" y="58"/>
                    <a:pt x="0" y="58"/>
                  </a:cubicBezTo>
                  <a:cubicBezTo>
                    <a:pt x="0" y="67"/>
                    <a:pt x="0" y="67"/>
                    <a:pt x="0" y="67"/>
                  </a:cubicBezTo>
                  <a:cubicBezTo>
                    <a:pt x="0" y="229"/>
                    <a:pt x="0" y="229"/>
                    <a:pt x="0" y="229"/>
                  </a:cubicBezTo>
                  <a:cubicBezTo>
                    <a:pt x="45" y="229"/>
                    <a:pt x="45" y="229"/>
                    <a:pt x="45" y="229"/>
                  </a:cubicBezTo>
                  <a:cubicBezTo>
                    <a:pt x="45" y="93"/>
                    <a:pt x="45" y="93"/>
                    <a:pt x="45" y="93"/>
                  </a:cubicBezTo>
                  <a:cubicBezTo>
                    <a:pt x="64" y="93"/>
                    <a:pt x="64" y="93"/>
                    <a:pt x="64" y="93"/>
                  </a:cubicBezTo>
                  <a:cubicBezTo>
                    <a:pt x="64" y="229"/>
                    <a:pt x="64" y="229"/>
                    <a:pt x="64" y="229"/>
                  </a:cubicBezTo>
                  <a:cubicBezTo>
                    <a:pt x="207" y="229"/>
                    <a:pt x="207" y="229"/>
                    <a:pt x="207" y="229"/>
                  </a:cubicBezTo>
                  <a:cubicBezTo>
                    <a:pt x="207" y="93"/>
                    <a:pt x="207" y="93"/>
                    <a:pt x="207" y="93"/>
                  </a:cubicBezTo>
                  <a:cubicBezTo>
                    <a:pt x="224" y="93"/>
                    <a:pt x="224" y="93"/>
                    <a:pt x="224" y="93"/>
                  </a:cubicBezTo>
                  <a:cubicBezTo>
                    <a:pt x="224" y="229"/>
                    <a:pt x="224" y="229"/>
                    <a:pt x="224" y="229"/>
                  </a:cubicBezTo>
                  <a:cubicBezTo>
                    <a:pt x="273" y="229"/>
                    <a:pt x="273" y="229"/>
                    <a:pt x="273" y="229"/>
                  </a:cubicBezTo>
                  <a:lnTo>
                    <a:pt x="273" y="67"/>
                  </a:lnTo>
                  <a:close/>
                </a:path>
              </a:pathLst>
            </a:cu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sp>
          <p:nvSpPr>
            <p:cNvPr id="13" name="Oval 13"/>
            <p:cNvSpPr>
              <a:spLocks noChangeArrowheads="1"/>
            </p:cNvSpPr>
            <p:nvPr/>
          </p:nvSpPr>
          <p:spPr bwMode="auto">
            <a:xfrm>
              <a:off x="3743310" y="1252165"/>
              <a:ext cx="407987" cy="412750"/>
            </a:xfrm>
            <a:prstGeom prst="ellipse">
              <a:avLst/>
            </a:pr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grpSp>
      <p:grpSp>
        <p:nvGrpSpPr>
          <p:cNvPr id="14" name="组合 13"/>
          <p:cNvGrpSpPr/>
          <p:nvPr/>
        </p:nvGrpSpPr>
        <p:grpSpPr>
          <a:xfrm>
            <a:off x="4977393" y="1252960"/>
            <a:ext cx="1023938" cy="2614612"/>
            <a:chOff x="4976797" y="1252165"/>
            <a:chExt cx="1023938" cy="2614612"/>
          </a:xfrm>
        </p:grpSpPr>
        <p:sp>
          <p:nvSpPr>
            <p:cNvPr id="15" name="Freeform 14"/>
            <p:cNvSpPr>
              <a:spLocks noChangeArrowheads="1"/>
            </p:cNvSpPr>
            <p:nvPr/>
          </p:nvSpPr>
          <p:spPr bwMode="auto">
            <a:xfrm>
              <a:off x="4979972" y="1703015"/>
              <a:ext cx="1017588" cy="179387"/>
            </a:xfrm>
            <a:custGeom>
              <a:avLst/>
              <a:gdLst>
                <a:gd name="T0" fmla="*/ 206 w 271"/>
                <a:gd name="T1" fmla="*/ 0 h 48"/>
                <a:gd name="T2" fmla="*/ 69 w 271"/>
                <a:gd name="T3" fmla="*/ 0 h 48"/>
                <a:gd name="T4" fmla="*/ 0 w 271"/>
                <a:gd name="T5" fmla="*/ 48 h 48"/>
                <a:gd name="T6" fmla="*/ 271 w 271"/>
                <a:gd name="T7" fmla="*/ 48 h 48"/>
                <a:gd name="T8" fmla="*/ 206 w 271"/>
                <a:gd name="T9" fmla="*/ 0 h 48"/>
                <a:gd name="T10" fmla="*/ 0 60000 65536"/>
                <a:gd name="T11" fmla="*/ 0 60000 65536"/>
                <a:gd name="T12" fmla="*/ 0 60000 65536"/>
                <a:gd name="T13" fmla="*/ 0 60000 65536"/>
                <a:gd name="T14" fmla="*/ 0 60000 65536"/>
                <a:gd name="T15" fmla="*/ 0 w 271"/>
                <a:gd name="T16" fmla="*/ 0 h 48"/>
                <a:gd name="T17" fmla="*/ 271 w 271"/>
                <a:gd name="T18" fmla="*/ 48 h 48"/>
              </a:gdLst>
              <a:ahLst/>
              <a:cxnLst>
                <a:cxn ang="T10">
                  <a:pos x="T0" y="T1"/>
                </a:cxn>
                <a:cxn ang="T11">
                  <a:pos x="T2" y="T3"/>
                </a:cxn>
                <a:cxn ang="T12">
                  <a:pos x="T4" y="T5"/>
                </a:cxn>
                <a:cxn ang="T13">
                  <a:pos x="T6" y="T7"/>
                </a:cxn>
                <a:cxn ang="T14">
                  <a:pos x="T8" y="T9"/>
                </a:cxn>
              </a:cxnLst>
              <a:rect l="T15" t="T16" r="T17" b="T18"/>
              <a:pathLst>
                <a:path w="271" h="48">
                  <a:moveTo>
                    <a:pt x="206" y="0"/>
                  </a:moveTo>
                  <a:cubicBezTo>
                    <a:pt x="69" y="0"/>
                    <a:pt x="69" y="0"/>
                    <a:pt x="69" y="0"/>
                  </a:cubicBezTo>
                  <a:cubicBezTo>
                    <a:pt x="26" y="1"/>
                    <a:pt x="6" y="30"/>
                    <a:pt x="0" y="48"/>
                  </a:cubicBezTo>
                  <a:cubicBezTo>
                    <a:pt x="271" y="48"/>
                    <a:pt x="271" y="48"/>
                    <a:pt x="271" y="48"/>
                  </a:cubicBezTo>
                  <a:cubicBezTo>
                    <a:pt x="267" y="29"/>
                    <a:pt x="245" y="0"/>
                    <a:pt x="206" y="0"/>
                  </a:cubicBezTo>
                  <a:close/>
                </a:path>
              </a:pathLst>
            </a:cu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sp>
          <p:nvSpPr>
            <p:cNvPr id="16" name="Freeform 15"/>
            <p:cNvSpPr>
              <a:spLocks noChangeArrowheads="1"/>
            </p:cNvSpPr>
            <p:nvPr/>
          </p:nvSpPr>
          <p:spPr bwMode="auto">
            <a:xfrm>
              <a:off x="4976797" y="1882402"/>
              <a:ext cx="1023938" cy="1984375"/>
            </a:xfrm>
            <a:custGeom>
              <a:avLst/>
              <a:gdLst>
                <a:gd name="T0" fmla="*/ 1 w 273"/>
                <a:gd name="T1" fmla="*/ 0 h 529"/>
                <a:gd name="T2" fmla="*/ 0 w 273"/>
                <a:gd name="T3" fmla="*/ 8 h 529"/>
                <a:gd name="T4" fmla="*/ 0 w 273"/>
                <a:gd name="T5" fmla="*/ 10 h 529"/>
                <a:gd name="T6" fmla="*/ 0 w 273"/>
                <a:gd name="T7" fmla="*/ 19 h 529"/>
                <a:gd name="T8" fmla="*/ 0 w 273"/>
                <a:gd name="T9" fmla="*/ 211 h 529"/>
                <a:gd name="T10" fmla="*/ 22 w 273"/>
                <a:gd name="T11" fmla="*/ 234 h 529"/>
                <a:gd name="T12" fmla="*/ 45 w 273"/>
                <a:gd name="T13" fmla="*/ 211 h 529"/>
                <a:gd name="T14" fmla="*/ 45 w 273"/>
                <a:gd name="T15" fmla="*/ 45 h 529"/>
                <a:gd name="T16" fmla="*/ 65 w 273"/>
                <a:gd name="T17" fmla="*/ 45 h 529"/>
                <a:gd name="T18" fmla="*/ 65 w 273"/>
                <a:gd name="T19" fmla="*/ 204 h 529"/>
                <a:gd name="T20" fmla="*/ 65 w 273"/>
                <a:gd name="T21" fmla="*/ 211 h 529"/>
                <a:gd name="T22" fmla="*/ 65 w 273"/>
                <a:gd name="T23" fmla="*/ 495 h 529"/>
                <a:gd name="T24" fmla="*/ 97 w 273"/>
                <a:gd name="T25" fmla="*/ 529 h 529"/>
                <a:gd name="T26" fmla="*/ 128 w 273"/>
                <a:gd name="T27" fmla="*/ 495 h 529"/>
                <a:gd name="T28" fmla="*/ 128 w 273"/>
                <a:gd name="T29" fmla="*/ 244 h 529"/>
                <a:gd name="T30" fmla="*/ 144 w 273"/>
                <a:gd name="T31" fmla="*/ 244 h 529"/>
                <a:gd name="T32" fmla="*/ 144 w 273"/>
                <a:gd name="T33" fmla="*/ 495 h 529"/>
                <a:gd name="T34" fmla="*/ 176 w 273"/>
                <a:gd name="T35" fmla="*/ 529 h 529"/>
                <a:gd name="T36" fmla="*/ 207 w 273"/>
                <a:gd name="T37" fmla="*/ 495 h 529"/>
                <a:gd name="T38" fmla="*/ 207 w 273"/>
                <a:gd name="T39" fmla="*/ 204 h 529"/>
                <a:gd name="T40" fmla="*/ 207 w 273"/>
                <a:gd name="T41" fmla="*/ 202 h 529"/>
                <a:gd name="T42" fmla="*/ 207 w 273"/>
                <a:gd name="T43" fmla="*/ 45 h 529"/>
                <a:gd name="T44" fmla="*/ 224 w 273"/>
                <a:gd name="T45" fmla="*/ 45 h 529"/>
                <a:gd name="T46" fmla="*/ 224 w 273"/>
                <a:gd name="T47" fmla="*/ 211 h 529"/>
                <a:gd name="T48" fmla="*/ 249 w 273"/>
                <a:gd name="T49" fmla="*/ 234 h 529"/>
                <a:gd name="T50" fmla="*/ 273 w 273"/>
                <a:gd name="T51" fmla="*/ 211 h 529"/>
                <a:gd name="T52" fmla="*/ 273 w 273"/>
                <a:gd name="T53" fmla="*/ 19 h 529"/>
                <a:gd name="T54" fmla="*/ 273 w 273"/>
                <a:gd name="T55" fmla="*/ 10 h 529"/>
                <a:gd name="T56" fmla="*/ 273 w 273"/>
                <a:gd name="T57" fmla="*/ 6 h 529"/>
                <a:gd name="T58" fmla="*/ 272 w 273"/>
                <a:gd name="T59" fmla="*/ 0 h 529"/>
                <a:gd name="T60" fmla="*/ 1 w 273"/>
                <a:gd name="T61" fmla="*/ 0 h 5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3"/>
                <a:gd name="T94" fmla="*/ 0 h 529"/>
                <a:gd name="T95" fmla="*/ 273 w 273"/>
                <a:gd name="T96" fmla="*/ 529 h 5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3" h="529">
                  <a:moveTo>
                    <a:pt x="1" y="0"/>
                  </a:moveTo>
                  <a:cubicBezTo>
                    <a:pt x="0" y="3"/>
                    <a:pt x="0" y="6"/>
                    <a:pt x="0" y="8"/>
                  </a:cubicBezTo>
                  <a:cubicBezTo>
                    <a:pt x="0" y="10"/>
                    <a:pt x="0" y="10"/>
                    <a:pt x="0" y="10"/>
                  </a:cubicBezTo>
                  <a:cubicBezTo>
                    <a:pt x="0" y="19"/>
                    <a:pt x="0" y="19"/>
                    <a:pt x="0" y="19"/>
                  </a:cubicBezTo>
                  <a:cubicBezTo>
                    <a:pt x="0" y="211"/>
                    <a:pt x="0" y="211"/>
                    <a:pt x="0" y="211"/>
                  </a:cubicBezTo>
                  <a:cubicBezTo>
                    <a:pt x="0" y="224"/>
                    <a:pt x="10" y="234"/>
                    <a:pt x="22" y="234"/>
                  </a:cubicBezTo>
                  <a:cubicBezTo>
                    <a:pt x="35" y="234"/>
                    <a:pt x="45" y="224"/>
                    <a:pt x="45" y="211"/>
                  </a:cubicBezTo>
                  <a:cubicBezTo>
                    <a:pt x="45" y="45"/>
                    <a:pt x="45" y="45"/>
                    <a:pt x="45" y="45"/>
                  </a:cubicBezTo>
                  <a:cubicBezTo>
                    <a:pt x="65" y="45"/>
                    <a:pt x="65" y="45"/>
                    <a:pt x="65" y="45"/>
                  </a:cubicBezTo>
                  <a:cubicBezTo>
                    <a:pt x="65" y="204"/>
                    <a:pt x="65" y="204"/>
                    <a:pt x="65" y="204"/>
                  </a:cubicBezTo>
                  <a:cubicBezTo>
                    <a:pt x="65" y="207"/>
                    <a:pt x="65" y="209"/>
                    <a:pt x="65" y="211"/>
                  </a:cubicBezTo>
                  <a:cubicBezTo>
                    <a:pt x="65" y="495"/>
                    <a:pt x="65" y="495"/>
                    <a:pt x="65" y="495"/>
                  </a:cubicBezTo>
                  <a:cubicBezTo>
                    <a:pt x="65" y="514"/>
                    <a:pt x="79" y="529"/>
                    <a:pt x="97" y="529"/>
                  </a:cubicBezTo>
                  <a:cubicBezTo>
                    <a:pt x="114" y="529"/>
                    <a:pt x="128" y="514"/>
                    <a:pt x="128" y="495"/>
                  </a:cubicBezTo>
                  <a:cubicBezTo>
                    <a:pt x="128" y="244"/>
                    <a:pt x="128" y="244"/>
                    <a:pt x="128" y="244"/>
                  </a:cubicBezTo>
                  <a:cubicBezTo>
                    <a:pt x="144" y="244"/>
                    <a:pt x="144" y="244"/>
                    <a:pt x="144" y="244"/>
                  </a:cubicBezTo>
                  <a:cubicBezTo>
                    <a:pt x="144" y="495"/>
                    <a:pt x="144" y="495"/>
                    <a:pt x="144" y="495"/>
                  </a:cubicBezTo>
                  <a:cubicBezTo>
                    <a:pt x="144" y="514"/>
                    <a:pt x="158" y="529"/>
                    <a:pt x="176" y="529"/>
                  </a:cubicBezTo>
                  <a:cubicBezTo>
                    <a:pt x="193" y="529"/>
                    <a:pt x="207" y="514"/>
                    <a:pt x="207" y="495"/>
                  </a:cubicBezTo>
                  <a:cubicBezTo>
                    <a:pt x="207" y="204"/>
                    <a:pt x="207" y="204"/>
                    <a:pt x="207" y="204"/>
                  </a:cubicBezTo>
                  <a:cubicBezTo>
                    <a:pt x="207" y="202"/>
                    <a:pt x="207" y="202"/>
                    <a:pt x="207" y="202"/>
                  </a:cubicBezTo>
                  <a:cubicBezTo>
                    <a:pt x="207" y="45"/>
                    <a:pt x="207" y="45"/>
                    <a:pt x="207" y="45"/>
                  </a:cubicBezTo>
                  <a:cubicBezTo>
                    <a:pt x="224" y="45"/>
                    <a:pt x="224" y="45"/>
                    <a:pt x="224" y="45"/>
                  </a:cubicBezTo>
                  <a:cubicBezTo>
                    <a:pt x="224" y="211"/>
                    <a:pt x="224" y="211"/>
                    <a:pt x="224" y="211"/>
                  </a:cubicBezTo>
                  <a:cubicBezTo>
                    <a:pt x="224" y="224"/>
                    <a:pt x="235" y="234"/>
                    <a:pt x="249" y="234"/>
                  </a:cubicBezTo>
                  <a:cubicBezTo>
                    <a:pt x="262" y="234"/>
                    <a:pt x="273" y="224"/>
                    <a:pt x="273" y="211"/>
                  </a:cubicBezTo>
                  <a:cubicBezTo>
                    <a:pt x="273" y="19"/>
                    <a:pt x="273" y="19"/>
                    <a:pt x="273" y="19"/>
                  </a:cubicBezTo>
                  <a:cubicBezTo>
                    <a:pt x="273" y="10"/>
                    <a:pt x="273" y="10"/>
                    <a:pt x="273" y="10"/>
                  </a:cubicBezTo>
                  <a:cubicBezTo>
                    <a:pt x="273" y="6"/>
                    <a:pt x="273" y="6"/>
                    <a:pt x="273" y="6"/>
                  </a:cubicBezTo>
                  <a:cubicBezTo>
                    <a:pt x="273" y="4"/>
                    <a:pt x="273" y="2"/>
                    <a:pt x="272" y="0"/>
                  </a:cubicBezTo>
                  <a:lnTo>
                    <a:pt x="1" y="0"/>
                  </a:lnTo>
                  <a:close/>
                </a:path>
              </a:pathLst>
            </a:custGeom>
            <a:solidFill>
              <a:srgbClr val="2A0F0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1600">
                <a:solidFill>
                  <a:srgbClr val="000000"/>
                </a:solidFill>
                <a:sym typeface="宋体" panose="02010600030101010101" pitchFamily="2" charset="-122"/>
              </a:endParaRPr>
            </a:p>
          </p:txBody>
        </p:sp>
        <p:sp>
          <p:nvSpPr>
            <p:cNvPr id="17" name="Oval 16"/>
            <p:cNvSpPr>
              <a:spLocks noChangeArrowheads="1"/>
            </p:cNvSpPr>
            <p:nvPr/>
          </p:nvSpPr>
          <p:spPr bwMode="auto">
            <a:xfrm>
              <a:off x="5284772" y="1252165"/>
              <a:ext cx="407988" cy="412750"/>
            </a:xfrm>
            <a:prstGeom prst="ellipse">
              <a:avLst/>
            </a:pr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grpSp>
      <p:grpSp>
        <p:nvGrpSpPr>
          <p:cNvPr id="18" name="组合 17"/>
          <p:cNvGrpSpPr/>
          <p:nvPr/>
        </p:nvGrpSpPr>
        <p:grpSpPr>
          <a:xfrm>
            <a:off x="1894468" y="1252960"/>
            <a:ext cx="1023938" cy="2614612"/>
            <a:chOff x="1893872" y="1252165"/>
            <a:chExt cx="1023938" cy="2614612"/>
          </a:xfrm>
        </p:grpSpPr>
        <p:sp>
          <p:nvSpPr>
            <p:cNvPr id="19" name="Rectangle 17"/>
            <p:cNvSpPr>
              <a:spLocks noChangeArrowheads="1"/>
            </p:cNvSpPr>
            <p:nvPr/>
          </p:nvSpPr>
          <p:spPr bwMode="auto">
            <a:xfrm>
              <a:off x="2368716" y="2798390"/>
              <a:ext cx="71072" cy="415925"/>
            </a:xfrm>
            <a:prstGeom prst="rect">
              <a:avLst/>
            </a:pr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sp>
          <p:nvSpPr>
            <p:cNvPr id="20" name="Freeform 18"/>
            <p:cNvSpPr>
              <a:spLocks noChangeArrowheads="1"/>
            </p:cNvSpPr>
            <p:nvPr/>
          </p:nvSpPr>
          <p:spPr bwMode="auto">
            <a:xfrm>
              <a:off x="2138347" y="3214315"/>
              <a:ext cx="236538" cy="652462"/>
            </a:xfrm>
            <a:custGeom>
              <a:avLst/>
              <a:gdLst>
                <a:gd name="T0" fmla="*/ 0 w 63"/>
                <a:gd name="T1" fmla="*/ 140 h 174"/>
                <a:gd name="T2" fmla="*/ 32 w 63"/>
                <a:gd name="T3" fmla="*/ 174 h 174"/>
                <a:gd name="T4" fmla="*/ 63 w 63"/>
                <a:gd name="T5" fmla="*/ 140 h 174"/>
                <a:gd name="T6" fmla="*/ 63 w 63"/>
                <a:gd name="T7" fmla="*/ 0 h 174"/>
                <a:gd name="T8" fmla="*/ 0 w 63"/>
                <a:gd name="T9" fmla="*/ 0 h 174"/>
                <a:gd name="T10" fmla="*/ 0 w 63"/>
                <a:gd name="T11" fmla="*/ 140 h 174"/>
                <a:gd name="T12" fmla="*/ 0 60000 65536"/>
                <a:gd name="T13" fmla="*/ 0 60000 65536"/>
                <a:gd name="T14" fmla="*/ 0 60000 65536"/>
                <a:gd name="T15" fmla="*/ 0 60000 65536"/>
                <a:gd name="T16" fmla="*/ 0 60000 65536"/>
                <a:gd name="T17" fmla="*/ 0 60000 65536"/>
                <a:gd name="T18" fmla="*/ 0 w 63"/>
                <a:gd name="T19" fmla="*/ 0 h 174"/>
                <a:gd name="T20" fmla="*/ 63 w 63"/>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63" h="174">
                  <a:moveTo>
                    <a:pt x="0" y="140"/>
                  </a:moveTo>
                  <a:cubicBezTo>
                    <a:pt x="0" y="159"/>
                    <a:pt x="14" y="174"/>
                    <a:pt x="32" y="174"/>
                  </a:cubicBezTo>
                  <a:cubicBezTo>
                    <a:pt x="49" y="174"/>
                    <a:pt x="63" y="159"/>
                    <a:pt x="63" y="140"/>
                  </a:cubicBezTo>
                  <a:cubicBezTo>
                    <a:pt x="63" y="0"/>
                    <a:pt x="63" y="0"/>
                    <a:pt x="63" y="0"/>
                  </a:cubicBezTo>
                  <a:cubicBezTo>
                    <a:pt x="0" y="0"/>
                    <a:pt x="0" y="0"/>
                    <a:pt x="0" y="0"/>
                  </a:cubicBezTo>
                  <a:lnTo>
                    <a:pt x="0" y="140"/>
                  </a:lnTo>
                  <a:close/>
                </a:path>
              </a:pathLst>
            </a:custGeom>
            <a:solidFill>
              <a:srgbClr val="2A0F0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1600">
                <a:solidFill>
                  <a:srgbClr val="000000"/>
                </a:solidFill>
                <a:sym typeface="宋体" panose="02010600030101010101" pitchFamily="2" charset="-122"/>
              </a:endParaRPr>
            </a:p>
          </p:txBody>
        </p:sp>
        <p:sp>
          <p:nvSpPr>
            <p:cNvPr id="21" name="Freeform 19"/>
            <p:cNvSpPr>
              <a:spLocks noChangeArrowheads="1"/>
            </p:cNvSpPr>
            <p:nvPr/>
          </p:nvSpPr>
          <p:spPr bwMode="auto">
            <a:xfrm>
              <a:off x="2433622" y="3214315"/>
              <a:ext cx="236538" cy="652462"/>
            </a:xfrm>
            <a:custGeom>
              <a:avLst/>
              <a:gdLst>
                <a:gd name="T0" fmla="*/ 0 w 63"/>
                <a:gd name="T1" fmla="*/ 0 h 174"/>
                <a:gd name="T2" fmla="*/ 0 w 63"/>
                <a:gd name="T3" fmla="*/ 140 h 174"/>
                <a:gd name="T4" fmla="*/ 31 w 63"/>
                <a:gd name="T5" fmla="*/ 174 h 174"/>
                <a:gd name="T6" fmla="*/ 63 w 63"/>
                <a:gd name="T7" fmla="*/ 140 h 174"/>
                <a:gd name="T8" fmla="*/ 63 w 63"/>
                <a:gd name="T9" fmla="*/ 0 h 174"/>
                <a:gd name="T10" fmla="*/ 0 w 63"/>
                <a:gd name="T11" fmla="*/ 0 h 174"/>
                <a:gd name="T12" fmla="*/ 0 60000 65536"/>
                <a:gd name="T13" fmla="*/ 0 60000 65536"/>
                <a:gd name="T14" fmla="*/ 0 60000 65536"/>
                <a:gd name="T15" fmla="*/ 0 60000 65536"/>
                <a:gd name="T16" fmla="*/ 0 60000 65536"/>
                <a:gd name="T17" fmla="*/ 0 60000 65536"/>
                <a:gd name="T18" fmla="*/ 0 w 63"/>
                <a:gd name="T19" fmla="*/ 0 h 174"/>
                <a:gd name="T20" fmla="*/ 63 w 63"/>
                <a:gd name="T21" fmla="*/ 174 h 174"/>
              </a:gdLst>
              <a:ahLst/>
              <a:cxnLst>
                <a:cxn ang="T12">
                  <a:pos x="T0" y="T1"/>
                </a:cxn>
                <a:cxn ang="T13">
                  <a:pos x="T2" y="T3"/>
                </a:cxn>
                <a:cxn ang="T14">
                  <a:pos x="T4" y="T5"/>
                </a:cxn>
                <a:cxn ang="T15">
                  <a:pos x="T6" y="T7"/>
                </a:cxn>
                <a:cxn ang="T16">
                  <a:pos x="T8" y="T9"/>
                </a:cxn>
                <a:cxn ang="T17">
                  <a:pos x="T10" y="T11"/>
                </a:cxn>
              </a:cxnLst>
              <a:rect l="T18" t="T19" r="T20" b="T21"/>
              <a:pathLst>
                <a:path w="63" h="174">
                  <a:moveTo>
                    <a:pt x="0" y="0"/>
                  </a:moveTo>
                  <a:cubicBezTo>
                    <a:pt x="0" y="140"/>
                    <a:pt x="0" y="140"/>
                    <a:pt x="0" y="140"/>
                  </a:cubicBezTo>
                  <a:cubicBezTo>
                    <a:pt x="0" y="159"/>
                    <a:pt x="14" y="174"/>
                    <a:pt x="31" y="174"/>
                  </a:cubicBezTo>
                  <a:cubicBezTo>
                    <a:pt x="49" y="174"/>
                    <a:pt x="63" y="159"/>
                    <a:pt x="63" y="140"/>
                  </a:cubicBezTo>
                  <a:cubicBezTo>
                    <a:pt x="63" y="0"/>
                    <a:pt x="63" y="0"/>
                    <a:pt x="63" y="0"/>
                  </a:cubicBezTo>
                  <a:lnTo>
                    <a:pt x="0" y="0"/>
                  </a:lnTo>
                  <a:close/>
                </a:path>
              </a:pathLst>
            </a:custGeom>
            <a:solidFill>
              <a:srgbClr val="2A0F0E"/>
            </a:solidFill>
            <a:ln>
              <a:noFill/>
            </a:ln>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1600">
                <a:solidFill>
                  <a:srgbClr val="000000"/>
                </a:solidFill>
                <a:sym typeface="宋体" panose="02010600030101010101" pitchFamily="2" charset="-122"/>
              </a:endParaRPr>
            </a:p>
          </p:txBody>
        </p:sp>
        <p:sp>
          <p:nvSpPr>
            <p:cNvPr id="22" name="Freeform 20"/>
            <p:cNvSpPr>
              <a:spLocks noChangeArrowheads="1"/>
            </p:cNvSpPr>
            <p:nvPr/>
          </p:nvSpPr>
          <p:spPr bwMode="auto">
            <a:xfrm>
              <a:off x="1893872" y="1703015"/>
              <a:ext cx="1023938" cy="1511300"/>
            </a:xfrm>
            <a:custGeom>
              <a:avLst/>
              <a:gdLst>
                <a:gd name="T0" fmla="*/ 207 w 273"/>
                <a:gd name="T1" fmla="*/ 252 h 403"/>
                <a:gd name="T2" fmla="*/ 207 w 273"/>
                <a:gd name="T3" fmla="*/ 250 h 403"/>
                <a:gd name="T4" fmla="*/ 207 w 273"/>
                <a:gd name="T5" fmla="*/ 93 h 403"/>
                <a:gd name="T6" fmla="*/ 224 w 273"/>
                <a:gd name="T7" fmla="*/ 93 h 403"/>
                <a:gd name="T8" fmla="*/ 224 w 273"/>
                <a:gd name="T9" fmla="*/ 259 h 403"/>
                <a:gd name="T10" fmla="*/ 249 w 273"/>
                <a:gd name="T11" fmla="*/ 282 h 403"/>
                <a:gd name="T12" fmla="*/ 273 w 273"/>
                <a:gd name="T13" fmla="*/ 259 h 403"/>
                <a:gd name="T14" fmla="*/ 273 w 273"/>
                <a:gd name="T15" fmla="*/ 67 h 403"/>
                <a:gd name="T16" fmla="*/ 273 w 273"/>
                <a:gd name="T17" fmla="*/ 58 h 403"/>
                <a:gd name="T18" fmla="*/ 273 w 273"/>
                <a:gd name="T19" fmla="*/ 54 h 403"/>
                <a:gd name="T20" fmla="*/ 207 w 273"/>
                <a:gd name="T21" fmla="*/ 0 h 403"/>
                <a:gd name="T22" fmla="*/ 69 w 273"/>
                <a:gd name="T23" fmla="*/ 0 h 403"/>
                <a:gd name="T24" fmla="*/ 0 w 273"/>
                <a:gd name="T25" fmla="*/ 56 h 403"/>
                <a:gd name="T26" fmla="*/ 0 w 273"/>
                <a:gd name="T27" fmla="*/ 58 h 403"/>
                <a:gd name="T28" fmla="*/ 0 w 273"/>
                <a:gd name="T29" fmla="*/ 67 h 403"/>
                <a:gd name="T30" fmla="*/ 0 w 273"/>
                <a:gd name="T31" fmla="*/ 259 h 403"/>
                <a:gd name="T32" fmla="*/ 22 w 273"/>
                <a:gd name="T33" fmla="*/ 282 h 403"/>
                <a:gd name="T34" fmla="*/ 45 w 273"/>
                <a:gd name="T35" fmla="*/ 259 h 403"/>
                <a:gd name="T36" fmla="*/ 45 w 273"/>
                <a:gd name="T37" fmla="*/ 93 h 403"/>
                <a:gd name="T38" fmla="*/ 64 w 273"/>
                <a:gd name="T39" fmla="*/ 93 h 403"/>
                <a:gd name="T40" fmla="*/ 64 w 273"/>
                <a:gd name="T41" fmla="*/ 252 h 403"/>
                <a:gd name="T42" fmla="*/ 65 w 273"/>
                <a:gd name="T43" fmla="*/ 259 h 403"/>
                <a:gd name="T44" fmla="*/ 65 w 273"/>
                <a:gd name="T45" fmla="*/ 403 h 403"/>
                <a:gd name="T46" fmla="*/ 128 w 273"/>
                <a:gd name="T47" fmla="*/ 403 h 403"/>
                <a:gd name="T48" fmla="*/ 128 w 273"/>
                <a:gd name="T49" fmla="*/ 292 h 403"/>
                <a:gd name="T50" fmla="*/ 144 w 273"/>
                <a:gd name="T51" fmla="*/ 292 h 403"/>
                <a:gd name="T52" fmla="*/ 144 w 273"/>
                <a:gd name="T53" fmla="*/ 403 h 403"/>
                <a:gd name="T54" fmla="*/ 207 w 273"/>
                <a:gd name="T55" fmla="*/ 403 h 403"/>
                <a:gd name="T56" fmla="*/ 207 w 273"/>
                <a:gd name="T57" fmla="*/ 252 h 4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
                <a:gd name="T88" fmla="*/ 0 h 403"/>
                <a:gd name="T89" fmla="*/ 273 w 273"/>
                <a:gd name="T90" fmla="*/ 403 h 4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 h="403">
                  <a:moveTo>
                    <a:pt x="207" y="252"/>
                  </a:moveTo>
                  <a:cubicBezTo>
                    <a:pt x="207" y="250"/>
                    <a:pt x="207" y="250"/>
                    <a:pt x="207" y="250"/>
                  </a:cubicBezTo>
                  <a:cubicBezTo>
                    <a:pt x="207" y="93"/>
                    <a:pt x="207" y="93"/>
                    <a:pt x="207" y="93"/>
                  </a:cubicBezTo>
                  <a:cubicBezTo>
                    <a:pt x="224" y="93"/>
                    <a:pt x="224" y="93"/>
                    <a:pt x="224" y="93"/>
                  </a:cubicBezTo>
                  <a:cubicBezTo>
                    <a:pt x="224" y="259"/>
                    <a:pt x="224" y="259"/>
                    <a:pt x="224" y="259"/>
                  </a:cubicBezTo>
                  <a:cubicBezTo>
                    <a:pt x="224" y="272"/>
                    <a:pt x="235" y="282"/>
                    <a:pt x="249" y="282"/>
                  </a:cubicBezTo>
                  <a:cubicBezTo>
                    <a:pt x="262" y="282"/>
                    <a:pt x="273" y="272"/>
                    <a:pt x="273" y="259"/>
                  </a:cubicBezTo>
                  <a:cubicBezTo>
                    <a:pt x="273" y="67"/>
                    <a:pt x="273" y="67"/>
                    <a:pt x="273" y="67"/>
                  </a:cubicBezTo>
                  <a:cubicBezTo>
                    <a:pt x="273" y="58"/>
                    <a:pt x="273" y="58"/>
                    <a:pt x="273" y="58"/>
                  </a:cubicBezTo>
                  <a:cubicBezTo>
                    <a:pt x="273" y="54"/>
                    <a:pt x="273" y="54"/>
                    <a:pt x="273" y="54"/>
                  </a:cubicBezTo>
                  <a:cubicBezTo>
                    <a:pt x="273" y="36"/>
                    <a:pt x="250" y="0"/>
                    <a:pt x="207" y="0"/>
                  </a:cubicBezTo>
                  <a:cubicBezTo>
                    <a:pt x="69" y="0"/>
                    <a:pt x="69" y="0"/>
                    <a:pt x="69" y="0"/>
                  </a:cubicBezTo>
                  <a:cubicBezTo>
                    <a:pt x="18" y="1"/>
                    <a:pt x="0" y="42"/>
                    <a:pt x="0" y="56"/>
                  </a:cubicBezTo>
                  <a:cubicBezTo>
                    <a:pt x="0" y="58"/>
                    <a:pt x="0" y="58"/>
                    <a:pt x="0" y="58"/>
                  </a:cubicBezTo>
                  <a:cubicBezTo>
                    <a:pt x="0" y="67"/>
                    <a:pt x="0" y="67"/>
                    <a:pt x="0" y="67"/>
                  </a:cubicBezTo>
                  <a:cubicBezTo>
                    <a:pt x="0" y="259"/>
                    <a:pt x="0" y="259"/>
                    <a:pt x="0" y="259"/>
                  </a:cubicBezTo>
                  <a:cubicBezTo>
                    <a:pt x="0" y="272"/>
                    <a:pt x="10" y="282"/>
                    <a:pt x="22" y="282"/>
                  </a:cubicBezTo>
                  <a:cubicBezTo>
                    <a:pt x="35" y="282"/>
                    <a:pt x="45" y="272"/>
                    <a:pt x="45" y="259"/>
                  </a:cubicBezTo>
                  <a:cubicBezTo>
                    <a:pt x="45" y="93"/>
                    <a:pt x="45" y="93"/>
                    <a:pt x="45" y="93"/>
                  </a:cubicBezTo>
                  <a:cubicBezTo>
                    <a:pt x="64" y="93"/>
                    <a:pt x="64" y="93"/>
                    <a:pt x="64" y="93"/>
                  </a:cubicBezTo>
                  <a:cubicBezTo>
                    <a:pt x="64" y="252"/>
                    <a:pt x="64" y="252"/>
                    <a:pt x="64" y="252"/>
                  </a:cubicBezTo>
                  <a:cubicBezTo>
                    <a:pt x="64" y="255"/>
                    <a:pt x="65" y="257"/>
                    <a:pt x="65" y="259"/>
                  </a:cubicBezTo>
                  <a:cubicBezTo>
                    <a:pt x="65" y="403"/>
                    <a:pt x="65" y="403"/>
                    <a:pt x="65" y="403"/>
                  </a:cubicBezTo>
                  <a:cubicBezTo>
                    <a:pt x="128" y="403"/>
                    <a:pt x="128" y="403"/>
                    <a:pt x="128" y="403"/>
                  </a:cubicBezTo>
                  <a:cubicBezTo>
                    <a:pt x="128" y="292"/>
                    <a:pt x="128" y="292"/>
                    <a:pt x="128" y="292"/>
                  </a:cubicBezTo>
                  <a:cubicBezTo>
                    <a:pt x="144" y="292"/>
                    <a:pt x="144" y="292"/>
                    <a:pt x="144" y="292"/>
                  </a:cubicBezTo>
                  <a:cubicBezTo>
                    <a:pt x="144" y="403"/>
                    <a:pt x="144" y="403"/>
                    <a:pt x="144" y="403"/>
                  </a:cubicBezTo>
                  <a:cubicBezTo>
                    <a:pt x="207" y="403"/>
                    <a:pt x="207" y="403"/>
                    <a:pt x="207" y="403"/>
                  </a:cubicBezTo>
                  <a:lnTo>
                    <a:pt x="207" y="252"/>
                  </a:lnTo>
                  <a:close/>
                </a:path>
              </a:pathLst>
            </a:cu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sp>
          <p:nvSpPr>
            <p:cNvPr id="23" name="Oval 21"/>
            <p:cNvSpPr>
              <a:spLocks noChangeArrowheads="1"/>
            </p:cNvSpPr>
            <p:nvPr/>
          </p:nvSpPr>
          <p:spPr bwMode="auto">
            <a:xfrm>
              <a:off x="2201847" y="1252165"/>
              <a:ext cx="407988" cy="412750"/>
            </a:xfrm>
            <a:prstGeom prst="ellipse">
              <a:avLst/>
            </a:prstGeom>
            <a:solidFill>
              <a:srgbClr val="D5D2CF"/>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zh-CN" sz="2400">
                <a:solidFill>
                  <a:srgbClr val="000000"/>
                </a:solidFill>
                <a:sym typeface="宋体" panose="02010600030101010101" pitchFamily="2" charset="-122"/>
              </a:endParaRPr>
            </a:p>
          </p:txBody>
        </p:sp>
      </p:grpSp>
      <p:sp>
        <p:nvSpPr>
          <p:cNvPr id="24" name="TextBox 10"/>
          <p:cNvSpPr txBox="1"/>
          <p:nvPr/>
        </p:nvSpPr>
        <p:spPr>
          <a:xfrm>
            <a:off x="1975371" y="3939580"/>
            <a:ext cx="800220" cy="276999"/>
          </a:xfrm>
          <a:prstGeom prst="rect">
            <a:avLst/>
          </a:prstGeom>
          <a:noFill/>
        </p:spPr>
        <p:txBody>
          <a:bodyPr wrap="none" rtlCol="0">
            <a:spAutoFit/>
          </a:bodyPr>
          <a:lstStyle/>
          <a:p>
            <a:pPr algn="ctr" defTabSz="914400"/>
            <a:r>
              <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rPr>
              <a:t>协调能力</a:t>
            </a:r>
            <a:endPar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 name="TextBox 15"/>
          <p:cNvSpPr>
            <a:spLocks noChangeArrowheads="1"/>
          </p:cNvSpPr>
          <p:nvPr/>
        </p:nvSpPr>
        <p:spPr bwMode="auto">
          <a:xfrm>
            <a:off x="1678667" y="4175145"/>
            <a:ext cx="15111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lnSpc>
                <a:spcPct val="150000"/>
              </a:lnSpc>
            </a:pPr>
            <a:r>
              <a:rPr lang="zh-CN" altLang="en-US" sz="9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这里输入简单的文字概述请在这里输入简单字概述</a:t>
            </a:r>
            <a:endParaRPr lang="zh-CN" altLang="en-US" sz="1100" dirty="0">
              <a:solidFill>
                <a:prstClr val="black"/>
              </a:solidFill>
              <a:latin typeface="微软雅黑" panose="020B0503020204020204" pitchFamily="34" charset="-122"/>
              <a:ea typeface="微软雅黑" panose="020B0503020204020204" pitchFamily="34" charset="-122"/>
            </a:endParaRPr>
          </a:p>
        </p:txBody>
      </p:sp>
      <p:sp>
        <p:nvSpPr>
          <p:cNvPr id="28" name="TextBox 177"/>
          <p:cNvSpPr txBox="1"/>
          <p:nvPr/>
        </p:nvSpPr>
        <p:spPr>
          <a:xfrm>
            <a:off x="3567574" y="3939580"/>
            <a:ext cx="800220" cy="276999"/>
          </a:xfrm>
          <a:prstGeom prst="rect">
            <a:avLst/>
          </a:prstGeom>
          <a:noFill/>
        </p:spPr>
        <p:txBody>
          <a:bodyPr wrap="none" rtlCol="0">
            <a:spAutoFit/>
          </a:bodyPr>
          <a:lstStyle/>
          <a:p>
            <a:pPr algn="ctr" defTabSz="914400"/>
            <a:r>
              <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rPr>
              <a:t>管理能力</a:t>
            </a:r>
            <a:endPar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0" name="TextBox 15"/>
          <p:cNvSpPr>
            <a:spLocks noChangeArrowheads="1"/>
          </p:cNvSpPr>
          <p:nvPr/>
        </p:nvSpPr>
        <p:spPr bwMode="auto">
          <a:xfrm>
            <a:off x="3270870" y="4175145"/>
            <a:ext cx="15111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lnSpc>
                <a:spcPct val="150000"/>
              </a:lnSpc>
            </a:pPr>
            <a:r>
              <a:rPr lang="zh-CN" altLang="en-US" sz="9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这里输入简单的文字概述请在这里输入简单字概述</a:t>
            </a:r>
            <a:endParaRPr lang="zh-CN" altLang="en-US" sz="1100" dirty="0">
              <a:solidFill>
                <a:prstClr val="black"/>
              </a:solidFill>
              <a:latin typeface="微软雅黑" panose="020B0503020204020204" pitchFamily="34" charset="-122"/>
              <a:ea typeface="微软雅黑" panose="020B0503020204020204" pitchFamily="34" charset="-122"/>
            </a:endParaRPr>
          </a:p>
        </p:txBody>
      </p:sp>
      <p:sp>
        <p:nvSpPr>
          <p:cNvPr id="31" name="TextBox 179"/>
          <p:cNvSpPr txBox="1"/>
          <p:nvPr/>
        </p:nvSpPr>
        <p:spPr>
          <a:xfrm>
            <a:off x="5157332" y="3939580"/>
            <a:ext cx="800220" cy="276999"/>
          </a:xfrm>
          <a:prstGeom prst="rect">
            <a:avLst/>
          </a:prstGeom>
          <a:noFill/>
        </p:spPr>
        <p:txBody>
          <a:bodyPr wrap="none" rtlCol="0">
            <a:spAutoFit/>
          </a:bodyPr>
          <a:lstStyle/>
          <a:p>
            <a:pPr algn="ctr" defTabSz="914400"/>
            <a:r>
              <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rPr>
              <a:t>执行能力</a:t>
            </a:r>
            <a:endPar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2" name="TextBox 15"/>
          <p:cNvSpPr>
            <a:spLocks noChangeArrowheads="1"/>
          </p:cNvSpPr>
          <p:nvPr/>
        </p:nvSpPr>
        <p:spPr bwMode="auto">
          <a:xfrm>
            <a:off x="4860628" y="4175145"/>
            <a:ext cx="15111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lnSpc>
                <a:spcPct val="150000"/>
              </a:lnSpc>
            </a:pPr>
            <a:r>
              <a:rPr lang="zh-CN" altLang="en-US" sz="9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这里输入简单的文字概述请在这里输入简单字概述</a:t>
            </a:r>
            <a:endParaRPr lang="zh-CN" altLang="en-US" sz="1100" dirty="0">
              <a:solidFill>
                <a:prstClr val="black"/>
              </a:solidFill>
              <a:latin typeface="微软雅黑" panose="020B0503020204020204" pitchFamily="34" charset="-122"/>
              <a:ea typeface="微软雅黑" panose="020B0503020204020204" pitchFamily="34" charset="-122"/>
            </a:endParaRPr>
          </a:p>
        </p:txBody>
      </p:sp>
      <p:sp>
        <p:nvSpPr>
          <p:cNvPr id="33" name="TextBox 181"/>
          <p:cNvSpPr txBox="1"/>
          <p:nvPr/>
        </p:nvSpPr>
        <p:spPr>
          <a:xfrm>
            <a:off x="6669500" y="3939580"/>
            <a:ext cx="800220" cy="276999"/>
          </a:xfrm>
          <a:prstGeom prst="rect">
            <a:avLst/>
          </a:prstGeom>
          <a:noFill/>
        </p:spPr>
        <p:txBody>
          <a:bodyPr wrap="none" rtlCol="0">
            <a:spAutoFit/>
          </a:bodyPr>
          <a:lstStyle/>
          <a:p>
            <a:pPr algn="ctr" defTabSz="914400"/>
            <a:r>
              <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rPr>
              <a:t>合作能力</a:t>
            </a:r>
            <a:endPar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4" name="TextBox 15"/>
          <p:cNvSpPr>
            <a:spLocks noChangeArrowheads="1"/>
          </p:cNvSpPr>
          <p:nvPr/>
        </p:nvSpPr>
        <p:spPr bwMode="auto">
          <a:xfrm>
            <a:off x="6372796" y="4175145"/>
            <a:ext cx="15111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lnSpc>
                <a:spcPct val="150000"/>
              </a:lnSpc>
            </a:pPr>
            <a:r>
              <a:rPr lang="zh-CN" altLang="en-US" sz="9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这里输入简单的文字概述请在这里输入简单字概述</a:t>
            </a:r>
            <a:endParaRPr lang="zh-CN" altLang="en-US" sz="11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 presetClass="entr" presetSubtype="0" fill="hold" nodeType="afterEffect">
                                  <p:stCondLst>
                                    <p:cond delay="25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25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25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2250"/>
                            </p:stCondLst>
                            <p:childTnLst>
                              <p:par>
                                <p:cTn id="30" presetID="63" presetClass="path" presetSubtype="0" fill="hold" nodeType="afterEffect">
                                  <p:stCondLst>
                                    <p:cond delay="0"/>
                                  </p:stCondLst>
                                  <p:childTnLst>
                                    <p:animMotion origin="layout" path="M -0.16788 -8.64198E-7 L 2.77778E-6 -8.64198E-7 " pathEditMode="relative" rAng="0" ptsTypes="AA">
                                      <p:cBhvr>
                                        <p:cTn id="31" dur="500" fill="hold"/>
                                        <p:tgtEl>
                                          <p:spTgt spid="8"/>
                                        </p:tgtEl>
                                        <p:attrNameLst>
                                          <p:attrName>ppt_x</p:attrName>
                                          <p:attrName>ppt_y</p:attrName>
                                        </p:attrNameLst>
                                      </p:cBhvr>
                                      <p:rCtr x="8385" y="0"/>
                                    </p:animMotion>
                                  </p:childTnLst>
                                </p:cTn>
                              </p:par>
                              <p:par>
                                <p:cTn id="32" presetID="63" presetClass="path" presetSubtype="0" fill="hold" nodeType="withEffect">
                                  <p:stCondLst>
                                    <p:cond delay="0"/>
                                  </p:stCondLst>
                                  <p:childTnLst>
                                    <p:animMotion origin="layout" path="M -0.33645 -8.64198E-7 L -3.61111E-6 -8.64198E-7 " pathEditMode="relative" rAng="0" ptsTypes="AA">
                                      <p:cBhvr>
                                        <p:cTn id="33" dur="500" fill="hold"/>
                                        <p:tgtEl>
                                          <p:spTgt spid="14"/>
                                        </p:tgtEl>
                                        <p:attrNameLst>
                                          <p:attrName>ppt_x</p:attrName>
                                          <p:attrName>ppt_y</p:attrName>
                                        </p:attrNameLst>
                                      </p:cBhvr>
                                      <p:rCtr x="16823" y="0"/>
                                    </p:animMotion>
                                  </p:childTnLst>
                                </p:cTn>
                              </p:par>
                              <p:par>
                                <p:cTn id="34" presetID="63" presetClass="path" presetSubtype="0" fill="hold" nodeType="withEffect">
                                  <p:stCondLst>
                                    <p:cond delay="0"/>
                                  </p:stCondLst>
                                  <p:childTnLst>
                                    <p:animMotion origin="layout" path="M -0.50503 -8.64198E-7 L 1.11022E-16 -8.64198E-7 " pathEditMode="relative" rAng="0" ptsTypes="AA">
                                      <p:cBhvr>
                                        <p:cTn id="35" dur="500" fill="hold"/>
                                        <p:tgtEl>
                                          <p:spTgt spid="5"/>
                                        </p:tgtEl>
                                        <p:attrNameLst>
                                          <p:attrName>ppt_x</p:attrName>
                                          <p:attrName>ppt_y</p:attrName>
                                        </p:attrNameLst>
                                      </p:cBhvr>
                                      <p:rCtr x="25243" y="0"/>
                                    </p:animMotion>
                                  </p:childTnLst>
                                </p:cTn>
                              </p:par>
                            </p:childTnLst>
                          </p:cTn>
                        </p:par>
                        <p:par>
                          <p:cTn id="36" fill="hold">
                            <p:stCondLst>
                              <p:cond delay="2750"/>
                            </p:stCondLst>
                            <p:childTnLst>
                              <p:par>
                                <p:cTn id="37" presetID="2" presetClass="entr" presetSubtype="4"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250" fill="hold"/>
                                        <p:tgtEl>
                                          <p:spTgt spid="24"/>
                                        </p:tgtEl>
                                        <p:attrNameLst>
                                          <p:attrName>ppt_x</p:attrName>
                                        </p:attrNameLst>
                                      </p:cBhvr>
                                      <p:tavLst>
                                        <p:tav tm="0">
                                          <p:val>
                                            <p:strVal val="#ppt_x"/>
                                          </p:val>
                                        </p:tav>
                                        <p:tav tm="100000">
                                          <p:val>
                                            <p:strVal val="#ppt_x"/>
                                          </p:val>
                                        </p:tav>
                                      </p:tavLst>
                                    </p:anim>
                                    <p:anim calcmode="lin" valueType="num">
                                      <p:cBhvr additive="base">
                                        <p:cTn id="40" dur="25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250" fill="hold"/>
                                        <p:tgtEl>
                                          <p:spTgt spid="28"/>
                                        </p:tgtEl>
                                        <p:attrNameLst>
                                          <p:attrName>ppt_x</p:attrName>
                                        </p:attrNameLst>
                                      </p:cBhvr>
                                      <p:tavLst>
                                        <p:tav tm="0">
                                          <p:val>
                                            <p:strVal val="#ppt_x"/>
                                          </p:val>
                                        </p:tav>
                                        <p:tav tm="100000">
                                          <p:val>
                                            <p:strVal val="#ppt_x"/>
                                          </p:val>
                                        </p:tav>
                                      </p:tavLst>
                                    </p:anim>
                                    <p:anim calcmode="lin" valueType="num">
                                      <p:cBhvr additive="base">
                                        <p:cTn id="44" dur="25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250" fill="hold"/>
                                        <p:tgtEl>
                                          <p:spTgt spid="31"/>
                                        </p:tgtEl>
                                        <p:attrNameLst>
                                          <p:attrName>ppt_x</p:attrName>
                                        </p:attrNameLst>
                                      </p:cBhvr>
                                      <p:tavLst>
                                        <p:tav tm="0">
                                          <p:val>
                                            <p:strVal val="#ppt_x"/>
                                          </p:val>
                                        </p:tav>
                                        <p:tav tm="100000">
                                          <p:val>
                                            <p:strVal val="#ppt_x"/>
                                          </p:val>
                                        </p:tav>
                                      </p:tavLst>
                                    </p:anim>
                                    <p:anim calcmode="lin" valueType="num">
                                      <p:cBhvr additive="base">
                                        <p:cTn id="48" dur="25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250" fill="hold"/>
                                        <p:tgtEl>
                                          <p:spTgt spid="33"/>
                                        </p:tgtEl>
                                        <p:attrNameLst>
                                          <p:attrName>ppt_x</p:attrName>
                                        </p:attrNameLst>
                                      </p:cBhvr>
                                      <p:tavLst>
                                        <p:tav tm="0">
                                          <p:val>
                                            <p:strVal val="#ppt_x"/>
                                          </p:val>
                                        </p:tav>
                                        <p:tav tm="100000">
                                          <p:val>
                                            <p:strVal val="#ppt_x"/>
                                          </p:val>
                                        </p:tav>
                                      </p:tavLst>
                                    </p:anim>
                                    <p:anim calcmode="lin" valueType="num">
                                      <p:cBhvr additive="base">
                                        <p:cTn id="52" dur="250" fill="hold"/>
                                        <p:tgtEl>
                                          <p:spTgt spid="33"/>
                                        </p:tgtEl>
                                        <p:attrNameLst>
                                          <p:attrName>ppt_y</p:attrName>
                                        </p:attrNameLst>
                                      </p:cBhvr>
                                      <p:tavLst>
                                        <p:tav tm="0">
                                          <p:val>
                                            <p:strVal val="1+#ppt_h/2"/>
                                          </p:val>
                                        </p:tav>
                                        <p:tav tm="100000">
                                          <p:val>
                                            <p:strVal val="#ppt_y"/>
                                          </p:val>
                                        </p:tav>
                                      </p:tavLst>
                                    </p:anim>
                                  </p:childTnLst>
                                </p:cTn>
                              </p:par>
                            </p:childTnLst>
                          </p:cTn>
                        </p:par>
                        <p:par>
                          <p:cTn id="53" fill="hold">
                            <p:stCondLst>
                              <p:cond delay="3250"/>
                            </p:stCondLst>
                            <p:childTnLst>
                              <p:par>
                                <p:cTn id="54" presetID="2" presetClass="entr" presetSubtype="4"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ppt_x</p:attrName>
                                        </p:attrNameLst>
                                      </p:cBhvr>
                                      <p:tavLst>
                                        <p:tav tm="0">
                                          <p:val>
                                            <p:strVal val="#ppt_x"/>
                                          </p:val>
                                        </p:tav>
                                        <p:tav tm="100000">
                                          <p:val>
                                            <p:strVal val="#ppt_x"/>
                                          </p:val>
                                        </p:tav>
                                      </p:tavLst>
                                    </p:anim>
                                    <p:anim calcmode="lin" valueType="num">
                                      <p:cBhvr>
                                        <p:cTn id="57" dur="500" fill="hold"/>
                                        <p:tgtEl>
                                          <p:spTgt spid="25"/>
                                        </p:tgtEl>
                                        <p:attrNameLst>
                                          <p:attrName>ppt_y</p:attrName>
                                        </p:attrNameLst>
                                      </p:cBhvr>
                                      <p:tavLst>
                                        <p:tav tm="0">
                                          <p:val>
                                            <p:strVal val="1+#ppt_h/2"/>
                                          </p:val>
                                        </p:tav>
                                        <p:tav tm="100000">
                                          <p:val>
                                            <p:strVal val="#ppt_y"/>
                                          </p:val>
                                        </p:tav>
                                      </p:tavLst>
                                    </p:anim>
                                  </p:childTnLst>
                                </p:cTn>
                              </p:par>
                            </p:childTnLst>
                          </p:cTn>
                        </p:par>
                        <p:par>
                          <p:cTn id="58" fill="hold">
                            <p:stCondLst>
                              <p:cond delay="3750"/>
                            </p:stCondLst>
                            <p:childTnLst>
                              <p:par>
                                <p:cTn id="59" presetID="2" presetClass="entr" presetSubtype="4"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ppt_x</p:attrName>
                                        </p:attrNameLst>
                                      </p:cBhvr>
                                      <p:tavLst>
                                        <p:tav tm="0">
                                          <p:val>
                                            <p:strVal val="#ppt_x"/>
                                          </p:val>
                                        </p:tav>
                                        <p:tav tm="100000">
                                          <p:val>
                                            <p:strVal val="#ppt_x"/>
                                          </p:val>
                                        </p:tav>
                                      </p:tavLst>
                                    </p:anim>
                                    <p:anim calcmode="lin" valueType="num">
                                      <p:cBhvr>
                                        <p:cTn id="62" dur="500" fill="hold"/>
                                        <p:tgtEl>
                                          <p:spTgt spid="30"/>
                                        </p:tgtEl>
                                        <p:attrNameLst>
                                          <p:attrName>ppt_y</p:attrName>
                                        </p:attrNameLst>
                                      </p:cBhvr>
                                      <p:tavLst>
                                        <p:tav tm="0">
                                          <p:val>
                                            <p:strVal val="1+#ppt_h/2"/>
                                          </p:val>
                                        </p:tav>
                                        <p:tav tm="100000">
                                          <p:val>
                                            <p:strVal val="#ppt_y"/>
                                          </p:val>
                                        </p:tav>
                                      </p:tavLst>
                                    </p:anim>
                                  </p:childTnLst>
                                </p:cTn>
                              </p:par>
                            </p:childTnLst>
                          </p:cTn>
                        </p:par>
                        <p:par>
                          <p:cTn id="63" fill="hold">
                            <p:stCondLst>
                              <p:cond delay="4250"/>
                            </p:stCondLst>
                            <p:childTnLst>
                              <p:par>
                                <p:cTn id="64" presetID="2" presetClass="entr" presetSubtype="4"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500" fill="hold"/>
                                        <p:tgtEl>
                                          <p:spTgt spid="32"/>
                                        </p:tgtEl>
                                        <p:attrNameLst>
                                          <p:attrName>ppt_x</p:attrName>
                                        </p:attrNameLst>
                                      </p:cBhvr>
                                      <p:tavLst>
                                        <p:tav tm="0">
                                          <p:val>
                                            <p:strVal val="#ppt_x"/>
                                          </p:val>
                                        </p:tav>
                                        <p:tav tm="100000">
                                          <p:val>
                                            <p:strVal val="#ppt_x"/>
                                          </p:val>
                                        </p:tav>
                                      </p:tavLst>
                                    </p:anim>
                                    <p:anim calcmode="lin" valueType="num">
                                      <p:cBhvr>
                                        <p:cTn id="67" dur="500" fill="hold"/>
                                        <p:tgtEl>
                                          <p:spTgt spid="32"/>
                                        </p:tgtEl>
                                        <p:attrNameLst>
                                          <p:attrName>ppt_y</p:attrName>
                                        </p:attrNameLst>
                                      </p:cBhvr>
                                      <p:tavLst>
                                        <p:tav tm="0">
                                          <p:val>
                                            <p:strVal val="1+#ppt_h/2"/>
                                          </p:val>
                                        </p:tav>
                                        <p:tav tm="100000">
                                          <p:val>
                                            <p:strVal val="#ppt_y"/>
                                          </p:val>
                                        </p:tav>
                                      </p:tavLst>
                                    </p:anim>
                                  </p:childTnLst>
                                </p:cTn>
                              </p:par>
                            </p:childTnLst>
                          </p:cTn>
                        </p:par>
                        <p:par>
                          <p:cTn id="68" fill="hold">
                            <p:stCondLst>
                              <p:cond delay="4750"/>
                            </p:stCondLst>
                            <p:childTnLst>
                              <p:par>
                                <p:cTn id="69" presetID="2" presetClass="entr" presetSubtype="4"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p:cTn id="71" dur="500" fill="hold"/>
                                        <p:tgtEl>
                                          <p:spTgt spid="34"/>
                                        </p:tgtEl>
                                        <p:attrNameLst>
                                          <p:attrName>ppt_x</p:attrName>
                                        </p:attrNameLst>
                                      </p:cBhvr>
                                      <p:tavLst>
                                        <p:tav tm="0">
                                          <p:val>
                                            <p:strVal val="#ppt_x"/>
                                          </p:val>
                                        </p:tav>
                                        <p:tav tm="100000">
                                          <p:val>
                                            <p:strVal val="#ppt_x"/>
                                          </p:val>
                                        </p:tav>
                                      </p:tavLst>
                                    </p:anim>
                                    <p:anim calcmode="lin" valueType="num">
                                      <p:cBhvr>
                                        <p:cTn id="7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4" grpId="0"/>
      <p:bldP spid="25" grpId="0" bldLvl="0" autoUpdateAnimBg="0"/>
      <p:bldP spid="28" grpId="0"/>
      <p:bldP spid="30" grpId="0" bldLvl="0" autoUpdateAnimBg="0"/>
      <p:bldP spid="31" grpId="0"/>
      <p:bldP spid="32" grpId="0" bldLvl="0" autoUpdateAnimBg="0"/>
      <p:bldP spid="33" grpId="0"/>
      <p:bldP spid="34"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Rectangle 29" descr="cA4aKEIPQrerBnp1yGHv_IMG_9534-3-2-op"/>
          <p:cNvSpPr>
            <a:spLocks noChangeArrowheads="1"/>
          </p:cNvSpPr>
          <p:nvPr/>
        </p:nvSpPr>
        <p:spPr bwMode="auto">
          <a:xfrm>
            <a:off x="2792050" y="1168238"/>
            <a:ext cx="1747610" cy="1601065"/>
          </a:xfrm>
          <a:prstGeom prst="rect">
            <a:avLst/>
          </a:prstGeom>
          <a:blipFill dpi="0" rotWithShape="1">
            <a:blip r:embed="rId2"/>
            <a:srcRect/>
            <a:stretch>
              <a:fillRect r="-37330"/>
            </a:stretch>
          </a:blipFill>
          <a:ln>
            <a:noFill/>
          </a:ln>
        </p:spPr>
        <p:txBody>
          <a:bodyPr lIns="91430" tIns="45715" rIns="91430" bIns="45715"/>
          <a:lstStyle/>
          <a:p>
            <a:pPr defTabSz="913765">
              <a:defRPr/>
            </a:pPr>
            <a:endParaRPr lang="zh-CN" altLang="en-US" sz="1800" kern="0">
              <a:solidFill>
                <a:prstClr val="white">
                  <a:lumMod val="50000"/>
                </a:prstClr>
              </a:solidFill>
            </a:endParaRPr>
          </a:p>
        </p:txBody>
      </p:sp>
      <p:sp>
        <p:nvSpPr>
          <p:cNvPr id="6" name="Rectangle 30" descr="photo-1416339276121-ba1dfa199912"/>
          <p:cNvSpPr>
            <a:spLocks noChangeArrowheads="1"/>
          </p:cNvSpPr>
          <p:nvPr/>
        </p:nvSpPr>
        <p:spPr bwMode="auto">
          <a:xfrm>
            <a:off x="4592041" y="1168238"/>
            <a:ext cx="1747610" cy="1601065"/>
          </a:xfrm>
          <a:prstGeom prst="rect">
            <a:avLst/>
          </a:prstGeom>
          <a:blipFill dpi="0" rotWithShape="1">
            <a:blip r:embed="rId3"/>
            <a:srcRect/>
            <a:stretch>
              <a:fillRect r="-20065"/>
            </a:stretch>
          </a:blipFill>
          <a:ln>
            <a:noFill/>
          </a:ln>
        </p:spPr>
        <p:txBody>
          <a:bodyPr lIns="91430" tIns="45715" rIns="91430" bIns="45715"/>
          <a:lstStyle/>
          <a:p>
            <a:pPr defTabSz="913765">
              <a:defRPr/>
            </a:pPr>
            <a:endParaRPr lang="zh-CN" altLang="en-US" sz="1800" kern="0">
              <a:solidFill>
                <a:prstClr val="white">
                  <a:lumMod val="50000"/>
                </a:prstClr>
              </a:solidFill>
            </a:endParaRPr>
          </a:p>
        </p:txBody>
      </p:sp>
      <p:sp>
        <p:nvSpPr>
          <p:cNvPr id="7" name="Rectangle 31" descr="psb"/>
          <p:cNvSpPr>
            <a:spLocks noChangeArrowheads="1"/>
          </p:cNvSpPr>
          <p:nvPr/>
        </p:nvSpPr>
        <p:spPr bwMode="auto">
          <a:xfrm>
            <a:off x="2792050" y="2818541"/>
            <a:ext cx="1747610" cy="1602653"/>
          </a:xfrm>
          <a:prstGeom prst="rect">
            <a:avLst/>
          </a:prstGeom>
          <a:blipFill dpi="0" rotWithShape="1">
            <a:blip r:embed="rId4"/>
            <a:srcRect/>
            <a:stretch>
              <a:fillRect r="-36680"/>
            </a:stretch>
          </a:blipFill>
          <a:ln>
            <a:noFill/>
          </a:ln>
        </p:spPr>
        <p:txBody>
          <a:bodyPr lIns="91430" tIns="45715" rIns="91430" bIns="45715"/>
          <a:lstStyle/>
          <a:p>
            <a:pPr defTabSz="913765">
              <a:defRPr/>
            </a:pPr>
            <a:endParaRPr lang="zh-CN" altLang="en-US" sz="1800" kern="0">
              <a:solidFill>
                <a:prstClr val="white">
                  <a:lumMod val="50000"/>
                </a:prstClr>
              </a:solidFill>
            </a:endParaRPr>
          </a:p>
        </p:txBody>
      </p:sp>
      <p:sp>
        <p:nvSpPr>
          <p:cNvPr id="8" name="Rectangle 32" descr="Money"/>
          <p:cNvSpPr>
            <a:spLocks noChangeArrowheads="1"/>
          </p:cNvSpPr>
          <p:nvPr/>
        </p:nvSpPr>
        <p:spPr bwMode="auto">
          <a:xfrm>
            <a:off x="4592041" y="2818541"/>
            <a:ext cx="1747610" cy="1602653"/>
          </a:xfrm>
          <a:prstGeom prst="rect">
            <a:avLst/>
          </a:prstGeom>
          <a:blipFill dpi="0" rotWithShape="1">
            <a:blip r:embed="rId5"/>
            <a:srcRect/>
            <a:stretch>
              <a:fillRect r="-38513"/>
            </a:stretch>
          </a:blipFill>
          <a:ln>
            <a:noFill/>
          </a:ln>
        </p:spPr>
        <p:txBody>
          <a:bodyPr lIns="91430" tIns="45715" rIns="91430" bIns="45715"/>
          <a:lstStyle/>
          <a:p>
            <a:pPr defTabSz="913765">
              <a:defRPr/>
            </a:pPr>
            <a:endParaRPr lang="zh-CN" altLang="en-US" sz="1800" kern="0">
              <a:solidFill>
                <a:prstClr val="white">
                  <a:lumMod val="50000"/>
                </a:prstClr>
              </a:solidFill>
            </a:endParaRPr>
          </a:p>
        </p:txBody>
      </p:sp>
      <p:grpSp>
        <p:nvGrpSpPr>
          <p:cNvPr id="9" name="组合 8"/>
          <p:cNvGrpSpPr/>
          <p:nvPr/>
        </p:nvGrpSpPr>
        <p:grpSpPr>
          <a:xfrm>
            <a:off x="5995209" y="3272810"/>
            <a:ext cx="692060" cy="694113"/>
            <a:chOff x="7993610" y="4362689"/>
            <a:chExt cx="922747" cy="925484"/>
          </a:xfrm>
        </p:grpSpPr>
        <p:sp>
          <p:nvSpPr>
            <p:cNvPr id="10" name="Oval 36"/>
            <p:cNvSpPr>
              <a:spLocks noChangeArrowheads="1"/>
            </p:cNvSpPr>
            <p:nvPr/>
          </p:nvSpPr>
          <p:spPr bwMode="auto">
            <a:xfrm>
              <a:off x="7993610" y="4362689"/>
              <a:ext cx="922747" cy="925484"/>
            </a:xfrm>
            <a:prstGeom prst="ellipse">
              <a:avLst/>
            </a:prstGeom>
            <a:solidFill>
              <a:srgbClr val="2A0F0E"/>
            </a:solidFill>
            <a:ln>
              <a:noFill/>
            </a:ln>
          </p:spPr>
          <p:txBody>
            <a:bodyPr lIns="91445" tIns="45722" rIns="91445" bIns="45722"/>
            <a:lstStyle/>
            <a:p>
              <a:pPr defTabSz="913765">
                <a:defRPr/>
              </a:pPr>
              <a:endParaRPr lang="zh-CN" altLang="en-US" sz="1800" kern="0">
                <a:solidFill>
                  <a:prstClr val="white">
                    <a:lumMod val="50000"/>
                  </a:prstClr>
                </a:solidFill>
              </a:endParaRPr>
            </a:p>
          </p:txBody>
        </p:sp>
        <p:sp>
          <p:nvSpPr>
            <p:cNvPr id="11" name="Freeform 38"/>
            <p:cNvSpPr>
              <a:spLocks noEditPoints="1"/>
            </p:cNvSpPr>
            <p:nvPr/>
          </p:nvSpPr>
          <p:spPr bwMode="auto">
            <a:xfrm>
              <a:off x="8300487" y="4697303"/>
              <a:ext cx="308993" cy="254137"/>
            </a:xfrm>
            <a:custGeom>
              <a:avLst/>
              <a:gdLst>
                <a:gd name="T0" fmla="*/ 0 w 111"/>
                <a:gd name="T1" fmla="*/ 72 h 91"/>
                <a:gd name="T2" fmla="*/ 11 w 111"/>
                <a:gd name="T3" fmla="*/ 67 h 91"/>
                <a:gd name="T4" fmla="*/ 38 w 111"/>
                <a:gd name="T5" fmla="*/ 49 h 91"/>
                <a:gd name="T6" fmla="*/ 44 w 111"/>
                <a:gd name="T7" fmla="*/ 57 h 91"/>
                <a:gd name="T8" fmla="*/ 11 w 111"/>
                <a:gd name="T9" fmla="*/ 77 h 91"/>
                <a:gd name="T10" fmla="*/ 110 w 111"/>
                <a:gd name="T11" fmla="*/ 21 h 91"/>
                <a:gd name="T12" fmla="*/ 102 w 111"/>
                <a:gd name="T13" fmla="*/ 28 h 91"/>
                <a:gd name="T14" fmla="*/ 90 w 111"/>
                <a:gd name="T15" fmla="*/ 36 h 91"/>
                <a:gd name="T16" fmla="*/ 89 w 111"/>
                <a:gd name="T17" fmla="*/ 23 h 91"/>
                <a:gd name="T18" fmla="*/ 78 w 111"/>
                <a:gd name="T19" fmla="*/ 23 h 91"/>
                <a:gd name="T20" fmla="*/ 55 w 111"/>
                <a:gd name="T21" fmla="*/ 40 h 91"/>
                <a:gd name="T22" fmla="*/ 78 w 111"/>
                <a:gd name="T23" fmla="*/ 14 h 91"/>
                <a:gd name="T24" fmla="*/ 89 w 111"/>
                <a:gd name="T25" fmla="*/ 14 h 91"/>
                <a:gd name="T26" fmla="*/ 92 w 111"/>
                <a:gd name="T27" fmla="*/ 0 h 91"/>
                <a:gd name="T28" fmla="*/ 102 w 111"/>
                <a:gd name="T29" fmla="*/ 9 h 91"/>
                <a:gd name="T30" fmla="*/ 110 w 111"/>
                <a:gd name="T31" fmla="*/ 21 h 91"/>
                <a:gd name="T32" fmla="*/ 104 w 111"/>
                <a:gd name="T33" fmla="*/ 19 h 91"/>
                <a:gd name="T34" fmla="*/ 95 w 111"/>
                <a:gd name="T35" fmla="*/ 10 h 91"/>
                <a:gd name="T36" fmla="*/ 104 w 111"/>
                <a:gd name="T37" fmla="*/ 19 h 91"/>
                <a:gd name="T38" fmla="*/ 110 w 111"/>
                <a:gd name="T39" fmla="*/ 74 h 91"/>
                <a:gd name="T40" fmla="*/ 94 w 111"/>
                <a:gd name="T41" fmla="*/ 89 h 91"/>
                <a:gd name="T42" fmla="*/ 89 w 111"/>
                <a:gd name="T43" fmla="*/ 87 h 91"/>
                <a:gd name="T44" fmla="*/ 84 w 111"/>
                <a:gd name="T45" fmla="*/ 77 h 91"/>
                <a:gd name="T46" fmla="*/ 44 w 111"/>
                <a:gd name="T47" fmla="*/ 48 h 91"/>
                <a:gd name="T48" fmla="*/ 11 w 111"/>
                <a:gd name="T49" fmla="*/ 23 h 91"/>
                <a:gd name="T50" fmla="*/ 0 w 111"/>
                <a:gd name="T51" fmla="*/ 19 h 91"/>
                <a:gd name="T52" fmla="*/ 11 w 111"/>
                <a:gd name="T53" fmla="*/ 14 h 91"/>
                <a:gd name="T54" fmla="*/ 51 w 111"/>
                <a:gd name="T55" fmla="*/ 42 h 91"/>
                <a:gd name="T56" fmla="*/ 84 w 111"/>
                <a:gd name="T57" fmla="*/ 67 h 91"/>
                <a:gd name="T58" fmla="*/ 89 w 111"/>
                <a:gd name="T59" fmla="*/ 57 h 91"/>
                <a:gd name="T60" fmla="*/ 94 w 111"/>
                <a:gd name="T61" fmla="*/ 54 h 91"/>
                <a:gd name="T62" fmla="*/ 110 w 111"/>
                <a:gd name="T63" fmla="*/ 70 h 91"/>
                <a:gd name="T64" fmla="*/ 110 w 111"/>
                <a:gd name="T65" fmla="*/ 74 h 91"/>
                <a:gd name="T66" fmla="*/ 104 w 111"/>
                <a:gd name="T67" fmla="*/ 72 h 91"/>
                <a:gd name="T68" fmla="*/ 95 w 111"/>
                <a:gd name="T69" fmla="*/ 63 h 91"/>
                <a:gd name="T70" fmla="*/ 104 w 111"/>
                <a:gd name="T71" fmla="*/ 7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91">
                  <a:moveTo>
                    <a:pt x="5" y="77"/>
                  </a:moveTo>
                  <a:cubicBezTo>
                    <a:pt x="2" y="77"/>
                    <a:pt x="0" y="75"/>
                    <a:pt x="0" y="72"/>
                  </a:cubicBezTo>
                  <a:cubicBezTo>
                    <a:pt x="0" y="69"/>
                    <a:pt x="2" y="67"/>
                    <a:pt x="5" y="67"/>
                  </a:cubicBezTo>
                  <a:cubicBezTo>
                    <a:pt x="11" y="67"/>
                    <a:pt x="11" y="67"/>
                    <a:pt x="11" y="67"/>
                  </a:cubicBezTo>
                  <a:cubicBezTo>
                    <a:pt x="17" y="67"/>
                    <a:pt x="17" y="67"/>
                    <a:pt x="17" y="67"/>
                  </a:cubicBezTo>
                  <a:cubicBezTo>
                    <a:pt x="23" y="67"/>
                    <a:pt x="31" y="59"/>
                    <a:pt x="38" y="49"/>
                  </a:cubicBezTo>
                  <a:cubicBezTo>
                    <a:pt x="40" y="51"/>
                    <a:pt x="40" y="51"/>
                    <a:pt x="40" y="51"/>
                  </a:cubicBezTo>
                  <a:cubicBezTo>
                    <a:pt x="41" y="53"/>
                    <a:pt x="43" y="55"/>
                    <a:pt x="44" y="57"/>
                  </a:cubicBezTo>
                  <a:cubicBezTo>
                    <a:pt x="36" y="68"/>
                    <a:pt x="27" y="77"/>
                    <a:pt x="17" y="77"/>
                  </a:cubicBezTo>
                  <a:cubicBezTo>
                    <a:pt x="11" y="77"/>
                    <a:pt x="11" y="77"/>
                    <a:pt x="11" y="77"/>
                  </a:cubicBezTo>
                  <a:cubicBezTo>
                    <a:pt x="5" y="77"/>
                    <a:pt x="5" y="77"/>
                    <a:pt x="5" y="77"/>
                  </a:cubicBezTo>
                  <a:close/>
                  <a:moveTo>
                    <a:pt x="110" y="21"/>
                  </a:moveTo>
                  <a:cubicBezTo>
                    <a:pt x="110" y="21"/>
                    <a:pt x="110" y="21"/>
                    <a:pt x="110" y="21"/>
                  </a:cubicBezTo>
                  <a:cubicBezTo>
                    <a:pt x="102" y="28"/>
                    <a:pt x="102" y="28"/>
                    <a:pt x="102" y="28"/>
                  </a:cubicBezTo>
                  <a:cubicBezTo>
                    <a:pt x="94" y="36"/>
                    <a:pt x="94" y="36"/>
                    <a:pt x="94" y="36"/>
                  </a:cubicBezTo>
                  <a:cubicBezTo>
                    <a:pt x="93" y="37"/>
                    <a:pt x="91" y="37"/>
                    <a:pt x="90" y="36"/>
                  </a:cubicBezTo>
                  <a:cubicBezTo>
                    <a:pt x="90" y="35"/>
                    <a:pt x="89" y="35"/>
                    <a:pt x="89" y="34"/>
                  </a:cubicBezTo>
                  <a:cubicBezTo>
                    <a:pt x="89" y="23"/>
                    <a:pt x="89" y="23"/>
                    <a:pt x="89" y="23"/>
                  </a:cubicBezTo>
                  <a:cubicBezTo>
                    <a:pt x="84" y="23"/>
                    <a:pt x="84" y="23"/>
                    <a:pt x="84" y="23"/>
                  </a:cubicBezTo>
                  <a:cubicBezTo>
                    <a:pt x="78" y="23"/>
                    <a:pt x="78" y="23"/>
                    <a:pt x="78" y="23"/>
                  </a:cubicBezTo>
                  <a:cubicBezTo>
                    <a:pt x="71" y="23"/>
                    <a:pt x="64" y="32"/>
                    <a:pt x="56" y="41"/>
                  </a:cubicBezTo>
                  <a:cubicBezTo>
                    <a:pt x="55" y="40"/>
                    <a:pt x="55" y="40"/>
                    <a:pt x="55" y="40"/>
                  </a:cubicBezTo>
                  <a:cubicBezTo>
                    <a:pt x="53" y="38"/>
                    <a:pt x="52" y="36"/>
                    <a:pt x="50" y="34"/>
                  </a:cubicBezTo>
                  <a:cubicBezTo>
                    <a:pt x="59" y="23"/>
                    <a:pt x="68" y="14"/>
                    <a:pt x="78" y="14"/>
                  </a:cubicBezTo>
                  <a:cubicBezTo>
                    <a:pt x="84" y="14"/>
                    <a:pt x="84" y="14"/>
                    <a:pt x="84" y="14"/>
                  </a:cubicBezTo>
                  <a:cubicBezTo>
                    <a:pt x="89" y="14"/>
                    <a:pt x="89" y="14"/>
                    <a:pt x="89" y="14"/>
                  </a:cubicBezTo>
                  <a:cubicBezTo>
                    <a:pt x="89" y="3"/>
                    <a:pt x="89" y="3"/>
                    <a:pt x="89" y="3"/>
                  </a:cubicBezTo>
                  <a:cubicBezTo>
                    <a:pt x="89" y="1"/>
                    <a:pt x="91" y="0"/>
                    <a:pt x="92" y="0"/>
                  </a:cubicBezTo>
                  <a:cubicBezTo>
                    <a:pt x="93" y="0"/>
                    <a:pt x="94" y="1"/>
                    <a:pt x="94" y="1"/>
                  </a:cubicBezTo>
                  <a:cubicBezTo>
                    <a:pt x="102" y="9"/>
                    <a:pt x="102" y="9"/>
                    <a:pt x="102" y="9"/>
                  </a:cubicBezTo>
                  <a:cubicBezTo>
                    <a:pt x="110" y="17"/>
                    <a:pt x="110" y="17"/>
                    <a:pt x="110" y="17"/>
                  </a:cubicBezTo>
                  <a:cubicBezTo>
                    <a:pt x="111" y="18"/>
                    <a:pt x="111" y="19"/>
                    <a:pt x="110" y="21"/>
                  </a:cubicBezTo>
                  <a:cubicBezTo>
                    <a:pt x="110" y="21"/>
                    <a:pt x="110" y="21"/>
                    <a:pt x="110" y="21"/>
                  </a:cubicBezTo>
                  <a:close/>
                  <a:moveTo>
                    <a:pt x="104" y="19"/>
                  </a:moveTo>
                  <a:cubicBezTo>
                    <a:pt x="104" y="19"/>
                    <a:pt x="104" y="19"/>
                    <a:pt x="104" y="19"/>
                  </a:cubicBezTo>
                  <a:cubicBezTo>
                    <a:pt x="101" y="16"/>
                    <a:pt x="98" y="13"/>
                    <a:pt x="95" y="10"/>
                  </a:cubicBezTo>
                  <a:cubicBezTo>
                    <a:pt x="95" y="27"/>
                    <a:pt x="95" y="27"/>
                    <a:pt x="95" y="27"/>
                  </a:cubicBezTo>
                  <a:cubicBezTo>
                    <a:pt x="98" y="24"/>
                    <a:pt x="101" y="21"/>
                    <a:pt x="104" y="19"/>
                  </a:cubicBezTo>
                  <a:close/>
                  <a:moveTo>
                    <a:pt x="110" y="74"/>
                  </a:moveTo>
                  <a:cubicBezTo>
                    <a:pt x="110" y="74"/>
                    <a:pt x="110" y="74"/>
                    <a:pt x="110" y="74"/>
                  </a:cubicBezTo>
                  <a:cubicBezTo>
                    <a:pt x="102" y="82"/>
                    <a:pt x="102" y="82"/>
                    <a:pt x="102" y="82"/>
                  </a:cubicBezTo>
                  <a:cubicBezTo>
                    <a:pt x="94" y="89"/>
                    <a:pt x="94" y="89"/>
                    <a:pt x="94" y="89"/>
                  </a:cubicBezTo>
                  <a:cubicBezTo>
                    <a:pt x="93" y="91"/>
                    <a:pt x="91" y="91"/>
                    <a:pt x="90" y="89"/>
                  </a:cubicBezTo>
                  <a:cubicBezTo>
                    <a:pt x="90" y="89"/>
                    <a:pt x="89" y="88"/>
                    <a:pt x="89" y="87"/>
                  </a:cubicBezTo>
                  <a:cubicBezTo>
                    <a:pt x="89" y="77"/>
                    <a:pt x="89" y="77"/>
                    <a:pt x="89" y="77"/>
                  </a:cubicBezTo>
                  <a:cubicBezTo>
                    <a:pt x="84" y="77"/>
                    <a:pt x="84" y="77"/>
                    <a:pt x="84" y="77"/>
                  </a:cubicBezTo>
                  <a:cubicBezTo>
                    <a:pt x="78" y="77"/>
                    <a:pt x="78" y="77"/>
                    <a:pt x="78" y="77"/>
                  </a:cubicBezTo>
                  <a:cubicBezTo>
                    <a:pt x="65" y="77"/>
                    <a:pt x="54" y="62"/>
                    <a:pt x="44" y="48"/>
                  </a:cubicBezTo>
                  <a:cubicBezTo>
                    <a:pt x="34" y="36"/>
                    <a:pt x="25" y="23"/>
                    <a:pt x="17" y="23"/>
                  </a:cubicBezTo>
                  <a:cubicBezTo>
                    <a:pt x="11" y="23"/>
                    <a:pt x="11" y="23"/>
                    <a:pt x="11" y="23"/>
                  </a:cubicBezTo>
                  <a:cubicBezTo>
                    <a:pt x="5" y="23"/>
                    <a:pt x="5" y="23"/>
                    <a:pt x="5" y="23"/>
                  </a:cubicBezTo>
                  <a:cubicBezTo>
                    <a:pt x="2" y="23"/>
                    <a:pt x="0" y="21"/>
                    <a:pt x="0" y="19"/>
                  </a:cubicBezTo>
                  <a:cubicBezTo>
                    <a:pt x="0" y="16"/>
                    <a:pt x="2" y="14"/>
                    <a:pt x="5" y="14"/>
                  </a:cubicBezTo>
                  <a:cubicBezTo>
                    <a:pt x="11" y="14"/>
                    <a:pt x="11" y="14"/>
                    <a:pt x="11" y="14"/>
                  </a:cubicBezTo>
                  <a:cubicBezTo>
                    <a:pt x="17" y="14"/>
                    <a:pt x="17" y="14"/>
                    <a:pt x="17" y="14"/>
                  </a:cubicBezTo>
                  <a:cubicBezTo>
                    <a:pt x="29" y="14"/>
                    <a:pt x="40" y="28"/>
                    <a:pt x="51" y="42"/>
                  </a:cubicBezTo>
                  <a:cubicBezTo>
                    <a:pt x="60" y="55"/>
                    <a:pt x="70" y="67"/>
                    <a:pt x="78" y="67"/>
                  </a:cubicBezTo>
                  <a:cubicBezTo>
                    <a:pt x="84" y="67"/>
                    <a:pt x="84" y="67"/>
                    <a:pt x="84" y="67"/>
                  </a:cubicBezTo>
                  <a:cubicBezTo>
                    <a:pt x="89" y="67"/>
                    <a:pt x="89" y="67"/>
                    <a:pt x="89" y="67"/>
                  </a:cubicBezTo>
                  <a:cubicBezTo>
                    <a:pt x="89" y="57"/>
                    <a:pt x="89" y="57"/>
                    <a:pt x="89" y="57"/>
                  </a:cubicBezTo>
                  <a:cubicBezTo>
                    <a:pt x="89" y="55"/>
                    <a:pt x="91" y="54"/>
                    <a:pt x="92" y="54"/>
                  </a:cubicBezTo>
                  <a:cubicBezTo>
                    <a:pt x="93" y="54"/>
                    <a:pt x="94" y="54"/>
                    <a:pt x="94" y="54"/>
                  </a:cubicBezTo>
                  <a:cubicBezTo>
                    <a:pt x="102" y="62"/>
                    <a:pt x="102" y="62"/>
                    <a:pt x="102" y="62"/>
                  </a:cubicBezTo>
                  <a:cubicBezTo>
                    <a:pt x="110" y="70"/>
                    <a:pt x="110" y="70"/>
                    <a:pt x="110" y="70"/>
                  </a:cubicBezTo>
                  <a:cubicBezTo>
                    <a:pt x="111" y="71"/>
                    <a:pt x="111" y="73"/>
                    <a:pt x="110" y="74"/>
                  </a:cubicBezTo>
                  <a:cubicBezTo>
                    <a:pt x="110" y="74"/>
                    <a:pt x="110" y="74"/>
                    <a:pt x="110" y="74"/>
                  </a:cubicBezTo>
                  <a:close/>
                  <a:moveTo>
                    <a:pt x="104" y="72"/>
                  </a:moveTo>
                  <a:cubicBezTo>
                    <a:pt x="104" y="72"/>
                    <a:pt x="104" y="72"/>
                    <a:pt x="104" y="72"/>
                  </a:cubicBezTo>
                  <a:cubicBezTo>
                    <a:pt x="98" y="66"/>
                    <a:pt x="98" y="66"/>
                    <a:pt x="98" y="66"/>
                  </a:cubicBezTo>
                  <a:cubicBezTo>
                    <a:pt x="95" y="63"/>
                    <a:pt x="95" y="63"/>
                    <a:pt x="95" y="63"/>
                  </a:cubicBezTo>
                  <a:cubicBezTo>
                    <a:pt x="95" y="81"/>
                    <a:pt x="95" y="81"/>
                    <a:pt x="95" y="81"/>
                  </a:cubicBezTo>
                  <a:cubicBezTo>
                    <a:pt x="98" y="78"/>
                    <a:pt x="101" y="75"/>
                    <a:pt x="104"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45" tIns="45722" rIns="91445" bIns="45722"/>
            <a:lstStyle/>
            <a:p>
              <a:pPr defTabSz="913765">
                <a:defRPr/>
              </a:pPr>
              <a:endParaRPr lang="zh-CN" altLang="en-US" sz="1800" kern="0">
                <a:solidFill>
                  <a:prstClr val="white">
                    <a:lumMod val="50000"/>
                  </a:prstClr>
                </a:solidFill>
              </a:endParaRPr>
            </a:p>
          </p:txBody>
        </p:sp>
      </p:grpSp>
      <p:grpSp>
        <p:nvGrpSpPr>
          <p:cNvPr id="12" name="组合 11"/>
          <p:cNvGrpSpPr/>
          <p:nvPr/>
        </p:nvGrpSpPr>
        <p:grpSpPr>
          <a:xfrm>
            <a:off x="2455545" y="1638392"/>
            <a:ext cx="692060" cy="695701"/>
            <a:chOff x="3274058" y="2183464"/>
            <a:chExt cx="922747" cy="927601"/>
          </a:xfrm>
        </p:grpSpPr>
        <p:sp>
          <p:nvSpPr>
            <p:cNvPr id="13" name="Oval 33"/>
            <p:cNvSpPr>
              <a:spLocks noChangeArrowheads="1"/>
            </p:cNvSpPr>
            <p:nvPr/>
          </p:nvSpPr>
          <p:spPr bwMode="auto">
            <a:xfrm>
              <a:off x="3274058" y="2183464"/>
              <a:ext cx="922747" cy="927601"/>
            </a:xfrm>
            <a:prstGeom prst="ellipse">
              <a:avLst/>
            </a:prstGeom>
            <a:solidFill>
              <a:srgbClr val="2A0F0E"/>
            </a:solidFill>
            <a:ln>
              <a:noFill/>
            </a:ln>
          </p:spPr>
          <p:txBody>
            <a:bodyPr lIns="91445" tIns="45722" rIns="91445" bIns="45722"/>
            <a:lstStyle/>
            <a:p>
              <a:pPr defTabSz="913765">
                <a:defRPr/>
              </a:pPr>
              <a:endParaRPr lang="zh-CN" altLang="en-US" sz="1800" kern="0">
                <a:solidFill>
                  <a:prstClr val="white">
                    <a:lumMod val="50000"/>
                  </a:prstClr>
                </a:solidFill>
              </a:endParaRPr>
            </a:p>
          </p:txBody>
        </p:sp>
        <p:sp>
          <p:nvSpPr>
            <p:cNvPr id="14" name="Freeform 39"/>
            <p:cNvSpPr>
              <a:spLocks noEditPoints="1"/>
            </p:cNvSpPr>
            <p:nvPr/>
          </p:nvSpPr>
          <p:spPr bwMode="auto">
            <a:xfrm>
              <a:off x="3547072" y="2469367"/>
              <a:ext cx="347088" cy="360028"/>
            </a:xfrm>
            <a:custGeom>
              <a:avLst/>
              <a:gdLst>
                <a:gd name="T0" fmla="*/ 105 w 123"/>
                <a:gd name="T1" fmla="*/ 18 h 128"/>
                <a:gd name="T2" fmla="*/ 108 w 123"/>
                <a:gd name="T3" fmla="*/ 101 h 128"/>
                <a:gd name="T4" fmla="*/ 113 w 123"/>
                <a:gd name="T5" fmla="*/ 64 h 128"/>
                <a:gd name="T6" fmla="*/ 92 w 123"/>
                <a:gd name="T7" fmla="*/ 86 h 128"/>
                <a:gd name="T8" fmla="*/ 90 w 123"/>
                <a:gd name="T9" fmla="*/ 64 h 128"/>
                <a:gd name="T10" fmla="*/ 36 w 123"/>
                <a:gd name="T11" fmla="*/ 85 h 128"/>
                <a:gd name="T12" fmla="*/ 28 w 123"/>
                <a:gd name="T13" fmla="*/ 64 h 128"/>
                <a:gd name="T14" fmla="*/ 22 w 123"/>
                <a:gd name="T15" fmla="*/ 94 h 128"/>
                <a:gd name="T16" fmla="*/ 0 w 123"/>
                <a:gd name="T17" fmla="*/ 61 h 128"/>
                <a:gd name="T18" fmla="*/ 62 w 123"/>
                <a:gd name="T19" fmla="*/ 0 h 128"/>
                <a:gd name="T20" fmla="*/ 80 w 123"/>
                <a:gd name="T21" fmla="*/ 111 h 128"/>
                <a:gd name="T22" fmla="*/ 76 w 123"/>
                <a:gd name="T23" fmla="*/ 128 h 128"/>
                <a:gd name="T24" fmla="*/ 48 w 123"/>
                <a:gd name="T25" fmla="*/ 128 h 128"/>
                <a:gd name="T26" fmla="*/ 43 w 123"/>
                <a:gd name="T27" fmla="*/ 123 h 128"/>
                <a:gd name="T28" fmla="*/ 29 w 123"/>
                <a:gd name="T29" fmla="*/ 111 h 128"/>
                <a:gd name="T30" fmla="*/ 25 w 123"/>
                <a:gd name="T31" fmla="*/ 103 h 128"/>
                <a:gd name="T32" fmla="*/ 65 w 123"/>
                <a:gd name="T33" fmla="*/ 70 h 128"/>
                <a:gd name="T34" fmla="*/ 98 w 123"/>
                <a:gd name="T35" fmla="*/ 103 h 128"/>
                <a:gd name="T36" fmla="*/ 94 w 123"/>
                <a:gd name="T37" fmla="*/ 111 h 128"/>
                <a:gd name="T38" fmla="*/ 80 w 123"/>
                <a:gd name="T39" fmla="*/ 111 h 128"/>
                <a:gd name="T40" fmla="*/ 71 w 123"/>
                <a:gd name="T41" fmla="*/ 119 h 128"/>
                <a:gd name="T42" fmla="*/ 71 w 123"/>
                <a:gd name="T43" fmla="*/ 106 h 128"/>
                <a:gd name="T44" fmla="*/ 83 w 123"/>
                <a:gd name="T45" fmla="*/ 101 h 128"/>
                <a:gd name="T46" fmla="*/ 40 w 123"/>
                <a:gd name="T47" fmla="*/ 101 h 128"/>
                <a:gd name="T48" fmla="*/ 48 w 123"/>
                <a:gd name="T49" fmla="*/ 101 h 128"/>
                <a:gd name="T50" fmla="*/ 52 w 123"/>
                <a:gd name="T51" fmla="*/ 119 h 128"/>
                <a:gd name="T52" fmla="*/ 98 w 123"/>
                <a:gd name="T53" fmla="*/ 25 h 128"/>
                <a:gd name="T54" fmla="*/ 97 w 123"/>
                <a:gd name="T55" fmla="*/ 23 h 128"/>
                <a:gd name="T56" fmla="*/ 95 w 123"/>
                <a:gd name="T57" fmla="*/ 58 h 128"/>
                <a:gd name="T58" fmla="*/ 98 w 123"/>
                <a:gd name="T59" fmla="*/ 25 h 128"/>
                <a:gd name="T60" fmla="*/ 92 w 123"/>
                <a:gd name="T61" fmla="*/ 20 h 128"/>
                <a:gd name="T62" fmla="*/ 86 w 123"/>
                <a:gd name="T63" fmla="*/ 20 h 128"/>
                <a:gd name="T64" fmla="*/ 92 w 123"/>
                <a:gd name="T65" fmla="*/ 20 h 128"/>
                <a:gd name="T66" fmla="*/ 70 w 123"/>
                <a:gd name="T67" fmla="*/ 10 h 128"/>
                <a:gd name="T68" fmla="*/ 64 w 123"/>
                <a:gd name="T69" fmla="*/ 29 h 128"/>
                <a:gd name="T70" fmla="*/ 82 w 123"/>
                <a:gd name="T71" fmla="*/ 25 h 128"/>
                <a:gd name="T72" fmla="*/ 70 w 123"/>
                <a:gd name="T73" fmla="*/ 10 h 128"/>
                <a:gd name="T74" fmla="*/ 59 w 123"/>
                <a:gd name="T75" fmla="*/ 10 h 128"/>
                <a:gd name="T76" fmla="*/ 42 w 123"/>
                <a:gd name="T77" fmla="*/ 23 h 128"/>
                <a:gd name="T78" fmla="*/ 43 w 123"/>
                <a:gd name="T79" fmla="*/ 26 h 128"/>
                <a:gd name="T80" fmla="*/ 59 w 123"/>
                <a:gd name="T81" fmla="*/ 10 h 128"/>
                <a:gd name="T82" fmla="*/ 41 w 123"/>
                <a:gd name="T83" fmla="*/ 14 h 128"/>
                <a:gd name="T84" fmla="*/ 36 w 123"/>
                <a:gd name="T85" fmla="*/ 23 h 128"/>
                <a:gd name="T86" fmla="*/ 41 w 123"/>
                <a:gd name="T87" fmla="*/ 14 h 128"/>
                <a:gd name="T88" fmla="*/ 26 w 123"/>
                <a:gd name="T89" fmla="*/ 23 h 128"/>
                <a:gd name="T90" fmla="*/ 10 w 123"/>
                <a:gd name="T91" fmla="*/ 58 h 128"/>
                <a:gd name="T92" fmla="*/ 33 w 123"/>
                <a:gd name="T93" fmla="*/ 28 h 128"/>
                <a:gd name="T94" fmla="*/ 85 w 123"/>
                <a:gd name="T95" fmla="*/ 30 h 128"/>
                <a:gd name="T96" fmla="*/ 82 w 123"/>
                <a:gd name="T97" fmla="*/ 31 h 128"/>
                <a:gd name="T98" fmla="*/ 64 w 123"/>
                <a:gd name="T99" fmla="*/ 58 h 128"/>
                <a:gd name="T100" fmla="*/ 85 w 123"/>
                <a:gd name="T101" fmla="*/ 30 h 128"/>
                <a:gd name="T102" fmla="*/ 59 w 123"/>
                <a:gd name="T103" fmla="*/ 35 h 128"/>
                <a:gd name="T104" fmla="*/ 39 w 123"/>
                <a:gd name="T105" fmla="*/ 30 h 128"/>
                <a:gd name="T106" fmla="*/ 59 w 123"/>
                <a:gd name="T107"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128">
                  <a:moveTo>
                    <a:pt x="62" y="0"/>
                  </a:moveTo>
                  <a:cubicBezTo>
                    <a:pt x="78" y="0"/>
                    <a:pt x="94" y="7"/>
                    <a:pt x="105" y="18"/>
                  </a:cubicBezTo>
                  <a:cubicBezTo>
                    <a:pt x="116" y="29"/>
                    <a:pt x="123" y="44"/>
                    <a:pt x="123" y="61"/>
                  </a:cubicBezTo>
                  <a:cubicBezTo>
                    <a:pt x="123" y="76"/>
                    <a:pt x="117" y="90"/>
                    <a:pt x="108" y="101"/>
                  </a:cubicBezTo>
                  <a:cubicBezTo>
                    <a:pt x="104" y="105"/>
                    <a:pt x="97" y="99"/>
                    <a:pt x="101" y="95"/>
                  </a:cubicBezTo>
                  <a:cubicBezTo>
                    <a:pt x="108" y="86"/>
                    <a:pt x="113" y="75"/>
                    <a:pt x="113" y="64"/>
                  </a:cubicBezTo>
                  <a:cubicBezTo>
                    <a:pt x="95" y="64"/>
                    <a:pt x="95" y="64"/>
                    <a:pt x="95" y="64"/>
                  </a:cubicBezTo>
                  <a:cubicBezTo>
                    <a:pt x="95" y="72"/>
                    <a:pt x="94" y="79"/>
                    <a:pt x="92" y="86"/>
                  </a:cubicBezTo>
                  <a:cubicBezTo>
                    <a:pt x="91" y="90"/>
                    <a:pt x="86" y="88"/>
                    <a:pt x="87" y="85"/>
                  </a:cubicBezTo>
                  <a:cubicBezTo>
                    <a:pt x="88" y="78"/>
                    <a:pt x="90" y="71"/>
                    <a:pt x="90" y="64"/>
                  </a:cubicBezTo>
                  <a:cubicBezTo>
                    <a:pt x="67" y="64"/>
                    <a:pt x="57" y="64"/>
                    <a:pt x="33" y="64"/>
                  </a:cubicBezTo>
                  <a:cubicBezTo>
                    <a:pt x="34" y="71"/>
                    <a:pt x="35" y="78"/>
                    <a:pt x="36" y="85"/>
                  </a:cubicBezTo>
                  <a:cubicBezTo>
                    <a:pt x="37" y="89"/>
                    <a:pt x="32" y="90"/>
                    <a:pt x="31" y="85"/>
                  </a:cubicBezTo>
                  <a:cubicBezTo>
                    <a:pt x="29" y="79"/>
                    <a:pt x="28" y="72"/>
                    <a:pt x="28" y="64"/>
                  </a:cubicBezTo>
                  <a:cubicBezTo>
                    <a:pt x="10" y="64"/>
                    <a:pt x="10" y="64"/>
                    <a:pt x="10" y="64"/>
                  </a:cubicBezTo>
                  <a:cubicBezTo>
                    <a:pt x="11" y="76"/>
                    <a:pt x="15" y="86"/>
                    <a:pt x="22" y="94"/>
                  </a:cubicBezTo>
                  <a:cubicBezTo>
                    <a:pt x="26" y="99"/>
                    <a:pt x="19" y="105"/>
                    <a:pt x="15" y="101"/>
                  </a:cubicBezTo>
                  <a:cubicBezTo>
                    <a:pt x="6" y="90"/>
                    <a:pt x="0" y="76"/>
                    <a:pt x="0" y="61"/>
                  </a:cubicBezTo>
                  <a:cubicBezTo>
                    <a:pt x="0" y="44"/>
                    <a:pt x="7" y="29"/>
                    <a:pt x="18" y="18"/>
                  </a:cubicBezTo>
                  <a:cubicBezTo>
                    <a:pt x="29" y="7"/>
                    <a:pt x="45" y="0"/>
                    <a:pt x="62" y="0"/>
                  </a:cubicBezTo>
                  <a:close/>
                  <a:moveTo>
                    <a:pt x="80" y="111"/>
                  </a:moveTo>
                  <a:cubicBezTo>
                    <a:pt x="80" y="111"/>
                    <a:pt x="80" y="111"/>
                    <a:pt x="80" y="111"/>
                  </a:cubicBezTo>
                  <a:cubicBezTo>
                    <a:pt x="80" y="123"/>
                    <a:pt x="80" y="123"/>
                    <a:pt x="80" y="123"/>
                  </a:cubicBezTo>
                  <a:cubicBezTo>
                    <a:pt x="80" y="126"/>
                    <a:pt x="78" y="128"/>
                    <a:pt x="76" y="128"/>
                  </a:cubicBezTo>
                  <a:cubicBezTo>
                    <a:pt x="75" y="128"/>
                    <a:pt x="75" y="128"/>
                    <a:pt x="75" y="128"/>
                  </a:cubicBezTo>
                  <a:cubicBezTo>
                    <a:pt x="48" y="128"/>
                    <a:pt x="48" y="128"/>
                    <a:pt x="48" y="128"/>
                  </a:cubicBezTo>
                  <a:cubicBezTo>
                    <a:pt x="45" y="128"/>
                    <a:pt x="43" y="126"/>
                    <a:pt x="43" y="123"/>
                  </a:cubicBezTo>
                  <a:cubicBezTo>
                    <a:pt x="43" y="123"/>
                    <a:pt x="43" y="123"/>
                    <a:pt x="43" y="123"/>
                  </a:cubicBezTo>
                  <a:cubicBezTo>
                    <a:pt x="43" y="111"/>
                    <a:pt x="43" y="111"/>
                    <a:pt x="43" y="111"/>
                  </a:cubicBezTo>
                  <a:cubicBezTo>
                    <a:pt x="29" y="111"/>
                    <a:pt x="29" y="111"/>
                    <a:pt x="29" y="111"/>
                  </a:cubicBezTo>
                  <a:cubicBezTo>
                    <a:pt x="26" y="111"/>
                    <a:pt x="24" y="109"/>
                    <a:pt x="24" y="106"/>
                  </a:cubicBezTo>
                  <a:cubicBezTo>
                    <a:pt x="24" y="105"/>
                    <a:pt x="25" y="103"/>
                    <a:pt x="25" y="103"/>
                  </a:cubicBezTo>
                  <a:cubicBezTo>
                    <a:pt x="58" y="70"/>
                    <a:pt x="58" y="70"/>
                    <a:pt x="58" y="70"/>
                  </a:cubicBezTo>
                  <a:cubicBezTo>
                    <a:pt x="60" y="68"/>
                    <a:pt x="63" y="68"/>
                    <a:pt x="65" y="70"/>
                  </a:cubicBezTo>
                  <a:cubicBezTo>
                    <a:pt x="65" y="70"/>
                    <a:pt x="65" y="70"/>
                    <a:pt x="65" y="70"/>
                  </a:cubicBezTo>
                  <a:cubicBezTo>
                    <a:pt x="98" y="103"/>
                    <a:pt x="98" y="103"/>
                    <a:pt x="98" y="103"/>
                  </a:cubicBezTo>
                  <a:cubicBezTo>
                    <a:pt x="100" y="104"/>
                    <a:pt x="100" y="107"/>
                    <a:pt x="98" y="109"/>
                  </a:cubicBezTo>
                  <a:cubicBezTo>
                    <a:pt x="97" y="110"/>
                    <a:pt x="96" y="111"/>
                    <a:pt x="94" y="111"/>
                  </a:cubicBezTo>
                  <a:cubicBezTo>
                    <a:pt x="94" y="111"/>
                    <a:pt x="94" y="111"/>
                    <a:pt x="94" y="111"/>
                  </a:cubicBezTo>
                  <a:cubicBezTo>
                    <a:pt x="80" y="111"/>
                    <a:pt x="80" y="111"/>
                    <a:pt x="80" y="111"/>
                  </a:cubicBezTo>
                  <a:close/>
                  <a:moveTo>
                    <a:pt x="71" y="119"/>
                  </a:moveTo>
                  <a:cubicBezTo>
                    <a:pt x="71" y="119"/>
                    <a:pt x="71" y="119"/>
                    <a:pt x="71" y="119"/>
                  </a:cubicBezTo>
                  <a:cubicBezTo>
                    <a:pt x="71" y="106"/>
                    <a:pt x="71" y="106"/>
                    <a:pt x="71" y="106"/>
                  </a:cubicBezTo>
                  <a:cubicBezTo>
                    <a:pt x="71" y="106"/>
                    <a:pt x="71" y="106"/>
                    <a:pt x="71" y="106"/>
                  </a:cubicBezTo>
                  <a:cubicBezTo>
                    <a:pt x="71" y="103"/>
                    <a:pt x="73" y="101"/>
                    <a:pt x="76" y="101"/>
                  </a:cubicBezTo>
                  <a:cubicBezTo>
                    <a:pt x="83" y="101"/>
                    <a:pt x="83" y="101"/>
                    <a:pt x="83" y="101"/>
                  </a:cubicBezTo>
                  <a:cubicBezTo>
                    <a:pt x="62" y="80"/>
                    <a:pt x="62" y="80"/>
                    <a:pt x="62" y="80"/>
                  </a:cubicBezTo>
                  <a:cubicBezTo>
                    <a:pt x="40" y="101"/>
                    <a:pt x="40" y="101"/>
                    <a:pt x="40" y="101"/>
                  </a:cubicBezTo>
                  <a:cubicBezTo>
                    <a:pt x="47" y="101"/>
                    <a:pt x="47" y="101"/>
                    <a:pt x="47" y="101"/>
                  </a:cubicBezTo>
                  <a:cubicBezTo>
                    <a:pt x="48" y="101"/>
                    <a:pt x="48" y="101"/>
                    <a:pt x="48" y="101"/>
                  </a:cubicBezTo>
                  <a:cubicBezTo>
                    <a:pt x="50" y="101"/>
                    <a:pt x="52" y="103"/>
                    <a:pt x="52" y="106"/>
                  </a:cubicBezTo>
                  <a:cubicBezTo>
                    <a:pt x="52" y="119"/>
                    <a:pt x="52" y="119"/>
                    <a:pt x="52" y="119"/>
                  </a:cubicBezTo>
                  <a:cubicBezTo>
                    <a:pt x="71" y="119"/>
                    <a:pt x="71" y="119"/>
                    <a:pt x="71" y="119"/>
                  </a:cubicBezTo>
                  <a:close/>
                  <a:moveTo>
                    <a:pt x="98" y="25"/>
                  </a:moveTo>
                  <a:cubicBezTo>
                    <a:pt x="98" y="25"/>
                    <a:pt x="98" y="25"/>
                    <a:pt x="98" y="25"/>
                  </a:cubicBezTo>
                  <a:cubicBezTo>
                    <a:pt x="98" y="24"/>
                    <a:pt x="97" y="24"/>
                    <a:pt x="97" y="23"/>
                  </a:cubicBezTo>
                  <a:cubicBezTo>
                    <a:pt x="95" y="25"/>
                    <a:pt x="92" y="26"/>
                    <a:pt x="90" y="28"/>
                  </a:cubicBezTo>
                  <a:cubicBezTo>
                    <a:pt x="93" y="37"/>
                    <a:pt x="95" y="47"/>
                    <a:pt x="95" y="58"/>
                  </a:cubicBezTo>
                  <a:cubicBezTo>
                    <a:pt x="113" y="58"/>
                    <a:pt x="113" y="58"/>
                    <a:pt x="113" y="58"/>
                  </a:cubicBezTo>
                  <a:cubicBezTo>
                    <a:pt x="112" y="45"/>
                    <a:pt x="107" y="33"/>
                    <a:pt x="98" y="25"/>
                  </a:cubicBezTo>
                  <a:close/>
                  <a:moveTo>
                    <a:pt x="92" y="20"/>
                  </a:moveTo>
                  <a:cubicBezTo>
                    <a:pt x="92" y="20"/>
                    <a:pt x="92" y="20"/>
                    <a:pt x="92" y="20"/>
                  </a:cubicBezTo>
                  <a:cubicBezTo>
                    <a:pt x="89" y="17"/>
                    <a:pt x="86" y="15"/>
                    <a:pt x="82" y="14"/>
                  </a:cubicBezTo>
                  <a:cubicBezTo>
                    <a:pt x="83" y="15"/>
                    <a:pt x="85" y="18"/>
                    <a:pt x="86" y="20"/>
                  </a:cubicBezTo>
                  <a:cubicBezTo>
                    <a:pt x="86" y="21"/>
                    <a:pt x="87" y="22"/>
                    <a:pt x="87" y="23"/>
                  </a:cubicBezTo>
                  <a:cubicBezTo>
                    <a:pt x="89" y="22"/>
                    <a:pt x="91" y="21"/>
                    <a:pt x="92" y="20"/>
                  </a:cubicBezTo>
                  <a:close/>
                  <a:moveTo>
                    <a:pt x="70" y="10"/>
                  </a:moveTo>
                  <a:cubicBezTo>
                    <a:pt x="70" y="10"/>
                    <a:pt x="70" y="10"/>
                    <a:pt x="70" y="10"/>
                  </a:cubicBezTo>
                  <a:cubicBezTo>
                    <a:pt x="68" y="10"/>
                    <a:pt x="66" y="10"/>
                    <a:pt x="64" y="10"/>
                  </a:cubicBezTo>
                  <a:cubicBezTo>
                    <a:pt x="64" y="29"/>
                    <a:pt x="64" y="29"/>
                    <a:pt x="64" y="29"/>
                  </a:cubicBezTo>
                  <a:cubicBezTo>
                    <a:pt x="70" y="29"/>
                    <a:pt x="75" y="28"/>
                    <a:pt x="80" y="26"/>
                  </a:cubicBezTo>
                  <a:cubicBezTo>
                    <a:pt x="81" y="26"/>
                    <a:pt x="82" y="25"/>
                    <a:pt x="82" y="25"/>
                  </a:cubicBezTo>
                  <a:cubicBezTo>
                    <a:pt x="82" y="24"/>
                    <a:pt x="81" y="23"/>
                    <a:pt x="81" y="23"/>
                  </a:cubicBezTo>
                  <a:cubicBezTo>
                    <a:pt x="78" y="17"/>
                    <a:pt x="74" y="13"/>
                    <a:pt x="70" y="10"/>
                  </a:cubicBezTo>
                  <a:close/>
                  <a:moveTo>
                    <a:pt x="59" y="10"/>
                  </a:moveTo>
                  <a:cubicBezTo>
                    <a:pt x="59" y="10"/>
                    <a:pt x="59" y="10"/>
                    <a:pt x="59" y="10"/>
                  </a:cubicBezTo>
                  <a:cubicBezTo>
                    <a:pt x="57" y="10"/>
                    <a:pt x="55" y="10"/>
                    <a:pt x="53" y="10"/>
                  </a:cubicBezTo>
                  <a:cubicBezTo>
                    <a:pt x="49" y="13"/>
                    <a:pt x="45" y="17"/>
                    <a:pt x="42" y="23"/>
                  </a:cubicBezTo>
                  <a:cubicBezTo>
                    <a:pt x="42" y="23"/>
                    <a:pt x="41" y="24"/>
                    <a:pt x="41" y="25"/>
                  </a:cubicBezTo>
                  <a:cubicBezTo>
                    <a:pt x="41" y="25"/>
                    <a:pt x="42" y="26"/>
                    <a:pt x="43" y="26"/>
                  </a:cubicBezTo>
                  <a:cubicBezTo>
                    <a:pt x="48" y="28"/>
                    <a:pt x="53" y="29"/>
                    <a:pt x="59" y="29"/>
                  </a:cubicBezTo>
                  <a:cubicBezTo>
                    <a:pt x="59" y="10"/>
                    <a:pt x="59" y="10"/>
                    <a:pt x="59" y="10"/>
                  </a:cubicBezTo>
                  <a:close/>
                  <a:moveTo>
                    <a:pt x="41" y="14"/>
                  </a:moveTo>
                  <a:cubicBezTo>
                    <a:pt x="41" y="14"/>
                    <a:pt x="41" y="14"/>
                    <a:pt x="41" y="14"/>
                  </a:cubicBezTo>
                  <a:cubicBezTo>
                    <a:pt x="37" y="15"/>
                    <a:pt x="34" y="17"/>
                    <a:pt x="31" y="20"/>
                  </a:cubicBezTo>
                  <a:cubicBezTo>
                    <a:pt x="32" y="21"/>
                    <a:pt x="34" y="22"/>
                    <a:pt x="36" y="23"/>
                  </a:cubicBezTo>
                  <a:cubicBezTo>
                    <a:pt x="36" y="22"/>
                    <a:pt x="37" y="21"/>
                    <a:pt x="37" y="20"/>
                  </a:cubicBezTo>
                  <a:cubicBezTo>
                    <a:pt x="38" y="18"/>
                    <a:pt x="40" y="15"/>
                    <a:pt x="41" y="14"/>
                  </a:cubicBezTo>
                  <a:close/>
                  <a:moveTo>
                    <a:pt x="26" y="23"/>
                  </a:moveTo>
                  <a:cubicBezTo>
                    <a:pt x="26" y="23"/>
                    <a:pt x="26" y="23"/>
                    <a:pt x="26" y="23"/>
                  </a:cubicBezTo>
                  <a:cubicBezTo>
                    <a:pt x="26" y="24"/>
                    <a:pt x="25" y="24"/>
                    <a:pt x="25" y="25"/>
                  </a:cubicBezTo>
                  <a:cubicBezTo>
                    <a:pt x="16" y="33"/>
                    <a:pt x="11" y="45"/>
                    <a:pt x="10" y="58"/>
                  </a:cubicBezTo>
                  <a:cubicBezTo>
                    <a:pt x="28" y="58"/>
                    <a:pt x="28" y="58"/>
                    <a:pt x="28" y="58"/>
                  </a:cubicBezTo>
                  <a:cubicBezTo>
                    <a:pt x="28" y="47"/>
                    <a:pt x="30" y="37"/>
                    <a:pt x="33" y="28"/>
                  </a:cubicBezTo>
                  <a:cubicBezTo>
                    <a:pt x="31" y="26"/>
                    <a:pt x="29" y="25"/>
                    <a:pt x="26" y="23"/>
                  </a:cubicBezTo>
                  <a:close/>
                  <a:moveTo>
                    <a:pt x="85" y="30"/>
                  </a:moveTo>
                  <a:cubicBezTo>
                    <a:pt x="85" y="30"/>
                    <a:pt x="85" y="30"/>
                    <a:pt x="85" y="30"/>
                  </a:cubicBezTo>
                  <a:cubicBezTo>
                    <a:pt x="84" y="31"/>
                    <a:pt x="83" y="31"/>
                    <a:pt x="82" y="31"/>
                  </a:cubicBezTo>
                  <a:cubicBezTo>
                    <a:pt x="77" y="33"/>
                    <a:pt x="71" y="35"/>
                    <a:pt x="64" y="35"/>
                  </a:cubicBezTo>
                  <a:cubicBezTo>
                    <a:pt x="64" y="58"/>
                    <a:pt x="64" y="58"/>
                    <a:pt x="64" y="58"/>
                  </a:cubicBezTo>
                  <a:cubicBezTo>
                    <a:pt x="90" y="58"/>
                    <a:pt x="90" y="58"/>
                    <a:pt x="90" y="58"/>
                  </a:cubicBezTo>
                  <a:cubicBezTo>
                    <a:pt x="89" y="48"/>
                    <a:pt x="88" y="38"/>
                    <a:pt x="85" y="30"/>
                  </a:cubicBezTo>
                  <a:close/>
                  <a:moveTo>
                    <a:pt x="59" y="35"/>
                  </a:moveTo>
                  <a:cubicBezTo>
                    <a:pt x="59" y="35"/>
                    <a:pt x="59" y="35"/>
                    <a:pt x="59" y="35"/>
                  </a:cubicBezTo>
                  <a:cubicBezTo>
                    <a:pt x="52" y="35"/>
                    <a:pt x="46" y="33"/>
                    <a:pt x="41" y="31"/>
                  </a:cubicBezTo>
                  <a:cubicBezTo>
                    <a:pt x="40" y="31"/>
                    <a:pt x="39" y="31"/>
                    <a:pt x="39" y="30"/>
                  </a:cubicBezTo>
                  <a:cubicBezTo>
                    <a:pt x="35" y="38"/>
                    <a:pt x="34" y="48"/>
                    <a:pt x="33" y="58"/>
                  </a:cubicBezTo>
                  <a:cubicBezTo>
                    <a:pt x="59" y="58"/>
                    <a:pt x="59" y="58"/>
                    <a:pt x="59" y="58"/>
                  </a:cubicBezTo>
                  <a:cubicBezTo>
                    <a:pt x="59" y="35"/>
                    <a:pt x="59" y="35"/>
                    <a:pt x="59"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45" tIns="45722" rIns="91445" bIns="45722"/>
            <a:lstStyle/>
            <a:p>
              <a:pPr defTabSz="913765">
                <a:defRPr/>
              </a:pPr>
              <a:endParaRPr lang="zh-CN" altLang="en-US" sz="1800" kern="0">
                <a:solidFill>
                  <a:prstClr val="white">
                    <a:lumMod val="50000"/>
                  </a:prstClr>
                </a:solidFill>
              </a:endParaRPr>
            </a:p>
          </p:txBody>
        </p:sp>
      </p:grpSp>
      <p:grpSp>
        <p:nvGrpSpPr>
          <p:cNvPr id="15" name="组合 14"/>
          <p:cNvGrpSpPr/>
          <p:nvPr/>
        </p:nvGrpSpPr>
        <p:grpSpPr>
          <a:xfrm>
            <a:off x="2455545" y="3272810"/>
            <a:ext cx="692060" cy="694113"/>
            <a:chOff x="3274058" y="4362689"/>
            <a:chExt cx="922747" cy="925484"/>
          </a:xfrm>
        </p:grpSpPr>
        <p:sp>
          <p:nvSpPr>
            <p:cNvPr id="16" name="Oval 34"/>
            <p:cNvSpPr>
              <a:spLocks noChangeArrowheads="1"/>
            </p:cNvSpPr>
            <p:nvPr/>
          </p:nvSpPr>
          <p:spPr bwMode="auto">
            <a:xfrm>
              <a:off x="3274058" y="4362689"/>
              <a:ext cx="922747" cy="925484"/>
            </a:xfrm>
            <a:prstGeom prst="ellipse">
              <a:avLst/>
            </a:prstGeom>
            <a:solidFill>
              <a:srgbClr val="2A0F0E"/>
            </a:solidFill>
            <a:ln>
              <a:noFill/>
            </a:ln>
          </p:spPr>
          <p:txBody>
            <a:bodyPr lIns="91445" tIns="45722" rIns="91445" bIns="45722"/>
            <a:lstStyle/>
            <a:p>
              <a:pPr defTabSz="913765">
                <a:defRPr/>
              </a:pPr>
              <a:endParaRPr lang="zh-CN" altLang="en-US" sz="1800" kern="0">
                <a:solidFill>
                  <a:prstClr val="white">
                    <a:lumMod val="50000"/>
                  </a:prstClr>
                </a:solidFill>
              </a:endParaRPr>
            </a:p>
          </p:txBody>
        </p:sp>
        <p:sp>
          <p:nvSpPr>
            <p:cNvPr id="17" name="Freeform 40"/>
            <p:cNvSpPr>
              <a:spLocks noEditPoints="1"/>
            </p:cNvSpPr>
            <p:nvPr/>
          </p:nvSpPr>
          <p:spPr bwMode="auto">
            <a:xfrm>
              <a:off x="3549189" y="4671889"/>
              <a:ext cx="342855" cy="304965"/>
            </a:xfrm>
            <a:custGeom>
              <a:avLst/>
              <a:gdLst>
                <a:gd name="T0" fmla="*/ 5 w 123"/>
                <a:gd name="T1" fmla="*/ 0 h 108"/>
                <a:gd name="T2" fmla="*/ 123 w 123"/>
                <a:gd name="T3" fmla="*/ 5 h 108"/>
                <a:gd name="T4" fmla="*/ 123 w 123"/>
                <a:gd name="T5" fmla="*/ 104 h 108"/>
                <a:gd name="T6" fmla="*/ 118 w 123"/>
                <a:gd name="T7" fmla="*/ 108 h 108"/>
                <a:gd name="T8" fmla="*/ 0 w 123"/>
                <a:gd name="T9" fmla="*/ 104 h 108"/>
                <a:gd name="T10" fmla="*/ 0 w 123"/>
                <a:gd name="T11" fmla="*/ 77 h 108"/>
                <a:gd name="T12" fmla="*/ 3 w 123"/>
                <a:gd name="T13" fmla="*/ 75 h 108"/>
                <a:gd name="T14" fmla="*/ 26 w 123"/>
                <a:gd name="T15" fmla="*/ 75 h 108"/>
                <a:gd name="T16" fmla="*/ 28 w 123"/>
                <a:gd name="T17" fmla="*/ 84 h 108"/>
                <a:gd name="T18" fmla="*/ 28 w 123"/>
                <a:gd name="T19" fmla="*/ 50 h 108"/>
                <a:gd name="T20" fmla="*/ 28 w 123"/>
                <a:gd name="T21" fmla="*/ 56 h 108"/>
                <a:gd name="T22" fmla="*/ 3 w 123"/>
                <a:gd name="T23" fmla="*/ 59 h 108"/>
                <a:gd name="T24" fmla="*/ 0 w 123"/>
                <a:gd name="T25" fmla="*/ 56 h 108"/>
                <a:gd name="T26" fmla="*/ 5 w 123"/>
                <a:gd name="T27" fmla="*/ 0 h 108"/>
                <a:gd name="T28" fmla="*/ 10 w 123"/>
                <a:gd name="T29" fmla="*/ 80 h 108"/>
                <a:gd name="T30" fmla="*/ 113 w 123"/>
                <a:gd name="T31" fmla="*/ 99 h 108"/>
                <a:gd name="T32" fmla="*/ 10 w 123"/>
                <a:gd name="T33" fmla="*/ 35 h 108"/>
                <a:gd name="T34" fmla="*/ 23 w 123"/>
                <a:gd name="T35" fmla="*/ 53 h 108"/>
                <a:gd name="T36" fmla="*/ 26 w 123"/>
                <a:gd name="T37" fmla="*/ 40 h 108"/>
                <a:gd name="T38" fmla="*/ 28 w 123"/>
                <a:gd name="T39" fmla="*/ 41 h 108"/>
                <a:gd name="T40" fmla="*/ 52 w 123"/>
                <a:gd name="T41" fmla="*/ 69 h 108"/>
                <a:gd name="T42" fmla="*/ 24 w 123"/>
                <a:gd name="T43" fmla="*/ 93 h 108"/>
                <a:gd name="T44" fmla="*/ 23 w 123"/>
                <a:gd name="T45" fmla="*/ 80 h 108"/>
                <a:gd name="T46" fmla="*/ 103 w 123"/>
                <a:gd name="T47" fmla="*/ 45 h 108"/>
                <a:gd name="T48" fmla="*/ 106 w 123"/>
                <a:gd name="T49" fmla="*/ 48 h 108"/>
                <a:gd name="T50" fmla="*/ 63 w 123"/>
                <a:gd name="T51" fmla="*/ 51 h 108"/>
                <a:gd name="T52" fmla="*/ 63 w 123"/>
                <a:gd name="T53" fmla="*/ 45 h 108"/>
                <a:gd name="T54" fmla="*/ 92 w 123"/>
                <a:gd name="T55" fmla="*/ 83 h 108"/>
                <a:gd name="T56" fmla="*/ 94 w 123"/>
                <a:gd name="T57" fmla="*/ 85 h 108"/>
                <a:gd name="T58" fmla="*/ 63 w 123"/>
                <a:gd name="T59" fmla="*/ 88 h 108"/>
                <a:gd name="T60" fmla="*/ 63 w 123"/>
                <a:gd name="T61" fmla="*/ 83 h 108"/>
                <a:gd name="T62" fmla="*/ 103 w 123"/>
                <a:gd name="T63" fmla="*/ 58 h 108"/>
                <a:gd name="T64" fmla="*/ 106 w 123"/>
                <a:gd name="T65" fmla="*/ 61 h 108"/>
                <a:gd name="T66" fmla="*/ 63 w 123"/>
                <a:gd name="T67" fmla="*/ 63 h 108"/>
                <a:gd name="T68" fmla="*/ 63 w 123"/>
                <a:gd name="T69" fmla="*/ 58 h 108"/>
                <a:gd name="T70" fmla="*/ 103 w 123"/>
                <a:gd name="T71" fmla="*/ 70 h 108"/>
                <a:gd name="T72" fmla="*/ 106 w 123"/>
                <a:gd name="T73" fmla="*/ 73 h 108"/>
                <a:gd name="T74" fmla="*/ 63 w 123"/>
                <a:gd name="T75" fmla="*/ 76 h 108"/>
                <a:gd name="T76" fmla="*/ 63 w 123"/>
                <a:gd name="T77" fmla="*/ 70 h 108"/>
                <a:gd name="T78" fmla="*/ 106 w 123"/>
                <a:gd name="T79" fmla="*/ 15 h 108"/>
                <a:gd name="T80" fmla="*/ 111 w 123"/>
                <a:gd name="T81" fmla="*/ 19 h 108"/>
                <a:gd name="T82" fmla="*/ 101 w 123"/>
                <a:gd name="T83" fmla="*/ 19 h 108"/>
                <a:gd name="T84" fmla="*/ 94 w 123"/>
                <a:gd name="T85" fmla="*/ 15 h 108"/>
                <a:gd name="T86" fmla="*/ 99 w 123"/>
                <a:gd name="T87" fmla="*/ 19 h 108"/>
                <a:gd name="T88" fmla="*/ 90 w 123"/>
                <a:gd name="T89" fmla="*/ 19 h 108"/>
                <a:gd name="T90" fmla="*/ 83 w 123"/>
                <a:gd name="T91" fmla="*/ 15 h 108"/>
                <a:gd name="T92" fmla="*/ 88 w 123"/>
                <a:gd name="T93" fmla="*/ 19 h 108"/>
                <a:gd name="T94" fmla="*/ 78 w 123"/>
                <a:gd name="T95" fmla="*/ 19 h 108"/>
                <a:gd name="T96" fmla="*/ 10 w 123"/>
                <a:gd name="T97" fmla="*/ 29 h 108"/>
                <a:gd name="T98" fmla="*/ 113 w 123"/>
                <a:gd name="T99" fmla="*/ 29 h 108"/>
                <a:gd name="T100" fmla="*/ 10 w 123"/>
                <a:gd name="T101"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08">
                  <a:moveTo>
                    <a:pt x="5" y="0"/>
                  </a:moveTo>
                  <a:cubicBezTo>
                    <a:pt x="5" y="0"/>
                    <a:pt x="5" y="0"/>
                    <a:pt x="5" y="0"/>
                  </a:cubicBezTo>
                  <a:cubicBezTo>
                    <a:pt x="118" y="0"/>
                    <a:pt x="118" y="0"/>
                    <a:pt x="118" y="0"/>
                  </a:cubicBezTo>
                  <a:cubicBezTo>
                    <a:pt x="121" y="0"/>
                    <a:pt x="123" y="2"/>
                    <a:pt x="123" y="5"/>
                  </a:cubicBezTo>
                  <a:cubicBezTo>
                    <a:pt x="123" y="5"/>
                    <a:pt x="123" y="5"/>
                    <a:pt x="123" y="5"/>
                  </a:cubicBezTo>
                  <a:cubicBezTo>
                    <a:pt x="123" y="104"/>
                    <a:pt x="123" y="104"/>
                    <a:pt x="123" y="104"/>
                  </a:cubicBezTo>
                  <a:cubicBezTo>
                    <a:pt x="123" y="106"/>
                    <a:pt x="121" y="108"/>
                    <a:pt x="118" y="108"/>
                  </a:cubicBezTo>
                  <a:cubicBezTo>
                    <a:pt x="118" y="108"/>
                    <a:pt x="118" y="108"/>
                    <a:pt x="118" y="108"/>
                  </a:cubicBezTo>
                  <a:cubicBezTo>
                    <a:pt x="5" y="108"/>
                    <a:pt x="5" y="108"/>
                    <a:pt x="5" y="108"/>
                  </a:cubicBezTo>
                  <a:cubicBezTo>
                    <a:pt x="3" y="108"/>
                    <a:pt x="0" y="106"/>
                    <a:pt x="0" y="104"/>
                  </a:cubicBezTo>
                  <a:cubicBezTo>
                    <a:pt x="0" y="103"/>
                    <a:pt x="0" y="103"/>
                    <a:pt x="0" y="103"/>
                  </a:cubicBezTo>
                  <a:cubicBezTo>
                    <a:pt x="0" y="77"/>
                    <a:pt x="0" y="77"/>
                    <a:pt x="0" y="77"/>
                  </a:cubicBezTo>
                  <a:cubicBezTo>
                    <a:pt x="0" y="77"/>
                    <a:pt x="0" y="77"/>
                    <a:pt x="0" y="77"/>
                  </a:cubicBezTo>
                  <a:cubicBezTo>
                    <a:pt x="0" y="76"/>
                    <a:pt x="2" y="75"/>
                    <a:pt x="3" y="75"/>
                  </a:cubicBezTo>
                  <a:cubicBezTo>
                    <a:pt x="26" y="75"/>
                    <a:pt x="26" y="75"/>
                    <a:pt x="26" y="75"/>
                  </a:cubicBezTo>
                  <a:cubicBezTo>
                    <a:pt x="26" y="75"/>
                    <a:pt x="26" y="75"/>
                    <a:pt x="26" y="75"/>
                  </a:cubicBezTo>
                  <a:cubicBezTo>
                    <a:pt x="27" y="75"/>
                    <a:pt x="28" y="76"/>
                    <a:pt x="28" y="77"/>
                  </a:cubicBezTo>
                  <a:cubicBezTo>
                    <a:pt x="28" y="84"/>
                    <a:pt x="28" y="84"/>
                    <a:pt x="28" y="84"/>
                  </a:cubicBezTo>
                  <a:cubicBezTo>
                    <a:pt x="46" y="67"/>
                    <a:pt x="46" y="67"/>
                    <a:pt x="46" y="67"/>
                  </a:cubicBezTo>
                  <a:cubicBezTo>
                    <a:pt x="28" y="50"/>
                    <a:pt x="28" y="50"/>
                    <a:pt x="28" y="50"/>
                  </a:cubicBezTo>
                  <a:cubicBezTo>
                    <a:pt x="28" y="56"/>
                    <a:pt x="28" y="56"/>
                    <a:pt x="28" y="56"/>
                  </a:cubicBezTo>
                  <a:cubicBezTo>
                    <a:pt x="28" y="56"/>
                    <a:pt x="28" y="56"/>
                    <a:pt x="28" y="56"/>
                  </a:cubicBezTo>
                  <a:cubicBezTo>
                    <a:pt x="28" y="58"/>
                    <a:pt x="27" y="59"/>
                    <a:pt x="26" y="59"/>
                  </a:cubicBezTo>
                  <a:cubicBezTo>
                    <a:pt x="3" y="59"/>
                    <a:pt x="3" y="59"/>
                    <a:pt x="3" y="59"/>
                  </a:cubicBezTo>
                  <a:cubicBezTo>
                    <a:pt x="2" y="59"/>
                    <a:pt x="0" y="58"/>
                    <a:pt x="0" y="56"/>
                  </a:cubicBezTo>
                  <a:cubicBezTo>
                    <a:pt x="0" y="56"/>
                    <a:pt x="0" y="56"/>
                    <a:pt x="0" y="56"/>
                  </a:cubicBezTo>
                  <a:cubicBezTo>
                    <a:pt x="0" y="5"/>
                    <a:pt x="0" y="5"/>
                    <a:pt x="0" y="5"/>
                  </a:cubicBezTo>
                  <a:cubicBezTo>
                    <a:pt x="0" y="2"/>
                    <a:pt x="3" y="0"/>
                    <a:pt x="5" y="0"/>
                  </a:cubicBezTo>
                  <a:close/>
                  <a:moveTo>
                    <a:pt x="10" y="80"/>
                  </a:moveTo>
                  <a:cubicBezTo>
                    <a:pt x="10" y="80"/>
                    <a:pt x="10" y="80"/>
                    <a:pt x="10" y="80"/>
                  </a:cubicBezTo>
                  <a:cubicBezTo>
                    <a:pt x="10" y="99"/>
                    <a:pt x="10" y="99"/>
                    <a:pt x="10" y="99"/>
                  </a:cubicBezTo>
                  <a:cubicBezTo>
                    <a:pt x="113" y="99"/>
                    <a:pt x="113" y="99"/>
                    <a:pt x="113" y="99"/>
                  </a:cubicBezTo>
                  <a:cubicBezTo>
                    <a:pt x="113" y="35"/>
                    <a:pt x="113" y="35"/>
                    <a:pt x="113" y="35"/>
                  </a:cubicBezTo>
                  <a:cubicBezTo>
                    <a:pt x="10" y="35"/>
                    <a:pt x="10" y="35"/>
                    <a:pt x="10" y="35"/>
                  </a:cubicBezTo>
                  <a:cubicBezTo>
                    <a:pt x="10" y="53"/>
                    <a:pt x="10" y="53"/>
                    <a:pt x="10" y="53"/>
                  </a:cubicBezTo>
                  <a:cubicBezTo>
                    <a:pt x="23" y="53"/>
                    <a:pt x="23" y="53"/>
                    <a:pt x="23" y="53"/>
                  </a:cubicBezTo>
                  <a:cubicBezTo>
                    <a:pt x="23" y="43"/>
                    <a:pt x="23" y="43"/>
                    <a:pt x="23" y="43"/>
                  </a:cubicBezTo>
                  <a:cubicBezTo>
                    <a:pt x="23" y="41"/>
                    <a:pt x="24" y="40"/>
                    <a:pt x="26" y="40"/>
                  </a:cubicBezTo>
                  <a:cubicBezTo>
                    <a:pt x="26" y="40"/>
                    <a:pt x="27" y="40"/>
                    <a:pt x="28" y="41"/>
                  </a:cubicBezTo>
                  <a:cubicBezTo>
                    <a:pt x="28" y="41"/>
                    <a:pt x="28" y="41"/>
                    <a:pt x="28" y="41"/>
                  </a:cubicBezTo>
                  <a:cubicBezTo>
                    <a:pt x="52" y="65"/>
                    <a:pt x="52" y="65"/>
                    <a:pt x="52" y="65"/>
                  </a:cubicBezTo>
                  <a:cubicBezTo>
                    <a:pt x="53" y="66"/>
                    <a:pt x="53" y="68"/>
                    <a:pt x="52" y="69"/>
                  </a:cubicBezTo>
                  <a:cubicBezTo>
                    <a:pt x="28" y="93"/>
                    <a:pt x="28" y="93"/>
                    <a:pt x="28" y="93"/>
                  </a:cubicBezTo>
                  <a:cubicBezTo>
                    <a:pt x="27" y="94"/>
                    <a:pt x="25" y="94"/>
                    <a:pt x="24" y="93"/>
                  </a:cubicBezTo>
                  <a:cubicBezTo>
                    <a:pt x="23" y="92"/>
                    <a:pt x="23" y="92"/>
                    <a:pt x="23" y="91"/>
                  </a:cubicBezTo>
                  <a:cubicBezTo>
                    <a:pt x="23" y="80"/>
                    <a:pt x="23" y="80"/>
                    <a:pt x="23" y="80"/>
                  </a:cubicBezTo>
                  <a:cubicBezTo>
                    <a:pt x="10" y="80"/>
                    <a:pt x="10" y="80"/>
                    <a:pt x="10" y="80"/>
                  </a:cubicBezTo>
                  <a:close/>
                  <a:moveTo>
                    <a:pt x="103" y="45"/>
                  </a:moveTo>
                  <a:cubicBezTo>
                    <a:pt x="103" y="45"/>
                    <a:pt x="103" y="45"/>
                    <a:pt x="103" y="45"/>
                  </a:cubicBezTo>
                  <a:cubicBezTo>
                    <a:pt x="104" y="45"/>
                    <a:pt x="106" y="47"/>
                    <a:pt x="106" y="48"/>
                  </a:cubicBezTo>
                  <a:cubicBezTo>
                    <a:pt x="106" y="50"/>
                    <a:pt x="104" y="51"/>
                    <a:pt x="103" y="51"/>
                  </a:cubicBezTo>
                  <a:cubicBezTo>
                    <a:pt x="63" y="51"/>
                    <a:pt x="63" y="51"/>
                    <a:pt x="63" y="51"/>
                  </a:cubicBezTo>
                  <a:cubicBezTo>
                    <a:pt x="61" y="51"/>
                    <a:pt x="60" y="50"/>
                    <a:pt x="60" y="48"/>
                  </a:cubicBezTo>
                  <a:cubicBezTo>
                    <a:pt x="60" y="47"/>
                    <a:pt x="61" y="45"/>
                    <a:pt x="63" y="45"/>
                  </a:cubicBezTo>
                  <a:cubicBezTo>
                    <a:pt x="103" y="45"/>
                    <a:pt x="103" y="45"/>
                    <a:pt x="103" y="45"/>
                  </a:cubicBezTo>
                  <a:close/>
                  <a:moveTo>
                    <a:pt x="92" y="83"/>
                  </a:moveTo>
                  <a:cubicBezTo>
                    <a:pt x="92" y="83"/>
                    <a:pt x="92" y="83"/>
                    <a:pt x="92" y="83"/>
                  </a:cubicBezTo>
                  <a:cubicBezTo>
                    <a:pt x="93" y="83"/>
                    <a:pt x="94" y="84"/>
                    <a:pt x="94" y="85"/>
                  </a:cubicBezTo>
                  <a:cubicBezTo>
                    <a:pt x="94" y="87"/>
                    <a:pt x="93" y="88"/>
                    <a:pt x="92" y="88"/>
                  </a:cubicBezTo>
                  <a:cubicBezTo>
                    <a:pt x="63" y="88"/>
                    <a:pt x="63" y="88"/>
                    <a:pt x="63" y="88"/>
                  </a:cubicBezTo>
                  <a:cubicBezTo>
                    <a:pt x="61" y="88"/>
                    <a:pt x="60" y="87"/>
                    <a:pt x="60" y="85"/>
                  </a:cubicBezTo>
                  <a:cubicBezTo>
                    <a:pt x="60" y="84"/>
                    <a:pt x="61" y="83"/>
                    <a:pt x="63" y="83"/>
                  </a:cubicBezTo>
                  <a:cubicBezTo>
                    <a:pt x="92" y="83"/>
                    <a:pt x="92" y="83"/>
                    <a:pt x="92" y="83"/>
                  </a:cubicBezTo>
                  <a:close/>
                  <a:moveTo>
                    <a:pt x="103" y="58"/>
                  </a:moveTo>
                  <a:cubicBezTo>
                    <a:pt x="103" y="58"/>
                    <a:pt x="103" y="58"/>
                    <a:pt x="103" y="58"/>
                  </a:cubicBezTo>
                  <a:cubicBezTo>
                    <a:pt x="104" y="58"/>
                    <a:pt x="106" y="59"/>
                    <a:pt x="106" y="61"/>
                  </a:cubicBezTo>
                  <a:cubicBezTo>
                    <a:pt x="106" y="62"/>
                    <a:pt x="104" y="63"/>
                    <a:pt x="103" y="63"/>
                  </a:cubicBezTo>
                  <a:cubicBezTo>
                    <a:pt x="63" y="63"/>
                    <a:pt x="63" y="63"/>
                    <a:pt x="63" y="63"/>
                  </a:cubicBezTo>
                  <a:cubicBezTo>
                    <a:pt x="61" y="63"/>
                    <a:pt x="60" y="62"/>
                    <a:pt x="60" y="61"/>
                  </a:cubicBezTo>
                  <a:cubicBezTo>
                    <a:pt x="60" y="59"/>
                    <a:pt x="61" y="58"/>
                    <a:pt x="63" y="58"/>
                  </a:cubicBezTo>
                  <a:cubicBezTo>
                    <a:pt x="103" y="58"/>
                    <a:pt x="103" y="58"/>
                    <a:pt x="103" y="58"/>
                  </a:cubicBezTo>
                  <a:close/>
                  <a:moveTo>
                    <a:pt x="103" y="70"/>
                  </a:moveTo>
                  <a:cubicBezTo>
                    <a:pt x="103" y="70"/>
                    <a:pt x="103" y="70"/>
                    <a:pt x="103" y="70"/>
                  </a:cubicBezTo>
                  <a:cubicBezTo>
                    <a:pt x="104" y="70"/>
                    <a:pt x="106" y="71"/>
                    <a:pt x="106" y="73"/>
                  </a:cubicBezTo>
                  <a:cubicBezTo>
                    <a:pt x="106" y="75"/>
                    <a:pt x="104" y="76"/>
                    <a:pt x="103" y="76"/>
                  </a:cubicBezTo>
                  <a:cubicBezTo>
                    <a:pt x="63" y="76"/>
                    <a:pt x="63" y="76"/>
                    <a:pt x="63" y="76"/>
                  </a:cubicBezTo>
                  <a:cubicBezTo>
                    <a:pt x="61" y="76"/>
                    <a:pt x="60" y="75"/>
                    <a:pt x="60" y="73"/>
                  </a:cubicBezTo>
                  <a:cubicBezTo>
                    <a:pt x="60" y="71"/>
                    <a:pt x="61" y="70"/>
                    <a:pt x="63" y="70"/>
                  </a:cubicBezTo>
                  <a:cubicBezTo>
                    <a:pt x="103" y="70"/>
                    <a:pt x="103" y="70"/>
                    <a:pt x="103" y="70"/>
                  </a:cubicBezTo>
                  <a:close/>
                  <a:moveTo>
                    <a:pt x="106" y="15"/>
                  </a:moveTo>
                  <a:cubicBezTo>
                    <a:pt x="106" y="15"/>
                    <a:pt x="106" y="15"/>
                    <a:pt x="106" y="15"/>
                  </a:cubicBezTo>
                  <a:cubicBezTo>
                    <a:pt x="108" y="15"/>
                    <a:pt x="111" y="17"/>
                    <a:pt x="111" y="19"/>
                  </a:cubicBezTo>
                  <a:cubicBezTo>
                    <a:pt x="111" y="22"/>
                    <a:pt x="108" y="24"/>
                    <a:pt x="106" y="24"/>
                  </a:cubicBezTo>
                  <a:cubicBezTo>
                    <a:pt x="103" y="24"/>
                    <a:pt x="101" y="22"/>
                    <a:pt x="101" y="19"/>
                  </a:cubicBezTo>
                  <a:cubicBezTo>
                    <a:pt x="101" y="17"/>
                    <a:pt x="103" y="15"/>
                    <a:pt x="106" y="15"/>
                  </a:cubicBezTo>
                  <a:close/>
                  <a:moveTo>
                    <a:pt x="94" y="15"/>
                  </a:moveTo>
                  <a:cubicBezTo>
                    <a:pt x="94" y="15"/>
                    <a:pt x="94" y="15"/>
                    <a:pt x="94" y="15"/>
                  </a:cubicBezTo>
                  <a:cubicBezTo>
                    <a:pt x="97" y="15"/>
                    <a:pt x="99" y="17"/>
                    <a:pt x="99" y="19"/>
                  </a:cubicBezTo>
                  <a:cubicBezTo>
                    <a:pt x="99" y="22"/>
                    <a:pt x="97" y="24"/>
                    <a:pt x="94" y="24"/>
                  </a:cubicBezTo>
                  <a:cubicBezTo>
                    <a:pt x="92" y="24"/>
                    <a:pt x="90" y="22"/>
                    <a:pt x="90" y="19"/>
                  </a:cubicBezTo>
                  <a:cubicBezTo>
                    <a:pt x="90" y="17"/>
                    <a:pt x="92" y="15"/>
                    <a:pt x="94" y="15"/>
                  </a:cubicBezTo>
                  <a:close/>
                  <a:moveTo>
                    <a:pt x="83" y="15"/>
                  </a:moveTo>
                  <a:cubicBezTo>
                    <a:pt x="83" y="15"/>
                    <a:pt x="83" y="15"/>
                    <a:pt x="83" y="15"/>
                  </a:cubicBezTo>
                  <a:cubicBezTo>
                    <a:pt x="85" y="15"/>
                    <a:pt x="88" y="17"/>
                    <a:pt x="88" y="19"/>
                  </a:cubicBezTo>
                  <a:cubicBezTo>
                    <a:pt x="88" y="22"/>
                    <a:pt x="85" y="24"/>
                    <a:pt x="83" y="24"/>
                  </a:cubicBezTo>
                  <a:cubicBezTo>
                    <a:pt x="80" y="24"/>
                    <a:pt x="78" y="22"/>
                    <a:pt x="78" y="19"/>
                  </a:cubicBezTo>
                  <a:cubicBezTo>
                    <a:pt x="78" y="17"/>
                    <a:pt x="80" y="15"/>
                    <a:pt x="83" y="15"/>
                  </a:cubicBezTo>
                  <a:close/>
                  <a:moveTo>
                    <a:pt x="10" y="29"/>
                  </a:moveTo>
                  <a:cubicBezTo>
                    <a:pt x="10" y="29"/>
                    <a:pt x="10" y="29"/>
                    <a:pt x="10" y="29"/>
                  </a:cubicBezTo>
                  <a:cubicBezTo>
                    <a:pt x="113" y="29"/>
                    <a:pt x="113" y="29"/>
                    <a:pt x="113" y="29"/>
                  </a:cubicBezTo>
                  <a:cubicBezTo>
                    <a:pt x="113" y="10"/>
                    <a:pt x="113" y="10"/>
                    <a:pt x="113" y="10"/>
                  </a:cubicBezTo>
                  <a:cubicBezTo>
                    <a:pt x="10" y="10"/>
                    <a:pt x="10" y="10"/>
                    <a:pt x="10" y="10"/>
                  </a:cubicBezTo>
                  <a:cubicBezTo>
                    <a:pt x="10" y="29"/>
                    <a:pt x="10" y="29"/>
                    <a:pt x="10"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45" tIns="45722" rIns="91445" bIns="45722"/>
            <a:lstStyle/>
            <a:p>
              <a:pPr defTabSz="913765">
                <a:defRPr/>
              </a:pPr>
              <a:endParaRPr lang="zh-CN" altLang="en-US" sz="1800" kern="0">
                <a:solidFill>
                  <a:prstClr val="white">
                    <a:lumMod val="50000"/>
                  </a:prstClr>
                </a:solidFill>
              </a:endParaRPr>
            </a:p>
          </p:txBody>
        </p:sp>
      </p:grpSp>
      <p:grpSp>
        <p:nvGrpSpPr>
          <p:cNvPr id="18" name="组合 17"/>
          <p:cNvGrpSpPr/>
          <p:nvPr/>
        </p:nvGrpSpPr>
        <p:grpSpPr>
          <a:xfrm>
            <a:off x="5995209" y="1638392"/>
            <a:ext cx="692060" cy="695701"/>
            <a:chOff x="7993610" y="2183464"/>
            <a:chExt cx="922747" cy="927601"/>
          </a:xfrm>
        </p:grpSpPr>
        <p:sp>
          <p:nvSpPr>
            <p:cNvPr id="19" name="Oval 35"/>
            <p:cNvSpPr>
              <a:spLocks noChangeArrowheads="1"/>
            </p:cNvSpPr>
            <p:nvPr/>
          </p:nvSpPr>
          <p:spPr bwMode="auto">
            <a:xfrm>
              <a:off x="7993610" y="2183464"/>
              <a:ext cx="922747" cy="927601"/>
            </a:xfrm>
            <a:prstGeom prst="ellipse">
              <a:avLst/>
            </a:prstGeom>
            <a:solidFill>
              <a:srgbClr val="2A0F0E"/>
            </a:solidFill>
            <a:ln>
              <a:noFill/>
            </a:ln>
          </p:spPr>
          <p:txBody>
            <a:bodyPr lIns="91445" tIns="45722" rIns="91445" bIns="45722"/>
            <a:lstStyle/>
            <a:p>
              <a:pPr defTabSz="913765">
                <a:defRPr/>
              </a:pPr>
              <a:endParaRPr lang="zh-CN" altLang="en-US" sz="1800" kern="0">
                <a:gradFill>
                  <a:gsLst>
                    <a:gs pos="0">
                      <a:srgbClr val="8F7AB7"/>
                    </a:gs>
                    <a:gs pos="100000">
                      <a:srgbClr val="82B3D9"/>
                    </a:gs>
                  </a:gsLst>
                  <a:lin ang="5400000" scaled="1"/>
                </a:gradFill>
              </a:endParaRPr>
            </a:p>
          </p:txBody>
        </p:sp>
        <p:sp>
          <p:nvSpPr>
            <p:cNvPr id="20" name="Freeform 41"/>
            <p:cNvSpPr>
              <a:spLocks noEditPoints="1"/>
            </p:cNvSpPr>
            <p:nvPr/>
          </p:nvSpPr>
          <p:spPr bwMode="auto">
            <a:xfrm>
              <a:off x="8283555" y="2501135"/>
              <a:ext cx="338623" cy="292258"/>
            </a:xfrm>
            <a:custGeom>
              <a:avLst/>
              <a:gdLst>
                <a:gd name="T0" fmla="*/ 101 w 122"/>
                <a:gd name="T1" fmla="*/ 17 h 106"/>
                <a:gd name="T2" fmla="*/ 15 w 122"/>
                <a:gd name="T3" fmla="*/ 48 h 106"/>
                <a:gd name="T4" fmla="*/ 9 w 122"/>
                <a:gd name="T5" fmla="*/ 58 h 106"/>
                <a:gd name="T6" fmla="*/ 17 w 122"/>
                <a:gd name="T7" fmla="*/ 59 h 106"/>
                <a:gd name="T8" fmla="*/ 107 w 122"/>
                <a:gd name="T9" fmla="*/ 96 h 106"/>
                <a:gd name="T10" fmla="*/ 107 w 122"/>
                <a:gd name="T11" fmla="*/ 97 h 106"/>
                <a:gd name="T12" fmla="*/ 112 w 122"/>
                <a:gd name="T13" fmla="*/ 97 h 106"/>
                <a:gd name="T14" fmla="*/ 112 w 122"/>
                <a:gd name="T15" fmla="*/ 97 h 106"/>
                <a:gd name="T16" fmla="*/ 113 w 122"/>
                <a:gd name="T17" fmla="*/ 96 h 106"/>
                <a:gd name="T18" fmla="*/ 113 w 122"/>
                <a:gd name="T19" fmla="*/ 9 h 106"/>
                <a:gd name="T20" fmla="*/ 112 w 122"/>
                <a:gd name="T21" fmla="*/ 9 h 106"/>
                <a:gd name="T22" fmla="*/ 107 w 122"/>
                <a:gd name="T23" fmla="*/ 9 h 106"/>
                <a:gd name="T24" fmla="*/ 107 w 122"/>
                <a:gd name="T25" fmla="*/ 10 h 106"/>
                <a:gd name="T26" fmla="*/ 107 w 122"/>
                <a:gd name="T27" fmla="*/ 11 h 106"/>
                <a:gd name="T28" fmla="*/ 107 w 122"/>
                <a:gd name="T29" fmla="*/ 96 h 106"/>
                <a:gd name="T30" fmla="*/ 92 w 122"/>
                <a:gd name="T31" fmla="*/ 24 h 106"/>
                <a:gd name="T32" fmla="*/ 94 w 122"/>
                <a:gd name="T33" fmla="*/ 30 h 106"/>
                <a:gd name="T34" fmla="*/ 25 w 122"/>
                <a:gd name="T35" fmla="*/ 51 h 106"/>
                <a:gd name="T36" fmla="*/ 92 w 122"/>
                <a:gd name="T37" fmla="*/ 24 h 106"/>
                <a:gd name="T38" fmla="*/ 34 w 122"/>
                <a:gd name="T39" fmla="*/ 75 h 106"/>
                <a:gd name="T40" fmla="*/ 32 w 122"/>
                <a:gd name="T41" fmla="*/ 83 h 106"/>
                <a:gd name="T42" fmla="*/ 58 w 122"/>
                <a:gd name="T43" fmla="*/ 93 h 106"/>
                <a:gd name="T44" fmla="*/ 62 w 122"/>
                <a:gd name="T45" fmla="*/ 93 h 106"/>
                <a:gd name="T46" fmla="*/ 64 w 122"/>
                <a:gd name="T47" fmla="*/ 91 h 106"/>
                <a:gd name="T48" fmla="*/ 66 w 122"/>
                <a:gd name="T49" fmla="*/ 86 h 106"/>
                <a:gd name="T50" fmla="*/ 74 w 122"/>
                <a:gd name="T51" fmla="*/ 90 h 106"/>
                <a:gd name="T52" fmla="*/ 73 w 122"/>
                <a:gd name="T53" fmla="*/ 94 h 106"/>
                <a:gd name="T54" fmla="*/ 66 w 122"/>
                <a:gd name="T55" fmla="*/ 102 h 106"/>
                <a:gd name="T56" fmla="*/ 55 w 122"/>
                <a:gd name="T57" fmla="*/ 102 h 106"/>
                <a:gd name="T58" fmla="*/ 32 w 122"/>
                <a:gd name="T59" fmla="*/ 94 h 106"/>
                <a:gd name="T60" fmla="*/ 23 w 122"/>
                <a:gd name="T61" fmla="*/ 76 h 106"/>
                <a:gd name="T62" fmla="*/ 14 w 122"/>
                <a:gd name="T63" fmla="*/ 68 h 106"/>
                <a:gd name="T64" fmla="*/ 2 w 122"/>
                <a:gd name="T65" fmla="*/ 65 h 106"/>
                <a:gd name="T66" fmla="*/ 0 w 122"/>
                <a:gd name="T67" fmla="*/ 60 h 106"/>
                <a:gd name="T68" fmla="*/ 2 w 122"/>
                <a:gd name="T69" fmla="*/ 41 h 106"/>
                <a:gd name="T70" fmla="*/ 8 w 122"/>
                <a:gd name="T71" fmla="*/ 38 h 106"/>
                <a:gd name="T72" fmla="*/ 98 w 122"/>
                <a:gd name="T73" fmla="*/ 8 h 106"/>
                <a:gd name="T74" fmla="*/ 101 w 122"/>
                <a:gd name="T75" fmla="*/ 2 h 106"/>
                <a:gd name="T76" fmla="*/ 112 w 122"/>
                <a:gd name="T77" fmla="*/ 0 h 106"/>
                <a:gd name="T78" fmla="*/ 120 w 122"/>
                <a:gd name="T79" fmla="*/ 3 h 106"/>
                <a:gd name="T80" fmla="*/ 122 w 122"/>
                <a:gd name="T81" fmla="*/ 96 h 106"/>
                <a:gd name="T82" fmla="*/ 119 w 122"/>
                <a:gd name="T83" fmla="*/ 104 h 106"/>
                <a:gd name="T84" fmla="*/ 112 w 122"/>
                <a:gd name="T85" fmla="*/ 106 h 106"/>
                <a:gd name="T86" fmla="*/ 101 w 122"/>
                <a:gd name="T87" fmla="*/ 103 h 106"/>
                <a:gd name="T88" fmla="*/ 74 w 122"/>
                <a:gd name="T89" fmla="*/ 90 h 106"/>
                <a:gd name="T90" fmla="*/ 101 w 122"/>
                <a:gd name="T91" fmla="*/ 2 h 106"/>
                <a:gd name="T92" fmla="*/ 101 w 122"/>
                <a:gd name="T9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06">
                  <a:moveTo>
                    <a:pt x="101" y="89"/>
                  </a:moveTo>
                  <a:cubicBezTo>
                    <a:pt x="101" y="17"/>
                    <a:pt x="101" y="17"/>
                    <a:pt x="101" y="17"/>
                  </a:cubicBezTo>
                  <a:cubicBezTo>
                    <a:pt x="17" y="47"/>
                    <a:pt x="17" y="47"/>
                    <a:pt x="17" y="47"/>
                  </a:cubicBezTo>
                  <a:cubicBezTo>
                    <a:pt x="16" y="48"/>
                    <a:pt x="16" y="48"/>
                    <a:pt x="15" y="48"/>
                  </a:cubicBezTo>
                  <a:cubicBezTo>
                    <a:pt x="9" y="48"/>
                    <a:pt x="9" y="48"/>
                    <a:pt x="9" y="48"/>
                  </a:cubicBezTo>
                  <a:cubicBezTo>
                    <a:pt x="9" y="58"/>
                    <a:pt x="9" y="58"/>
                    <a:pt x="9" y="58"/>
                  </a:cubicBezTo>
                  <a:cubicBezTo>
                    <a:pt x="15" y="58"/>
                    <a:pt x="15" y="58"/>
                    <a:pt x="15" y="58"/>
                  </a:cubicBezTo>
                  <a:cubicBezTo>
                    <a:pt x="16" y="58"/>
                    <a:pt x="16" y="58"/>
                    <a:pt x="17" y="59"/>
                  </a:cubicBezTo>
                  <a:cubicBezTo>
                    <a:pt x="45" y="69"/>
                    <a:pt x="73" y="79"/>
                    <a:pt x="101" y="89"/>
                  </a:cubicBezTo>
                  <a:close/>
                  <a:moveTo>
                    <a:pt x="107" y="96"/>
                  </a:moveTo>
                  <a:cubicBezTo>
                    <a:pt x="107" y="96"/>
                    <a:pt x="107" y="96"/>
                    <a:pt x="107" y="96"/>
                  </a:cubicBezTo>
                  <a:cubicBezTo>
                    <a:pt x="107" y="96"/>
                    <a:pt x="107" y="96"/>
                    <a:pt x="107" y="97"/>
                  </a:cubicBezTo>
                  <a:cubicBezTo>
                    <a:pt x="107" y="97"/>
                    <a:pt x="108" y="97"/>
                    <a:pt x="108" y="97"/>
                  </a:cubicBezTo>
                  <a:cubicBezTo>
                    <a:pt x="112" y="97"/>
                    <a:pt x="112" y="97"/>
                    <a:pt x="112" y="97"/>
                  </a:cubicBezTo>
                  <a:cubicBezTo>
                    <a:pt x="112" y="97"/>
                    <a:pt x="112" y="97"/>
                    <a:pt x="112" y="97"/>
                  </a:cubicBezTo>
                  <a:cubicBezTo>
                    <a:pt x="112" y="97"/>
                    <a:pt x="112" y="97"/>
                    <a:pt x="112" y="97"/>
                  </a:cubicBezTo>
                  <a:cubicBezTo>
                    <a:pt x="113" y="97"/>
                    <a:pt x="113" y="97"/>
                    <a:pt x="113" y="97"/>
                  </a:cubicBezTo>
                  <a:cubicBezTo>
                    <a:pt x="113" y="96"/>
                    <a:pt x="113" y="96"/>
                    <a:pt x="113" y="96"/>
                  </a:cubicBezTo>
                  <a:cubicBezTo>
                    <a:pt x="113" y="10"/>
                    <a:pt x="113" y="10"/>
                    <a:pt x="113" y="10"/>
                  </a:cubicBezTo>
                  <a:cubicBezTo>
                    <a:pt x="113" y="10"/>
                    <a:pt x="113" y="10"/>
                    <a:pt x="113" y="9"/>
                  </a:cubicBezTo>
                  <a:cubicBezTo>
                    <a:pt x="113" y="9"/>
                    <a:pt x="113" y="9"/>
                    <a:pt x="113" y="9"/>
                  </a:cubicBezTo>
                  <a:cubicBezTo>
                    <a:pt x="112" y="9"/>
                    <a:pt x="112" y="9"/>
                    <a:pt x="112" y="9"/>
                  </a:cubicBezTo>
                  <a:cubicBezTo>
                    <a:pt x="108" y="9"/>
                    <a:pt x="108" y="9"/>
                    <a:pt x="108" y="9"/>
                  </a:cubicBezTo>
                  <a:cubicBezTo>
                    <a:pt x="108" y="9"/>
                    <a:pt x="108" y="9"/>
                    <a:pt x="107" y="9"/>
                  </a:cubicBezTo>
                  <a:cubicBezTo>
                    <a:pt x="107" y="9"/>
                    <a:pt x="107" y="9"/>
                    <a:pt x="107" y="9"/>
                  </a:cubicBezTo>
                  <a:cubicBezTo>
                    <a:pt x="107" y="10"/>
                    <a:pt x="107" y="10"/>
                    <a:pt x="107" y="10"/>
                  </a:cubicBezTo>
                  <a:cubicBezTo>
                    <a:pt x="107" y="11"/>
                    <a:pt x="107" y="11"/>
                    <a:pt x="107" y="11"/>
                  </a:cubicBezTo>
                  <a:cubicBezTo>
                    <a:pt x="107" y="11"/>
                    <a:pt x="107" y="11"/>
                    <a:pt x="107" y="11"/>
                  </a:cubicBezTo>
                  <a:cubicBezTo>
                    <a:pt x="107" y="11"/>
                    <a:pt x="107" y="11"/>
                    <a:pt x="107" y="11"/>
                  </a:cubicBezTo>
                  <a:cubicBezTo>
                    <a:pt x="107" y="39"/>
                    <a:pt x="107" y="68"/>
                    <a:pt x="107" y="96"/>
                  </a:cubicBezTo>
                  <a:close/>
                  <a:moveTo>
                    <a:pt x="92" y="24"/>
                  </a:moveTo>
                  <a:cubicBezTo>
                    <a:pt x="92" y="24"/>
                    <a:pt x="92" y="24"/>
                    <a:pt x="92" y="24"/>
                  </a:cubicBezTo>
                  <a:cubicBezTo>
                    <a:pt x="94" y="24"/>
                    <a:pt x="95" y="24"/>
                    <a:pt x="96" y="26"/>
                  </a:cubicBezTo>
                  <a:cubicBezTo>
                    <a:pt x="96" y="27"/>
                    <a:pt x="96" y="29"/>
                    <a:pt x="94" y="30"/>
                  </a:cubicBezTo>
                  <a:cubicBezTo>
                    <a:pt x="29" y="53"/>
                    <a:pt x="29" y="53"/>
                    <a:pt x="29" y="53"/>
                  </a:cubicBezTo>
                  <a:cubicBezTo>
                    <a:pt x="28" y="54"/>
                    <a:pt x="26" y="53"/>
                    <a:pt x="25" y="51"/>
                  </a:cubicBezTo>
                  <a:cubicBezTo>
                    <a:pt x="25" y="50"/>
                    <a:pt x="26" y="48"/>
                    <a:pt x="27" y="48"/>
                  </a:cubicBezTo>
                  <a:cubicBezTo>
                    <a:pt x="92" y="24"/>
                    <a:pt x="92" y="24"/>
                    <a:pt x="92" y="24"/>
                  </a:cubicBezTo>
                  <a:close/>
                  <a:moveTo>
                    <a:pt x="34" y="75"/>
                  </a:moveTo>
                  <a:cubicBezTo>
                    <a:pt x="34" y="75"/>
                    <a:pt x="34" y="75"/>
                    <a:pt x="34" y="75"/>
                  </a:cubicBezTo>
                  <a:cubicBezTo>
                    <a:pt x="32" y="79"/>
                    <a:pt x="32" y="79"/>
                    <a:pt x="32" y="79"/>
                  </a:cubicBezTo>
                  <a:cubicBezTo>
                    <a:pt x="32" y="80"/>
                    <a:pt x="32" y="81"/>
                    <a:pt x="32" y="83"/>
                  </a:cubicBezTo>
                  <a:cubicBezTo>
                    <a:pt x="33" y="84"/>
                    <a:pt x="34" y="84"/>
                    <a:pt x="35" y="85"/>
                  </a:cubicBezTo>
                  <a:cubicBezTo>
                    <a:pt x="58" y="93"/>
                    <a:pt x="58" y="93"/>
                    <a:pt x="58" y="93"/>
                  </a:cubicBezTo>
                  <a:cubicBezTo>
                    <a:pt x="58" y="93"/>
                    <a:pt x="59" y="93"/>
                    <a:pt x="59" y="93"/>
                  </a:cubicBezTo>
                  <a:cubicBezTo>
                    <a:pt x="60" y="94"/>
                    <a:pt x="61" y="94"/>
                    <a:pt x="62" y="93"/>
                  </a:cubicBezTo>
                  <a:cubicBezTo>
                    <a:pt x="62" y="93"/>
                    <a:pt x="62" y="93"/>
                    <a:pt x="62" y="93"/>
                  </a:cubicBezTo>
                  <a:cubicBezTo>
                    <a:pt x="63" y="93"/>
                    <a:pt x="64" y="92"/>
                    <a:pt x="64" y="91"/>
                  </a:cubicBezTo>
                  <a:cubicBezTo>
                    <a:pt x="64" y="91"/>
                    <a:pt x="64" y="91"/>
                    <a:pt x="64" y="90"/>
                  </a:cubicBezTo>
                  <a:cubicBezTo>
                    <a:pt x="66" y="86"/>
                    <a:pt x="66" y="86"/>
                    <a:pt x="66" y="86"/>
                  </a:cubicBezTo>
                  <a:cubicBezTo>
                    <a:pt x="34" y="75"/>
                    <a:pt x="34" y="75"/>
                    <a:pt x="34" y="75"/>
                  </a:cubicBezTo>
                  <a:close/>
                  <a:moveTo>
                    <a:pt x="74" y="90"/>
                  </a:moveTo>
                  <a:cubicBezTo>
                    <a:pt x="74" y="90"/>
                    <a:pt x="74" y="90"/>
                    <a:pt x="74" y="90"/>
                  </a:cubicBezTo>
                  <a:cubicBezTo>
                    <a:pt x="73" y="94"/>
                    <a:pt x="73" y="94"/>
                    <a:pt x="73" y="94"/>
                  </a:cubicBezTo>
                  <a:cubicBezTo>
                    <a:pt x="73" y="94"/>
                    <a:pt x="73" y="94"/>
                    <a:pt x="73" y="94"/>
                  </a:cubicBezTo>
                  <a:cubicBezTo>
                    <a:pt x="72" y="98"/>
                    <a:pt x="69" y="100"/>
                    <a:pt x="66" y="102"/>
                  </a:cubicBezTo>
                  <a:cubicBezTo>
                    <a:pt x="66" y="102"/>
                    <a:pt x="66" y="102"/>
                    <a:pt x="66" y="102"/>
                  </a:cubicBezTo>
                  <a:cubicBezTo>
                    <a:pt x="63" y="103"/>
                    <a:pt x="59" y="103"/>
                    <a:pt x="55" y="102"/>
                  </a:cubicBezTo>
                  <a:cubicBezTo>
                    <a:pt x="55" y="102"/>
                    <a:pt x="55" y="102"/>
                    <a:pt x="55" y="102"/>
                  </a:cubicBezTo>
                  <a:cubicBezTo>
                    <a:pt x="32" y="94"/>
                    <a:pt x="32" y="94"/>
                    <a:pt x="32" y="94"/>
                  </a:cubicBezTo>
                  <a:cubicBezTo>
                    <a:pt x="28" y="92"/>
                    <a:pt x="25" y="90"/>
                    <a:pt x="24" y="86"/>
                  </a:cubicBezTo>
                  <a:cubicBezTo>
                    <a:pt x="22" y="83"/>
                    <a:pt x="22" y="80"/>
                    <a:pt x="23" y="76"/>
                  </a:cubicBezTo>
                  <a:cubicBezTo>
                    <a:pt x="25" y="72"/>
                    <a:pt x="25" y="72"/>
                    <a:pt x="25" y="72"/>
                  </a:cubicBezTo>
                  <a:cubicBezTo>
                    <a:pt x="14" y="68"/>
                    <a:pt x="14" y="68"/>
                    <a:pt x="14" y="68"/>
                  </a:cubicBezTo>
                  <a:cubicBezTo>
                    <a:pt x="8" y="68"/>
                    <a:pt x="8" y="68"/>
                    <a:pt x="8" y="68"/>
                  </a:cubicBezTo>
                  <a:cubicBezTo>
                    <a:pt x="6" y="68"/>
                    <a:pt x="4" y="67"/>
                    <a:pt x="2" y="65"/>
                  </a:cubicBezTo>
                  <a:cubicBezTo>
                    <a:pt x="2" y="65"/>
                    <a:pt x="2" y="65"/>
                    <a:pt x="2" y="65"/>
                  </a:cubicBezTo>
                  <a:cubicBezTo>
                    <a:pt x="1" y="64"/>
                    <a:pt x="0" y="62"/>
                    <a:pt x="0" y="60"/>
                  </a:cubicBezTo>
                  <a:cubicBezTo>
                    <a:pt x="0" y="46"/>
                    <a:pt x="0" y="46"/>
                    <a:pt x="0" y="46"/>
                  </a:cubicBezTo>
                  <a:cubicBezTo>
                    <a:pt x="0" y="44"/>
                    <a:pt x="1" y="42"/>
                    <a:pt x="2" y="41"/>
                  </a:cubicBezTo>
                  <a:cubicBezTo>
                    <a:pt x="3" y="40"/>
                    <a:pt x="3" y="40"/>
                    <a:pt x="3" y="40"/>
                  </a:cubicBezTo>
                  <a:cubicBezTo>
                    <a:pt x="4" y="39"/>
                    <a:pt x="6" y="38"/>
                    <a:pt x="8" y="38"/>
                  </a:cubicBezTo>
                  <a:cubicBezTo>
                    <a:pt x="14" y="38"/>
                    <a:pt x="14" y="38"/>
                    <a:pt x="14" y="38"/>
                  </a:cubicBezTo>
                  <a:cubicBezTo>
                    <a:pt x="98" y="8"/>
                    <a:pt x="98" y="8"/>
                    <a:pt x="98" y="8"/>
                  </a:cubicBezTo>
                  <a:cubicBezTo>
                    <a:pt x="98" y="6"/>
                    <a:pt x="99" y="4"/>
                    <a:pt x="101" y="3"/>
                  </a:cubicBezTo>
                  <a:cubicBezTo>
                    <a:pt x="101" y="2"/>
                    <a:pt x="101" y="2"/>
                    <a:pt x="101" y="2"/>
                  </a:cubicBezTo>
                  <a:cubicBezTo>
                    <a:pt x="103" y="1"/>
                    <a:pt x="105" y="0"/>
                    <a:pt x="108" y="0"/>
                  </a:cubicBezTo>
                  <a:cubicBezTo>
                    <a:pt x="112" y="0"/>
                    <a:pt x="112" y="0"/>
                    <a:pt x="112" y="0"/>
                  </a:cubicBezTo>
                  <a:cubicBezTo>
                    <a:pt x="115" y="0"/>
                    <a:pt x="117" y="1"/>
                    <a:pt x="119" y="3"/>
                  </a:cubicBezTo>
                  <a:cubicBezTo>
                    <a:pt x="120" y="3"/>
                    <a:pt x="120" y="3"/>
                    <a:pt x="120" y="3"/>
                  </a:cubicBezTo>
                  <a:cubicBezTo>
                    <a:pt x="121" y="5"/>
                    <a:pt x="122" y="7"/>
                    <a:pt x="122" y="10"/>
                  </a:cubicBezTo>
                  <a:cubicBezTo>
                    <a:pt x="122" y="96"/>
                    <a:pt x="122" y="96"/>
                    <a:pt x="122" y="96"/>
                  </a:cubicBezTo>
                  <a:cubicBezTo>
                    <a:pt x="122" y="99"/>
                    <a:pt x="121" y="101"/>
                    <a:pt x="119" y="103"/>
                  </a:cubicBezTo>
                  <a:cubicBezTo>
                    <a:pt x="119" y="104"/>
                    <a:pt x="119" y="104"/>
                    <a:pt x="119" y="104"/>
                  </a:cubicBezTo>
                  <a:cubicBezTo>
                    <a:pt x="117" y="105"/>
                    <a:pt x="114" y="106"/>
                    <a:pt x="112" y="106"/>
                  </a:cubicBezTo>
                  <a:cubicBezTo>
                    <a:pt x="112" y="106"/>
                    <a:pt x="112" y="106"/>
                    <a:pt x="112" y="106"/>
                  </a:cubicBezTo>
                  <a:cubicBezTo>
                    <a:pt x="108" y="106"/>
                    <a:pt x="108" y="106"/>
                    <a:pt x="108" y="106"/>
                  </a:cubicBezTo>
                  <a:cubicBezTo>
                    <a:pt x="105" y="106"/>
                    <a:pt x="103" y="105"/>
                    <a:pt x="101" y="103"/>
                  </a:cubicBezTo>
                  <a:cubicBezTo>
                    <a:pt x="99" y="102"/>
                    <a:pt x="98" y="100"/>
                    <a:pt x="98" y="98"/>
                  </a:cubicBezTo>
                  <a:cubicBezTo>
                    <a:pt x="74" y="90"/>
                    <a:pt x="74" y="90"/>
                    <a:pt x="74" y="90"/>
                  </a:cubicBezTo>
                  <a:close/>
                  <a:moveTo>
                    <a:pt x="101" y="2"/>
                  </a:moveTo>
                  <a:cubicBezTo>
                    <a:pt x="101" y="2"/>
                    <a:pt x="101" y="2"/>
                    <a:pt x="101" y="2"/>
                  </a:cubicBezTo>
                  <a:cubicBezTo>
                    <a:pt x="103" y="1"/>
                    <a:pt x="106" y="1"/>
                    <a:pt x="107" y="3"/>
                  </a:cubicBezTo>
                  <a:cubicBezTo>
                    <a:pt x="101" y="2"/>
                    <a:pt x="101" y="2"/>
                    <a:pt x="10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45" tIns="45722" rIns="91445" bIns="45722"/>
            <a:lstStyle/>
            <a:p>
              <a:pPr defTabSz="913765">
                <a:defRPr/>
              </a:pPr>
              <a:endParaRPr lang="zh-CN" altLang="en-US" sz="1800" kern="0">
                <a:solidFill>
                  <a:prstClr val="white">
                    <a:lumMod val="50000"/>
                  </a:prstClr>
                </a:solidFill>
              </a:endParaRPr>
            </a:p>
          </p:txBody>
        </p:sp>
      </p:grpSp>
      <p:grpSp>
        <p:nvGrpSpPr>
          <p:cNvPr id="21" name="组合 20"/>
          <p:cNvGrpSpPr/>
          <p:nvPr/>
        </p:nvGrpSpPr>
        <p:grpSpPr>
          <a:xfrm>
            <a:off x="4104741" y="2326150"/>
            <a:ext cx="933329" cy="937131"/>
            <a:chOff x="5472988" y="3100475"/>
            <a:chExt cx="1244438" cy="1249508"/>
          </a:xfrm>
        </p:grpSpPr>
        <p:sp>
          <p:nvSpPr>
            <p:cNvPr id="22" name="Rectangle 37"/>
            <p:cNvSpPr>
              <a:spLocks noChangeArrowheads="1"/>
            </p:cNvSpPr>
            <p:nvPr/>
          </p:nvSpPr>
          <p:spPr bwMode="auto">
            <a:xfrm>
              <a:off x="5472988" y="3100475"/>
              <a:ext cx="1244438" cy="1249508"/>
            </a:xfrm>
            <a:prstGeom prst="rect">
              <a:avLst/>
            </a:prstGeom>
            <a:solidFill>
              <a:srgbClr val="785E5E">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5" tIns="45722" rIns="91445" bIns="45722"/>
            <a:lstStyle/>
            <a:p>
              <a:pPr defTabSz="913765">
                <a:defRPr/>
              </a:pPr>
              <a:endParaRPr lang="zh-CN" altLang="en-US" sz="1800" kern="0">
                <a:solidFill>
                  <a:prstClr val="white">
                    <a:lumMod val="50000"/>
                  </a:prstClr>
                </a:solidFill>
              </a:endParaRPr>
            </a:p>
          </p:txBody>
        </p:sp>
        <p:sp>
          <p:nvSpPr>
            <p:cNvPr id="23" name="Freeform 42"/>
            <p:cNvSpPr>
              <a:spLocks noEditPoints="1"/>
            </p:cNvSpPr>
            <p:nvPr/>
          </p:nvSpPr>
          <p:spPr bwMode="auto">
            <a:xfrm>
              <a:off x="5860288" y="3473209"/>
              <a:ext cx="469839" cy="432033"/>
            </a:xfrm>
            <a:custGeom>
              <a:avLst/>
              <a:gdLst>
                <a:gd name="T0" fmla="*/ 44 w 168"/>
                <a:gd name="T1" fmla="*/ 73 h 154"/>
                <a:gd name="T2" fmla="*/ 16 w 168"/>
                <a:gd name="T3" fmla="*/ 73 h 154"/>
                <a:gd name="T4" fmla="*/ 20 w 168"/>
                <a:gd name="T5" fmla="*/ 64 h 154"/>
                <a:gd name="T6" fmla="*/ 40 w 168"/>
                <a:gd name="T7" fmla="*/ 57 h 154"/>
                <a:gd name="T8" fmla="*/ 20 w 168"/>
                <a:gd name="T9" fmla="*/ 64 h 154"/>
                <a:gd name="T10" fmla="*/ 120 w 168"/>
                <a:gd name="T11" fmla="*/ 18 h 154"/>
                <a:gd name="T12" fmla="*/ 54 w 168"/>
                <a:gd name="T13" fmla="*/ 0 h 154"/>
                <a:gd name="T14" fmla="*/ 6 w 168"/>
                <a:gd name="T15" fmla="*/ 18 h 154"/>
                <a:gd name="T16" fmla="*/ 6 w 168"/>
                <a:gd name="T17" fmla="*/ 146 h 154"/>
                <a:gd name="T18" fmla="*/ 54 w 168"/>
                <a:gd name="T19" fmla="*/ 154 h 154"/>
                <a:gd name="T20" fmla="*/ 120 w 168"/>
                <a:gd name="T21" fmla="*/ 146 h 154"/>
                <a:gd name="T22" fmla="*/ 168 w 168"/>
                <a:gd name="T23" fmla="*/ 24 h 154"/>
                <a:gd name="T24" fmla="*/ 48 w 168"/>
                <a:gd name="T25" fmla="*/ 134 h 154"/>
                <a:gd name="T26" fmla="*/ 48 w 168"/>
                <a:gd name="T27" fmla="*/ 30 h 154"/>
                <a:gd name="T28" fmla="*/ 108 w 168"/>
                <a:gd name="T29" fmla="*/ 142 h 154"/>
                <a:gd name="T30" fmla="*/ 108 w 168"/>
                <a:gd name="T31" fmla="*/ 12 h 154"/>
                <a:gd name="T32" fmla="*/ 156 w 168"/>
                <a:gd name="T33" fmla="*/ 134 h 154"/>
                <a:gd name="T34" fmla="*/ 156 w 168"/>
                <a:gd name="T35" fmla="*/ 30 h 154"/>
                <a:gd name="T36" fmla="*/ 20 w 168"/>
                <a:gd name="T37" fmla="*/ 51 h 154"/>
                <a:gd name="T38" fmla="*/ 40 w 168"/>
                <a:gd name="T39" fmla="*/ 44 h 154"/>
                <a:gd name="T40" fmla="*/ 20 w 168"/>
                <a:gd name="T41" fmla="*/ 51 h 154"/>
                <a:gd name="T42" fmla="*/ 30 w 168"/>
                <a:gd name="T43" fmla="*/ 101 h 154"/>
                <a:gd name="T44" fmla="*/ 20 w 168"/>
                <a:gd name="T45" fmla="*/ 123 h 154"/>
                <a:gd name="T46" fmla="*/ 39 w 168"/>
                <a:gd name="T47" fmla="*/ 123 h 154"/>
                <a:gd name="T48" fmla="*/ 39 w 168"/>
                <a:gd name="T49" fmla="*/ 104 h 154"/>
                <a:gd name="T50" fmla="*/ 30 w 168"/>
                <a:gd name="T51" fmla="*/ 120 h 154"/>
                <a:gd name="T52" fmla="*/ 24 w 168"/>
                <a:gd name="T53" fmla="*/ 114 h 154"/>
                <a:gd name="T54" fmla="*/ 30 w 168"/>
                <a:gd name="T55" fmla="*/ 108 h 154"/>
                <a:gd name="T56" fmla="*/ 36 w 168"/>
                <a:gd name="T57" fmla="*/ 114 h 154"/>
                <a:gd name="T58" fmla="*/ 128 w 168"/>
                <a:gd name="T59" fmla="*/ 64 h 154"/>
                <a:gd name="T60" fmla="*/ 148 w 168"/>
                <a:gd name="T61" fmla="*/ 57 h 154"/>
                <a:gd name="T62" fmla="*/ 128 w 168"/>
                <a:gd name="T63" fmla="*/ 64 h 154"/>
                <a:gd name="T64" fmla="*/ 148 w 168"/>
                <a:gd name="T65" fmla="*/ 77 h 154"/>
                <a:gd name="T66" fmla="*/ 128 w 168"/>
                <a:gd name="T67" fmla="*/ 70 h 154"/>
                <a:gd name="T68" fmla="*/ 128 w 168"/>
                <a:gd name="T69" fmla="*/ 51 h 154"/>
                <a:gd name="T70" fmla="*/ 152 w 168"/>
                <a:gd name="T71" fmla="*/ 47 h 154"/>
                <a:gd name="T72" fmla="*/ 124 w 168"/>
                <a:gd name="T73" fmla="*/ 47 h 154"/>
                <a:gd name="T74" fmla="*/ 71 w 168"/>
                <a:gd name="T75" fmla="*/ 70 h 154"/>
                <a:gd name="T76" fmla="*/ 97 w 168"/>
                <a:gd name="T77" fmla="*/ 63 h 154"/>
                <a:gd name="T78" fmla="*/ 71 w 168"/>
                <a:gd name="T79" fmla="*/ 70 h 154"/>
                <a:gd name="T80" fmla="*/ 138 w 168"/>
                <a:gd name="T81" fmla="*/ 101 h 154"/>
                <a:gd name="T82" fmla="*/ 128 w 168"/>
                <a:gd name="T83" fmla="*/ 123 h 154"/>
                <a:gd name="T84" fmla="*/ 147 w 168"/>
                <a:gd name="T85" fmla="*/ 123 h 154"/>
                <a:gd name="T86" fmla="*/ 147 w 168"/>
                <a:gd name="T87" fmla="*/ 104 h 154"/>
                <a:gd name="T88" fmla="*/ 138 w 168"/>
                <a:gd name="T89" fmla="*/ 120 h 154"/>
                <a:gd name="T90" fmla="*/ 132 w 168"/>
                <a:gd name="T91" fmla="*/ 114 h 154"/>
                <a:gd name="T92" fmla="*/ 138 w 168"/>
                <a:gd name="T93" fmla="*/ 108 h 154"/>
                <a:gd name="T94" fmla="*/ 144 w 168"/>
                <a:gd name="T95" fmla="*/ 114 h 154"/>
                <a:gd name="T96" fmla="*/ 71 w 168"/>
                <a:gd name="T97" fmla="*/ 38 h 154"/>
                <a:gd name="T98" fmla="*/ 97 w 168"/>
                <a:gd name="T99" fmla="*/ 31 h 154"/>
                <a:gd name="T100" fmla="*/ 71 w 168"/>
                <a:gd name="T101" fmla="*/ 38 h 154"/>
                <a:gd name="T102" fmla="*/ 97 w 168"/>
                <a:gd name="T103" fmla="*/ 54 h 154"/>
                <a:gd name="T104" fmla="*/ 71 w 168"/>
                <a:gd name="T105" fmla="*/ 47 h 154"/>
                <a:gd name="T106" fmla="*/ 95 w 168"/>
                <a:gd name="T107" fmla="*/ 106 h 154"/>
                <a:gd name="T108" fmla="*/ 84 w 168"/>
                <a:gd name="T109" fmla="*/ 101 h 154"/>
                <a:gd name="T110" fmla="*/ 68 w 168"/>
                <a:gd name="T111" fmla="*/ 116 h 154"/>
                <a:gd name="T112" fmla="*/ 95 w 168"/>
                <a:gd name="T113" fmla="*/ 127 h 154"/>
                <a:gd name="T114" fmla="*/ 95 w 168"/>
                <a:gd name="T115" fmla="*/ 106 h 154"/>
                <a:gd name="T116" fmla="*/ 84 w 168"/>
                <a:gd name="T117" fmla="*/ 125 h 154"/>
                <a:gd name="T118" fmla="*/ 78 w 168"/>
                <a:gd name="T119" fmla="*/ 122 h 154"/>
                <a:gd name="T120" fmla="*/ 78 w 168"/>
                <a:gd name="T121" fmla="*/ 110 h 154"/>
                <a:gd name="T122" fmla="*/ 90 w 168"/>
                <a:gd name="T123" fmla="*/ 1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54">
                  <a:moveTo>
                    <a:pt x="20" y="77"/>
                  </a:moveTo>
                  <a:cubicBezTo>
                    <a:pt x="40" y="77"/>
                    <a:pt x="40" y="77"/>
                    <a:pt x="40" y="77"/>
                  </a:cubicBezTo>
                  <a:cubicBezTo>
                    <a:pt x="42" y="77"/>
                    <a:pt x="44" y="75"/>
                    <a:pt x="44" y="73"/>
                  </a:cubicBezTo>
                  <a:cubicBezTo>
                    <a:pt x="44" y="71"/>
                    <a:pt x="42" y="70"/>
                    <a:pt x="40" y="70"/>
                  </a:cubicBezTo>
                  <a:cubicBezTo>
                    <a:pt x="20" y="70"/>
                    <a:pt x="20" y="70"/>
                    <a:pt x="20" y="70"/>
                  </a:cubicBezTo>
                  <a:cubicBezTo>
                    <a:pt x="18" y="70"/>
                    <a:pt x="16" y="71"/>
                    <a:pt x="16" y="73"/>
                  </a:cubicBezTo>
                  <a:cubicBezTo>
                    <a:pt x="16" y="75"/>
                    <a:pt x="18" y="77"/>
                    <a:pt x="20" y="77"/>
                  </a:cubicBezTo>
                  <a:close/>
                  <a:moveTo>
                    <a:pt x="20" y="64"/>
                  </a:moveTo>
                  <a:cubicBezTo>
                    <a:pt x="20" y="64"/>
                    <a:pt x="20" y="64"/>
                    <a:pt x="20" y="64"/>
                  </a:cubicBezTo>
                  <a:cubicBezTo>
                    <a:pt x="40" y="64"/>
                    <a:pt x="40" y="64"/>
                    <a:pt x="40" y="64"/>
                  </a:cubicBezTo>
                  <a:cubicBezTo>
                    <a:pt x="42" y="64"/>
                    <a:pt x="44" y="62"/>
                    <a:pt x="44" y="60"/>
                  </a:cubicBezTo>
                  <a:cubicBezTo>
                    <a:pt x="44" y="58"/>
                    <a:pt x="42" y="57"/>
                    <a:pt x="40" y="57"/>
                  </a:cubicBezTo>
                  <a:cubicBezTo>
                    <a:pt x="20" y="57"/>
                    <a:pt x="20" y="57"/>
                    <a:pt x="20" y="57"/>
                  </a:cubicBezTo>
                  <a:cubicBezTo>
                    <a:pt x="18" y="57"/>
                    <a:pt x="16" y="58"/>
                    <a:pt x="16" y="60"/>
                  </a:cubicBezTo>
                  <a:cubicBezTo>
                    <a:pt x="16" y="62"/>
                    <a:pt x="18" y="64"/>
                    <a:pt x="20" y="64"/>
                  </a:cubicBezTo>
                  <a:close/>
                  <a:moveTo>
                    <a:pt x="162" y="18"/>
                  </a:moveTo>
                  <a:cubicBezTo>
                    <a:pt x="162" y="18"/>
                    <a:pt x="162" y="18"/>
                    <a:pt x="162" y="18"/>
                  </a:cubicBezTo>
                  <a:cubicBezTo>
                    <a:pt x="120" y="18"/>
                    <a:pt x="120" y="18"/>
                    <a:pt x="120" y="18"/>
                  </a:cubicBezTo>
                  <a:cubicBezTo>
                    <a:pt x="120" y="6"/>
                    <a:pt x="120" y="6"/>
                    <a:pt x="120" y="6"/>
                  </a:cubicBezTo>
                  <a:cubicBezTo>
                    <a:pt x="120" y="3"/>
                    <a:pt x="117" y="0"/>
                    <a:pt x="114" y="0"/>
                  </a:cubicBezTo>
                  <a:cubicBezTo>
                    <a:pt x="54" y="0"/>
                    <a:pt x="54" y="0"/>
                    <a:pt x="54" y="0"/>
                  </a:cubicBezTo>
                  <a:cubicBezTo>
                    <a:pt x="51" y="0"/>
                    <a:pt x="48" y="3"/>
                    <a:pt x="48" y="6"/>
                  </a:cubicBezTo>
                  <a:cubicBezTo>
                    <a:pt x="48" y="18"/>
                    <a:pt x="48" y="18"/>
                    <a:pt x="48" y="18"/>
                  </a:cubicBezTo>
                  <a:cubicBezTo>
                    <a:pt x="6" y="18"/>
                    <a:pt x="6" y="18"/>
                    <a:pt x="6" y="18"/>
                  </a:cubicBezTo>
                  <a:cubicBezTo>
                    <a:pt x="2" y="18"/>
                    <a:pt x="0" y="21"/>
                    <a:pt x="0" y="24"/>
                  </a:cubicBezTo>
                  <a:cubicBezTo>
                    <a:pt x="0" y="140"/>
                    <a:pt x="0" y="140"/>
                    <a:pt x="0" y="140"/>
                  </a:cubicBezTo>
                  <a:cubicBezTo>
                    <a:pt x="0" y="143"/>
                    <a:pt x="2" y="146"/>
                    <a:pt x="6" y="146"/>
                  </a:cubicBezTo>
                  <a:cubicBezTo>
                    <a:pt x="48" y="146"/>
                    <a:pt x="48" y="146"/>
                    <a:pt x="48" y="146"/>
                  </a:cubicBezTo>
                  <a:cubicBezTo>
                    <a:pt x="48" y="148"/>
                    <a:pt x="48" y="148"/>
                    <a:pt x="48" y="148"/>
                  </a:cubicBezTo>
                  <a:cubicBezTo>
                    <a:pt x="48" y="151"/>
                    <a:pt x="51" y="154"/>
                    <a:pt x="54" y="154"/>
                  </a:cubicBezTo>
                  <a:cubicBezTo>
                    <a:pt x="114" y="154"/>
                    <a:pt x="114" y="154"/>
                    <a:pt x="114" y="154"/>
                  </a:cubicBezTo>
                  <a:cubicBezTo>
                    <a:pt x="117" y="154"/>
                    <a:pt x="120" y="151"/>
                    <a:pt x="120" y="148"/>
                  </a:cubicBezTo>
                  <a:cubicBezTo>
                    <a:pt x="120" y="146"/>
                    <a:pt x="120" y="146"/>
                    <a:pt x="120" y="146"/>
                  </a:cubicBezTo>
                  <a:cubicBezTo>
                    <a:pt x="162" y="146"/>
                    <a:pt x="162" y="146"/>
                    <a:pt x="162" y="146"/>
                  </a:cubicBezTo>
                  <a:cubicBezTo>
                    <a:pt x="165" y="146"/>
                    <a:pt x="168" y="143"/>
                    <a:pt x="168" y="140"/>
                  </a:cubicBezTo>
                  <a:cubicBezTo>
                    <a:pt x="168" y="24"/>
                    <a:pt x="168" y="24"/>
                    <a:pt x="168" y="24"/>
                  </a:cubicBezTo>
                  <a:cubicBezTo>
                    <a:pt x="168" y="21"/>
                    <a:pt x="165" y="18"/>
                    <a:pt x="162" y="18"/>
                  </a:cubicBezTo>
                  <a:close/>
                  <a:moveTo>
                    <a:pt x="48" y="134"/>
                  </a:moveTo>
                  <a:cubicBezTo>
                    <a:pt x="48" y="134"/>
                    <a:pt x="48" y="134"/>
                    <a:pt x="48" y="134"/>
                  </a:cubicBezTo>
                  <a:cubicBezTo>
                    <a:pt x="12" y="134"/>
                    <a:pt x="12" y="134"/>
                    <a:pt x="12" y="134"/>
                  </a:cubicBezTo>
                  <a:cubicBezTo>
                    <a:pt x="12" y="30"/>
                    <a:pt x="12" y="30"/>
                    <a:pt x="12" y="30"/>
                  </a:cubicBezTo>
                  <a:cubicBezTo>
                    <a:pt x="48" y="30"/>
                    <a:pt x="48" y="30"/>
                    <a:pt x="48" y="30"/>
                  </a:cubicBezTo>
                  <a:cubicBezTo>
                    <a:pt x="48" y="134"/>
                    <a:pt x="48" y="134"/>
                    <a:pt x="48" y="134"/>
                  </a:cubicBezTo>
                  <a:close/>
                  <a:moveTo>
                    <a:pt x="108" y="142"/>
                  </a:moveTo>
                  <a:cubicBezTo>
                    <a:pt x="108" y="142"/>
                    <a:pt x="108" y="142"/>
                    <a:pt x="108" y="142"/>
                  </a:cubicBezTo>
                  <a:cubicBezTo>
                    <a:pt x="60" y="142"/>
                    <a:pt x="60" y="142"/>
                    <a:pt x="60" y="142"/>
                  </a:cubicBezTo>
                  <a:cubicBezTo>
                    <a:pt x="60" y="12"/>
                    <a:pt x="60" y="12"/>
                    <a:pt x="60" y="12"/>
                  </a:cubicBezTo>
                  <a:cubicBezTo>
                    <a:pt x="108" y="12"/>
                    <a:pt x="108" y="12"/>
                    <a:pt x="108" y="12"/>
                  </a:cubicBezTo>
                  <a:cubicBezTo>
                    <a:pt x="108" y="142"/>
                    <a:pt x="108" y="142"/>
                    <a:pt x="108" y="142"/>
                  </a:cubicBezTo>
                  <a:close/>
                  <a:moveTo>
                    <a:pt x="156" y="134"/>
                  </a:moveTo>
                  <a:cubicBezTo>
                    <a:pt x="156" y="134"/>
                    <a:pt x="156" y="134"/>
                    <a:pt x="156" y="134"/>
                  </a:cubicBezTo>
                  <a:cubicBezTo>
                    <a:pt x="120" y="134"/>
                    <a:pt x="120" y="134"/>
                    <a:pt x="120" y="134"/>
                  </a:cubicBezTo>
                  <a:cubicBezTo>
                    <a:pt x="120" y="30"/>
                    <a:pt x="120" y="30"/>
                    <a:pt x="120" y="30"/>
                  </a:cubicBezTo>
                  <a:cubicBezTo>
                    <a:pt x="156" y="30"/>
                    <a:pt x="156" y="30"/>
                    <a:pt x="156" y="30"/>
                  </a:cubicBezTo>
                  <a:cubicBezTo>
                    <a:pt x="156" y="134"/>
                    <a:pt x="156" y="134"/>
                    <a:pt x="156" y="134"/>
                  </a:cubicBezTo>
                  <a:close/>
                  <a:moveTo>
                    <a:pt x="20" y="51"/>
                  </a:moveTo>
                  <a:cubicBezTo>
                    <a:pt x="20" y="51"/>
                    <a:pt x="20" y="51"/>
                    <a:pt x="20" y="51"/>
                  </a:cubicBezTo>
                  <a:cubicBezTo>
                    <a:pt x="40" y="51"/>
                    <a:pt x="40" y="51"/>
                    <a:pt x="40" y="51"/>
                  </a:cubicBezTo>
                  <a:cubicBezTo>
                    <a:pt x="42" y="51"/>
                    <a:pt x="44" y="49"/>
                    <a:pt x="44" y="47"/>
                  </a:cubicBezTo>
                  <a:cubicBezTo>
                    <a:pt x="44" y="45"/>
                    <a:pt x="42" y="44"/>
                    <a:pt x="40" y="44"/>
                  </a:cubicBezTo>
                  <a:cubicBezTo>
                    <a:pt x="20" y="44"/>
                    <a:pt x="20" y="44"/>
                    <a:pt x="20" y="44"/>
                  </a:cubicBezTo>
                  <a:cubicBezTo>
                    <a:pt x="18" y="44"/>
                    <a:pt x="16" y="45"/>
                    <a:pt x="16" y="47"/>
                  </a:cubicBezTo>
                  <a:cubicBezTo>
                    <a:pt x="16" y="49"/>
                    <a:pt x="18" y="51"/>
                    <a:pt x="20" y="51"/>
                  </a:cubicBezTo>
                  <a:close/>
                  <a:moveTo>
                    <a:pt x="39" y="104"/>
                  </a:moveTo>
                  <a:cubicBezTo>
                    <a:pt x="39" y="104"/>
                    <a:pt x="39" y="104"/>
                    <a:pt x="39" y="104"/>
                  </a:cubicBezTo>
                  <a:cubicBezTo>
                    <a:pt x="37" y="102"/>
                    <a:pt x="34" y="101"/>
                    <a:pt x="30" y="101"/>
                  </a:cubicBezTo>
                  <a:cubicBezTo>
                    <a:pt x="26" y="101"/>
                    <a:pt x="23" y="102"/>
                    <a:pt x="21" y="104"/>
                  </a:cubicBezTo>
                  <a:cubicBezTo>
                    <a:pt x="18" y="107"/>
                    <a:pt x="17" y="110"/>
                    <a:pt x="17" y="114"/>
                  </a:cubicBezTo>
                  <a:cubicBezTo>
                    <a:pt x="17" y="117"/>
                    <a:pt x="18" y="121"/>
                    <a:pt x="20" y="123"/>
                  </a:cubicBezTo>
                  <a:cubicBezTo>
                    <a:pt x="21" y="123"/>
                    <a:pt x="21" y="123"/>
                    <a:pt x="21" y="123"/>
                  </a:cubicBezTo>
                  <a:cubicBezTo>
                    <a:pt x="23" y="125"/>
                    <a:pt x="26" y="127"/>
                    <a:pt x="30" y="127"/>
                  </a:cubicBezTo>
                  <a:cubicBezTo>
                    <a:pt x="34" y="127"/>
                    <a:pt x="37" y="125"/>
                    <a:pt x="39" y="123"/>
                  </a:cubicBezTo>
                  <a:cubicBezTo>
                    <a:pt x="42" y="121"/>
                    <a:pt x="43" y="117"/>
                    <a:pt x="43" y="114"/>
                  </a:cubicBezTo>
                  <a:cubicBezTo>
                    <a:pt x="43" y="110"/>
                    <a:pt x="42" y="107"/>
                    <a:pt x="39" y="105"/>
                  </a:cubicBezTo>
                  <a:cubicBezTo>
                    <a:pt x="39" y="104"/>
                    <a:pt x="39" y="104"/>
                    <a:pt x="39" y="104"/>
                  </a:cubicBezTo>
                  <a:close/>
                  <a:moveTo>
                    <a:pt x="34" y="118"/>
                  </a:moveTo>
                  <a:cubicBezTo>
                    <a:pt x="34" y="118"/>
                    <a:pt x="34" y="118"/>
                    <a:pt x="34" y="118"/>
                  </a:cubicBezTo>
                  <a:cubicBezTo>
                    <a:pt x="33" y="119"/>
                    <a:pt x="32" y="120"/>
                    <a:pt x="30" y="120"/>
                  </a:cubicBezTo>
                  <a:cubicBezTo>
                    <a:pt x="28" y="120"/>
                    <a:pt x="27" y="119"/>
                    <a:pt x="26" y="118"/>
                  </a:cubicBezTo>
                  <a:cubicBezTo>
                    <a:pt x="25" y="118"/>
                    <a:pt x="25" y="118"/>
                    <a:pt x="25" y="118"/>
                  </a:cubicBezTo>
                  <a:cubicBezTo>
                    <a:pt x="24" y="117"/>
                    <a:pt x="24" y="115"/>
                    <a:pt x="24" y="114"/>
                  </a:cubicBezTo>
                  <a:cubicBezTo>
                    <a:pt x="24" y="112"/>
                    <a:pt x="24" y="111"/>
                    <a:pt x="26" y="109"/>
                  </a:cubicBezTo>
                  <a:cubicBezTo>
                    <a:pt x="26" y="109"/>
                    <a:pt x="26" y="109"/>
                    <a:pt x="26" y="109"/>
                  </a:cubicBezTo>
                  <a:cubicBezTo>
                    <a:pt x="27" y="108"/>
                    <a:pt x="28" y="108"/>
                    <a:pt x="30" y="108"/>
                  </a:cubicBezTo>
                  <a:cubicBezTo>
                    <a:pt x="32" y="108"/>
                    <a:pt x="33" y="108"/>
                    <a:pt x="34" y="109"/>
                  </a:cubicBezTo>
                  <a:cubicBezTo>
                    <a:pt x="34" y="110"/>
                    <a:pt x="34" y="110"/>
                    <a:pt x="34" y="110"/>
                  </a:cubicBezTo>
                  <a:cubicBezTo>
                    <a:pt x="35" y="111"/>
                    <a:pt x="36" y="112"/>
                    <a:pt x="36" y="114"/>
                  </a:cubicBezTo>
                  <a:cubicBezTo>
                    <a:pt x="36" y="115"/>
                    <a:pt x="35" y="117"/>
                    <a:pt x="34" y="118"/>
                  </a:cubicBezTo>
                  <a:close/>
                  <a:moveTo>
                    <a:pt x="128" y="64"/>
                  </a:moveTo>
                  <a:cubicBezTo>
                    <a:pt x="128" y="64"/>
                    <a:pt x="128" y="64"/>
                    <a:pt x="128" y="64"/>
                  </a:cubicBezTo>
                  <a:cubicBezTo>
                    <a:pt x="148" y="64"/>
                    <a:pt x="148" y="64"/>
                    <a:pt x="148" y="64"/>
                  </a:cubicBezTo>
                  <a:cubicBezTo>
                    <a:pt x="150" y="64"/>
                    <a:pt x="152" y="62"/>
                    <a:pt x="152" y="60"/>
                  </a:cubicBezTo>
                  <a:cubicBezTo>
                    <a:pt x="152" y="58"/>
                    <a:pt x="150" y="57"/>
                    <a:pt x="148" y="57"/>
                  </a:cubicBezTo>
                  <a:cubicBezTo>
                    <a:pt x="128" y="57"/>
                    <a:pt x="128" y="57"/>
                    <a:pt x="128" y="57"/>
                  </a:cubicBezTo>
                  <a:cubicBezTo>
                    <a:pt x="126" y="57"/>
                    <a:pt x="124" y="58"/>
                    <a:pt x="124" y="60"/>
                  </a:cubicBezTo>
                  <a:cubicBezTo>
                    <a:pt x="124" y="62"/>
                    <a:pt x="126" y="64"/>
                    <a:pt x="128" y="64"/>
                  </a:cubicBezTo>
                  <a:close/>
                  <a:moveTo>
                    <a:pt x="128" y="77"/>
                  </a:moveTo>
                  <a:cubicBezTo>
                    <a:pt x="128" y="77"/>
                    <a:pt x="128" y="77"/>
                    <a:pt x="128" y="77"/>
                  </a:cubicBezTo>
                  <a:cubicBezTo>
                    <a:pt x="148" y="77"/>
                    <a:pt x="148" y="77"/>
                    <a:pt x="148" y="77"/>
                  </a:cubicBezTo>
                  <a:cubicBezTo>
                    <a:pt x="150" y="77"/>
                    <a:pt x="152" y="75"/>
                    <a:pt x="152" y="73"/>
                  </a:cubicBezTo>
                  <a:cubicBezTo>
                    <a:pt x="152" y="71"/>
                    <a:pt x="150" y="70"/>
                    <a:pt x="148" y="70"/>
                  </a:cubicBezTo>
                  <a:cubicBezTo>
                    <a:pt x="128" y="70"/>
                    <a:pt x="128" y="70"/>
                    <a:pt x="128" y="70"/>
                  </a:cubicBezTo>
                  <a:cubicBezTo>
                    <a:pt x="126" y="70"/>
                    <a:pt x="124" y="71"/>
                    <a:pt x="124" y="73"/>
                  </a:cubicBezTo>
                  <a:cubicBezTo>
                    <a:pt x="124" y="75"/>
                    <a:pt x="126" y="77"/>
                    <a:pt x="128" y="77"/>
                  </a:cubicBezTo>
                  <a:close/>
                  <a:moveTo>
                    <a:pt x="128" y="51"/>
                  </a:moveTo>
                  <a:cubicBezTo>
                    <a:pt x="128" y="51"/>
                    <a:pt x="128" y="51"/>
                    <a:pt x="128" y="51"/>
                  </a:cubicBezTo>
                  <a:cubicBezTo>
                    <a:pt x="148" y="51"/>
                    <a:pt x="148" y="51"/>
                    <a:pt x="148" y="51"/>
                  </a:cubicBezTo>
                  <a:cubicBezTo>
                    <a:pt x="150" y="51"/>
                    <a:pt x="152" y="49"/>
                    <a:pt x="152" y="47"/>
                  </a:cubicBezTo>
                  <a:cubicBezTo>
                    <a:pt x="152" y="45"/>
                    <a:pt x="150" y="44"/>
                    <a:pt x="148" y="44"/>
                  </a:cubicBezTo>
                  <a:cubicBezTo>
                    <a:pt x="128" y="44"/>
                    <a:pt x="128" y="44"/>
                    <a:pt x="128" y="44"/>
                  </a:cubicBezTo>
                  <a:cubicBezTo>
                    <a:pt x="126" y="44"/>
                    <a:pt x="124" y="45"/>
                    <a:pt x="124" y="47"/>
                  </a:cubicBezTo>
                  <a:cubicBezTo>
                    <a:pt x="124" y="49"/>
                    <a:pt x="126" y="51"/>
                    <a:pt x="128" y="51"/>
                  </a:cubicBezTo>
                  <a:close/>
                  <a:moveTo>
                    <a:pt x="71" y="70"/>
                  </a:moveTo>
                  <a:cubicBezTo>
                    <a:pt x="71" y="70"/>
                    <a:pt x="71" y="70"/>
                    <a:pt x="71" y="70"/>
                  </a:cubicBezTo>
                  <a:cubicBezTo>
                    <a:pt x="97" y="70"/>
                    <a:pt x="97" y="70"/>
                    <a:pt x="97" y="70"/>
                  </a:cubicBezTo>
                  <a:cubicBezTo>
                    <a:pt x="99" y="70"/>
                    <a:pt x="100" y="68"/>
                    <a:pt x="100" y="66"/>
                  </a:cubicBezTo>
                  <a:cubicBezTo>
                    <a:pt x="100" y="64"/>
                    <a:pt x="99" y="63"/>
                    <a:pt x="97" y="63"/>
                  </a:cubicBezTo>
                  <a:cubicBezTo>
                    <a:pt x="71" y="63"/>
                    <a:pt x="71" y="63"/>
                    <a:pt x="71" y="63"/>
                  </a:cubicBezTo>
                  <a:cubicBezTo>
                    <a:pt x="69" y="63"/>
                    <a:pt x="68" y="64"/>
                    <a:pt x="68" y="66"/>
                  </a:cubicBezTo>
                  <a:cubicBezTo>
                    <a:pt x="68" y="68"/>
                    <a:pt x="69" y="70"/>
                    <a:pt x="71" y="70"/>
                  </a:cubicBezTo>
                  <a:close/>
                  <a:moveTo>
                    <a:pt x="147" y="104"/>
                  </a:moveTo>
                  <a:cubicBezTo>
                    <a:pt x="147" y="104"/>
                    <a:pt x="147" y="104"/>
                    <a:pt x="147" y="104"/>
                  </a:cubicBezTo>
                  <a:cubicBezTo>
                    <a:pt x="145" y="102"/>
                    <a:pt x="142" y="101"/>
                    <a:pt x="138" y="101"/>
                  </a:cubicBezTo>
                  <a:cubicBezTo>
                    <a:pt x="134" y="101"/>
                    <a:pt x="131" y="102"/>
                    <a:pt x="129" y="104"/>
                  </a:cubicBezTo>
                  <a:cubicBezTo>
                    <a:pt x="126" y="107"/>
                    <a:pt x="125" y="110"/>
                    <a:pt x="125" y="114"/>
                  </a:cubicBezTo>
                  <a:cubicBezTo>
                    <a:pt x="125" y="117"/>
                    <a:pt x="126" y="121"/>
                    <a:pt x="128" y="123"/>
                  </a:cubicBezTo>
                  <a:cubicBezTo>
                    <a:pt x="129" y="123"/>
                    <a:pt x="129" y="123"/>
                    <a:pt x="129" y="123"/>
                  </a:cubicBezTo>
                  <a:cubicBezTo>
                    <a:pt x="131" y="125"/>
                    <a:pt x="134" y="127"/>
                    <a:pt x="138" y="127"/>
                  </a:cubicBezTo>
                  <a:cubicBezTo>
                    <a:pt x="142" y="127"/>
                    <a:pt x="145" y="125"/>
                    <a:pt x="147" y="123"/>
                  </a:cubicBezTo>
                  <a:cubicBezTo>
                    <a:pt x="150" y="121"/>
                    <a:pt x="151" y="117"/>
                    <a:pt x="151" y="114"/>
                  </a:cubicBezTo>
                  <a:cubicBezTo>
                    <a:pt x="151" y="110"/>
                    <a:pt x="150" y="107"/>
                    <a:pt x="147" y="105"/>
                  </a:cubicBezTo>
                  <a:cubicBezTo>
                    <a:pt x="147" y="104"/>
                    <a:pt x="147" y="104"/>
                    <a:pt x="147" y="104"/>
                  </a:cubicBezTo>
                  <a:close/>
                  <a:moveTo>
                    <a:pt x="142" y="118"/>
                  </a:moveTo>
                  <a:cubicBezTo>
                    <a:pt x="142" y="118"/>
                    <a:pt x="142" y="118"/>
                    <a:pt x="142" y="118"/>
                  </a:cubicBezTo>
                  <a:cubicBezTo>
                    <a:pt x="141" y="119"/>
                    <a:pt x="140" y="120"/>
                    <a:pt x="138" y="120"/>
                  </a:cubicBezTo>
                  <a:cubicBezTo>
                    <a:pt x="136" y="120"/>
                    <a:pt x="135" y="119"/>
                    <a:pt x="134" y="118"/>
                  </a:cubicBezTo>
                  <a:cubicBezTo>
                    <a:pt x="133" y="118"/>
                    <a:pt x="133" y="118"/>
                    <a:pt x="133" y="118"/>
                  </a:cubicBezTo>
                  <a:cubicBezTo>
                    <a:pt x="132" y="117"/>
                    <a:pt x="132" y="115"/>
                    <a:pt x="132" y="114"/>
                  </a:cubicBezTo>
                  <a:cubicBezTo>
                    <a:pt x="132" y="112"/>
                    <a:pt x="132" y="111"/>
                    <a:pt x="134" y="109"/>
                  </a:cubicBezTo>
                  <a:cubicBezTo>
                    <a:pt x="134" y="109"/>
                    <a:pt x="134" y="109"/>
                    <a:pt x="134" y="109"/>
                  </a:cubicBezTo>
                  <a:cubicBezTo>
                    <a:pt x="135" y="108"/>
                    <a:pt x="136" y="108"/>
                    <a:pt x="138" y="108"/>
                  </a:cubicBezTo>
                  <a:cubicBezTo>
                    <a:pt x="140" y="108"/>
                    <a:pt x="141" y="108"/>
                    <a:pt x="142" y="109"/>
                  </a:cubicBezTo>
                  <a:cubicBezTo>
                    <a:pt x="142" y="110"/>
                    <a:pt x="142" y="110"/>
                    <a:pt x="142" y="110"/>
                  </a:cubicBezTo>
                  <a:cubicBezTo>
                    <a:pt x="143" y="111"/>
                    <a:pt x="144" y="112"/>
                    <a:pt x="144" y="114"/>
                  </a:cubicBezTo>
                  <a:cubicBezTo>
                    <a:pt x="144" y="115"/>
                    <a:pt x="143" y="117"/>
                    <a:pt x="142" y="118"/>
                  </a:cubicBezTo>
                  <a:close/>
                  <a:moveTo>
                    <a:pt x="71" y="38"/>
                  </a:moveTo>
                  <a:cubicBezTo>
                    <a:pt x="71" y="38"/>
                    <a:pt x="71" y="38"/>
                    <a:pt x="71" y="38"/>
                  </a:cubicBezTo>
                  <a:cubicBezTo>
                    <a:pt x="97" y="38"/>
                    <a:pt x="97" y="38"/>
                    <a:pt x="97" y="38"/>
                  </a:cubicBezTo>
                  <a:cubicBezTo>
                    <a:pt x="99" y="38"/>
                    <a:pt x="100" y="36"/>
                    <a:pt x="100" y="34"/>
                  </a:cubicBezTo>
                  <a:cubicBezTo>
                    <a:pt x="100" y="33"/>
                    <a:pt x="99" y="31"/>
                    <a:pt x="97" y="31"/>
                  </a:cubicBezTo>
                  <a:cubicBezTo>
                    <a:pt x="71" y="31"/>
                    <a:pt x="71" y="31"/>
                    <a:pt x="71" y="31"/>
                  </a:cubicBezTo>
                  <a:cubicBezTo>
                    <a:pt x="69" y="31"/>
                    <a:pt x="68" y="33"/>
                    <a:pt x="68" y="34"/>
                  </a:cubicBezTo>
                  <a:cubicBezTo>
                    <a:pt x="68" y="36"/>
                    <a:pt x="69" y="38"/>
                    <a:pt x="71" y="38"/>
                  </a:cubicBezTo>
                  <a:close/>
                  <a:moveTo>
                    <a:pt x="71" y="54"/>
                  </a:moveTo>
                  <a:cubicBezTo>
                    <a:pt x="71" y="54"/>
                    <a:pt x="71" y="54"/>
                    <a:pt x="71" y="54"/>
                  </a:cubicBezTo>
                  <a:cubicBezTo>
                    <a:pt x="97" y="54"/>
                    <a:pt x="97" y="54"/>
                    <a:pt x="97" y="54"/>
                  </a:cubicBezTo>
                  <a:cubicBezTo>
                    <a:pt x="99" y="54"/>
                    <a:pt x="100" y="52"/>
                    <a:pt x="100" y="50"/>
                  </a:cubicBezTo>
                  <a:cubicBezTo>
                    <a:pt x="100" y="48"/>
                    <a:pt x="99" y="47"/>
                    <a:pt x="97" y="47"/>
                  </a:cubicBezTo>
                  <a:cubicBezTo>
                    <a:pt x="71" y="47"/>
                    <a:pt x="71" y="47"/>
                    <a:pt x="71" y="47"/>
                  </a:cubicBezTo>
                  <a:cubicBezTo>
                    <a:pt x="69" y="47"/>
                    <a:pt x="68" y="48"/>
                    <a:pt x="68" y="50"/>
                  </a:cubicBezTo>
                  <a:cubicBezTo>
                    <a:pt x="68" y="52"/>
                    <a:pt x="69" y="54"/>
                    <a:pt x="71" y="54"/>
                  </a:cubicBezTo>
                  <a:close/>
                  <a:moveTo>
                    <a:pt x="95" y="106"/>
                  </a:moveTo>
                  <a:cubicBezTo>
                    <a:pt x="95" y="106"/>
                    <a:pt x="95" y="106"/>
                    <a:pt x="95" y="106"/>
                  </a:cubicBezTo>
                  <a:cubicBezTo>
                    <a:pt x="95" y="105"/>
                    <a:pt x="95" y="105"/>
                    <a:pt x="95" y="105"/>
                  </a:cubicBezTo>
                  <a:cubicBezTo>
                    <a:pt x="92" y="103"/>
                    <a:pt x="88" y="101"/>
                    <a:pt x="84" y="101"/>
                  </a:cubicBezTo>
                  <a:cubicBezTo>
                    <a:pt x="80" y="101"/>
                    <a:pt x="76" y="103"/>
                    <a:pt x="73" y="105"/>
                  </a:cubicBezTo>
                  <a:cubicBezTo>
                    <a:pt x="73" y="105"/>
                    <a:pt x="73" y="105"/>
                    <a:pt x="73" y="105"/>
                  </a:cubicBezTo>
                  <a:cubicBezTo>
                    <a:pt x="70" y="108"/>
                    <a:pt x="68" y="112"/>
                    <a:pt x="68" y="116"/>
                  </a:cubicBezTo>
                  <a:cubicBezTo>
                    <a:pt x="68" y="121"/>
                    <a:pt x="70" y="124"/>
                    <a:pt x="73" y="127"/>
                  </a:cubicBezTo>
                  <a:cubicBezTo>
                    <a:pt x="76" y="130"/>
                    <a:pt x="80" y="132"/>
                    <a:pt x="84" y="132"/>
                  </a:cubicBezTo>
                  <a:cubicBezTo>
                    <a:pt x="88" y="132"/>
                    <a:pt x="92" y="130"/>
                    <a:pt x="95" y="127"/>
                  </a:cubicBezTo>
                  <a:cubicBezTo>
                    <a:pt x="95" y="127"/>
                    <a:pt x="95" y="127"/>
                    <a:pt x="95" y="127"/>
                  </a:cubicBezTo>
                  <a:cubicBezTo>
                    <a:pt x="98" y="124"/>
                    <a:pt x="99" y="121"/>
                    <a:pt x="99" y="116"/>
                  </a:cubicBezTo>
                  <a:cubicBezTo>
                    <a:pt x="99" y="112"/>
                    <a:pt x="98" y="108"/>
                    <a:pt x="95" y="106"/>
                  </a:cubicBezTo>
                  <a:close/>
                  <a:moveTo>
                    <a:pt x="90" y="122"/>
                  </a:moveTo>
                  <a:cubicBezTo>
                    <a:pt x="90" y="122"/>
                    <a:pt x="90" y="122"/>
                    <a:pt x="90" y="122"/>
                  </a:cubicBezTo>
                  <a:cubicBezTo>
                    <a:pt x="88" y="124"/>
                    <a:pt x="86" y="125"/>
                    <a:pt x="84" y="125"/>
                  </a:cubicBezTo>
                  <a:cubicBezTo>
                    <a:pt x="82" y="125"/>
                    <a:pt x="79" y="124"/>
                    <a:pt x="78" y="122"/>
                  </a:cubicBezTo>
                  <a:cubicBezTo>
                    <a:pt x="78" y="122"/>
                    <a:pt x="78" y="122"/>
                    <a:pt x="78" y="122"/>
                  </a:cubicBezTo>
                  <a:cubicBezTo>
                    <a:pt x="78" y="122"/>
                    <a:pt x="78" y="122"/>
                    <a:pt x="78" y="122"/>
                  </a:cubicBezTo>
                  <a:cubicBezTo>
                    <a:pt x="76" y="121"/>
                    <a:pt x="76" y="119"/>
                    <a:pt x="76" y="116"/>
                  </a:cubicBezTo>
                  <a:cubicBezTo>
                    <a:pt x="76" y="114"/>
                    <a:pt x="76" y="112"/>
                    <a:pt x="78" y="110"/>
                  </a:cubicBezTo>
                  <a:cubicBezTo>
                    <a:pt x="78" y="110"/>
                    <a:pt x="78" y="110"/>
                    <a:pt x="78" y="110"/>
                  </a:cubicBezTo>
                  <a:cubicBezTo>
                    <a:pt x="80" y="109"/>
                    <a:pt x="82" y="108"/>
                    <a:pt x="84" y="108"/>
                  </a:cubicBezTo>
                  <a:cubicBezTo>
                    <a:pt x="86" y="108"/>
                    <a:pt x="88" y="109"/>
                    <a:pt x="90" y="110"/>
                  </a:cubicBezTo>
                  <a:cubicBezTo>
                    <a:pt x="90" y="111"/>
                    <a:pt x="90" y="111"/>
                    <a:pt x="90" y="111"/>
                  </a:cubicBezTo>
                  <a:cubicBezTo>
                    <a:pt x="91" y="112"/>
                    <a:pt x="92" y="114"/>
                    <a:pt x="92" y="116"/>
                  </a:cubicBezTo>
                  <a:cubicBezTo>
                    <a:pt x="92" y="119"/>
                    <a:pt x="91" y="121"/>
                    <a:pt x="90"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45" tIns="45722" rIns="91445" bIns="45722"/>
            <a:lstStyle/>
            <a:p>
              <a:pPr defTabSz="913765">
                <a:defRPr/>
              </a:pPr>
              <a:endParaRPr lang="zh-CN" altLang="en-US" sz="1800" kern="0">
                <a:solidFill>
                  <a:prstClr val="white">
                    <a:lumMod val="50000"/>
                  </a:prstClr>
                </a:solidFill>
              </a:endParaRPr>
            </a:p>
          </p:txBody>
        </p:sp>
      </p:grpSp>
      <p:sp>
        <p:nvSpPr>
          <p:cNvPr id="24" name="Rectangle 44"/>
          <p:cNvSpPr>
            <a:spLocks noChangeArrowheads="1"/>
          </p:cNvSpPr>
          <p:nvPr/>
        </p:nvSpPr>
        <p:spPr bwMode="auto">
          <a:xfrm>
            <a:off x="6907901" y="1619331"/>
            <a:ext cx="1944435"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3765">
              <a:lnSpc>
                <a:spcPct val="120000"/>
              </a:lnSpc>
              <a:defRPr/>
            </a:pPr>
            <a:r>
              <a:rPr lang="zh-CN" altLang="en-US" sz="1125" b="1" kern="0">
                <a:solidFill>
                  <a:srgbClr val="2A0F0E"/>
                </a:solidFill>
              </a:rPr>
              <a:t>TOPIC HEADER </a:t>
            </a:r>
            <a:r>
              <a:rPr lang="en-US" altLang="zh-CN" sz="1125" b="1" kern="0">
                <a:solidFill>
                  <a:srgbClr val="2A0F0E"/>
                </a:solidFill>
              </a:rPr>
              <a:t>THREE</a:t>
            </a:r>
            <a:endParaRPr lang="zh-CN" altLang="en-US" sz="1125" b="1" kern="0">
              <a:solidFill>
                <a:srgbClr val="2A0F0E"/>
              </a:solidFill>
            </a:endParaRPr>
          </a:p>
          <a:p>
            <a:pPr defTabSz="913765">
              <a:lnSpc>
                <a:spcPct val="130000"/>
              </a:lnSpc>
              <a:spcBef>
                <a:spcPct val="0"/>
              </a:spcBef>
              <a:spcAft>
                <a:spcPts val="400"/>
              </a:spcAft>
              <a:defRPr/>
            </a:pPr>
            <a:r>
              <a:rPr lang="zh-CN" altLang="en-US" sz="900" ker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在此录入上述图表的综合描述说明，在此录入上述图表的详细描述说明，在此录入上述图表的详细描述说明。</a:t>
            </a:r>
            <a:endParaRPr lang="en-US" altLang="zh-CN" sz="900" kern="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Rectangle 45"/>
          <p:cNvSpPr>
            <a:spLocks noChangeArrowheads="1"/>
          </p:cNvSpPr>
          <p:nvPr/>
        </p:nvSpPr>
        <p:spPr bwMode="auto">
          <a:xfrm>
            <a:off x="6907901" y="3255340"/>
            <a:ext cx="1944435"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3765">
              <a:lnSpc>
                <a:spcPct val="120000"/>
              </a:lnSpc>
              <a:defRPr/>
            </a:pPr>
            <a:r>
              <a:rPr lang="zh-CN" altLang="en-US" sz="1125" b="1" kern="0">
                <a:solidFill>
                  <a:srgbClr val="2A0F0E"/>
                </a:solidFill>
              </a:rPr>
              <a:t>TOPIC HEADER </a:t>
            </a:r>
            <a:r>
              <a:rPr lang="en-US" altLang="zh-CN" sz="1125" b="1" kern="0">
                <a:solidFill>
                  <a:srgbClr val="2A0F0E"/>
                </a:solidFill>
              </a:rPr>
              <a:t>FOUR</a:t>
            </a:r>
            <a:endParaRPr lang="zh-CN" altLang="en-US" sz="1125" b="1" kern="0">
              <a:solidFill>
                <a:srgbClr val="2A0F0E"/>
              </a:solidFill>
            </a:endParaRPr>
          </a:p>
          <a:p>
            <a:pPr defTabSz="913765">
              <a:lnSpc>
                <a:spcPct val="130000"/>
              </a:lnSpc>
              <a:spcBef>
                <a:spcPct val="0"/>
              </a:spcBef>
              <a:spcAft>
                <a:spcPts val="400"/>
              </a:spcAft>
              <a:defRPr/>
            </a:pPr>
            <a:r>
              <a:rPr lang="zh-CN" altLang="en-US" sz="900" ker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在此录入上述图表的综合描述说明，在此录入上述图表的详细描述说明，在此录入上述图表的详细描述说明。</a:t>
            </a:r>
            <a:endParaRPr lang="en-US" altLang="zh-CN" sz="900" kern="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Rectangle 46"/>
          <p:cNvSpPr>
            <a:spLocks noChangeArrowheads="1"/>
          </p:cNvSpPr>
          <p:nvPr/>
        </p:nvSpPr>
        <p:spPr bwMode="auto">
          <a:xfrm>
            <a:off x="328572" y="1619331"/>
            <a:ext cx="1944434"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13765">
              <a:lnSpc>
                <a:spcPct val="120000"/>
              </a:lnSpc>
              <a:defRPr/>
            </a:pPr>
            <a:r>
              <a:rPr lang="zh-CN" altLang="en-US" sz="1125" b="1" kern="0">
                <a:solidFill>
                  <a:srgbClr val="2A0F0E"/>
                </a:solidFill>
              </a:rPr>
              <a:t>TOPIC HEADER ONE</a:t>
            </a:r>
            <a:endParaRPr lang="zh-CN" altLang="en-US" sz="1125" b="1" kern="0">
              <a:solidFill>
                <a:srgbClr val="2A0F0E"/>
              </a:solidFill>
            </a:endParaRPr>
          </a:p>
          <a:p>
            <a:pPr defTabSz="913765">
              <a:lnSpc>
                <a:spcPct val="130000"/>
              </a:lnSpc>
              <a:spcBef>
                <a:spcPct val="0"/>
              </a:spcBef>
              <a:spcAft>
                <a:spcPts val="400"/>
              </a:spcAft>
              <a:defRPr/>
            </a:pPr>
            <a:r>
              <a:rPr lang="zh-CN" altLang="en-US" sz="900" ker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在此录入上述图表的综合描述说明，在此录入上述图表的详细描述说明，在此录入上述图表的详细描述说明。</a:t>
            </a:r>
            <a:endParaRPr lang="en-US" altLang="zh-CN" sz="900" kern="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Rectangle 47"/>
          <p:cNvSpPr>
            <a:spLocks noChangeArrowheads="1"/>
          </p:cNvSpPr>
          <p:nvPr/>
        </p:nvSpPr>
        <p:spPr bwMode="auto">
          <a:xfrm>
            <a:off x="328572" y="3255340"/>
            <a:ext cx="1944434"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13765">
              <a:lnSpc>
                <a:spcPct val="120000"/>
              </a:lnSpc>
              <a:defRPr/>
            </a:pPr>
            <a:r>
              <a:rPr lang="zh-CN" altLang="en-US" sz="1125" b="1" kern="0">
                <a:solidFill>
                  <a:srgbClr val="2A0F0E"/>
                </a:solidFill>
              </a:rPr>
              <a:t>TOPIC HEADER </a:t>
            </a:r>
            <a:r>
              <a:rPr lang="en-US" altLang="zh-CN" sz="1125" b="1" kern="0">
                <a:solidFill>
                  <a:srgbClr val="2A0F0E"/>
                </a:solidFill>
              </a:rPr>
              <a:t>TWO</a:t>
            </a:r>
            <a:endParaRPr lang="zh-CN" altLang="en-US" sz="1125" b="1" kern="0">
              <a:solidFill>
                <a:srgbClr val="2A0F0E"/>
              </a:solidFill>
            </a:endParaRPr>
          </a:p>
          <a:p>
            <a:pPr defTabSz="913765">
              <a:lnSpc>
                <a:spcPct val="130000"/>
              </a:lnSpc>
              <a:spcBef>
                <a:spcPct val="0"/>
              </a:spcBef>
              <a:spcAft>
                <a:spcPts val="400"/>
              </a:spcAft>
              <a:defRPr/>
            </a:pPr>
            <a:r>
              <a:rPr lang="zh-CN" altLang="en-US" sz="900" kern="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在此录入上述图表的综合描述说明，在此录入上述图表的详细描述说明，在此录入上述图表的详细描述说明。</a:t>
            </a:r>
            <a:endParaRPr lang="en-US" altLang="zh-CN" sz="900" kern="0"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2000"/>
                            </p:stCondLst>
                            <p:childTnLst>
                              <p:par>
                                <p:cTn id="24" presetID="2" presetClass="entr" presetSubtype="9"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par>
                                <p:cTn id="28" presetID="2" presetClass="entr" presetSubtype="3"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par>
                                <p:cTn id="32" presetID="2" presetClass="entr" presetSubtype="12"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22" presetClass="entr" presetSubtype="2"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right)">
                                      <p:cBhvr>
                                        <p:cTn id="49" dur="500"/>
                                        <p:tgtEl>
                                          <p:spTgt spid="28"/>
                                        </p:tgtEl>
                                      </p:cBhvr>
                                    </p:animEffect>
                                  </p:childTnLst>
                                </p:cTn>
                              </p:par>
                            </p:childTnLst>
                          </p:cTn>
                        </p:par>
                        <p:par>
                          <p:cTn id="50" fill="hold">
                            <p:stCondLst>
                              <p:cond delay="3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4500"/>
                            </p:stCondLst>
                            <p:childTnLst>
                              <p:par>
                                <p:cTn id="61" presetID="53" presetClass="entr" presetSubtype="16"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par>
                          <p:cTn id="66" fill="hold">
                            <p:stCondLst>
                              <p:cond delay="5000"/>
                            </p:stCondLst>
                            <p:childTnLst>
                              <p:par>
                                <p:cTn id="67" presetID="22" presetClass="entr" presetSubtype="2"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7" grpId="0" animBg="1"/>
      <p:bldP spid="8" grpId="0" animBg="1"/>
      <p:bldP spid="24" grpId="0"/>
      <p:bldP spid="25" grpId="0"/>
      <p:bldP spid="28"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a:xfrm>
            <a:off x="5275319" y="2773794"/>
            <a:ext cx="1799966" cy="1552256"/>
            <a:chOff x="2469011" y="1147395"/>
            <a:chExt cx="1800200" cy="1551897"/>
          </a:xfrm>
        </p:grpSpPr>
        <p:sp>
          <p:nvSpPr>
            <p:cNvPr id="6" name="六边形 5"/>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9012" y="1231901"/>
              <a:ext cx="1600197" cy="1382886"/>
            </a:xfrm>
            <a:prstGeom prst="rect">
              <a:avLst/>
            </a:prstGeom>
            <a:noFill/>
            <a:effectLst>
              <a:innerShdw blurRad="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2315263" y="1148468"/>
            <a:ext cx="1799966" cy="1552256"/>
            <a:chOff x="2469011" y="1147395"/>
            <a:chExt cx="1800200" cy="1551897"/>
          </a:xfrm>
        </p:grpSpPr>
        <p:sp>
          <p:nvSpPr>
            <p:cNvPr id="9" name="六边形 8"/>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69012" y="1231901"/>
              <a:ext cx="1600197" cy="1382886"/>
            </a:xfrm>
            <a:prstGeom prst="rect">
              <a:avLst/>
            </a:prstGeom>
            <a:noFill/>
            <a:effectLst>
              <a:innerShdw blurRad="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828369" y="1933506"/>
            <a:ext cx="1799966" cy="1552256"/>
            <a:chOff x="828477" y="1932254"/>
            <a:chExt cx="1800200" cy="1551897"/>
          </a:xfrm>
        </p:grpSpPr>
        <p:grpSp>
          <p:nvGrpSpPr>
            <p:cNvPr id="12" name="组合 11"/>
            <p:cNvGrpSpPr/>
            <p:nvPr/>
          </p:nvGrpSpPr>
          <p:grpSpPr>
            <a:xfrm>
              <a:off x="828477" y="1932254"/>
              <a:ext cx="1800200" cy="1551897"/>
              <a:chOff x="985377" y="1960081"/>
              <a:chExt cx="1800200" cy="1551897"/>
            </a:xfrm>
          </p:grpSpPr>
          <p:sp>
            <p:nvSpPr>
              <p:cNvPr id="14" name="六边形 13"/>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六边形 14"/>
              <p:cNvSpPr/>
              <p:nvPr/>
            </p:nvSpPr>
            <p:spPr>
              <a:xfrm>
                <a:off x="1081631" y="2043058"/>
                <a:ext cx="1607692" cy="1385942"/>
              </a:xfrm>
              <a:prstGeom prst="hexagon">
                <a:avLst/>
              </a:prstGeom>
              <a:solidFill>
                <a:srgbClr val="2A0F0E"/>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3" name="TextBox 11"/>
            <p:cNvSpPr txBox="1"/>
            <p:nvPr/>
          </p:nvSpPr>
          <p:spPr>
            <a:xfrm flipH="1">
              <a:off x="1225322" y="2301388"/>
              <a:ext cx="1043315" cy="83080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effectLst/>
                </a:rPr>
                <a:t>添加</a:t>
              </a:r>
              <a:endParaRPr lang="en-US" altLang="zh-CN" sz="2400" b="1" dirty="0">
                <a:ln>
                  <a:noFill/>
                </a:ln>
                <a:effectLst/>
              </a:endParaRPr>
            </a:p>
            <a:p>
              <a:pPr>
                <a:lnSpc>
                  <a:spcPct val="100000"/>
                </a:lnSpc>
                <a:defRPr/>
              </a:pPr>
              <a:r>
                <a:rPr lang="zh-CN" altLang="en-US" sz="2400" b="1" dirty="0">
                  <a:ln>
                    <a:noFill/>
                  </a:ln>
                  <a:effectLst/>
                </a:rPr>
                <a:t>文本</a:t>
              </a:r>
              <a:endParaRPr lang="zh-CN" altLang="en-US" sz="2400" b="1" dirty="0">
                <a:ln>
                  <a:noFill/>
                </a:ln>
                <a:effectLst/>
              </a:endParaRPr>
            </a:p>
          </p:txBody>
        </p:sp>
      </p:grpSp>
      <p:grpSp>
        <p:nvGrpSpPr>
          <p:cNvPr id="16" name="组合 15"/>
          <p:cNvGrpSpPr/>
          <p:nvPr/>
        </p:nvGrpSpPr>
        <p:grpSpPr>
          <a:xfrm>
            <a:off x="3793594" y="1961340"/>
            <a:ext cx="1799966" cy="1552256"/>
            <a:chOff x="3794088" y="1960081"/>
            <a:chExt cx="1800200" cy="1551897"/>
          </a:xfrm>
        </p:grpSpPr>
        <p:grpSp>
          <p:nvGrpSpPr>
            <p:cNvPr id="17" name="组合 16"/>
            <p:cNvGrpSpPr/>
            <p:nvPr/>
          </p:nvGrpSpPr>
          <p:grpSpPr>
            <a:xfrm>
              <a:off x="3794088" y="1960081"/>
              <a:ext cx="1800200" cy="1551897"/>
              <a:chOff x="985377" y="1960081"/>
              <a:chExt cx="1800200" cy="1551897"/>
            </a:xfrm>
          </p:grpSpPr>
          <p:sp>
            <p:nvSpPr>
              <p:cNvPr id="19" name="六边形 18"/>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六边形 19"/>
              <p:cNvSpPr/>
              <p:nvPr/>
            </p:nvSpPr>
            <p:spPr>
              <a:xfrm>
                <a:off x="1081631" y="2043058"/>
                <a:ext cx="1607692" cy="1385942"/>
              </a:xfrm>
              <a:prstGeom prst="hexagon">
                <a:avLst/>
              </a:prstGeom>
              <a:solidFill>
                <a:srgbClr val="2A0F0E"/>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8" name="TextBox 16"/>
            <p:cNvSpPr txBox="1"/>
            <p:nvPr/>
          </p:nvSpPr>
          <p:spPr>
            <a:xfrm flipH="1">
              <a:off x="4172530" y="2301388"/>
              <a:ext cx="1043315" cy="83080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effectLst/>
                </a:rPr>
                <a:t>添加</a:t>
              </a:r>
              <a:endParaRPr lang="en-US" altLang="zh-CN" sz="2400" b="1" dirty="0">
                <a:ln>
                  <a:noFill/>
                </a:ln>
                <a:effectLst/>
              </a:endParaRPr>
            </a:p>
            <a:p>
              <a:pPr>
                <a:lnSpc>
                  <a:spcPct val="100000"/>
                </a:lnSpc>
                <a:defRPr/>
              </a:pPr>
              <a:r>
                <a:rPr lang="zh-CN" altLang="en-US" sz="2400" b="1" dirty="0">
                  <a:ln>
                    <a:noFill/>
                  </a:ln>
                  <a:effectLst/>
                </a:rPr>
                <a:t>文本</a:t>
              </a:r>
              <a:endParaRPr lang="zh-CN" altLang="en-US" sz="2400" b="1" dirty="0">
                <a:ln>
                  <a:noFill/>
                </a:ln>
                <a:effectLst/>
              </a:endParaRPr>
            </a:p>
          </p:txBody>
        </p:sp>
      </p:grpSp>
      <p:grpSp>
        <p:nvGrpSpPr>
          <p:cNvPr id="21" name="组合 20"/>
          <p:cNvGrpSpPr/>
          <p:nvPr/>
        </p:nvGrpSpPr>
        <p:grpSpPr>
          <a:xfrm>
            <a:off x="6767130" y="1961340"/>
            <a:ext cx="1799966" cy="1552256"/>
            <a:chOff x="6768011" y="1960080"/>
            <a:chExt cx="1800200" cy="1551897"/>
          </a:xfrm>
        </p:grpSpPr>
        <p:grpSp>
          <p:nvGrpSpPr>
            <p:cNvPr id="22" name="组合 21"/>
            <p:cNvGrpSpPr/>
            <p:nvPr/>
          </p:nvGrpSpPr>
          <p:grpSpPr>
            <a:xfrm>
              <a:off x="6768011" y="1960080"/>
              <a:ext cx="1800200" cy="1551897"/>
              <a:chOff x="985377" y="1960081"/>
              <a:chExt cx="1800200" cy="1551897"/>
            </a:xfrm>
          </p:grpSpPr>
          <p:sp>
            <p:nvSpPr>
              <p:cNvPr id="24" name="六边形 23"/>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5" name="六边形 24"/>
              <p:cNvSpPr/>
              <p:nvPr/>
            </p:nvSpPr>
            <p:spPr>
              <a:xfrm>
                <a:off x="1081631" y="2043058"/>
                <a:ext cx="1607692" cy="1385942"/>
              </a:xfrm>
              <a:prstGeom prst="hexagon">
                <a:avLst/>
              </a:prstGeom>
              <a:solidFill>
                <a:srgbClr val="2A0F0E"/>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23" name="TextBox 21"/>
            <p:cNvSpPr txBox="1"/>
            <p:nvPr/>
          </p:nvSpPr>
          <p:spPr>
            <a:xfrm flipH="1">
              <a:off x="7146453" y="2301388"/>
              <a:ext cx="1043315" cy="83080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effectLst/>
                </a:rPr>
                <a:t>添加</a:t>
              </a:r>
              <a:endParaRPr lang="en-US" altLang="zh-CN" sz="2400" b="1" dirty="0">
                <a:ln>
                  <a:noFill/>
                </a:ln>
                <a:effectLst/>
              </a:endParaRPr>
            </a:p>
            <a:p>
              <a:pPr>
                <a:lnSpc>
                  <a:spcPct val="100000"/>
                </a:lnSpc>
                <a:defRPr/>
              </a:pPr>
              <a:r>
                <a:rPr lang="zh-CN" altLang="en-US" sz="2400" b="1" dirty="0">
                  <a:ln>
                    <a:noFill/>
                  </a:ln>
                  <a:effectLst/>
                </a:rPr>
                <a:t>文本</a:t>
              </a:r>
              <a:endParaRPr lang="zh-CN" altLang="en-US" sz="2400" b="1" dirty="0">
                <a:ln>
                  <a:noFill/>
                </a:ln>
                <a:effectLst/>
              </a:endParaRPr>
            </a:p>
          </p:txBody>
        </p:sp>
      </p:grpSp>
      <p:grpSp>
        <p:nvGrpSpPr>
          <p:cNvPr id="28" name="组合 27"/>
          <p:cNvGrpSpPr/>
          <p:nvPr/>
        </p:nvGrpSpPr>
        <p:grpSpPr>
          <a:xfrm>
            <a:off x="5275319" y="1148465"/>
            <a:ext cx="1799966" cy="1552256"/>
            <a:chOff x="5276006" y="1147394"/>
            <a:chExt cx="1800200" cy="1551897"/>
          </a:xfrm>
        </p:grpSpPr>
        <p:grpSp>
          <p:nvGrpSpPr>
            <p:cNvPr id="30" name="组合 29"/>
            <p:cNvGrpSpPr/>
            <p:nvPr/>
          </p:nvGrpSpPr>
          <p:grpSpPr>
            <a:xfrm>
              <a:off x="5276006" y="1147394"/>
              <a:ext cx="1800200" cy="1551897"/>
              <a:chOff x="985377" y="1960081"/>
              <a:chExt cx="1800200" cy="1551897"/>
            </a:xfrm>
          </p:grpSpPr>
          <p:sp>
            <p:nvSpPr>
              <p:cNvPr id="32" name="六边形 31"/>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3" name="六边形 32"/>
              <p:cNvSpPr/>
              <p:nvPr/>
            </p:nvSpPr>
            <p:spPr>
              <a:xfrm>
                <a:off x="1081631" y="2043058"/>
                <a:ext cx="1607692" cy="1385942"/>
              </a:xfrm>
              <a:prstGeom prst="hexagon">
                <a:avLst/>
              </a:prstGeom>
              <a:solidFill>
                <a:srgbClr val="2A0F0E"/>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31" name="TextBox 26"/>
            <p:cNvSpPr txBox="1"/>
            <p:nvPr/>
          </p:nvSpPr>
          <p:spPr>
            <a:xfrm flipH="1">
              <a:off x="5653013" y="1476201"/>
              <a:ext cx="1043315" cy="83080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effectLst/>
                </a:rPr>
                <a:t>添加</a:t>
              </a:r>
              <a:endParaRPr lang="en-US" altLang="zh-CN" sz="2400" b="1" dirty="0">
                <a:ln>
                  <a:noFill/>
                </a:ln>
                <a:effectLst/>
              </a:endParaRPr>
            </a:p>
            <a:p>
              <a:pPr>
                <a:lnSpc>
                  <a:spcPct val="100000"/>
                </a:lnSpc>
                <a:defRPr/>
              </a:pPr>
              <a:r>
                <a:rPr lang="zh-CN" altLang="en-US" sz="2400" b="1" dirty="0">
                  <a:ln>
                    <a:noFill/>
                  </a:ln>
                  <a:effectLst/>
                </a:rPr>
                <a:t>文本</a:t>
              </a:r>
              <a:endParaRPr lang="zh-CN" altLang="en-US" sz="2400" b="1" dirty="0">
                <a:ln>
                  <a:noFill/>
                </a:ln>
                <a:effectLst/>
              </a:endParaRPr>
            </a:p>
          </p:txBody>
        </p:sp>
      </p:grpSp>
      <p:sp>
        <p:nvSpPr>
          <p:cNvPr id="34" name="Title 3"/>
          <p:cNvSpPr txBox="1"/>
          <p:nvPr/>
        </p:nvSpPr>
        <p:spPr>
          <a:xfrm>
            <a:off x="1994857" y="3710106"/>
            <a:ext cx="2839409" cy="249357"/>
          </a:xfrm>
          <a:prstGeom prst="rect">
            <a:avLst/>
          </a:prstGeom>
        </p:spPr>
        <p:txBody>
          <a:bodyPr lIns="91253" tIns="45627" rIns="91253" bIns="45627"/>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zh-CN" altLang="en-US" sz="1800" b="1" dirty="0">
                <a:latin typeface="微软雅黑" panose="020B0503020204020204" pitchFamily="34" charset="-122"/>
                <a:ea typeface="微软雅黑" panose="020B0503020204020204" pitchFamily="34" charset="-122"/>
              </a:rPr>
              <a:t>单击填加标题</a:t>
            </a:r>
            <a:endParaRPr lang="en-US" sz="18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53" presetClass="entr" presetSubtype="52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350" fill="hold"/>
                                        <p:tgtEl>
                                          <p:spTgt spid="11"/>
                                        </p:tgtEl>
                                        <p:attrNameLst>
                                          <p:attrName>ppt_w</p:attrName>
                                        </p:attrNameLst>
                                      </p:cBhvr>
                                      <p:tavLst>
                                        <p:tav tm="0">
                                          <p:val>
                                            <p:fltVal val="0"/>
                                          </p:val>
                                        </p:tav>
                                        <p:tav tm="100000">
                                          <p:val>
                                            <p:strVal val="#ppt_w"/>
                                          </p:val>
                                        </p:tav>
                                      </p:tavLst>
                                    </p:anim>
                                    <p:anim calcmode="lin" valueType="num">
                                      <p:cBhvr>
                                        <p:cTn id="21" dur="350" fill="hold"/>
                                        <p:tgtEl>
                                          <p:spTgt spid="11"/>
                                        </p:tgtEl>
                                        <p:attrNameLst>
                                          <p:attrName>ppt_h</p:attrName>
                                        </p:attrNameLst>
                                      </p:cBhvr>
                                      <p:tavLst>
                                        <p:tav tm="0">
                                          <p:val>
                                            <p:fltVal val="0"/>
                                          </p:val>
                                        </p:tav>
                                        <p:tav tm="100000">
                                          <p:val>
                                            <p:strVal val="#ppt_h"/>
                                          </p:val>
                                        </p:tav>
                                      </p:tavLst>
                                    </p:anim>
                                    <p:animEffect transition="in" filter="fade">
                                      <p:cBhvr>
                                        <p:cTn id="22" dur="350"/>
                                        <p:tgtEl>
                                          <p:spTgt spid="11"/>
                                        </p:tgtEl>
                                      </p:cBhvr>
                                    </p:animEffect>
                                    <p:anim calcmode="lin" valueType="num">
                                      <p:cBhvr>
                                        <p:cTn id="23" dur="350" fill="hold"/>
                                        <p:tgtEl>
                                          <p:spTgt spid="11"/>
                                        </p:tgtEl>
                                        <p:attrNameLst>
                                          <p:attrName>ppt_x</p:attrName>
                                        </p:attrNameLst>
                                      </p:cBhvr>
                                      <p:tavLst>
                                        <p:tav tm="0">
                                          <p:val>
                                            <p:fltVal val="0.5"/>
                                          </p:val>
                                        </p:tav>
                                        <p:tav tm="100000">
                                          <p:val>
                                            <p:strVal val="#ppt_x"/>
                                          </p:val>
                                        </p:tav>
                                      </p:tavLst>
                                    </p:anim>
                                    <p:anim calcmode="lin" valueType="num">
                                      <p:cBhvr>
                                        <p:cTn id="24" dur="350" fill="hold"/>
                                        <p:tgtEl>
                                          <p:spTgt spid="11"/>
                                        </p:tgtEl>
                                        <p:attrNameLst>
                                          <p:attrName>ppt_y</p:attrName>
                                        </p:attrNameLst>
                                      </p:cBhvr>
                                      <p:tavLst>
                                        <p:tav tm="0">
                                          <p:val>
                                            <p:fltVal val="0.5"/>
                                          </p:val>
                                        </p:tav>
                                        <p:tav tm="100000">
                                          <p:val>
                                            <p:strVal val="#ppt_y"/>
                                          </p:val>
                                        </p:tav>
                                      </p:tavLst>
                                    </p:anim>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350" fill="hold"/>
                                        <p:tgtEl>
                                          <p:spTgt spid="8"/>
                                        </p:tgtEl>
                                        <p:attrNameLst>
                                          <p:attrName>ppt_w</p:attrName>
                                        </p:attrNameLst>
                                      </p:cBhvr>
                                      <p:tavLst>
                                        <p:tav tm="0">
                                          <p:val>
                                            <p:fltVal val="0"/>
                                          </p:val>
                                        </p:tav>
                                        <p:tav tm="100000">
                                          <p:val>
                                            <p:strVal val="#ppt_w"/>
                                          </p:val>
                                        </p:tav>
                                      </p:tavLst>
                                    </p:anim>
                                    <p:anim calcmode="lin" valueType="num">
                                      <p:cBhvr>
                                        <p:cTn id="29" dur="350" fill="hold"/>
                                        <p:tgtEl>
                                          <p:spTgt spid="8"/>
                                        </p:tgtEl>
                                        <p:attrNameLst>
                                          <p:attrName>ppt_h</p:attrName>
                                        </p:attrNameLst>
                                      </p:cBhvr>
                                      <p:tavLst>
                                        <p:tav tm="0">
                                          <p:val>
                                            <p:fltVal val="0"/>
                                          </p:val>
                                        </p:tav>
                                        <p:tav tm="100000">
                                          <p:val>
                                            <p:strVal val="#ppt_h"/>
                                          </p:val>
                                        </p:tav>
                                      </p:tavLst>
                                    </p:anim>
                                    <p:animEffect transition="in" filter="fade">
                                      <p:cBhvr>
                                        <p:cTn id="30" dur="350"/>
                                        <p:tgtEl>
                                          <p:spTgt spid="8"/>
                                        </p:tgtEl>
                                      </p:cBhvr>
                                    </p:animEffect>
                                    <p:anim calcmode="lin" valueType="num">
                                      <p:cBhvr>
                                        <p:cTn id="31" dur="350" fill="hold"/>
                                        <p:tgtEl>
                                          <p:spTgt spid="8"/>
                                        </p:tgtEl>
                                        <p:attrNameLst>
                                          <p:attrName>ppt_x</p:attrName>
                                        </p:attrNameLst>
                                      </p:cBhvr>
                                      <p:tavLst>
                                        <p:tav tm="0">
                                          <p:val>
                                            <p:fltVal val="0.5"/>
                                          </p:val>
                                        </p:tav>
                                        <p:tav tm="100000">
                                          <p:val>
                                            <p:strVal val="#ppt_x"/>
                                          </p:val>
                                        </p:tav>
                                      </p:tavLst>
                                    </p:anim>
                                    <p:anim calcmode="lin" valueType="num">
                                      <p:cBhvr>
                                        <p:cTn id="32" dur="350" fill="hold"/>
                                        <p:tgtEl>
                                          <p:spTgt spid="8"/>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53" presetClass="entr" presetSubtype="52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350" fill="hold"/>
                                        <p:tgtEl>
                                          <p:spTgt spid="16"/>
                                        </p:tgtEl>
                                        <p:attrNameLst>
                                          <p:attrName>ppt_w</p:attrName>
                                        </p:attrNameLst>
                                      </p:cBhvr>
                                      <p:tavLst>
                                        <p:tav tm="0">
                                          <p:val>
                                            <p:fltVal val="0"/>
                                          </p:val>
                                        </p:tav>
                                        <p:tav tm="100000">
                                          <p:val>
                                            <p:strVal val="#ppt_w"/>
                                          </p:val>
                                        </p:tav>
                                      </p:tavLst>
                                    </p:anim>
                                    <p:anim calcmode="lin" valueType="num">
                                      <p:cBhvr>
                                        <p:cTn id="37" dur="350" fill="hold"/>
                                        <p:tgtEl>
                                          <p:spTgt spid="16"/>
                                        </p:tgtEl>
                                        <p:attrNameLst>
                                          <p:attrName>ppt_h</p:attrName>
                                        </p:attrNameLst>
                                      </p:cBhvr>
                                      <p:tavLst>
                                        <p:tav tm="0">
                                          <p:val>
                                            <p:fltVal val="0"/>
                                          </p:val>
                                        </p:tav>
                                        <p:tav tm="100000">
                                          <p:val>
                                            <p:strVal val="#ppt_h"/>
                                          </p:val>
                                        </p:tav>
                                      </p:tavLst>
                                    </p:anim>
                                    <p:animEffect transition="in" filter="fade">
                                      <p:cBhvr>
                                        <p:cTn id="38" dur="350"/>
                                        <p:tgtEl>
                                          <p:spTgt spid="16"/>
                                        </p:tgtEl>
                                      </p:cBhvr>
                                    </p:animEffect>
                                    <p:anim calcmode="lin" valueType="num">
                                      <p:cBhvr>
                                        <p:cTn id="39" dur="350" fill="hold"/>
                                        <p:tgtEl>
                                          <p:spTgt spid="16"/>
                                        </p:tgtEl>
                                        <p:attrNameLst>
                                          <p:attrName>ppt_x</p:attrName>
                                        </p:attrNameLst>
                                      </p:cBhvr>
                                      <p:tavLst>
                                        <p:tav tm="0">
                                          <p:val>
                                            <p:fltVal val="0.5"/>
                                          </p:val>
                                        </p:tav>
                                        <p:tav tm="100000">
                                          <p:val>
                                            <p:strVal val="#ppt_x"/>
                                          </p:val>
                                        </p:tav>
                                      </p:tavLst>
                                    </p:anim>
                                    <p:anim calcmode="lin" valueType="num">
                                      <p:cBhvr>
                                        <p:cTn id="40" dur="350" fill="hold"/>
                                        <p:tgtEl>
                                          <p:spTgt spid="16"/>
                                        </p:tgtEl>
                                        <p:attrNameLst>
                                          <p:attrName>ppt_y</p:attrName>
                                        </p:attrNameLst>
                                      </p:cBhvr>
                                      <p:tavLst>
                                        <p:tav tm="0">
                                          <p:val>
                                            <p:fltVal val="0.5"/>
                                          </p:val>
                                        </p:tav>
                                        <p:tav tm="100000">
                                          <p:val>
                                            <p:strVal val="#ppt_y"/>
                                          </p:val>
                                        </p:tav>
                                      </p:tavLst>
                                    </p:anim>
                                  </p:childTnLst>
                                </p:cTn>
                              </p:par>
                            </p:childTnLst>
                          </p:cTn>
                        </p:par>
                        <p:par>
                          <p:cTn id="41" fill="hold">
                            <p:stCondLst>
                              <p:cond delay="3000"/>
                            </p:stCondLst>
                            <p:childTnLst>
                              <p:par>
                                <p:cTn id="42" presetID="53" presetClass="entr" presetSubtype="528"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350" fill="hold"/>
                                        <p:tgtEl>
                                          <p:spTgt spid="28"/>
                                        </p:tgtEl>
                                        <p:attrNameLst>
                                          <p:attrName>ppt_w</p:attrName>
                                        </p:attrNameLst>
                                      </p:cBhvr>
                                      <p:tavLst>
                                        <p:tav tm="0">
                                          <p:val>
                                            <p:fltVal val="0"/>
                                          </p:val>
                                        </p:tav>
                                        <p:tav tm="100000">
                                          <p:val>
                                            <p:strVal val="#ppt_w"/>
                                          </p:val>
                                        </p:tav>
                                      </p:tavLst>
                                    </p:anim>
                                    <p:anim calcmode="lin" valueType="num">
                                      <p:cBhvr>
                                        <p:cTn id="45" dur="350" fill="hold"/>
                                        <p:tgtEl>
                                          <p:spTgt spid="28"/>
                                        </p:tgtEl>
                                        <p:attrNameLst>
                                          <p:attrName>ppt_h</p:attrName>
                                        </p:attrNameLst>
                                      </p:cBhvr>
                                      <p:tavLst>
                                        <p:tav tm="0">
                                          <p:val>
                                            <p:fltVal val="0"/>
                                          </p:val>
                                        </p:tav>
                                        <p:tav tm="100000">
                                          <p:val>
                                            <p:strVal val="#ppt_h"/>
                                          </p:val>
                                        </p:tav>
                                      </p:tavLst>
                                    </p:anim>
                                    <p:animEffect transition="in" filter="fade">
                                      <p:cBhvr>
                                        <p:cTn id="46" dur="350"/>
                                        <p:tgtEl>
                                          <p:spTgt spid="28"/>
                                        </p:tgtEl>
                                      </p:cBhvr>
                                    </p:animEffect>
                                    <p:anim calcmode="lin" valueType="num">
                                      <p:cBhvr>
                                        <p:cTn id="47" dur="350" fill="hold"/>
                                        <p:tgtEl>
                                          <p:spTgt spid="28"/>
                                        </p:tgtEl>
                                        <p:attrNameLst>
                                          <p:attrName>ppt_x</p:attrName>
                                        </p:attrNameLst>
                                      </p:cBhvr>
                                      <p:tavLst>
                                        <p:tav tm="0">
                                          <p:val>
                                            <p:fltVal val="0.5"/>
                                          </p:val>
                                        </p:tav>
                                        <p:tav tm="100000">
                                          <p:val>
                                            <p:strVal val="#ppt_x"/>
                                          </p:val>
                                        </p:tav>
                                      </p:tavLst>
                                    </p:anim>
                                    <p:anim calcmode="lin" valueType="num">
                                      <p:cBhvr>
                                        <p:cTn id="48" dur="350" fill="hold"/>
                                        <p:tgtEl>
                                          <p:spTgt spid="28"/>
                                        </p:tgtEl>
                                        <p:attrNameLst>
                                          <p:attrName>ppt_y</p:attrName>
                                        </p:attrNameLst>
                                      </p:cBhvr>
                                      <p:tavLst>
                                        <p:tav tm="0">
                                          <p:val>
                                            <p:fltVal val="0.5"/>
                                          </p:val>
                                        </p:tav>
                                        <p:tav tm="100000">
                                          <p:val>
                                            <p:strVal val="#ppt_y"/>
                                          </p:val>
                                        </p:tav>
                                      </p:tavLst>
                                    </p:anim>
                                  </p:childTnLst>
                                </p:cTn>
                              </p:par>
                            </p:childTnLst>
                          </p:cTn>
                        </p:par>
                        <p:par>
                          <p:cTn id="49" fill="hold">
                            <p:stCondLst>
                              <p:cond delay="3500"/>
                            </p:stCondLst>
                            <p:childTnLst>
                              <p:par>
                                <p:cTn id="50" presetID="53" presetClass="entr" presetSubtype="528"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350" fill="hold"/>
                                        <p:tgtEl>
                                          <p:spTgt spid="5"/>
                                        </p:tgtEl>
                                        <p:attrNameLst>
                                          <p:attrName>ppt_w</p:attrName>
                                        </p:attrNameLst>
                                      </p:cBhvr>
                                      <p:tavLst>
                                        <p:tav tm="0">
                                          <p:val>
                                            <p:fltVal val="0"/>
                                          </p:val>
                                        </p:tav>
                                        <p:tav tm="100000">
                                          <p:val>
                                            <p:strVal val="#ppt_w"/>
                                          </p:val>
                                        </p:tav>
                                      </p:tavLst>
                                    </p:anim>
                                    <p:anim calcmode="lin" valueType="num">
                                      <p:cBhvr>
                                        <p:cTn id="53" dur="350" fill="hold"/>
                                        <p:tgtEl>
                                          <p:spTgt spid="5"/>
                                        </p:tgtEl>
                                        <p:attrNameLst>
                                          <p:attrName>ppt_h</p:attrName>
                                        </p:attrNameLst>
                                      </p:cBhvr>
                                      <p:tavLst>
                                        <p:tav tm="0">
                                          <p:val>
                                            <p:fltVal val="0"/>
                                          </p:val>
                                        </p:tav>
                                        <p:tav tm="100000">
                                          <p:val>
                                            <p:strVal val="#ppt_h"/>
                                          </p:val>
                                        </p:tav>
                                      </p:tavLst>
                                    </p:anim>
                                    <p:animEffect transition="in" filter="fade">
                                      <p:cBhvr>
                                        <p:cTn id="54" dur="350"/>
                                        <p:tgtEl>
                                          <p:spTgt spid="5"/>
                                        </p:tgtEl>
                                      </p:cBhvr>
                                    </p:animEffect>
                                    <p:anim calcmode="lin" valueType="num">
                                      <p:cBhvr>
                                        <p:cTn id="55" dur="350" fill="hold"/>
                                        <p:tgtEl>
                                          <p:spTgt spid="5"/>
                                        </p:tgtEl>
                                        <p:attrNameLst>
                                          <p:attrName>ppt_x</p:attrName>
                                        </p:attrNameLst>
                                      </p:cBhvr>
                                      <p:tavLst>
                                        <p:tav tm="0">
                                          <p:val>
                                            <p:fltVal val="0.5"/>
                                          </p:val>
                                        </p:tav>
                                        <p:tav tm="100000">
                                          <p:val>
                                            <p:strVal val="#ppt_x"/>
                                          </p:val>
                                        </p:tav>
                                      </p:tavLst>
                                    </p:anim>
                                    <p:anim calcmode="lin" valueType="num">
                                      <p:cBhvr>
                                        <p:cTn id="56" dur="350" fill="hold"/>
                                        <p:tgtEl>
                                          <p:spTgt spid="5"/>
                                        </p:tgtEl>
                                        <p:attrNameLst>
                                          <p:attrName>ppt_y</p:attrName>
                                        </p:attrNameLst>
                                      </p:cBhvr>
                                      <p:tavLst>
                                        <p:tav tm="0">
                                          <p:val>
                                            <p:fltVal val="0.5"/>
                                          </p:val>
                                        </p:tav>
                                        <p:tav tm="100000">
                                          <p:val>
                                            <p:strVal val="#ppt_y"/>
                                          </p:val>
                                        </p:tav>
                                      </p:tavLst>
                                    </p:anim>
                                  </p:childTnLst>
                                </p:cTn>
                              </p:par>
                            </p:childTnLst>
                          </p:cTn>
                        </p:par>
                        <p:par>
                          <p:cTn id="57" fill="hold">
                            <p:stCondLst>
                              <p:cond delay="4000"/>
                            </p:stCondLst>
                            <p:childTnLst>
                              <p:par>
                                <p:cTn id="58" presetID="53" presetClass="entr" presetSubtype="528"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350" fill="hold"/>
                                        <p:tgtEl>
                                          <p:spTgt spid="21"/>
                                        </p:tgtEl>
                                        <p:attrNameLst>
                                          <p:attrName>ppt_w</p:attrName>
                                        </p:attrNameLst>
                                      </p:cBhvr>
                                      <p:tavLst>
                                        <p:tav tm="0">
                                          <p:val>
                                            <p:fltVal val="0"/>
                                          </p:val>
                                        </p:tav>
                                        <p:tav tm="100000">
                                          <p:val>
                                            <p:strVal val="#ppt_w"/>
                                          </p:val>
                                        </p:tav>
                                      </p:tavLst>
                                    </p:anim>
                                    <p:anim calcmode="lin" valueType="num">
                                      <p:cBhvr>
                                        <p:cTn id="61" dur="350" fill="hold"/>
                                        <p:tgtEl>
                                          <p:spTgt spid="21"/>
                                        </p:tgtEl>
                                        <p:attrNameLst>
                                          <p:attrName>ppt_h</p:attrName>
                                        </p:attrNameLst>
                                      </p:cBhvr>
                                      <p:tavLst>
                                        <p:tav tm="0">
                                          <p:val>
                                            <p:fltVal val="0"/>
                                          </p:val>
                                        </p:tav>
                                        <p:tav tm="100000">
                                          <p:val>
                                            <p:strVal val="#ppt_h"/>
                                          </p:val>
                                        </p:tav>
                                      </p:tavLst>
                                    </p:anim>
                                    <p:animEffect transition="in" filter="fade">
                                      <p:cBhvr>
                                        <p:cTn id="62" dur="350"/>
                                        <p:tgtEl>
                                          <p:spTgt spid="21"/>
                                        </p:tgtEl>
                                      </p:cBhvr>
                                    </p:animEffect>
                                    <p:anim calcmode="lin" valueType="num">
                                      <p:cBhvr>
                                        <p:cTn id="63" dur="350" fill="hold"/>
                                        <p:tgtEl>
                                          <p:spTgt spid="21"/>
                                        </p:tgtEl>
                                        <p:attrNameLst>
                                          <p:attrName>ppt_x</p:attrName>
                                        </p:attrNameLst>
                                      </p:cBhvr>
                                      <p:tavLst>
                                        <p:tav tm="0">
                                          <p:val>
                                            <p:fltVal val="0.5"/>
                                          </p:val>
                                        </p:tav>
                                        <p:tav tm="100000">
                                          <p:val>
                                            <p:strVal val="#ppt_x"/>
                                          </p:val>
                                        </p:tav>
                                      </p:tavLst>
                                    </p:anim>
                                    <p:anim calcmode="lin" valueType="num">
                                      <p:cBhvr>
                                        <p:cTn id="64" dur="350" fill="hold"/>
                                        <p:tgtEl>
                                          <p:spTgt spid="21"/>
                                        </p:tgtEl>
                                        <p:attrNameLst>
                                          <p:attrName>ppt_y</p:attrName>
                                        </p:attrNameLst>
                                      </p:cBhvr>
                                      <p:tavLst>
                                        <p:tav tm="0">
                                          <p:val>
                                            <p:fltVal val="0.5"/>
                                          </p:val>
                                        </p:tav>
                                        <p:tav tm="100000">
                                          <p:val>
                                            <p:strVal val="#ppt_y"/>
                                          </p:val>
                                        </p:tav>
                                      </p:tavLst>
                                    </p:anim>
                                  </p:childTnLst>
                                </p:cTn>
                              </p:par>
                            </p:childTnLst>
                          </p:cTn>
                        </p:par>
                        <p:par>
                          <p:cTn id="65" fill="hold">
                            <p:stCondLst>
                              <p:cond delay="4500"/>
                            </p:stCondLst>
                            <p:childTnLst>
                              <p:par>
                                <p:cTn id="66" presetID="16" presetClass="entr" presetSubtype="21"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barn(inVertical)">
                                      <p:cBhvr>
                                        <p:cTn id="68"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009" y="114300"/>
            <a:ext cx="7829482" cy="5145088"/>
          </a:xfrm>
          <a:prstGeom prst="rect">
            <a:avLst/>
          </a:prstGeom>
        </p:spPr>
      </p:pic>
      <p:sp>
        <p:nvSpPr>
          <p:cNvPr id="3" name="文本框 2"/>
          <p:cNvSpPr txBox="1"/>
          <p:nvPr/>
        </p:nvSpPr>
        <p:spPr>
          <a:xfrm>
            <a:off x="3143251" y="890199"/>
            <a:ext cx="3629864" cy="1877437"/>
          </a:xfrm>
          <a:prstGeom prst="rect">
            <a:avLst/>
          </a:prstGeom>
          <a:noFill/>
        </p:spPr>
        <p:txBody>
          <a:bodyPr wrap="square" rtlCol="0">
            <a:spAutoFit/>
          </a:bodyPr>
          <a:lstStyle/>
          <a:p>
            <a:pPr algn="ctr"/>
            <a:r>
              <a:rPr lang="en-US" altLang="zh-CN" sz="7200" smtClean="0">
                <a:blipFill>
                  <a:blip r:embed="rId2"/>
                  <a:stretch>
                    <a:fillRect/>
                  </a:stretch>
                </a:blipFill>
                <a:latin typeface="华康俪金黑W8(P)" panose="020B0800000000000000" pitchFamily="34" charset="-122"/>
                <a:ea typeface="华康俪金黑W8(P)" panose="020B0800000000000000" pitchFamily="34" charset="-122"/>
              </a:rPr>
              <a:t>05 </a:t>
            </a:r>
            <a:endParaRPr lang="en-US" altLang="zh-CN" sz="7200" smtClean="0">
              <a:blipFill>
                <a:blip r:embed="rId2"/>
                <a:stretch>
                  <a:fillRect/>
                </a:stretch>
              </a:blipFill>
              <a:latin typeface="华康俪金黑W8(P)" panose="020B0800000000000000" pitchFamily="34" charset="-122"/>
              <a:ea typeface="华康俪金黑W8(P)" panose="020B0800000000000000" pitchFamily="34" charset="-122"/>
            </a:endParaRPr>
          </a:p>
          <a:p>
            <a:pPr algn="ctr"/>
            <a:r>
              <a:rPr lang="zh-CN" altLang="en-US" sz="4400" smtClean="0">
                <a:blipFill>
                  <a:blip r:embed="rId2"/>
                  <a:stretch>
                    <a:fillRect/>
                  </a:stretch>
                </a:blipFill>
                <a:latin typeface="华康俪金黑W8(P)" panose="020B0800000000000000" pitchFamily="34" charset="-122"/>
                <a:ea typeface="华康俪金黑W8(P)" panose="020B0800000000000000" pitchFamily="34" charset="-122"/>
              </a:rPr>
              <a:t>添加文本目录</a:t>
            </a:r>
            <a:endParaRPr lang="zh-CN" altLang="en-US" sz="4400">
              <a:blipFill>
                <a:blip r:embed="rId2"/>
                <a:stretch>
                  <a:fillRect/>
                </a:stretch>
              </a:blipFill>
              <a:latin typeface="华康俪金黑W8(P)" panose="020B0800000000000000" pitchFamily="34" charset="-122"/>
              <a:ea typeface="华康俪金黑W8(P)"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矩形 4"/>
          <p:cNvSpPr/>
          <p:nvPr/>
        </p:nvSpPr>
        <p:spPr>
          <a:xfrm>
            <a:off x="596" y="2383236"/>
            <a:ext cx="9144000" cy="756047"/>
          </a:xfrm>
          <a:prstGeom prst="rect">
            <a:avLst/>
          </a:prstGeom>
          <a:solidFill>
            <a:srgbClr val="2A0F0E"/>
          </a:solidFill>
          <a:ln w="25400" cap="flat" cmpd="sng" algn="ctr">
            <a:noFill/>
            <a:prstDash val="solid"/>
          </a:ln>
          <a:effectLst/>
        </p:spPr>
        <p:txBody>
          <a:bodyPr lIns="68580" tIns="34290" rIns="68580" bIns="34290" rtlCol="0" anchor="ctr"/>
          <a:lstStyle/>
          <a:p>
            <a:pPr algn="ctr" defTabSz="914400">
              <a:defRPr/>
            </a:pPr>
            <a:endParaRPr lang="zh-CN" altLang="en-US" sz="2400" kern="0">
              <a:solidFill>
                <a:prstClr val="white"/>
              </a:solidFill>
              <a:latin typeface="Calibri" panose="020F0502020204030204"/>
              <a:ea typeface="方正正中黑简体" panose="02000000000000000000"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8105" y="1411686"/>
            <a:ext cx="2257766" cy="1504951"/>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565" y="1411686"/>
            <a:ext cx="2207560" cy="150495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87" y="1411686"/>
            <a:ext cx="2257425" cy="1504951"/>
          </a:xfrm>
          <a:prstGeom prst="rect">
            <a:avLst/>
          </a:prstGeom>
        </p:spPr>
      </p:pic>
      <p:grpSp>
        <p:nvGrpSpPr>
          <p:cNvPr id="9" name="组合 8"/>
          <p:cNvGrpSpPr/>
          <p:nvPr/>
        </p:nvGrpSpPr>
        <p:grpSpPr>
          <a:xfrm>
            <a:off x="1132711" y="3320941"/>
            <a:ext cx="1646634" cy="1480655"/>
            <a:chOff x="1509486" y="4426857"/>
            <a:chExt cx="2195512" cy="1974206"/>
          </a:xfrm>
        </p:grpSpPr>
        <p:sp>
          <p:nvSpPr>
            <p:cNvPr id="10" name="文本框 9"/>
            <p:cNvSpPr txBox="1"/>
            <p:nvPr/>
          </p:nvSpPr>
          <p:spPr>
            <a:xfrm>
              <a:off x="1509486" y="4426857"/>
              <a:ext cx="2162628" cy="492442"/>
            </a:xfrm>
            <a:prstGeom prst="rect">
              <a:avLst/>
            </a:prstGeom>
            <a:noFill/>
          </p:spPr>
          <p:txBody>
            <a:bodyPr wrap="square" rtlCol="0">
              <a:spAutoFit/>
            </a:bodyPr>
            <a:lstStyle/>
            <a:p>
              <a:pPr algn="ctr" defTabSz="914400"/>
              <a:r>
                <a:rPr lang="en-US" altLang="zh-CN" sz="1800" dirty="0">
                  <a:solidFill>
                    <a:prstClr val="black">
                      <a:lumMod val="75000"/>
                      <a:lumOff val="25000"/>
                    </a:prstClr>
                  </a:solidFill>
                  <a:ea typeface="方正正中黑简体" panose="02000000000000000000" charset="-122"/>
                </a:rPr>
                <a:t>Main keyword</a:t>
              </a:r>
              <a:endParaRPr lang="zh-CN" altLang="en-US" sz="1800" dirty="0">
                <a:solidFill>
                  <a:prstClr val="black">
                    <a:lumMod val="75000"/>
                    <a:lumOff val="25000"/>
                  </a:prstClr>
                </a:solidFill>
                <a:ea typeface="方正正中黑简体" panose="02000000000000000000" charset="-122"/>
              </a:endParaRPr>
            </a:p>
          </p:txBody>
        </p:sp>
        <p:sp>
          <p:nvSpPr>
            <p:cNvPr id="11" name="矩形 10"/>
            <p:cNvSpPr/>
            <p:nvPr/>
          </p:nvSpPr>
          <p:spPr>
            <a:xfrm>
              <a:off x="1509486" y="5049838"/>
              <a:ext cx="2195512" cy="1351225"/>
            </a:xfrm>
            <a:prstGeom prst="rect">
              <a:avLst/>
            </a:prstGeom>
          </p:spPr>
          <p:txBody>
            <a:bodyPr wrap="square">
              <a:spAutoFit/>
            </a:bodyPr>
            <a:lstStyle/>
            <a:p>
              <a:pPr algn="ctr" defTabSz="914400">
                <a:lnSpc>
                  <a:spcPct val="114000"/>
                </a:lnSpc>
              </a:pPr>
              <a:r>
                <a:rPr lang="zh-CN" altLang="en-US" sz="1050">
                  <a:solidFill>
                    <a:prstClr val="black">
                      <a:lumMod val="75000"/>
                      <a:lumOff val="2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5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761611" y="3320942"/>
            <a:ext cx="1646634" cy="1296437"/>
            <a:chOff x="5014687" y="4426857"/>
            <a:chExt cx="2195512" cy="1728582"/>
          </a:xfrm>
        </p:grpSpPr>
        <p:sp>
          <p:nvSpPr>
            <p:cNvPr id="13" name="文本框 12"/>
            <p:cNvSpPr txBox="1"/>
            <p:nvPr/>
          </p:nvSpPr>
          <p:spPr>
            <a:xfrm>
              <a:off x="5014687" y="4426857"/>
              <a:ext cx="2162628" cy="492442"/>
            </a:xfrm>
            <a:prstGeom prst="rect">
              <a:avLst/>
            </a:prstGeom>
            <a:noFill/>
          </p:spPr>
          <p:txBody>
            <a:bodyPr wrap="square" rtlCol="0">
              <a:spAutoFit/>
            </a:bodyPr>
            <a:lstStyle/>
            <a:p>
              <a:pPr algn="ctr" defTabSz="914400"/>
              <a:r>
                <a:rPr lang="en-US" altLang="zh-CN" sz="1800" dirty="0">
                  <a:solidFill>
                    <a:prstClr val="black">
                      <a:lumMod val="75000"/>
                      <a:lumOff val="25000"/>
                    </a:prstClr>
                  </a:solidFill>
                  <a:ea typeface="方正正中黑简体" panose="02000000000000000000" charset="-122"/>
                </a:rPr>
                <a:t>Main keyword</a:t>
              </a:r>
              <a:endParaRPr lang="zh-CN" altLang="en-US" sz="1800" dirty="0">
                <a:solidFill>
                  <a:prstClr val="black">
                    <a:lumMod val="75000"/>
                    <a:lumOff val="25000"/>
                  </a:prstClr>
                </a:solidFill>
                <a:ea typeface="方正正中黑简体" panose="02000000000000000000" charset="-122"/>
              </a:endParaRPr>
            </a:p>
          </p:txBody>
        </p:sp>
        <p:sp>
          <p:nvSpPr>
            <p:cNvPr id="14" name="矩形 13"/>
            <p:cNvSpPr/>
            <p:nvPr/>
          </p:nvSpPr>
          <p:spPr>
            <a:xfrm>
              <a:off x="5014687" y="5049838"/>
              <a:ext cx="2195512" cy="1105601"/>
            </a:xfrm>
            <a:prstGeom prst="rect">
              <a:avLst/>
            </a:prstGeom>
          </p:spPr>
          <p:txBody>
            <a:bodyPr wrap="square">
              <a:spAutoFit/>
            </a:bodyPr>
            <a:lstStyle/>
            <a:p>
              <a:pPr algn="ctr" defTabSz="914400">
                <a:lnSpc>
                  <a:spcPct val="114000"/>
                </a:lnSpc>
              </a:pPr>
              <a:r>
                <a:rPr lang="zh-CN" altLang="en-US" sz="1050">
                  <a:solidFill>
                    <a:prstClr val="black">
                      <a:lumMod val="75000"/>
                      <a:lumOff val="2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5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6349495" y="3320942"/>
            <a:ext cx="1646634" cy="1296437"/>
            <a:chOff x="8465198" y="4426857"/>
            <a:chExt cx="2195512" cy="1728582"/>
          </a:xfrm>
        </p:grpSpPr>
        <p:sp>
          <p:nvSpPr>
            <p:cNvPr id="16" name="文本框 13"/>
            <p:cNvSpPr txBox="1"/>
            <p:nvPr/>
          </p:nvSpPr>
          <p:spPr>
            <a:xfrm>
              <a:off x="8465198" y="4426857"/>
              <a:ext cx="2162628" cy="492442"/>
            </a:xfrm>
            <a:prstGeom prst="rect">
              <a:avLst/>
            </a:prstGeom>
            <a:noFill/>
          </p:spPr>
          <p:txBody>
            <a:bodyPr wrap="square" rtlCol="0">
              <a:spAutoFit/>
            </a:bodyPr>
            <a:lstStyle/>
            <a:p>
              <a:pPr algn="ctr" defTabSz="914400"/>
              <a:r>
                <a:rPr lang="en-US" altLang="zh-CN" sz="1800" dirty="0">
                  <a:solidFill>
                    <a:prstClr val="black">
                      <a:lumMod val="75000"/>
                      <a:lumOff val="25000"/>
                    </a:prstClr>
                  </a:solidFill>
                  <a:ea typeface="方正正中黑简体" panose="02000000000000000000" charset="-122"/>
                </a:rPr>
                <a:t>Main keyword</a:t>
              </a:r>
              <a:endParaRPr lang="zh-CN" altLang="en-US" sz="1800" dirty="0">
                <a:solidFill>
                  <a:prstClr val="black">
                    <a:lumMod val="75000"/>
                    <a:lumOff val="25000"/>
                  </a:prstClr>
                </a:solidFill>
                <a:ea typeface="方正正中黑简体" panose="02000000000000000000" charset="-122"/>
              </a:endParaRPr>
            </a:p>
          </p:txBody>
        </p:sp>
        <p:sp>
          <p:nvSpPr>
            <p:cNvPr id="17" name="矩形 16"/>
            <p:cNvSpPr/>
            <p:nvPr/>
          </p:nvSpPr>
          <p:spPr>
            <a:xfrm>
              <a:off x="8465198" y="5049838"/>
              <a:ext cx="2195512" cy="1105601"/>
            </a:xfrm>
            <a:prstGeom prst="rect">
              <a:avLst/>
            </a:prstGeom>
          </p:spPr>
          <p:txBody>
            <a:bodyPr wrap="square">
              <a:spAutoFit/>
            </a:bodyPr>
            <a:lstStyle/>
            <a:p>
              <a:pPr algn="ctr" defTabSz="914400">
                <a:lnSpc>
                  <a:spcPct val="114000"/>
                </a:lnSpc>
              </a:pPr>
              <a:r>
                <a:rPr lang="zh-CN" altLang="en-US" sz="1050">
                  <a:solidFill>
                    <a:prstClr val="black">
                      <a:lumMod val="75000"/>
                      <a:lumOff val="2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5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300"/>
                                        <p:tgtEl>
                                          <p:spTgt spid="5"/>
                                        </p:tgtEl>
                                      </p:cBhvr>
                                    </p:animEffect>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300" fill="hold"/>
                                        <p:tgtEl>
                                          <p:spTgt spid="8"/>
                                        </p:tgtEl>
                                        <p:attrNameLst>
                                          <p:attrName>ppt_x</p:attrName>
                                        </p:attrNameLst>
                                      </p:cBhvr>
                                      <p:tavLst>
                                        <p:tav tm="0">
                                          <p:val>
                                            <p:strVal val="#ppt_x"/>
                                          </p:val>
                                        </p:tav>
                                        <p:tav tm="100000">
                                          <p:val>
                                            <p:strVal val="#ppt_x"/>
                                          </p:val>
                                        </p:tav>
                                      </p:tavLst>
                                    </p:anim>
                                    <p:anim calcmode="lin" valueType="num">
                                      <p:cBhvr additive="base">
                                        <p:cTn id="25" dur="3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300" fill="hold"/>
                                        <p:tgtEl>
                                          <p:spTgt spid="6"/>
                                        </p:tgtEl>
                                        <p:attrNameLst>
                                          <p:attrName>ppt_x</p:attrName>
                                        </p:attrNameLst>
                                      </p:cBhvr>
                                      <p:tavLst>
                                        <p:tav tm="0">
                                          <p:val>
                                            <p:strVal val="#ppt_x"/>
                                          </p:val>
                                        </p:tav>
                                        <p:tav tm="100000">
                                          <p:val>
                                            <p:strVal val="#ppt_x"/>
                                          </p:val>
                                        </p:tav>
                                      </p:tavLst>
                                    </p:anim>
                                    <p:anim calcmode="lin" valueType="num">
                                      <p:cBhvr additive="base">
                                        <p:cTn id="30" dur="300" fill="hold"/>
                                        <p:tgtEl>
                                          <p:spTgt spid="6"/>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300" fill="hold"/>
                                        <p:tgtEl>
                                          <p:spTgt spid="7"/>
                                        </p:tgtEl>
                                        <p:attrNameLst>
                                          <p:attrName>ppt_x</p:attrName>
                                        </p:attrNameLst>
                                      </p:cBhvr>
                                      <p:tavLst>
                                        <p:tav tm="0">
                                          <p:val>
                                            <p:strVal val="#ppt_x"/>
                                          </p:val>
                                        </p:tav>
                                        <p:tav tm="100000">
                                          <p:val>
                                            <p:strVal val="#ppt_x"/>
                                          </p:val>
                                        </p:tav>
                                      </p:tavLst>
                                    </p:anim>
                                    <p:anim calcmode="lin" valueType="num">
                                      <p:cBhvr additive="base">
                                        <p:cTn id="35" dur="300" fill="hold"/>
                                        <p:tgtEl>
                                          <p:spTgt spid="7"/>
                                        </p:tgtEl>
                                        <p:attrNameLst>
                                          <p:attrName>ppt_y</p:attrName>
                                        </p:attrNameLst>
                                      </p:cBhvr>
                                      <p:tavLst>
                                        <p:tav tm="0">
                                          <p:val>
                                            <p:strVal val="0-#ppt_h/2"/>
                                          </p:val>
                                        </p:tav>
                                        <p:tav tm="100000">
                                          <p:val>
                                            <p:strVal val="#ppt_y"/>
                                          </p:val>
                                        </p:tav>
                                      </p:tavLst>
                                    </p:anim>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300"/>
                                        <p:tgtEl>
                                          <p:spTgt spid="15"/>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300"/>
                                        <p:tgtEl>
                                          <p:spTgt spid="12"/>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cxnSp>
        <p:nvCxnSpPr>
          <p:cNvPr id="5" name="Straight Connector 36"/>
          <p:cNvCxnSpPr>
            <a:cxnSpLocks noChangeShapeType="1"/>
          </p:cNvCxnSpPr>
          <p:nvPr/>
        </p:nvCxnSpPr>
        <p:spPr bwMode="auto">
          <a:xfrm rot="5400000" flipH="1" flipV="1">
            <a:off x="2815754" y="3649490"/>
            <a:ext cx="409575" cy="1588"/>
          </a:xfrm>
          <a:prstGeom prst="line">
            <a:avLst/>
          </a:prstGeom>
          <a:noFill/>
          <a:ln w="25400">
            <a:solidFill>
              <a:srgbClr val="2A0F0E"/>
            </a:solidFill>
            <a:round/>
          </a:ln>
          <a:extLst>
            <a:ext uri="{909E8E84-426E-40DD-AFC4-6F175D3DCCD1}">
              <a14:hiddenFill xmlns:a14="http://schemas.microsoft.com/office/drawing/2010/main">
                <a:noFill/>
              </a14:hiddenFill>
            </a:ext>
          </a:extLst>
        </p:spPr>
      </p:cxnSp>
      <p:cxnSp>
        <p:nvCxnSpPr>
          <p:cNvPr id="6" name="Straight Connector 37"/>
          <p:cNvCxnSpPr>
            <a:cxnSpLocks noChangeShapeType="1"/>
          </p:cNvCxnSpPr>
          <p:nvPr/>
        </p:nvCxnSpPr>
        <p:spPr bwMode="auto">
          <a:xfrm rot="5400000" flipH="1" flipV="1">
            <a:off x="4796954" y="3649490"/>
            <a:ext cx="409575" cy="1588"/>
          </a:xfrm>
          <a:prstGeom prst="line">
            <a:avLst/>
          </a:prstGeom>
          <a:noFill/>
          <a:ln w="25400">
            <a:solidFill>
              <a:srgbClr val="2A0F0E"/>
            </a:solidFill>
            <a:round/>
          </a:ln>
          <a:extLst>
            <a:ext uri="{909E8E84-426E-40DD-AFC4-6F175D3DCCD1}">
              <a14:hiddenFill xmlns:a14="http://schemas.microsoft.com/office/drawing/2010/main">
                <a:noFill/>
              </a14:hiddenFill>
            </a:ext>
          </a:extLst>
        </p:spPr>
      </p:cxnSp>
      <p:cxnSp>
        <p:nvCxnSpPr>
          <p:cNvPr id="7" name="Straight Connector 38"/>
          <p:cNvCxnSpPr>
            <a:cxnSpLocks noChangeShapeType="1"/>
          </p:cNvCxnSpPr>
          <p:nvPr/>
        </p:nvCxnSpPr>
        <p:spPr bwMode="auto">
          <a:xfrm rot="5400000" flipH="1" flipV="1">
            <a:off x="6701954" y="3649490"/>
            <a:ext cx="409575" cy="1588"/>
          </a:xfrm>
          <a:prstGeom prst="line">
            <a:avLst/>
          </a:prstGeom>
          <a:noFill/>
          <a:ln w="25400">
            <a:solidFill>
              <a:srgbClr val="2A0F0E"/>
            </a:solidFill>
            <a:round/>
          </a:ln>
          <a:extLst>
            <a:ext uri="{909E8E84-426E-40DD-AFC4-6F175D3DCCD1}">
              <a14:hiddenFill xmlns:a14="http://schemas.microsoft.com/office/drawing/2010/main">
                <a:noFill/>
              </a14:hiddenFill>
            </a:ext>
          </a:extLst>
        </p:spPr>
      </p:cxnSp>
      <p:cxnSp>
        <p:nvCxnSpPr>
          <p:cNvPr id="8" name="Straight Connector 33"/>
          <p:cNvCxnSpPr>
            <a:cxnSpLocks noChangeShapeType="1"/>
          </p:cNvCxnSpPr>
          <p:nvPr/>
        </p:nvCxnSpPr>
        <p:spPr bwMode="auto">
          <a:xfrm rot="5400000" flipH="1" flipV="1">
            <a:off x="3805560" y="2232647"/>
            <a:ext cx="411163" cy="1588"/>
          </a:xfrm>
          <a:prstGeom prst="line">
            <a:avLst/>
          </a:prstGeom>
          <a:noFill/>
          <a:ln w="25400">
            <a:solidFill>
              <a:srgbClr val="2A0F0E"/>
            </a:solidFill>
            <a:round/>
          </a:ln>
          <a:extLst>
            <a:ext uri="{909E8E84-426E-40DD-AFC4-6F175D3DCCD1}">
              <a14:hiddenFill xmlns:a14="http://schemas.microsoft.com/office/drawing/2010/main">
                <a:noFill/>
              </a14:hiddenFill>
            </a:ext>
          </a:extLst>
        </p:spPr>
      </p:cxnSp>
      <p:cxnSp>
        <p:nvCxnSpPr>
          <p:cNvPr id="9" name="Straight Connector 34"/>
          <p:cNvCxnSpPr>
            <a:cxnSpLocks noChangeShapeType="1"/>
          </p:cNvCxnSpPr>
          <p:nvPr/>
        </p:nvCxnSpPr>
        <p:spPr bwMode="auto">
          <a:xfrm rot="5400000" flipH="1" flipV="1">
            <a:off x="5710560" y="2232647"/>
            <a:ext cx="411163" cy="1588"/>
          </a:xfrm>
          <a:prstGeom prst="line">
            <a:avLst/>
          </a:prstGeom>
          <a:noFill/>
          <a:ln w="25400">
            <a:solidFill>
              <a:srgbClr val="2A0F0E"/>
            </a:solidFill>
            <a:round/>
          </a:ln>
          <a:extLst>
            <a:ext uri="{909E8E84-426E-40DD-AFC4-6F175D3DCCD1}">
              <a14:hiddenFill xmlns:a14="http://schemas.microsoft.com/office/drawing/2010/main">
                <a:noFill/>
              </a14:hiddenFill>
            </a:ext>
          </a:extLst>
        </p:spPr>
      </p:cxnSp>
      <p:cxnSp>
        <p:nvCxnSpPr>
          <p:cNvPr id="10" name="Straight Connector 32"/>
          <p:cNvCxnSpPr>
            <a:cxnSpLocks noChangeShapeType="1"/>
          </p:cNvCxnSpPr>
          <p:nvPr/>
        </p:nvCxnSpPr>
        <p:spPr bwMode="auto">
          <a:xfrm rot="5400000" flipH="1" flipV="1">
            <a:off x="1823568" y="2231853"/>
            <a:ext cx="411163" cy="3175"/>
          </a:xfrm>
          <a:prstGeom prst="line">
            <a:avLst/>
          </a:prstGeom>
          <a:noFill/>
          <a:ln w="25400">
            <a:solidFill>
              <a:srgbClr val="2A0F0E"/>
            </a:solidFill>
            <a:round/>
          </a:ln>
          <a:extLst>
            <a:ext uri="{909E8E84-426E-40DD-AFC4-6F175D3DCCD1}">
              <a14:hiddenFill xmlns:a14="http://schemas.microsoft.com/office/drawing/2010/main">
                <a:noFill/>
              </a14:hiddenFill>
            </a:ext>
          </a:extLst>
        </p:spPr>
      </p:cxnSp>
      <p:sp>
        <p:nvSpPr>
          <p:cNvPr id="11" name="任意多边形 10"/>
          <p:cNvSpPr>
            <a:spLocks noChangeArrowheads="1"/>
          </p:cNvSpPr>
          <p:nvPr/>
        </p:nvSpPr>
        <p:spPr bwMode="auto">
          <a:xfrm>
            <a:off x="6464624" y="2286621"/>
            <a:ext cx="1089025" cy="1295400"/>
          </a:xfrm>
          <a:custGeom>
            <a:avLst/>
            <a:gdLst>
              <a:gd name="connsiteX0" fmla="*/ 441457 w 1089157"/>
              <a:gd name="connsiteY0" fmla="*/ 0 h 1295400"/>
              <a:gd name="connsiteX1" fmla="*/ 1089157 w 1089157"/>
              <a:gd name="connsiteY1" fmla="*/ 647700 h 1295400"/>
              <a:gd name="connsiteX2" fmla="*/ 441457 w 1089157"/>
              <a:gd name="connsiteY2" fmla="*/ 1295400 h 1295400"/>
              <a:gd name="connsiteX3" fmla="*/ 79322 w 1089157"/>
              <a:gd name="connsiteY3" fmla="*/ 1184783 h 1295400"/>
              <a:gd name="connsiteX4" fmla="*/ 0 w 1089157"/>
              <a:gd name="connsiteY4" fmla="*/ 1119336 h 1295400"/>
              <a:gd name="connsiteX5" fmla="*/ 53740 w 1089157"/>
              <a:gd name="connsiteY5" fmla="*/ 1054202 h 1295400"/>
              <a:gd name="connsiteX6" fmla="*/ 177909 w 1089157"/>
              <a:gd name="connsiteY6" fmla="*/ 647700 h 1295400"/>
              <a:gd name="connsiteX7" fmla="*/ 53740 w 1089157"/>
              <a:gd name="connsiteY7" fmla="*/ 241198 h 1295400"/>
              <a:gd name="connsiteX8" fmla="*/ 0 w 1089157"/>
              <a:gd name="connsiteY8" fmla="*/ 176064 h 1295400"/>
              <a:gd name="connsiteX9" fmla="*/ 79322 w 1089157"/>
              <a:gd name="connsiteY9" fmla="*/ 110617 h 1295400"/>
              <a:gd name="connsiteX10" fmla="*/ 441457 w 1089157"/>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7" h="1295400">
                <a:moveTo>
                  <a:pt x="441457" y="0"/>
                </a:moveTo>
                <a:cubicBezTo>
                  <a:pt x="799172" y="0"/>
                  <a:pt x="1089157" y="289985"/>
                  <a:pt x="1089157" y="647700"/>
                </a:cubicBezTo>
                <a:cubicBezTo>
                  <a:pt x="1089157" y="1005415"/>
                  <a:pt x="799172" y="1295400"/>
                  <a:pt x="441457" y="1295400"/>
                </a:cubicBezTo>
                <a:cubicBezTo>
                  <a:pt x="307314" y="1295400"/>
                  <a:pt x="182696" y="1254621"/>
                  <a:pt x="79322" y="1184783"/>
                </a:cubicBezTo>
                <a:lnTo>
                  <a:pt x="0" y="1119336"/>
                </a:lnTo>
                <a:lnTo>
                  <a:pt x="53740" y="1054202"/>
                </a:lnTo>
                <a:cubicBezTo>
                  <a:pt x="132134" y="938164"/>
                  <a:pt x="177909" y="798278"/>
                  <a:pt x="177909" y="647700"/>
                </a:cubicBezTo>
                <a:cubicBezTo>
                  <a:pt x="177909" y="497123"/>
                  <a:pt x="132134" y="357237"/>
                  <a:pt x="53740" y="241198"/>
                </a:cubicBezTo>
                <a:lnTo>
                  <a:pt x="0" y="176064"/>
                </a:lnTo>
                <a:lnTo>
                  <a:pt x="79322" y="110617"/>
                </a:lnTo>
                <a:cubicBezTo>
                  <a:pt x="182696" y="40779"/>
                  <a:pt x="307314" y="0"/>
                  <a:pt x="441457" y="0"/>
                </a:cubicBezTo>
                <a:close/>
              </a:path>
            </a:pathLst>
          </a:custGeom>
          <a:solidFill>
            <a:srgbClr val="2A0F0E"/>
          </a:solidFill>
          <a:ln w="9525">
            <a:noFill/>
            <a:round/>
          </a:ln>
          <a:effectLst>
            <a:outerShdw blurRad="40000" dist="23000" dir="5400000" rotWithShape="0">
              <a:srgbClr val="808080">
                <a:alpha val="34999"/>
              </a:srgbClr>
            </a:outerShdw>
          </a:effectLst>
        </p:spPr>
        <p:txBody>
          <a:bodyPr anchor="ctr"/>
          <a:lstStyle/>
          <a:p>
            <a:pPr algn="ctr" defTabSz="914400">
              <a:defRPr/>
            </a:pPr>
            <a:r>
              <a:rPr lang="en-US" altLang="zh-CN" sz="4800" dirty="0">
                <a:solidFill>
                  <a:prstClr val="white"/>
                </a:solidFill>
                <a:ea typeface="BatangChe" panose="02030609000101010101" pitchFamily="49" charset="-127"/>
              </a:rPr>
              <a:t>6</a:t>
            </a:r>
            <a:endParaRPr lang="zh-CN" altLang="zh-CN" sz="4800" dirty="0">
              <a:solidFill>
                <a:prstClr val="white"/>
              </a:solidFill>
              <a:ea typeface="BatangChe" panose="02030609000101010101" pitchFamily="49" charset="-127"/>
            </a:endParaRPr>
          </a:p>
        </p:txBody>
      </p:sp>
      <p:sp>
        <p:nvSpPr>
          <p:cNvPr id="12" name="任意多边形 11"/>
          <p:cNvSpPr>
            <a:spLocks noChangeArrowheads="1"/>
          </p:cNvSpPr>
          <p:nvPr/>
        </p:nvSpPr>
        <p:spPr bwMode="auto">
          <a:xfrm>
            <a:off x="5520062" y="2286621"/>
            <a:ext cx="1042987" cy="1295400"/>
          </a:xfrm>
          <a:custGeom>
            <a:avLst/>
            <a:gdLst>
              <a:gd name="connsiteX0" fmla="*/ 396121 w 1043821"/>
              <a:gd name="connsiteY0" fmla="*/ 0 h 1295400"/>
              <a:gd name="connsiteX1" fmla="*/ 1043821 w 1043821"/>
              <a:gd name="connsiteY1" fmla="*/ 647700 h 1295400"/>
              <a:gd name="connsiteX2" fmla="*/ 396121 w 1043821"/>
              <a:gd name="connsiteY2" fmla="*/ 1295400 h 1295400"/>
              <a:gd name="connsiteX3" fmla="*/ 33986 w 1043821"/>
              <a:gd name="connsiteY3" fmla="*/ 1184783 h 1295400"/>
              <a:gd name="connsiteX4" fmla="*/ 0 w 1043821"/>
              <a:gd name="connsiteY4" fmla="*/ 1156743 h 1295400"/>
              <a:gd name="connsiteX5" fmla="*/ 84604 w 1043821"/>
              <a:gd name="connsiteY5" fmla="*/ 1054202 h 1295400"/>
              <a:gd name="connsiteX6" fmla="*/ 208773 w 1043821"/>
              <a:gd name="connsiteY6" fmla="*/ 647700 h 1295400"/>
              <a:gd name="connsiteX7" fmla="*/ 84604 w 1043821"/>
              <a:gd name="connsiteY7" fmla="*/ 241198 h 1295400"/>
              <a:gd name="connsiteX8" fmla="*/ 0 w 1043821"/>
              <a:gd name="connsiteY8" fmla="*/ 138658 h 1295400"/>
              <a:gd name="connsiteX9" fmla="*/ 33986 w 1043821"/>
              <a:gd name="connsiteY9" fmla="*/ 110617 h 1295400"/>
              <a:gd name="connsiteX10" fmla="*/ 396121 w 1043821"/>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821" h="1295400">
                <a:moveTo>
                  <a:pt x="396121" y="0"/>
                </a:moveTo>
                <a:cubicBezTo>
                  <a:pt x="753836" y="0"/>
                  <a:pt x="1043821" y="289985"/>
                  <a:pt x="1043821" y="647700"/>
                </a:cubicBezTo>
                <a:cubicBezTo>
                  <a:pt x="1043821" y="1005415"/>
                  <a:pt x="753836" y="1295400"/>
                  <a:pt x="396121" y="1295400"/>
                </a:cubicBezTo>
                <a:cubicBezTo>
                  <a:pt x="261978" y="1295400"/>
                  <a:pt x="137360" y="1254621"/>
                  <a:pt x="33986" y="1184783"/>
                </a:cubicBezTo>
                <a:lnTo>
                  <a:pt x="0" y="1156743"/>
                </a:lnTo>
                <a:lnTo>
                  <a:pt x="84604" y="1054202"/>
                </a:lnTo>
                <a:cubicBezTo>
                  <a:pt x="162998" y="938164"/>
                  <a:pt x="208773" y="798278"/>
                  <a:pt x="208773" y="647700"/>
                </a:cubicBezTo>
                <a:cubicBezTo>
                  <a:pt x="208773" y="497123"/>
                  <a:pt x="162998" y="357237"/>
                  <a:pt x="84604" y="241198"/>
                </a:cubicBezTo>
                <a:lnTo>
                  <a:pt x="0" y="138658"/>
                </a:lnTo>
                <a:lnTo>
                  <a:pt x="33986" y="110617"/>
                </a:lnTo>
                <a:cubicBezTo>
                  <a:pt x="137360" y="40779"/>
                  <a:pt x="261978" y="0"/>
                  <a:pt x="396121" y="0"/>
                </a:cubicBezTo>
                <a:close/>
              </a:path>
            </a:pathLst>
          </a:custGeom>
          <a:solidFill>
            <a:srgbClr val="2A0F0E"/>
          </a:solidFill>
          <a:ln w="9525">
            <a:noFill/>
            <a:round/>
          </a:ln>
          <a:effectLst>
            <a:outerShdw blurRad="40000" dist="23000" dir="5400000" rotWithShape="0">
              <a:srgbClr val="808080">
                <a:alpha val="34999"/>
              </a:srgbClr>
            </a:outerShdw>
          </a:effectLst>
        </p:spPr>
        <p:txBody>
          <a:bodyPr anchor="ctr"/>
          <a:lstStyle/>
          <a:p>
            <a:pPr algn="ctr" defTabSz="914400">
              <a:defRPr/>
            </a:pPr>
            <a:r>
              <a:rPr lang="en-US" altLang="zh-CN" sz="4800" dirty="0">
                <a:solidFill>
                  <a:srgbClr val="FFFFFF"/>
                </a:solidFill>
                <a:ea typeface="BatangChe" panose="02030609000101010101" pitchFamily="49" charset="-127"/>
              </a:rPr>
              <a:t>5</a:t>
            </a:r>
            <a:endParaRPr lang="zh-CN" altLang="zh-CN" sz="4800" dirty="0">
              <a:solidFill>
                <a:srgbClr val="FFFFFF"/>
              </a:solidFill>
              <a:ea typeface="BatangChe" panose="02030609000101010101" pitchFamily="49" charset="-127"/>
            </a:endParaRPr>
          </a:p>
        </p:txBody>
      </p:sp>
      <p:sp>
        <p:nvSpPr>
          <p:cNvPr id="13" name="任意多边形 12"/>
          <p:cNvSpPr>
            <a:spLocks noChangeArrowheads="1"/>
          </p:cNvSpPr>
          <p:nvPr/>
        </p:nvSpPr>
        <p:spPr bwMode="auto">
          <a:xfrm>
            <a:off x="4559624" y="2286621"/>
            <a:ext cx="1089025" cy="1295400"/>
          </a:xfrm>
          <a:custGeom>
            <a:avLst/>
            <a:gdLst>
              <a:gd name="connsiteX0" fmla="*/ 441457 w 1089157"/>
              <a:gd name="connsiteY0" fmla="*/ 0 h 1295400"/>
              <a:gd name="connsiteX1" fmla="*/ 1089157 w 1089157"/>
              <a:gd name="connsiteY1" fmla="*/ 647700 h 1295400"/>
              <a:gd name="connsiteX2" fmla="*/ 441457 w 1089157"/>
              <a:gd name="connsiteY2" fmla="*/ 1295400 h 1295400"/>
              <a:gd name="connsiteX3" fmla="*/ 79322 w 1089157"/>
              <a:gd name="connsiteY3" fmla="*/ 1184783 h 1295400"/>
              <a:gd name="connsiteX4" fmla="*/ 0 w 1089157"/>
              <a:gd name="connsiteY4" fmla="*/ 1119336 h 1295400"/>
              <a:gd name="connsiteX5" fmla="*/ 53740 w 1089157"/>
              <a:gd name="connsiteY5" fmla="*/ 1054202 h 1295400"/>
              <a:gd name="connsiteX6" fmla="*/ 177909 w 1089157"/>
              <a:gd name="connsiteY6" fmla="*/ 647700 h 1295400"/>
              <a:gd name="connsiteX7" fmla="*/ 53740 w 1089157"/>
              <a:gd name="connsiteY7" fmla="*/ 241198 h 1295400"/>
              <a:gd name="connsiteX8" fmla="*/ 0 w 1089157"/>
              <a:gd name="connsiteY8" fmla="*/ 176064 h 1295400"/>
              <a:gd name="connsiteX9" fmla="*/ 79322 w 1089157"/>
              <a:gd name="connsiteY9" fmla="*/ 110617 h 1295400"/>
              <a:gd name="connsiteX10" fmla="*/ 441457 w 1089157"/>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7" h="1295400">
                <a:moveTo>
                  <a:pt x="441457" y="0"/>
                </a:moveTo>
                <a:cubicBezTo>
                  <a:pt x="799172" y="0"/>
                  <a:pt x="1089157" y="289985"/>
                  <a:pt x="1089157" y="647700"/>
                </a:cubicBezTo>
                <a:cubicBezTo>
                  <a:pt x="1089157" y="1005415"/>
                  <a:pt x="799172" y="1295400"/>
                  <a:pt x="441457" y="1295400"/>
                </a:cubicBezTo>
                <a:cubicBezTo>
                  <a:pt x="307314" y="1295400"/>
                  <a:pt x="182696" y="1254621"/>
                  <a:pt x="79322" y="1184783"/>
                </a:cubicBezTo>
                <a:lnTo>
                  <a:pt x="0" y="1119336"/>
                </a:lnTo>
                <a:lnTo>
                  <a:pt x="53740" y="1054202"/>
                </a:lnTo>
                <a:cubicBezTo>
                  <a:pt x="132134" y="938164"/>
                  <a:pt x="177909" y="798278"/>
                  <a:pt x="177909" y="647700"/>
                </a:cubicBezTo>
                <a:cubicBezTo>
                  <a:pt x="177909" y="497123"/>
                  <a:pt x="132134" y="357237"/>
                  <a:pt x="53740" y="241198"/>
                </a:cubicBezTo>
                <a:lnTo>
                  <a:pt x="0" y="176064"/>
                </a:lnTo>
                <a:lnTo>
                  <a:pt x="79322" y="110617"/>
                </a:lnTo>
                <a:cubicBezTo>
                  <a:pt x="182696" y="40779"/>
                  <a:pt x="307314" y="0"/>
                  <a:pt x="441457" y="0"/>
                </a:cubicBezTo>
                <a:close/>
              </a:path>
            </a:pathLst>
          </a:custGeom>
          <a:solidFill>
            <a:srgbClr val="2A0F0E"/>
          </a:solidFill>
          <a:ln w="9525">
            <a:noFill/>
            <a:round/>
          </a:ln>
          <a:effectLst>
            <a:outerShdw blurRad="40000" dist="23000" dir="5400000" rotWithShape="0">
              <a:srgbClr val="808080">
                <a:alpha val="34999"/>
              </a:srgbClr>
            </a:outerShdw>
          </a:effectLst>
        </p:spPr>
        <p:txBody>
          <a:bodyPr anchor="ctr"/>
          <a:lstStyle/>
          <a:p>
            <a:pPr algn="ctr" defTabSz="914400">
              <a:defRPr/>
            </a:pPr>
            <a:r>
              <a:rPr lang="en-US" altLang="zh-CN" sz="4800" dirty="0">
                <a:solidFill>
                  <a:prstClr val="white"/>
                </a:solidFill>
                <a:ea typeface="BatangChe" panose="02030609000101010101" pitchFamily="49" charset="-127"/>
              </a:rPr>
              <a:t>4</a:t>
            </a:r>
            <a:endParaRPr lang="zh-CN" altLang="zh-CN" sz="4800" dirty="0">
              <a:solidFill>
                <a:prstClr val="white"/>
              </a:solidFill>
              <a:ea typeface="BatangChe" panose="02030609000101010101" pitchFamily="49" charset="-127"/>
            </a:endParaRPr>
          </a:p>
        </p:txBody>
      </p:sp>
      <p:sp>
        <p:nvSpPr>
          <p:cNvPr id="14" name="任意多边形 13"/>
          <p:cNvSpPr>
            <a:spLocks noChangeArrowheads="1"/>
          </p:cNvSpPr>
          <p:nvPr/>
        </p:nvSpPr>
        <p:spPr bwMode="auto">
          <a:xfrm>
            <a:off x="3569024" y="2286621"/>
            <a:ext cx="1089025" cy="1295400"/>
          </a:xfrm>
          <a:custGeom>
            <a:avLst/>
            <a:gdLst>
              <a:gd name="connsiteX0" fmla="*/ 441458 w 1089158"/>
              <a:gd name="connsiteY0" fmla="*/ 0 h 1295400"/>
              <a:gd name="connsiteX1" fmla="*/ 1089158 w 1089158"/>
              <a:gd name="connsiteY1" fmla="*/ 647700 h 1295400"/>
              <a:gd name="connsiteX2" fmla="*/ 441458 w 1089158"/>
              <a:gd name="connsiteY2" fmla="*/ 1295400 h 1295400"/>
              <a:gd name="connsiteX3" fmla="*/ 79323 w 1089158"/>
              <a:gd name="connsiteY3" fmla="*/ 1184783 h 1295400"/>
              <a:gd name="connsiteX4" fmla="*/ 0 w 1089158"/>
              <a:gd name="connsiteY4" fmla="*/ 1119336 h 1295400"/>
              <a:gd name="connsiteX5" fmla="*/ 53741 w 1089158"/>
              <a:gd name="connsiteY5" fmla="*/ 1054202 h 1295400"/>
              <a:gd name="connsiteX6" fmla="*/ 177910 w 1089158"/>
              <a:gd name="connsiteY6" fmla="*/ 647700 h 1295400"/>
              <a:gd name="connsiteX7" fmla="*/ 53741 w 1089158"/>
              <a:gd name="connsiteY7" fmla="*/ 241198 h 1295400"/>
              <a:gd name="connsiteX8" fmla="*/ 0 w 1089158"/>
              <a:gd name="connsiteY8" fmla="*/ 176064 h 1295400"/>
              <a:gd name="connsiteX9" fmla="*/ 79323 w 1089158"/>
              <a:gd name="connsiteY9" fmla="*/ 110617 h 1295400"/>
              <a:gd name="connsiteX10" fmla="*/ 441458 w 1089158"/>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8" h="1295400">
                <a:moveTo>
                  <a:pt x="441458" y="0"/>
                </a:moveTo>
                <a:cubicBezTo>
                  <a:pt x="799173" y="0"/>
                  <a:pt x="1089158" y="289985"/>
                  <a:pt x="1089158" y="647700"/>
                </a:cubicBezTo>
                <a:cubicBezTo>
                  <a:pt x="1089158" y="1005415"/>
                  <a:pt x="799173" y="1295400"/>
                  <a:pt x="441458" y="1295400"/>
                </a:cubicBezTo>
                <a:cubicBezTo>
                  <a:pt x="307315" y="1295400"/>
                  <a:pt x="182696" y="1254621"/>
                  <a:pt x="79323" y="1184783"/>
                </a:cubicBezTo>
                <a:lnTo>
                  <a:pt x="0" y="1119336"/>
                </a:lnTo>
                <a:lnTo>
                  <a:pt x="53741" y="1054202"/>
                </a:lnTo>
                <a:cubicBezTo>
                  <a:pt x="132135" y="938164"/>
                  <a:pt x="177910" y="798278"/>
                  <a:pt x="177910" y="647700"/>
                </a:cubicBezTo>
                <a:cubicBezTo>
                  <a:pt x="177910" y="497123"/>
                  <a:pt x="132135" y="357237"/>
                  <a:pt x="53741" y="241198"/>
                </a:cubicBezTo>
                <a:lnTo>
                  <a:pt x="0" y="176064"/>
                </a:lnTo>
                <a:lnTo>
                  <a:pt x="79323" y="110617"/>
                </a:lnTo>
                <a:cubicBezTo>
                  <a:pt x="182696" y="40779"/>
                  <a:pt x="307315" y="0"/>
                  <a:pt x="441458" y="0"/>
                </a:cubicBezTo>
                <a:close/>
              </a:path>
            </a:pathLst>
          </a:custGeom>
          <a:solidFill>
            <a:srgbClr val="2A0F0E"/>
          </a:solidFill>
          <a:ln w="9525">
            <a:noFill/>
            <a:round/>
          </a:ln>
          <a:effectLst>
            <a:outerShdw blurRad="40000" dist="23000" dir="5400000" rotWithShape="0">
              <a:srgbClr val="808080">
                <a:alpha val="34999"/>
              </a:srgbClr>
            </a:outerShdw>
          </a:effectLst>
        </p:spPr>
        <p:txBody>
          <a:bodyPr anchor="ctr"/>
          <a:lstStyle/>
          <a:p>
            <a:pPr algn="ctr" defTabSz="914400">
              <a:defRPr/>
            </a:pPr>
            <a:r>
              <a:rPr lang="en-US" altLang="zh-CN" sz="4800" dirty="0">
                <a:solidFill>
                  <a:srgbClr val="FFFFFF"/>
                </a:solidFill>
                <a:ea typeface="BatangChe" panose="02030609000101010101" pitchFamily="49" charset="-127"/>
              </a:rPr>
              <a:t>3</a:t>
            </a:r>
            <a:endParaRPr lang="zh-CN" altLang="zh-CN" sz="4800" dirty="0">
              <a:solidFill>
                <a:srgbClr val="FFFFFF"/>
              </a:solidFill>
              <a:ea typeface="BatangChe" panose="02030609000101010101" pitchFamily="49" charset="-127"/>
            </a:endParaRPr>
          </a:p>
        </p:txBody>
      </p:sp>
      <p:sp>
        <p:nvSpPr>
          <p:cNvPr id="15" name="任意多边形 14"/>
          <p:cNvSpPr>
            <a:spLocks noChangeArrowheads="1"/>
          </p:cNvSpPr>
          <p:nvPr/>
        </p:nvSpPr>
        <p:spPr bwMode="auto">
          <a:xfrm>
            <a:off x="2578424" y="2286621"/>
            <a:ext cx="1089025" cy="1295400"/>
          </a:xfrm>
          <a:custGeom>
            <a:avLst/>
            <a:gdLst>
              <a:gd name="connsiteX0" fmla="*/ 441458 w 1089158"/>
              <a:gd name="connsiteY0" fmla="*/ 0 h 1295400"/>
              <a:gd name="connsiteX1" fmla="*/ 1089158 w 1089158"/>
              <a:gd name="connsiteY1" fmla="*/ 647700 h 1295400"/>
              <a:gd name="connsiteX2" fmla="*/ 441458 w 1089158"/>
              <a:gd name="connsiteY2" fmla="*/ 1295400 h 1295400"/>
              <a:gd name="connsiteX3" fmla="*/ 79323 w 1089158"/>
              <a:gd name="connsiteY3" fmla="*/ 1184783 h 1295400"/>
              <a:gd name="connsiteX4" fmla="*/ 0 w 1089158"/>
              <a:gd name="connsiteY4" fmla="*/ 1119336 h 1295400"/>
              <a:gd name="connsiteX5" fmla="*/ 53741 w 1089158"/>
              <a:gd name="connsiteY5" fmla="*/ 1054202 h 1295400"/>
              <a:gd name="connsiteX6" fmla="*/ 177910 w 1089158"/>
              <a:gd name="connsiteY6" fmla="*/ 647700 h 1295400"/>
              <a:gd name="connsiteX7" fmla="*/ 53741 w 1089158"/>
              <a:gd name="connsiteY7" fmla="*/ 241198 h 1295400"/>
              <a:gd name="connsiteX8" fmla="*/ 0 w 1089158"/>
              <a:gd name="connsiteY8" fmla="*/ 176064 h 1295400"/>
              <a:gd name="connsiteX9" fmla="*/ 79323 w 1089158"/>
              <a:gd name="connsiteY9" fmla="*/ 110617 h 1295400"/>
              <a:gd name="connsiteX10" fmla="*/ 441458 w 1089158"/>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8" h="1295400">
                <a:moveTo>
                  <a:pt x="441458" y="0"/>
                </a:moveTo>
                <a:cubicBezTo>
                  <a:pt x="799173" y="0"/>
                  <a:pt x="1089158" y="289985"/>
                  <a:pt x="1089158" y="647700"/>
                </a:cubicBezTo>
                <a:cubicBezTo>
                  <a:pt x="1089158" y="1005415"/>
                  <a:pt x="799173" y="1295400"/>
                  <a:pt x="441458" y="1295400"/>
                </a:cubicBezTo>
                <a:cubicBezTo>
                  <a:pt x="307315" y="1295400"/>
                  <a:pt x="182696" y="1254621"/>
                  <a:pt x="79323" y="1184783"/>
                </a:cubicBezTo>
                <a:lnTo>
                  <a:pt x="0" y="1119336"/>
                </a:lnTo>
                <a:lnTo>
                  <a:pt x="53741" y="1054202"/>
                </a:lnTo>
                <a:cubicBezTo>
                  <a:pt x="132135" y="938164"/>
                  <a:pt x="177910" y="798278"/>
                  <a:pt x="177910" y="647700"/>
                </a:cubicBezTo>
                <a:cubicBezTo>
                  <a:pt x="177910" y="497123"/>
                  <a:pt x="132135" y="357237"/>
                  <a:pt x="53741" y="241198"/>
                </a:cubicBezTo>
                <a:lnTo>
                  <a:pt x="0" y="176064"/>
                </a:lnTo>
                <a:lnTo>
                  <a:pt x="79323" y="110617"/>
                </a:lnTo>
                <a:cubicBezTo>
                  <a:pt x="182696" y="40779"/>
                  <a:pt x="307315" y="0"/>
                  <a:pt x="441458" y="0"/>
                </a:cubicBezTo>
                <a:close/>
              </a:path>
            </a:pathLst>
          </a:custGeom>
          <a:solidFill>
            <a:srgbClr val="2A0F0E"/>
          </a:solidFill>
          <a:ln w="9525">
            <a:noFill/>
            <a:round/>
          </a:ln>
          <a:effectLst>
            <a:outerShdw blurRad="40000" dist="23000" dir="5400000" rotWithShape="0">
              <a:srgbClr val="808080">
                <a:alpha val="34999"/>
              </a:srgbClr>
            </a:outerShdw>
          </a:effectLst>
        </p:spPr>
        <p:txBody>
          <a:bodyPr anchor="ctr"/>
          <a:lstStyle/>
          <a:p>
            <a:pPr algn="ctr" defTabSz="914400">
              <a:defRPr/>
            </a:pPr>
            <a:r>
              <a:rPr lang="en-US" altLang="zh-CN" sz="4800" dirty="0">
                <a:solidFill>
                  <a:prstClr val="white"/>
                </a:solidFill>
                <a:ea typeface="BatangChe" panose="02030609000101010101" pitchFamily="49" charset="-127"/>
              </a:rPr>
              <a:t>2</a:t>
            </a:r>
            <a:endParaRPr lang="zh-CN" altLang="zh-CN" sz="4800" dirty="0">
              <a:solidFill>
                <a:prstClr val="white"/>
              </a:solidFill>
              <a:ea typeface="BatangChe" panose="02030609000101010101" pitchFamily="49" charset="-127"/>
            </a:endParaRPr>
          </a:p>
        </p:txBody>
      </p:sp>
      <p:sp>
        <p:nvSpPr>
          <p:cNvPr id="16" name="Oval 3"/>
          <p:cNvSpPr>
            <a:spLocks noChangeArrowheads="1"/>
          </p:cNvSpPr>
          <p:nvPr/>
        </p:nvSpPr>
        <p:spPr bwMode="auto">
          <a:xfrm>
            <a:off x="1381448" y="2286621"/>
            <a:ext cx="1295400" cy="1295400"/>
          </a:xfrm>
          <a:prstGeom prst="ellipse">
            <a:avLst/>
          </a:prstGeom>
          <a:solidFill>
            <a:srgbClr val="2A0F0E"/>
          </a:solidFill>
          <a:ln w="9525">
            <a:noFill/>
            <a:round/>
          </a:ln>
          <a:effectLst>
            <a:outerShdw blurRad="40000" dist="23000" dir="5400000" rotWithShape="0">
              <a:srgbClr val="808080">
                <a:alpha val="34999"/>
              </a:srgbClr>
            </a:outerShdw>
          </a:effectLst>
        </p:spPr>
        <p:txBody>
          <a:bodyPr anchor="ctr"/>
          <a:lstStyle/>
          <a:p>
            <a:pPr algn="ctr" defTabSz="914400">
              <a:defRPr/>
            </a:pPr>
            <a:r>
              <a:rPr lang="en-US" altLang="zh-CN" sz="4800" dirty="0">
                <a:solidFill>
                  <a:srgbClr val="FFFFFF"/>
                </a:solidFill>
                <a:ea typeface="BatangChe" panose="02030609000101010101" pitchFamily="49" charset="-127"/>
              </a:rPr>
              <a:t>1</a:t>
            </a:r>
            <a:endParaRPr lang="zh-CN" altLang="zh-CN" sz="4800" dirty="0">
              <a:solidFill>
                <a:srgbClr val="FFFFFF"/>
              </a:solidFill>
              <a:ea typeface="BatangChe" panose="02030609000101010101" pitchFamily="49" charset="-127"/>
            </a:endParaRPr>
          </a:p>
        </p:txBody>
      </p:sp>
      <p:sp>
        <p:nvSpPr>
          <p:cNvPr id="17" name="TextBox 24"/>
          <p:cNvSpPr txBox="1">
            <a:spLocks noChangeArrowheads="1"/>
          </p:cNvSpPr>
          <p:nvPr/>
        </p:nvSpPr>
        <p:spPr bwMode="auto">
          <a:xfrm>
            <a:off x="1223987" y="1204392"/>
            <a:ext cx="1548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110" charset="-128"/>
              </a:defRPr>
            </a:lvl1pPr>
            <a:lvl2pPr marL="37931725" indent="-37474525" eaLnBrk="0" hangingPunct="0">
              <a:defRPr sz="2400">
                <a:solidFill>
                  <a:schemeClr val="tx1"/>
                </a:solidFill>
                <a:latin typeface="Arial" panose="020B0604020202020204" pitchFamily="34" charset="0"/>
                <a:ea typeface="MS PGothic" panose="020B0600070205080204" pitchFamily="-110" charset="-128"/>
              </a:defRPr>
            </a:lvl2pPr>
            <a:lvl3pPr eaLnBrk="0" hangingPunct="0">
              <a:defRPr sz="2400">
                <a:solidFill>
                  <a:schemeClr val="tx1"/>
                </a:solidFill>
                <a:latin typeface="Arial" panose="020B0604020202020204" pitchFamily="34" charset="0"/>
                <a:ea typeface="MS PGothic" panose="020B0600070205080204" pitchFamily="-110" charset="-128"/>
              </a:defRPr>
            </a:lvl3pPr>
            <a:lvl4pPr eaLnBrk="0" hangingPunct="0">
              <a:defRPr sz="2400">
                <a:solidFill>
                  <a:schemeClr val="tx1"/>
                </a:solidFill>
                <a:latin typeface="Arial" panose="020B0604020202020204" pitchFamily="34" charset="0"/>
                <a:ea typeface="MS PGothic" panose="020B0600070205080204" pitchFamily="-110" charset="-128"/>
              </a:defRPr>
            </a:lvl4pPr>
            <a:lvl5pPr eaLnBrk="0" hangingPunct="0">
              <a:defRPr sz="2400">
                <a:solidFill>
                  <a:schemeClr val="tx1"/>
                </a:solidFill>
                <a:latin typeface="Arial" panose="020B0604020202020204" pitchFamily="34" charset="0"/>
                <a:ea typeface="MS PGothic" panose="020B0600070205080204" pitchFamily="-110"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9pPr>
          </a:lstStyle>
          <a:p>
            <a:pPr algn="ctr" defTabSz="914400" eaLnBrk="1" hangingPunct="1">
              <a:lnSpc>
                <a:spcPct val="120000"/>
              </a:lnSpc>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添加说明文字添加说明文字添加说明文字</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24"/>
          <p:cNvSpPr txBox="1">
            <a:spLocks noChangeArrowheads="1"/>
          </p:cNvSpPr>
          <p:nvPr/>
        </p:nvSpPr>
        <p:spPr bwMode="auto">
          <a:xfrm>
            <a:off x="3236143" y="1152710"/>
            <a:ext cx="1548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110" charset="-128"/>
              </a:defRPr>
            </a:lvl1pPr>
            <a:lvl2pPr marL="37931725" indent="-37474525" eaLnBrk="0" hangingPunct="0">
              <a:defRPr sz="2400">
                <a:solidFill>
                  <a:schemeClr val="tx1"/>
                </a:solidFill>
                <a:latin typeface="Arial" panose="020B0604020202020204" pitchFamily="34" charset="0"/>
                <a:ea typeface="MS PGothic" panose="020B0600070205080204" pitchFamily="-110" charset="-128"/>
              </a:defRPr>
            </a:lvl2pPr>
            <a:lvl3pPr eaLnBrk="0" hangingPunct="0">
              <a:defRPr sz="2400">
                <a:solidFill>
                  <a:schemeClr val="tx1"/>
                </a:solidFill>
                <a:latin typeface="Arial" panose="020B0604020202020204" pitchFamily="34" charset="0"/>
                <a:ea typeface="MS PGothic" panose="020B0600070205080204" pitchFamily="-110" charset="-128"/>
              </a:defRPr>
            </a:lvl3pPr>
            <a:lvl4pPr eaLnBrk="0" hangingPunct="0">
              <a:defRPr sz="2400">
                <a:solidFill>
                  <a:schemeClr val="tx1"/>
                </a:solidFill>
                <a:latin typeface="Arial" panose="020B0604020202020204" pitchFamily="34" charset="0"/>
                <a:ea typeface="MS PGothic" panose="020B0600070205080204" pitchFamily="-110" charset="-128"/>
              </a:defRPr>
            </a:lvl4pPr>
            <a:lvl5pPr eaLnBrk="0" hangingPunct="0">
              <a:defRPr sz="2400">
                <a:solidFill>
                  <a:schemeClr val="tx1"/>
                </a:solidFill>
                <a:latin typeface="Arial" panose="020B0604020202020204" pitchFamily="34" charset="0"/>
                <a:ea typeface="MS PGothic" panose="020B0600070205080204" pitchFamily="-110"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9pPr>
          </a:lstStyle>
          <a:p>
            <a:pPr algn="ctr" defTabSz="914400" eaLnBrk="1" hangingPunct="1">
              <a:lnSpc>
                <a:spcPct val="120000"/>
              </a:lnSpc>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添加说明文字添加说明文字添加说明文字</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9" name="TextBox 24"/>
          <p:cNvSpPr txBox="1">
            <a:spLocks noChangeArrowheads="1"/>
          </p:cNvSpPr>
          <p:nvPr/>
        </p:nvSpPr>
        <p:spPr bwMode="auto">
          <a:xfrm>
            <a:off x="5112419" y="1159928"/>
            <a:ext cx="1548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110" charset="-128"/>
              </a:defRPr>
            </a:lvl1pPr>
            <a:lvl2pPr marL="37931725" indent="-37474525" eaLnBrk="0" hangingPunct="0">
              <a:defRPr sz="2400">
                <a:solidFill>
                  <a:schemeClr val="tx1"/>
                </a:solidFill>
                <a:latin typeface="Arial" panose="020B0604020202020204" pitchFamily="34" charset="0"/>
                <a:ea typeface="MS PGothic" panose="020B0600070205080204" pitchFamily="-110" charset="-128"/>
              </a:defRPr>
            </a:lvl2pPr>
            <a:lvl3pPr eaLnBrk="0" hangingPunct="0">
              <a:defRPr sz="2400">
                <a:solidFill>
                  <a:schemeClr val="tx1"/>
                </a:solidFill>
                <a:latin typeface="Arial" panose="020B0604020202020204" pitchFamily="34" charset="0"/>
                <a:ea typeface="MS PGothic" panose="020B0600070205080204" pitchFamily="-110" charset="-128"/>
              </a:defRPr>
            </a:lvl3pPr>
            <a:lvl4pPr eaLnBrk="0" hangingPunct="0">
              <a:defRPr sz="2400">
                <a:solidFill>
                  <a:schemeClr val="tx1"/>
                </a:solidFill>
                <a:latin typeface="Arial" panose="020B0604020202020204" pitchFamily="34" charset="0"/>
                <a:ea typeface="MS PGothic" panose="020B0600070205080204" pitchFamily="-110" charset="-128"/>
              </a:defRPr>
            </a:lvl4pPr>
            <a:lvl5pPr eaLnBrk="0" hangingPunct="0">
              <a:defRPr sz="2400">
                <a:solidFill>
                  <a:schemeClr val="tx1"/>
                </a:solidFill>
                <a:latin typeface="Arial" panose="020B0604020202020204" pitchFamily="34" charset="0"/>
                <a:ea typeface="MS PGothic" panose="020B0600070205080204" pitchFamily="-110"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9pPr>
          </a:lstStyle>
          <a:p>
            <a:pPr algn="ctr" defTabSz="914400" eaLnBrk="1" hangingPunct="1">
              <a:lnSpc>
                <a:spcPct val="120000"/>
              </a:lnSpc>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添加说明文字添加说明文字添加说明文字</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0" name="TextBox 24"/>
          <p:cNvSpPr txBox="1">
            <a:spLocks noChangeArrowheads="1"/>
          </p:cNvSpPr>
          <p:nvPr/>
        </p:nvSpPr>
        <p:spPr bwMode="auto">
          <a:xfrm>
            <a:off x="2275385" y="4008870"/>
            <a:ext cx="1548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110" charset="-128"/>
              </a:defRPr>
            </a:lvl1pPr>
            <a:lvl2pPr marL="37931725" indent="-37474525" eaLnBrk="0" hangingPunct="0">
              <a:defRPr sz="2400">
                <a:solidFill>
                  <a:schemeClr val="tx1"/>
                </a:solidFill>
                <a:latin typeface="Arial" panose="020B0604020202020204" pitchFamily="34" charset="0"/>
                <a:ea typeface="MS PGothic" panose="020B0600070205080204" pitchFamily="-110" charset="-128"/>
              </a:defRPr>
            </a:lvl2pPr>
            <a:lvl3pPr eaLnBrk="0" hangingPunct="0">
              <a:defRPr sz="2400">
                <a:solidFill>
                  <a:schemeClr val="tx1"/>
                </a:solidFill>
                <a:latin typeface="Arial" panose="020B0604020202020204" pitchFamily="34" charset="0"/>
                <a:ea typeface="MS PGothic" panose="020B0600070205080204" pitchFamily="-110" charset="-128"/>
              </a:defRPr>
            </a:lvl3pPr>
            <a:lvl4pPr eaLnBrk="0" hangingPunct="0">
              <a:defRPr sz="2400">
                <a:solidFill>
                  <a:schemeClr val="tx1"/>
                </a:solidFill>
                <a:latin typeface="Arial" panose="020B0604020202020204" pitchFamily="34" charset="0"/>
                <a:ea typeface="MS PGothic" panose="020B0600070205080204" pitchFamily="-110" charset="-128"/>
              </a:defRPr>
            </a:lvl4pPr>
            <a:lvl5pPr eaLnBrk="0" hangingPunct="0">
              <a:defRPr sz="2400">
                <a:solidFill>
                  <a:schemeClr val="tx1"/>
                </a:solidFill>
                <a:latin typeface="Arial" panose="020B0604020202020204" pitchFamily="34" charset="0"/>
                <a:ea typeface="MS PGothic" panose="020B0600070205080204" pitchFamily="-110"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9pPr>
          </a:lstStyle>
          <a:p>
            <a:pPr algn="ctr" defTabSz="914400" eaLnBrk="1" hangingPunct="1">
              <a:lnSpc>
                <a:spcPct val="120000"/>
              </a:lnSpc>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添加说明文字添加说明文字添加说明文字</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1" name="TextBox 24"/>
          <p:cNvSpPr txBox="1">
            <a:spLocks noChangeArrowheads="1"/>
          </p:cNvSpPr>
          <p:nvPr/>
        </p:nvSpPr>
        <p:spPr bwMode="auto">
          <a:xfrm>
            <a:off x="4287539" y="3957188"/>
            <a:ext cx="1548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110" charset="-128"/>
              </a:defRPr>
            </a:lvl1pPr>
            <a:lvl2pPr marL="37931725" indent="-37474525" eaLnBrk="0" hangingPunct="0">
              <a:defRPr sz="2400">
                <a:solidFill>
                  <a:schemeClr val="tx1"/>
                </a:solidFill>
                <a:latin typeface="Arial" panose="020B0604020202020204" pitchFamily="34" charset="0"/>
                <a:ea typeface="MS PGothic" panose="020B0600070205080204" pitchFamily="-110" charset="-128"/>
              </a:defRPr>
            </a:lvl2pPr>
            <a:lvl3pPr eaLnBrk="0" hangingPunct="0">
              <a:defRPr sz="2400">
                <a:solidFill>
                  <a:schemeClr val="tx1"/>
                </a:solidFill>
                <a:latin typeface="Arial" panose="020B0604020202020204" pitchFamily="34" charset="0"/>
                <a:ea typeface="MS PGothic" panose="020B0600070205080204" pitchFamily="-110" charset="-128"/>
              </a:defRPr>
            </a:lvl3pPr>
            <a:lvl4pPr eaLnBrk="0" hangingPunct="0">
              <a:defRPr sz="2400">
                <a:solidFill>
                  <a:schemeClr val="tx1"/>
                </a:solidFill>
                <a:latin typeface="Arial" panose="020B0604020202020204" pitchFamily="34" charset="0"/>
                <a:ea typeface="MS PGothic" panose="020B0600070205080204" pitchFamily="-110" charset="-128"/>
              </a:defRPr>
            </a:lvl4pPr>
            <a:lvl5pPr eaLnBrk="0" hangingPunct="0">
              <a:defRPr sz="2400">
                <a:solidFill>
                  <a:schemeClr val="tx1"/>
                </a:solidFill>
                <a:latin typeface="Arial" panose="020B0604020202020204" pitchFamily="34" charset="0"/>
                <a:ea typeface="MS PGothic" panose="020B0600070205080204" pitchFamily="-110"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9pPr>
          </a:lstStyle>
          <a:p>
            <a:pPr algn="ctr" defTabSz="914400" eaLnBrk="1" hangingPunct="1">
              <a:lnSpc>
                <a:spcPct val="120000"/>
              </a:lnSpc>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添加说明文字添加说明文字添加说明文字</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2" name="TextBox 24"/>
          <p:cNvSpPr txBox="1">
            <a:spLocks noChangeArrowheads="1"/>
          </p:cNvSpPr>
          <p:nvPr/>
        </p:nvSpPr>
        <p:spPr bwMode="auto">
          <a:xfrm>
            <a:off x="6120532" y="3964406"/>
            <a:ext cx="1548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110" charset="-128"/>
              </a:defRPr>
            </a:lvl1pPr>
            <a:lvl2pPr marL="37931725" indent="-37474525" eaLnBrk="0" hangingPunct="0">
              <a:defRPr sz="2400">
                <a:solidFill>
                  <a:schemeClr val="tx1"/>
                </a:solidFill>
                <a:latin typeface="Arial" panose="020B0604020202020204" pitchFamily="34" charset="0"/>
                <a:ea typeface="MS PGothic" panose="020B0600070205080204" pitchFamily="-110" charset="-128"/>
              </a:defRPr>
            </a:lvl2pPr>
            <a:lvl3pPr eaLnBrk="0" hangingPunct="0">
              <a:defRPr sz="2400">
                <a:solidFill>
                  <a:schemeClr val="tx1"/>
                </a:solidFill>
                <a:latin typeface="Arial" panose="020B0604020202020204" pitchFamily="34" charset="0"/>
                <a:ea typeface="MS PGothic" panose="020B0600070205080204" pitchFamily="-110" charset="-128"/>
              </a:defRPr>
            </a:lvl3pPr>
            <a:lvl4pPr eaLnBrk="0" hangingPunct="0">
              <a:defRPr sz="2400">
                <a:solidFill>
                  <a:schemeClr val="tx1"/>
                </a:solidFill>
                <a:latin typeface="Arial" panose="020B0604020202020204" pitchFamily="34" charset="0"/>
                <a:ea typeface="MS PGothic" panose="020B0600070205080204" pitchFamily="-110" charset="-128"/>
              </a:defRPr>
            </a:lvl4pPr>
            <a:lvl5pPr eaLnBrk="0" hangingPunct="0">
              <a:defRPr sz="2400">
                <a:solidFill>
                  <a:schemeClr val="tx1"/>
                </a:solidFill>
                <a:latin typeface="Arial" panose="020B0604020202020204" pitchFamily="34" charset="0"/>
                <a:ea typeface="MS PGothic" panose="020B0600070205080204" pitchFamily="-110"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110" charset="-128"/>
              </a:defRPr>
            </a:lvl9pPr>
          </a:lstStyle>
          <a:p>
            <a:pPr algn="ctr" defTabSz="914400" eaLnBrk="1" hangingPunct="1">
              <a:lnSpc>
                <a:spcPct val="120000"/>
              </a:lnSpc>
              <a:defRPr/>
            </a:pPr>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rPr>
              <a:t>添加说明文字添加说明文字添加说明文字</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50" fill="hold"/>
                                        <p:tgtEl>
                                          <p:spTgt spid="16"/>
                                        </p:tgtEl>
                                        <p:attrNameLst>
                                          <p:attrName>ppt_x</p:attrName>
                                        </p:attrNameLst>
                                      </p:cBhvr>
                                      <p:tavLst>
                                        <p:tav tm="0">
                                          <p:val>
                                            <p:strVal val="0-#ppt_w/2"/>
                                          </p:val>
                                        </p:tav>
                                        <p:tav tm="100000">
                                          <p:val>
                                            <p:strVal val="#ppt_x"/>
                                          </p:val>
                                        </p:tav>
                                      </p:tavLst>
                                    </p:anim>
                                    <p:anim calcmode="lin" valueType="num">
                                      <p:cBhvr additive="base">
                                        <p:cTn id="21" dur="25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250" fill="hold"/>
                                        <p:tgtEl>
                                          <p:spTgt spid="15"/>
                                        </p:tgtEl>
                                        <p:attrNameLst>
                                          <p:attrName>ppt_x</p:attrName>
                                        </p:attrNameLst>
                                      </p:cBhvr>
                                      <p:tavLst>
                                        <p:tav tm="0">
                                          <p:val>
                                            <p:strVal val="0-#ppt_w/2"/>
                                          </p:val>
                                        </p:tav>
                                        <p:tav tm="100000">
                                          <p:val>
                                            <p:strVal val="#ppt_x"/>
                                          </p:val>
                                        </p:tav>
                                      </p:tavLst>
                                    </p:anim>
                                    <p:anim calcmode="lin" valueType="num">
                                      <p:cBhvr additive="base">
                                        <p:cTn id="26" dur="250" fill="hold"/>
                                        <p:tgtEl>
                                          <p:spTgt spid="1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250" fill="hold"/>
                                        <p:tgtEl>
                                          <p:spTgt spid="14"/>
                                        </p:tgtEl>
                                        <p:attrNameLst>
                                          <p:attrName>ppt_x</p:attrName>
                                        </p:attrNameLst>
                                      </p:cBhvr>
                                      <p:tavLst>
                                        <p:tav tm="0">
                                          <p:val>
                                            <p:strVal val="0-#ppt_w/2"/>
                                          </p:val>
                                        </p:tav>
                                        <p:tav tm="100000">
                                          <p:val>
                                            <p:strVal val="#ppt_x"/>
                                          </p:val>
                                        </p:tav>
                                      </p:tavLst>
                                    </p:anim>
                                    <p:anim calcmode="lin" valueType="num">
                                      <p:cBhvr additive="base">
                                        <p:cTn id="31" dur="25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50" fill="hold"/>
                                        <p:tgtEl>
                                          <p:spTgt spid="13"/>
                                        </p:tgtEl>
                                        <p:attrNameLst>
                                          <p:attrName>ppt_x</p:attrName>
                                        </p:attrNameLst>
                                      </p:cBhvr>
                                      <p:tavLst>
                                        <p:tav tm="0">
                                          <p:val>
                                            <p:strVal val="0-#ppt_w/2"/>
                                          </p:val>
                                        </p:tav>
                                        <p:tav tm="100000">
                                          <p:val>
                                            <p:strVal val="#ppt_x"/>
                                          </p:val>
                                        </p:tav>
                                      </p:tavLst>
                                    </p:anim>
                                    <p:anim calcmode="lin" valueType="num">
                                      <p:cBhvr additive="base">
                                        <p:cTn id="36" dur="250" fill="hold"/>
                                        <p:tgtEl>
                                          <p:spTgt spid="13"/>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250" fill="hold"/>
                                        <p:tgtEl>
                                          <p:spTgt spid="12"/>
                                        </p:tgtEl>
                                        <p:attrNameLst>
                                          <p:attrName>ppt_x</p:attrName>
                                        </p:attrNameLst>
                                      </p:cBhvr>
                                      <p:tavLst>
                                        <p:tav tm="0">
                                          <p:val>
                                            <p:strVal val="0-#ppt_w/2"/>
                                          </p:val>
                                        </p:tav>
                                        <p:tav tm="100000">
                                          <p:val>
                                            <p:strVal val="#ppt_x"/>
                                          </p:val>
                                        </p:tav>
                                      </p:tavLst>
                                    </p:anim>
                                    <p:anim calcmode="lin" valueType="num">
                                      <p:cBhvr additive="base">
                                        <p:cTn id="41" dur="250" fill="hold"/>
                                        <p:tgtEl>
                                          <p:spTgt spid="12"/>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250" fill="hold"/>
                                        <p:tgtEl>
                                          <p:spTgt spid="11"/>
                                        </p:tgtEl>
                                        <p:attrNameLst>
                                          <p:attrName>ppt_x</p:attrName>
                                        </p:attrNameLst>
                                      </p:cBhvr>
                                      <p:tavLst>
                                        <p:tav tm="0">
                                          <p:val>
                                            <p:strVal val="0-#ppt_w/2"/>
                                          </p:val>
                                        </p:tav>
                                        <p:tav tm="100000">
                                          <p:val>
                                            <p:strVal val="#ppt_x"/>
                                          </p:val>
                                        </p:tav>
                                      </p:tavLst>
                                    </p:anim>
                                    <p:anim calcmode="lin" valueType="num">
                                      <p:cBhvr additive="base">
                                        <p:cTn id="46" dur="250" fill="hold"/>
                                        <p:tgtEl>
                                          <p:spTgt spid="1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par>
                          <p:cTn id="51" fill="hold">
                            <p:stCondLst>
                              <p:cond delay="5000"/>
                            </p:stCondLst>
                            <p:childTnLst>
                              <p:par>
                                <p:cTn id="52" presetID="22" presetClass="entr" presetSubtype="4"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par>
                          <p:cTn id="55" fill="hold">
                            <p:stCondLst>
                              <p:cond delay="5500"/>
                            </p:stCondLst>
                            <p:childTnLst>
                              <p:par>
                                <p:cTn id="56" presetID="22" presetClass="entr" presetSubtype="1"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up)">
                                      <p:cBhvr>
                                        <p:cTn id="58" dur="500"/>
                                        <p:tgtEl>
                                          <p:spTgt spid="5"/>
                                        </p:tgtEl>
                                      </p:cBhvr>
                                    </p:animEffect>
                                  </p:childTnLst>
                                </p:cTn>
                              </p:par>
                            </p:childTnLst>
                          </p:cTn>
                        </p:par>
                        <p:par>
                          <p:cTn id="59" fill="hold">
                            <p:stCondLst>
                              <p:cond delay="6000"/>
                            </p:stCondLst>
                            <p:childTnLst>
                              <p:par>
                                <p:cTn id="60" presetID="22" presetClass="entr" presetSubtype="1"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par>
                          <p:cTn id="63" fill="hold">
                            <p:stCondLst>
                              <p:cond delay="6500"/>
                            </p:stCondLst>
                            <p:childTnLst>
                              <p:par>
                                <p:cTn id="64" presetID="22" presetClass="entr" presetSubtype="4"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down)">
                                      <p:cBhvr>
                                        <p:cTn id="66" dur="500"/>
                                        <p:tgtEl>
                                          <p:spTgt spid="8"/>
                                        </p:tgtEl>
                                      </p:cBhvr>
                                    </p:animEffect>
                                  </p:childTnLst>
                                </p:cTn>
                              </p:par>
                            </p:childTnLst>
                          </p:cTn>
                        </p:par>
                        <p:par>
                          <p:cTn id="67" fill="hold">
                            <p:stCondLst>
                              <p:cond delay="7000"/>
                            </p:stCondLst>
                            <p:childTnLst>
                              <p:par>
                                <p:cTn id="68" presetID="22" presetClass="entr" presetSubtype="4"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par>
                          <p:cTn id="71" fill="hold">
                            <p:stCondLst>
                              <p:cond delay="7500"/>
                            </p:stCondLst>
                            <p:childTnLst>
                              <p:par>
                                <p:cTn id="72" presetID="22" presetClass="entr" presetSubtype="1" fill="hold"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up)">
                                      <p:cBhvr>
                                        <p:cTn id="74" dur="500"/>
                                        <p:tgtEl>
                                          <p:spTgt spid="6"/>
                                        </p:tgtEl>
                                      </p:cBhvr>
                                    </p:animEffect>
                                  </p:childTnLst>
                                </p:cTn>
                              </p:par>
                            </p:childTnLst>
                          </p:cTn>
                        </p:par>
                        <p:par>
                          <p:cTn id="75" fill="hold">
                            <p:stCondLst>
                              <p:cond delay="8000"/>
                            </p:stCondLst>
                            <p:childTnLst>
                              <p:par>
                                <p:cTn id="76" presetID="22" presetClass="entr" presetSubtype="1"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up)">
                                      <p:cBhvr>
                                        <p:cTn id="78" dur="500"/>
                                        <p:tgtEl>
                                          <p:spTgt spid="21"/>
                                        </p:tgtEl>
                                      </p:cBhvr>
                                    </p:animEffect>
                                  </p:childTnLst>
                                </p:cTn>
                              </p:par>
                            </p:childTnLst>
                          </p:cTn>
                        </p:par>
                        <p:par>
                          <p:cTn id="79" fill="hold">
                            <p:stCondLst>
                              <p:cond delay="8500"/>
                            </p:stCondLst>
                            <p:childTnLst>
                              <p:par>
                                <p:cTn id="80" presetID="22" presetClass="entr" presetSubtype="4"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down)">
                                      <p:cBhvr>
                                        <p:cTn id="82" dur="500"/>
                                        <p:tgtEl>
                                          <p:spTgt spid="9"/>
                                        </p:tgtEl>
                                      </p:cBhvr>
                                    </p:animEffect>
                                  </p:childTnLst>
                                </p:cTn>
                              </p:par>
                            </p:childTnLst>
                          </p:cTn>
                        </p:par>
                        <p:par>
                          <p:cTn id="83" fill="hold">
                            <p:stCondLst>
                              <p:cond delay="9000"/>
                            </p:stCondLst>
                            <p:childTnLst>
                              <p:par>
                                <p:cTn id="84" presetID="22" presetClass="entr" presetSubtype="4"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down)">
                                      <p:cBhvr>
                                        <p:cTn id="86" dur="500"/>
                                        <p:tgtEl>
                                          <p:spTgt spid="19"/>
                                        </p:tgtEl>
                                      </p:cBhvr>
                                    </p:animEffect>
                                  </p:childTnLst>
                                </p:cTn>
                              </p:par>
                            </p:childTnLst>
                          </p:cTn>
                        </p:par>
                        <p:par>
                          <p:cTn id="87" fill="hold">
                            <p:stCondLst>
                              <p:cond delay="9500"/>
                            </p:stCondLst>
                            <p:childTnLst>
                              <p:par>
                                <p:cTn id="88" presetID="22" presetClass="entr" presetSubtype="1"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up)">
                                      <p:cBhvr>
                                        <p:cTn id="90" dur="500"/>
                                        <p:tgtEl>
                                          <p:spTgt spid="7"/>
                                        </p:tgtEl>
                                      </p:cBhvr>
                                    </p:animEffect>
                                  </p:childTnLst>
                                </p:cTn>
                              </p:par>
                            </p:childTnLst>
                          </p:cTn>
                        </p:par>
                        <p:par>
                          <p:cTn id="91" fill="hold">
                            <p:stCondLst>
                              <p:cond delay="10000"/>
                            </p:stCondLst>
                            <p:childTnLst>
                              <p:par>
                                <p:cTn id="92" presetID="22" presetClass="entr" presetSubtype="1" fill="hold" grpId="0" nodeType="after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up)">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矩形 4"/>
          <p:cNvSpPr/>
          <p:nvPr/>
        </p:nvSpPr>
        <p:spPr>
          <a:xfrm>
            <a:off x="666969" y="2866240"/>
            <a:ext cx="7811254" cy="144000"/>
          </a:xfrm>
          <a:prstGeom prst="rect">
            <a:avLst/>
          </a:prstGeom>
          <a:solidFill>
            <a:srgbClr val="2A0F0E"/>
          </a:solidFill>
          <a:ln w="25400" cap="flat" cmpd="sng" algn="ctr">
            <a:noFill/>
            <a:prstDash val="solid"/>
          </a:ln>
          <a:effectLst/>
        </p:spPr>
        <p:txBody>
          <a:bodyPr lIns="86404" tIns="43202" rIns="86404" bIns="43202" anchor="ctr"/>
          <a:lstStyle/>
          <a:p>
            <a:pPr algn="ctr" defTabSz="914400">
              <a:defRPr/>
            </a:pPr>
            <a:endParaRPr lang="zh-CN" altLang="en-US" sz="2400" kern="0" dirty="0">
              <a:solidFill>
                <a:prstClr val="white"/>
              </a:solidFill>
              <a:latin typeface="Calibri" panose="020F0502020204030204"/>
              <a:ea typeface="宋体" panose="02010600030101010101" pitchFamily="2" charset="-122"/>
            </a:endParaRPr>
          </a:p>
        </p:txBody>
      </p:sp>
      <p:sp>
        <p:nvSpPr>
          <p:cNvPr id="6" name="任意多边形 5"/>
          <p:cNvSpPr/>
          <p:nvPr/>
        </p:nvSpPr>
        <p:spPr>
          <a:xfrm rot="5400000">
            <a:off x="1158268" y="3012454"/>
            <a:ext cx="1212032" cy="1207606"/>
          </a:xfrm>
          <a:custGeom>
            <a:avLst/>
            <a:gdLst>
              <a:gd name="connsiteX0" fmla="*/ 0 w 1932941"/>
              <a:gd name="connsiteY0" fmla="*/ 1925601 h 1925919"/>
              <a:gd name="connsiteX1" fmla="*/ 0 w 1932941"/>
              <a:gd name="connsiteY1" fmla="*/ 1358905 h 1925919"/>
              <a:gd name="connsiteX2" fmla="*/ 970781 w 1932941"/>
              <a:gd name="connsiteY2" fmla="*/ 1358905 h 1925919"/>
              <a:gd name="connsiteX3" fmla="*/ 970779 w 1932941"/>
              <a:gd name="connsiteY3" fmla="*/ 1356819 h 1925919"/>
              <a:gd name="connsiteX4" fmla="*/ 1363842 w 1932941"/>
              <a:gd name="connsiteY4" fmla="*/ 963369 h 1925919"/>
              <a:gd name="connsiteX5" fmla="*/ 1050137 w 1932941"/>
              <a:gd name="connsiteY5" fmla="*/ 577885 h 1925919"/>
              <a:gd name="connsiteX6" fmla="*/ 978501 w 1932941"/>
              <a:gd name="connsiteY6" fmla="*/ 570562 h 1925919"/>
              <a:gd name="connsiteX7" fmla="*/ 978501 w 1932941"/>
              <a:gd name="connsiteY7" fmla="*/ 570971 h 1925919"/>
              <a:gd name="connsiteX8" fmla="*/ 0 w 1932941"/>
              <a:gd name="connsiteY8" fmla="*/ 570971 h 1925919"/>
              <a:gd name="connsiteX9" fmla="*/ 0 w 1932941"/>
              <a:gd name="connsiteY9" fmla="*/ 0 h 1925919"/>
              <a:gd name="connsiteX10" fmla="*/ 978501 w 1932941"/>
              <a:gd name="connsiteY10" fmla="*/ 0 h 1925919"/>
              <a:gd name="connsiteX11" fmla="*/ 978501 w 1932941"/>
              <a:gd name="connsiteY11" fmla="*/ 1038 h 1925919"/>
              <a:gd name="connsiteX12" fmla="*/ 1070086 w 1932941"/>
              <a:gd name="connsiteY12" fmla="*/ 5796 h 1925919"/>
              <a:gd name="connsiteX13" fmla="*/ 1932941 w 1932941"/>
              <a:gd name="connsiteY13" fmla="*/ 963465 h 1925919"/>
              <a:gd name="connsiteX14" fmla="*/ 1069761 w 1932941"/>
              <a:gd name="connsiteY14" fmla="*/ 1920844 h 1925919"/>
              <a:gd name="connsiteX15" fmla="*/ 978501 w 1932941"/>
              <a:gd name="connsiteY15" fmla="*/ 1925554 h 1925919"/>
              <a:gd name="connsiteX16" fmla="*/ 978501 w 1932941"/>
              <a:gd name="connsiteY16" fmla="*/ 1925601 h 1925919"/>
              <a:gd name="connsiteX17" fmla="*/ 977587 w 1932941"/>
              <a:gd name="connsiteY17" fmla="*/ 1925601 h 1925919"/>
              <a:gd name="connsiteX18" fmla="*/ 971435 w 1932941"/>
              <a:gd name="connsiteY18" fmla="*/ 1925919 h 1925919"/>
              <a:gd name="connsiteX19" fmla="*/ 971434 w 1932941"/>
              <a:gd name="connsiteY19" fmla="*/ 1925601 h 1925919"/>
              <a:gd name="connsiteX0-1" fmla="*/ 0 w 1932941"/>
              <a:gd name="connsiteY0-2" fmla="*/ 1925601 h 1925919"/>
              <a:gd name="connsiteX1-3" fmla="*/ 0 w 1932941"/>
              <a:gd name="connsiteY1-4" fmla="*/ 1358905 h 1925919"/>
              <a:gd name="connsiteX2-5" fmla="*/ 970781 w 1932941"/>
              <a:gd name="connsiteY2-6" fmla="*/ 1358905 h 1925919"/>
              <a:gd name="connsiteX3-7" fmla="*/ 970779 w 1932941"/>
              <a:gd name="connsiteY3-8" fmla="*/ 1356819 h 1925919"/>
              <a:gd name="connsiteX4-9" fmla="*/ 1363842 w 1932941"/>
              <a:gd name="connsiteY4-10" fmla="*/ 963369 h 1925919"/>
              <a:gd name="connsiteX5-11" fmla="*/ 1050137 w 1932941"/>
              <a:gd name="connsiteY5-12" fmla="*/ 577885 h 1925919"/>
              <a:gd name="connsiteX6-13" fmla="*/ 978501 w 1932941"/>
              <a:gd name="connsiteY6-14" fmla="*/ 570562 h 1925919"/>
              <a:gd name="connsiteX7-15" fmla="*/ 0 w 1932941"/>
              <a:gd name="connsiteY7-16" fmla="*/ 570971 h 1925919"/>
              <a:gd name="connsiteX8-17" fmla="*/ 0 w 1932941"/>
              <a:gd name="connsiteY8-18" fmla="*/ 0 h 1925919"/>
              <a:gd name="connsiteX9-19" fmla="*/ 978501 w 1932941"/>
              <a:gd name="connsiteY9-20" fmla="*/ 0 h 1925919"/>
              <a:gd name="connsiteX10-21" fmla="*/ 978501 w 1932941"/>
              <a:gd name="connsiteY10-22" fmla="*/ 1038 h 1925919"/>
              <a:gd name="connsiteX11-23" fmla="*/ 1070086 w 1932941"/>
              <a:gd name="connsiteY11-24" fmla="*/ 5796 h 1925919"/>
              <a:gd name="connsiteX12-25" fmla="*/ 1932941 w 1932941"/>
              <a:gd name="connsiteY12-26" fmla="*/ 963465 h 1925919"/>
              <a:gd name="connsiteX13-27" fmla="*/ 1069761 w 1932941"/>
              <a:gd name="connsiteY13-28" fmla="*/ 1920844 h 1925919"/>
              <a:gd name="connsiteX14-29" fmla="*/ 978501 w 1932941"/>
              <a:gd name="connsiteY14-30" fmla="*/ 1925554 h 1925919"/>
              <a:gd name="connsiteX15-31" fmla="*/ 978501 w 1932941"/>
              <a:gd name="connsiteY15-32" fmla="*/ 1925601 h 1925919"/>
              <a:gd name="connsiteX16-33" fmla="*/ 977587 w 1932941"/>
              <a:gd name="connsiteY16-34" fmla="*/ 1925601 h 1925919"/>
              <a:gd name="connsiteX17-35" fmla="*/ 971435 w 1932941"/>
              <a:gd name="connsiteY17-36" fmla="*/ 1925919 h 1925919"/>
              <a:gd name="connsiteX18-37" fmla="*/ 971434 w 1932941"/>
              <a:gd name="connsiteY18-38" fmla="*/ 1925601 h 1925919"/>
              <a:gd name="connsiteX19-39" fmla="*/ 0 w 1932941"/>
              <a:gd name="connsiteY19-40" fmla="*/ 1925601 h 1925919"/>
              <a:gd name="connsiteX0-41" fmla="*/ 0 w 1932941"/>
              <a:gd name="connsiteY0-42" fmla="*/ 1925601 h 1925919"/>
              <a:gd name="connsiteX1-43" fmla="*/ 0 w 1932941"/>
              <a:gd name="connsiteY1-44" fmla="*/ 1358905 h 1925919"/>
              <a:gd name="connsiteX2-45" fmla="*/ 970781 w 1932941"/>
              <a:gd name="connsiteY2-46" fmla="*/ 1358905 h 1925919"/>
              <a:gd name="connsiteX3-47" fmla="*/ 970779 w 1932941"/>
              <a:gd name="connsiteY3-48" fmla="*/ 1356819 h 1925919"/>
              <a:gd name="connsiteX4-49" fmla="*/ 1363842 w 1932941"/>
              <a:gd name="connsiteY4-50" fmla="*/ 963369 h 1925919"/>
              <a:gd name="connsiteX5-51" fmla="*/ 1050137 w 1932941"/>
              <a:gd name="connsiteY5-52" fmla="*/ 577885 h 1925919"/>
              <a:gd name="connsiteX6-53" fmla="*/ 0 w 1932941"/>
              <a:gd name="connsiteY6-54" fmla="*/ 570971 h 1925919"/>
              <a:gd name="connsiteX7-55" fmla="*/ 0 w 1932941"/>
              <a:gd name="connsiteY7-56" fmla="*/ 0 h 1925919"/>
              <a:gd name="connsiteX8-57" fmla="*/ 978501 w 1932941"/>
              <a:gd name="connsiteY8-58" fmla="*/ 0 h 1925919"/>
              <a:gd name="connsiteX9-59" fmla="*/ 978501 w 1932941"/>
              <a:gd name="connsiteY9-60" fmla="*/ 1038 h 1925919"/>
              <a:gd name="connsiteX10-61" fmla="*/ 1070086 w 1932941"/>
              <a:gd name="connsiteY10-62" fmla="*/ 5796 h 1925919"/>
              <a:gd name="connsiteX11-63" fmla="*/ 1932941 w 1932941"/>
              <a:gd name="connsiteY11-64" fmla="*/ 963465 h 1925919"/>
              <a:gd name="connsiteX12-65" fmla="*/ 1069761 w 1932941"/>
              <a:gd name="connsiteY12-66" fmla="*/ 1920844 h 1925919"/>
              <a:gd name="connsiteX13-67" fmla="*/ 978501 w 1932941"/>
              <a:gd name="connsiteY13-68" fmla="*/ 1925554 h 1925919"/>
              <a:gd name="connsiteX14-69" fmla="*/ 978501 w 1932941"/>
              <a:gd name="connsiteY14-70" fmla="*/ 1925601 h 1925919"/>
              <a:gd name="connsiteX15-71" fmla="*/ 977587 w 1932941"/>
              <a:gd name="connsiteY15-72" fmla="*/ 1925601 h 1925919"/>
              <a:gd name="connsiteX16-73" fmla="*/ 971435 w 1932941"/>
              <a:gd name="connsiteY16-74" fmla="*/ 1925919 h 1925919"/>
              <a:gd name="connsiteX17-75" fmla="*/ 971434 w 1932941"/>
              <a:gd name="connsiteY17-76" fmla="*/ 1925601 h 1925919"/>
              <a:gd name="connsiteX18-77" fmla="*/ 0 w 1932941"/>
              <a:gd name="connsiteY18-78" fmla="*/ 1925601 h 19259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932941" h="1925919">
                <a:moveTo>
                  <a:pt x="0" y="1925601"/>
                </a:moveTo>
                <a:lnTo>
                  <a:pt x="0" y="1358905"/>
                </a:lnTo>
                <a:lnTo>
                  <a:pt x="970781" y="1358905"/>
                </a:lnTo>
                <a:cubicBezTo>
                  <a:pt x="970780" y="1358210"/>
                  <a:pt x="970780" y="1357514"/>
                  <a:pt x="970779" y="1356819"/>
                </a:cubicBezTo>
                <a:cubicBezTo>
                  <a:pt x="1187909" y="1356569"/>
                  <a:pt x="1363805" y="1180500"/>
                  <a:pt x="1363842" y="963369"/>
                </a:cubicBezTo>
                <a:cubicBezTo>
                  <a:pt x="1363874" y="773380"/>
                  <a:pt x="1229252" y="614783"/>
                  <a:pt x="1050137" y="577885"/>
                </a:cubicBezTo>
                <a:lnTo>
                  <a:pt x="0" y="570971"/>
                </a:lnTo>
                <a:lnTo>
                  <a:pt x="0" y="0"/>
                </a:lnTo>
                <a:lnTo>
                  <a:pt x="978501" y="0"/>
                </a:lnTo>
                <a:lnTo>
                  <a:pt x="978501" y="1038"/>
                </a:lnTo>
                <a:lnTo>
                  <a:pt x="1070086" y="5796"/>
                </a:lnTo>
                <a:cubicBezTo>
                  <a:pt x="1554987" y="55727"/>
                  <a:pt x="1933026" y="465520"/>
                  <a:pt x="1932941" y="963465"/>
                </a:cubicBezTo>
                <a:cubicBezTo>
                  <a:pt x="1932856" y="1461410"/>
                  <a:pt x="1554680" y="1871076"/>
                  <a:pt x="1069761" y="1920844"/>
                </a:cubicBezTo>
                <a:lnTo>
                  <a:pt x="978501" y="1925554"/>
                </a:lnTo>
                <a:lnTo>
                  <a:pt x="978501" y="1925601"/>
                </a:lnTo>
                <a:lnTo>
                  <a:pt x="977587" y="1925601"/>
                </a:lnTo>
                <a:lnTo>
                  <a:pt x="971435" y="1925919"/>
                </a:lnTo>
                <a:cubicBezTo>
                  <a:pt x="971435" y="1925813"/>
                  <a:pt x="971434" y="1925707"/>
                  <a:pt x="971434" y="1925601"/>
                </a:cubicBezTo>
                <a:lnTo>
                  <a:pt x="0" y="1925601"/>
                </a:lnTo>
                <a:close/>
              </a:path>
            </a:pathLst>
          </a:custGeom>
          <a:solidFill>
            <a:srgbClr val="2A0F0E"/>
          </a:solidFill>
          <a:ln w="25400" cap="flat" cmpd="sng" algn="ctr">
            <a:noFill/>
            <a:prstDash val="solid"/>
          </a:ln>
          <a:effectLst/>
        </p:spPr>
        <p:txBody>
          <a:bodyPr lIns="86404" tIns="43202" rIns="86404" bIns="43202" anchor="ctr"/>
          <a:lstStyle/>
          <a:p>
            <a:pPr algn="ctr" defTabSz="914400">
              <a:defRPr/>
            </a:pPr>
            <a:endParaRPr lang="zh-CN" altLang="en-US" sz="2400" kern="0" dirty="0">
              <a:solidFill>
                <a:prstClr val="white"/>
              </a:solidFill>
              <a:latin typeface="Calibri" panose="020F0502020204030204"/>
              <a:ea typeface="宋体" panose="02010600030101010101" pitchFamily="2" charset="-122"/>
            </a:endParaRPr>
          </a:p>
        </p:txBody>
      </p:sp>
      <p:sp>
        <p:nvSpPr>
          <p:cNvPr id="7" name="TextBox 17"/>
          <p:cNvSpPr txBox="1"/>
          <p:nvPr/>
        </p:nvSpPr>
        <p:spPr>
          <a:xfrm>
            <a:off x="1560017" y="3039250"/>
            <a:ext cx="485478" cy="456580"/>
          </a:xfrm>
          <a:prstGeom prst="rect">
            <a:avLst/>
          </a:prstGeom>
          <a:noFill/>
          <a:effectLst/>
        </p:spPr>
        <p:txBody>
          <a:bodyPr wrap="none" lIns="86404" tIns="43202" rIns="86404" bIns="43202" anchor="ctr">
            <a:spAutoFit/>
          </a:bodyPr>
          <a:lstStyle/>
          <a:p>
            <a:pPr defTabSz="914400">
              <a:defRPr/>
            </a:pPr>
            <a:r>
              <a:rPr lang="en-US" altLang="zh-CN" sz="2400" b="1" dirty="0">
                <a:solidFill>
                  <a:prstClr val="black">
                    <a:lumMod val="75000"/>
                    <a:lumOff val="25000"/>
                  </a:prstClr>
                </a:solidFill>
                <a:ea typeface="Kozuka Gothic Pro M" panose="020B0700000000000000" pitchFamily="34" charset="-128"/>
                <a:cs typeface="Arial Unicode MS" panose="020B0604020202020204" charset="-122"/>
              </a:rPr>
              <a:t>01</a:t>
            </a:r>
            <a:endParaRPr lang="zh-CN" altLang="en-US" sz="400" b="1" dirty="0">
              <a:solidFill>
                <a:prstClr val="black">
                  <a:lumMod val="75000"/>
                  <a:lumOff val="25000"/>
                </a:prstClr>
              </a:solidFill>
              <a:ea typeface="Kozuka Gothic Pro M" panose="020B0700000000000000" pitchFamily="34" charset="-128"/>
              <a:cs typeface="Arial Unicode MS" panose="020B0604020202020204" charset="-122"/>
            </a:endParaRPr>
          </a:p>
        </p:txBody>
      </p:sp>
      <p:sp>
        <p:nvSpPr>
          <p:cNvPr id="8" name="任意多边形 7"/>
          <p:cNvSpPr/>
          <p:nvPr/>
        </p:nvSpPr>
        <p:spPr>
          <a:xfrm rot="16200000">
            <a:off x="3030726" y="1655671"/>
            <a:ext cx="1212032" cy="1209107"/>
          </a:xfrm>
          <a:custGeom>
            <a:avLst/>
            <a:gdLst>
              <a:gd name="connsiteX0" fmla="*/ 1932940 w 1932940"/>
              <a:gd name="connsiteY0" fmla="*/ 963466 h 1925919"/>
              <a:gd name="connsiteX1" fmla="*/ 1069761 w 1932940"/>
              <a:gd name="connsiteY1" fmla="*/ 1920845 h 1925919"/>
              <a:gd name="connsiteX2" fmla="*/ 978501 w 1932940"/>
              <a:gd name="connsiteY2" fmla="*/ 1925555 h 1925919"/>
              <a:gd name="connsiteX3" fmla="*/ 978501 w 1932940"/>
              <a:gd name="connsiteY3" fmla="*/ 1925602 h 1925919"/>
              <a:gd name="connsiteX4" fmla="*/ 977577 w 1932940"/>
              <a:gd name="connsiteY4" fmla="*/ 1925602 h 1925919"/>
              <a:gd name="connsiteX5" fmla="*/ 971434 w 1932940"/>
              <a:gd name="connsiteY5" fmla="*/ 1925919 h 1925919"/>
              <a:gd name="connsiteX6" fmla="*/ 971434 w 1932940"/>
              <a:gd name="connsiteY6" fmla="*/ 1925602 h 1925919"/>
              <a:gd name="connsiteX7" fmla="*/ 0 w 1932940"/>
              <a:gd name="connsiteY7" fmla="*/ 1925602 h 1925919"/>
              <a:gd name="connsiteX8" fmla="*/ 0 w 1932940"/>
              <a:gd name="connsiteY8" fmla="*/ 1358906 h 1925919"/>
              <a:gd name="connsiteX9" fmla="*/ 970781 w 1932940"/>
              <a:gd name="connsiteY9" fmla="*/ 1358906 h 1925919"/>
              <a:gd name="connsiteX10" fmla="*/ 970778 w 1932940"/>
              <a:gd name="connsiteY10" fmla="*/ 1356820 h 1925919"/>
              <a:gd name="connsiteX11" fmla="*/ 1363841 w 1932940"/>
              <a:gd name="connsiteY11" fmla="*/ 963370 h 1925919"/>
              <a:gd name="connsiteX12" fmla="*/ 1050136 w 1932940"/>
              <a:gd name="connsiteY12" fmla="*/ 577886 h 1925919"/>
              <a:gd name="connsiteX13" fmla="*/ 978501 w 1932940"/>
              <a:gd name="connsiteY13" fmla="*/ 570562 h 1925919"/>
              <a:gd name="connsiteX14" fmla="*/ 978501 w 1932940"/>
              <a:gd name="connsiteY14" fmla="*/ 570971 h 1925919"/>
              <a:gd name="connsiteX15" fmla="*/ 0 w 1932940"/>
              <a:gd name="connsiteY15" fmla="*/ 570971 h 1925919"/>
              <a:gd name="connsiteX16" fmla="*/ 0 w 1932940"/>
              <a:gd name="connsiteY16" fmla="*/ 0 h 1925919"/>
              <a:gd name="connsiteX17" fmla="*/ 978501 w 1932940"/>
              <a:gd name="connsiteY17" fmla="*/ 0 h 1925919"/>
              <a:gd name="connsiteX18" fmla="*/ 978501 w 1932940"/>
              <a:gd name="connsiteY18" fmla="*/ 1039 h 1925919"/>
              <a:gd name="connsiteX19" fmla="*/ 1070085 w 1932940"/>
              <a:gd name="connsiteY19" fmla="*/ 5796 h 1925919"/>
              <a:gd name="connsiteX20" fmla="*/ 1932940 w 1932940"/>
              <a:gd name="connsiteY20" fmla="*/ 963466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2940" h="1925919">
                <a:moveTo>
                  <a:pt x="1932940" y="963466"/>
                </a:moveTo>
                <a:cubicBezTo>
                  <a:pt x="1932856" y="1461412"/>
                  <a:pt x="1554679" y="1871077"/>
                  <a:pt x="1069761" y="1920845"/>
                </a:cubicBezTo>
                <a:lnTo>
                  <a:pt x="978501" y="1925555"/>
                </a:lnTo>
                <a:lnTo>
                  <a:pt x="978501" y="1925602"/>
                </a:lnTo>
                <a:lnTo>
                  <a:pt x="977577" y="1925602"/>
                </a:lnTo>
                <a:lnTo>
                  <a:pt x="971434" y="1925919"/>
                </a:lnTo>
                <a:lnTo>
                  <a:pt x="971434" y="1925602"/>
                </a:lnTo>
                <a:lnTo>
                  <a:pt x="0" y="1925602"/>
                </a:lnTo>
                <a:lnTo>
                  <a:pt x="0" y="1358906"/>
                </a:lnTo>
                <a:lnTo>
                  <a:pt x="970781" y="1358906"/>
                </a:lnTo>
                <a:lnTo>
                  <a:pt x="970778" y="1356820"/>
                </a:lnTo>
                <a:cubicBezTo>
                  <a:pt x="1187909" y="1356569"/>
                  <a:pt x="1363804" y="1180500"/>
                  <a:pt x="1363841" y="963370"/>
                </a:cubicBezTo>
                <a:cubicBezTo>
                  <a:pt x="1363873" y="773381"/>
                  <a:pt x="1229252" y="614784"/>
                  <a:pt x="1050136" y="577886"/>
                </a:cubicBezTo>
                <a:lnTo>
                  <a:pt x="978501" y="570562"/>
                </a:lnTo>
                <a:lnTo>
                  <a:pt x="978501" y="570971"/>
                </a:lnTo>
                <a:lnTo>
                  <a:pt x="0" y="570971"/>
                </a:lnTo>
                <a:lnTo>
                  <a:pt x="0" y="0"/>
                </a:lnTo>
                <a:lnTo>
                  <a:pt x="978501" y="0"/>
                </a:lnTo>
                <a:lnTo>
                  <a:pt x="978501" y="1039"/>
                </a:lnTo>
                <a:lnTo>
                  <a:pt x="1070085" y="5796"/>
                </a:lnTo>
                <a:cubicBezTo>
                  <a:pt x="1554986" y="55728"/>
                  <a:pt x="1933025" y="465521"/>
                  <a:pt x="1932940" y="963466"/>
                </a:cubicBezTo>
                <a:close/>
              </a:path>
            </a:pathLst>
          </a:custGeom>
          <a:solidFill>
            <a:srgbClr val="2A0F0E"/>
          </a:solidFill>
          <a:ln w="25400" cap="flat" cmpd="sng" algn="ctr">
            <a:noFill/>
            <a:prstDash val="solid"/>
          </a:ln>
          <a:effectLst/>
        </p:spPr>
        <p:txBody>
          <a:bodyPr lIns="86404" tIns="43202" rIns="86404" bIns="43202" anchor="ctr"/>
          <a:lstStyle/>
          <a:p>
            <a:pPr algn="ctr" defTabSz="914400">
              <a:defRPr/>
            </a:pPr>
            <a:endParaRPr lang="zh-CN" altLang="en-US" sz="1100" kern="0" dirty="0">
              <a:solidFill>
                <a:prstClr val="white"/>
              </a:solidFill>
              <a:latin typeface="Calibri" panose="020F0502020204030204"/>
              <a:ea typeface="宋体" panose="02010600030101010101" pitchFamily="2" charset="-122"/>
            </a:endParaRPr>
          </a:p>
        </p:txBody>
      </p:sp>
      <p:sp>
        <p:nvSpPr>
          <p:cNvPr id="9" name="TextBox 19"/>
          <p:cNvSpPr txBox="1"/>
          <p:nvPr/>
        </p:nvSpPr>
        <p:spPr>
          <a:xfrm>
            <a:off x="3432475" y="2319171"/>
            <a:ext cx="485478" cy="456580"/>
          </a:xfrm>
          <a:prstGeom prst="rect">
            <a:avLst/>
          </a:prstGeom>
          <a:noFill/>
          <a:effectLst/>
        </p:spPr>
        <p:txBody>
          <a:bodyPr wrap="none" lIns="86404" tIns="43202" rIns="86404" bIns="43202" anchor="ctr">
            <a:spAutoFit/>
          </a:bodyPr>
          <a:lstStyle/>
          <a:p>
            <a:pPr defTabSz="914400">
              <a:defRPr/>
            </a:pPr>
            <a:r>
              <a:rPr lang="en-US" altLang="zh-CN" sz="2400" b="1" dirty="0">
                <a:solidFill>
                  <a:prstClr val="black">
                    <a:lumMod val="75000"/>
                    <a:lumOff val="25000"/>
                  </a:prstClr>
                </a:solidFill>
                <a:ea typeface="Kozuka Gothic Pro M" panose="020B0700000000000000" pitchFamily="34" charset="-128"/>
                <a:cs typeface="Arial Unicode MS" panose="020B0604020202020204" charset="-122"/>
              </a:rPr>
              <a:t>02</a:t>
            </a:r>
            <a:endParaRPr lang="zh-CN" altLang="en-US" sz="400" b="1" dirty="0">
              <a:solidFill>
                <a:prstClr val="black">
                  <a:lumMod val="75000"/>
                  <a:lumOff val="25000"/>
                </a:prstClr>
              </a:solidFill>
              <a:ea typeface="Kozuka Gothic Pro M" panose="020B0700000000000000" pitchFamily="34" charset="-128"/>
              <a:cs typeface="Arial Unicode MS" panose="020B0604020202020204" charset="-122"/>
            </a:endParaRPr>
          </a:p>
        </p:txBody>
      </p:sp>
      <p:sp>
        <p:nvSpPr>
          <p:cNvPr id="10" name="任意多边形 9"/>
          <p:cNvSpPr/>
          <p:nvPr/>
        </p:nvSpPr>
        <p:spPr>
          <a:xfrm rot="16200000">
            <a:off x="6774892" y="1655672"/>
            <a:ext cx="1212032" cy="1207606"/>
          </a:xfrm>
          <a:custGeom>
            <a:avLst/>
            <a:gdLst>
              <a:gd name="connsiteX0" fmla="*/ 1932940 w 1932940"/>
              <a:gd name="connsiteY0" fmla="*/ 963466 h 1925919"/>
              <a:gd name="connsiteX1" fmla="*/ 1069761 w 1932940"/>
              <a:gd name="connsiteY1" fmla="*/ 1920845 h 1925919"/>
              <a:gd name="connsiteX2" fmla="*/ 978501 w 1932940"/>
              <a:gd name="connsiteY2" fmla="*/ 1925555 h 1925919"/>
              <a:gd name="connsiteX3" fmla="*/ 978501 w 1932940"/>
              <a:gd name="connsiteY3" fmla="*/ 1925602 h 1925919"/>
              <a:gd name="connsiteX4" fmla="*/ 977577 w 1932940"/>
              <a:gd name="connsiteY4" fmla="*/ 1925602 h 1925919"/>
              <a:gd name="connsiteX5" fmla="*/ 971434 w 1932940"/>
              <a:gd name="connsiteY5" fmla="*/ 1925919 h 1925919"/>
              <a:gd name="connsiteX6" fmla="*/ 971434 w 1932940"/>
              <a:gd name="connsiteY6" fmla="*/ 1925602 h 1925919"/>
              <a:gd name="connsiteX7" fmla="*/ 0 w 1932940"/>
              <a:gd name="connsiteY7" fmla="*/ 1925602 h 1925919"/>
              <a:gd name="connsiteX8" fmla="*/ 0 w 1932940"/>
              <a:gd name="connsiteY8" fmla="*/ 1358906 h 1925919"/>
              <a:gd name="connsiteX9" fmla="*/ 970781 w 1932940"/>
              <a:gd name="connsiteY9" fmla="*/ 1358906 h 1925919"/>
              <a:gd name="connsiteX10" fmla="*/ 970778 w 1932940"/>
              <a:gd name="connsiteY10" fmla="*/ 1356820 h 1925919"/>
              <a:gd name="connsiteX11" fmla="*/ 1363841 w 1932940"/>
              <a:gd name="connsiteY11" fmla="*/ 963370 h 1925919"/>
              <a:gd name="connsiteX12" fmla="*/ 1050136 w 1932940"/>
              <a:gd name="connsiteY12" fmla="*/ 577886 h 1925919"/>
              <a:gd name="connsiteX13" fmla="*/ 978501 w 1932940"/>
              <a:gd name="connsiteY13" fmla="*/ 570563 h 1925919"/>
              <a:gd name="connsiteX14" fmla="*/ 978501 w 1932940"/>
              <a:gd name="connsiteY14" fmla="*/ 570971 h 1925919"/>
              <a:gd name="connsiteX15" fmla="*/ 0 w 1932940"/>
              <a:gd name="connsiteY15" fmla="*/ 570971 h 1925919"/>
              <a:gd name="connsiteX16" fmla="*/ 0 w 1932940"/>
              <a:gd name="connsiteY16" fmla="*/ 0 h 1925919"/>
              <a:gd name="connsiteX17" fmla="*/ 978501 w 1932940"/>
              <a:gd name="connsiteY17" fmla="*/ 0 h 1925919"/>
              <a:gd name="connsiteX18" fmla="*/ 978501 w 1932940"/>
              <a:gd name="connsiteY18" fmla="*/ 1039 h 1925919"/>
              <a:gd name="connsiteX19" fmla="*/ 1070085 w 1932940"/>
              <a:gd name="connsiteY19" fmla="*/ 5796 h 1925919"/>
              <a:gd name="connsiteX20" fmla="*/ 1932940 w 1932940"/>
              <a:gd name="connsiteY20" fmla="*/ 963466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2940" h="1925919">
                <a:moveTo>
                  <a:pt x="1932940" y="963466"/>
                </a:moveTo>
                <a:cubicBezTo>
                  <a:pt x="1932856" y="1461412"/>
                  <a:pt x="1554679" y="1871077"/>
                  <a:pt x="1069761" y="1920845"/>
                </a:cubicBezTo>
                <a:lnTo>
                  <a:pt x="978501" y="1925555"/>
                </a:lnTo>
                <a:lnTo>
                  <a:pt x="978501" y="1925602"/>
                </a:lnTo>
                <a:lnTo>
                  <a:pt x="977577" y="1925602"/>
                </a:lnTo>
                <a:lnTo>
                  <a:pt x="971434" y="1925919"/>
                </a:lnTo>
                <a:lnTo>
                  <a:pt x="971434" y="1925602"/>
                </a:lnTo>
                <a:lnTo>
                  <a:pt x="0" y="1925602"/>
                </a:lnTo>
                <a:lnTo>
                  <a:pt x="0" y="1358906"/>
                </a:lnTo>
                <a:lnTo>
                  <a:pt x="970781" y="1358906"/>
                </a:lnTo>
                <a:lnTo>
                  <a:pt x="970778" y="1356820"/>
                </a:lnTo>
                <a:cubicBezTo>
                  <a:pt x="1187909" y="1356570"/>
                  <a:pt x="1363804" y="1180500"/>
                  <a:pt x="1363841" y="963370"/>
                </a:cubicBezTo>
                <a:cubicBezTo>
                  <a:pt x="1363873" y="773381"/>
                  <a:pt x="1229252" y="614784"/>
                  <a:pt x="1050136" y="577886"/>
                </a:cubicBezTo>
                <a:lnTo>
                  <a:pt x="978501" y="570563"/>
                </a:lnTo>
                <a:lnTo>
                  <a:pt x="978501" y="570971"/>
                </a:lnTo>
                <a:lnTo>
                  <a:pt x="0" y="570971"/>
                </a:lnTo>
                <a:lnTo>
                  <a:pt x="0" y="0"/>
                </a:lnTo>
                <a:lnTo>
                  <a:pt x="978501" y="0"/>
                </a:lnTo>
                <a:lnTo>
                  <a:pt x="978501" y="1039"/>
                </a:lnTo>
                <a:lnTo>
                  <a:pt x="1070085" y="5796"/>
                </a:lnTo>
                <a:cubicBezTo>
                  <a:pt x="1554986" y="55728"/>
                  <a:pt x="1933025" y="465521"/>
                  <a:pt x="1932940" y="963466"/>
                </a:cubicBezTo>
                <a:close/>
              </a:path>
            </a:pathLst>
          </a:custGeom>
          <a:solidFill>
            <a:srgbClr val="2A0F0E"/>
          </a:solidFill>
          <a:ln w="25400" cap="flat" cmpd="sng" algn="ctr">
            <a:noFill/>
            <a:prstDash val="solid"/>
          </a:ln>
          <a:effectLst/>
        </p:spPr>
        <p:txBody>
          <a:bodyPr lIns="86404" tIns="43202" rIns="86404" bIns="43202" anchor="ctr"/>
          <a:lstStyle/>
          <a:p>
            <a:pPr algn="ctr" defTabSz="914400">
              <a:defRPr/>
            </a:pPr>
            <a:endParaRPr lang="zh-CN" altLang="en-US" sz="1100" kern="0" dirty="0">
              <a:solidFill>
                <a:prstClr val="white"/>
              </a:solidFill>
              <a:latin typeface="Calibri" panose="020F0502020204030204"/>
              <a:ea typeface="宋体" panose="02010600030101010101" pitchFamily="2" charset="-122"/>
            </a:endParaRPr>
          </a:p>
        </p:txBody>
      </p:sp>
      <p:sp>
        <p:nvSpPr>
          <p:cNvPr id="11" name="TextBox 21"/>
          <p:cNvSpPr txBox="1"/>
          <p:nvPr/>
        </p:nvSpPr>
        <p:spPr>
          <a:xfrm>
            <a:off x="7176641" y="2286094"/>
            <a:ext cx="485478" cy="456580"/>
          </a:xfrm>
          <a:prstGeom prst="rect">
            <a:avLst/>
          </a:prstGeom>
          <a:noFill/>
          <a:effectLst/>
        </p:spPr>
        <p:txBody>
          <a:bodyPr wrap="none" lIns="86404" tIns="43202" rIns="86404" bIns="43202" anchor="ctr">
            <a:spAutoFit/>
          </a:bodyPr>
          <a:lstStyle/>
          <a:p>
            <a:pPr defTabSz="914400">
              <a:defRPr/>
            </a:pPr>
            <a:r>
              <a:rPr lang="en-US" altLang="zh-CN" sz="2400" b="1" dirty="0">
                <a:solidFill>
                  <a:prstClr val="black">
                    <a:lumMod val="75000"/>
                    <a:lumOff val="25000"/>
                  </a:prstClr>
                </a:solidFill>
                <a:ea typeface="Kozuka Gothic Pro M" panose="020B0700000000000000" pitchFamily="34" charset="-128"/>
                <a:cs typeface="Arial Unicode MS" panose="020B0604020202020204" charset="-122"/>
              </a:rPr>
              <a:t>04</a:t>
            </a:r>
            <a:endParaRPr lang="zh-CN" altLang="en-US" sz="400" b="1" dirty="0">
              <a:solidFill>
                <a:prstClr val="black">
                  <a:lumMod val="75000"/>
                  <a:lumOff val="25000"/>
                </a:prstClr>
              </a:solidFill>
              <a:ea typeface="Kozuka Gothic Pro M" panose="020B0700000000000000" pitchFamily="34" charset="-128"/>
              <a:cs typeface="Arial Unicode MS" panose="020B0604020202020204" charset="-122"/>
            </a:endParaRPr>
          </a:p>
        </p:txBody>
      </p:sp>
      <p:sp>
        <p:nvSpPr>
          <p:cNvPr id="12" name="任意多边形 11"/>
          <p:cNvSpPr/>
          <p:nvPr/>
        </p:nvSpPr>
        <p:spPr>
          <a:xfrm rot="5400000">
            <a:off x="4903184" y="3012454"/>
            <a:ext cx="1212032" cy="1207607"/>
          </a:xfrm>
          <a:custGeom>
            <a:avLst/>
            <a:gdLst>
              <a:gd name="connsiteX0" fmla="*/ 0 w 1932941"/>
              <a:gd name="connsiteY0" fmla="*/ 1925600 h 1925919"/>
              <a:gd name="connsiteX1" fmla="*/ 0 w 1932941"/>
              <a:gd name="connsiteY1" fmla="*/ 1358904 h 1925919"/>
              <a:gd name="connsiteX2" fmla="*/ 970781 w 1932941"/>
              <a:gd name="connsiteY2" fmla="*/ 1358904 h 1925919"/>
              <a:gd name="connsiteX3" fmla="*/ 970779 w 1932941"/>
              <a:gd name="connsiteY3" fmla="*/ 1356819 h 1925919"/>
              <a:gd name="connsiteX4" fmla="*/ 1363842 w 1932941"/>
              <a:gd name="connsiteY4" fmla="*/ 963369 h 1925919"/>
              <a:gd name="connsiteX5" fmla="*/ 1050137 w 1932941"/>
              <a:gd name="connsiteY5" fmla="*/ 577885 h 1925919"/>
              <a:gd name="connsiteX6" fmla="*/ 978501 w 1932941"/>
              <a:gd name="connsiteY6" fmla="*/ 570562 h 1925919"/>
              <a:gd name="connsiteX7" fmla="*/ 978501 w 1932941"/>
              <a:gd name="connsiteY7" fmla="*/ 570971 h 1925919"/>
              <a:gd name="connsiteX8" fmla="*/ 0 w 1932941"/>
              <a:gd name="connsiteY8" fmla="*/ 570971 h 1925919"/>
              <a:gd name="connsiteX9" fmla="*/ 0 w 1932941"/>
              <a:gd name="connsiteY9" fmla="*/ 0 h 1925919"/>
              <a:gd name="connsiteX10" fmla="*/ 978501 w 1932941"/>
              <a:gd name="connsiteY10" fmla="*/ 0 h 1925919"/>
              <a:gd name="connsiteX11" fmla="*/ 978501 w 1932941"/>
              <a:gd name="connsiteY11" fmla="*/ 1038 h 1925919"/>
              <a:gd name="connsiteX12" fmla="*/ 1070086 w 1932941"/>
              <a:gd name="connsiteY12" fmla="*/ 5796 h 1925919"/>
              <a:gd name="connsiteX13" fmla="*/ 1932941 w 1932941"/>
              <a:gd name="connsiteY13" fmla="*/ 963465 h 1925919"/>
              <a:gd name="connsiteX14" fmla="*/ 1069761 w 1932941"/>
              <a:gd name="connsiteY14" fmla="*/ 1920844 h 1925919"/>
              <a:gd name="connsiteX15" fmla="*/ 978501 w 1932941"/>
              <a:gd name="connsiteY15" fmla="*/ 1925554 h 1925919"/>
              <a:gd name="connsiteX16" fmla="*/ 978501 w 1932941"/>
              <a:gd name="connsiteY16" fmla="*/ 1925600 h 1925919"/>
              <a:gd name="connsiteX17" fmla="*/ 977606 w 1932941"/>
              <a:gd name="connsiteY17" fmla="*/ 1925600 h 1925919"/>
              <a:gd name="connsiteX18" fmla="*/ 971435 w 1932941"/>
              <a:gd name="connsiteY18" fmla="*/ 1925919 h 1925919"/>
              <a:gd name="connsiteX19" fmla="*/ 971434 w 1932941"/>
              <a:gd name="connsiteY19" fmla="*/ 1925600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2941" h="1925919">
                <a:moveTo>
                  <a:pt x="0" y="1925600"/>
                </a:moveTo>
                <a:lnTo>
                  <a:pt x="0" y="1358904"/>
                </a:lnTo>
                <a:lnTo>
                  <a:pt x="970781" y="1358904"/>
                </a:lnTo>
                <a:lnTo>
                  <a:pt x="970779" y="1356819"/>
                </a:lnTo>
                <a:cubicBezTo>
                  <a:pt x="1187909" y="1356569"/>
                  <a:pt x="1363805" y="1180499"/>
                  <a:pt x="1363842" y="963369"/>
                </a:cubicBezTo>
                <a:cubicBezTo>
                  <a:pt x="1363874" y="773381"/>
                  <a:pt x="1229252" y="614783"/>
                  <a:pt x="1050137" y="577885"/>
                </a:cubicBezTo>
                <a:lnTo>
                  <a:pt x="978501" y="570562"/>
                </a:lnTo>
                <a:lnTo>
                  <a:pt x="978501" y="570971"/>
                </a:lnTo>
                <a:lnTo>
                  <a:pt x="0" y="570971"/>
                </a:lnTo>
                <a:lnTo>
                  <a:pt x="0" y="0"/>
                </a:lnTo>
                <a:lnTo>
                  <a:pt x="978501" y="0"/>
                </a:lnTo>
                <a:lnTo>
                  <a:pt x="978501" y="1038"/>
                </a:lnTo>
                <a:lnTo>
                  <a:pt x="1070086" y="5796"/>
                </a:lnTo>
                <a:cubicBezTo>
                  <a:pt x="1554987" y="55727"/>
                  <a:pt x="1933026" y="465521"/>
                  <a:pt x="1932941" y="963465"/>
                </a:cubicBezTo>
                <a:cubicBezTo>
                  <a:pt x="1932856" y="1461411"/>
                  <a:pt x="1554680" y="1871076"/>
                  <a:pt x="1069761" y="1920844"/>
                </a:cubicBezTo>
                <a:lnTo>
                  <a:pt x="978501" y="1925554"/>
                </a:lnTo>
                <a:lnTo>
                  <a:pt x="978501" y="1925600"/>
                </a:lnTo>
                <a:lnTo>
                  <a:pt x="977606" y="1925600"/>
                </a:lnTo>
                <a:lnTo>
                  <a:pt x="971435" y="1925919"/>
                </a:lnTo>
                <a:lnTo>
                  <a:pt x="971434" y="1925600"/>
                </a:lnTo>
                <a:close/>
              </a:path>
            </a:pathLst>
          </a:custGeom>
          <a:solidFill>
            <a:srgbClr val="2A0F0E"/>
          </a:solidFill>
          <a:ln w="25400" cap="flat" cmpd="sng" algn="ctr">
            <a:noFill/>
            <a:prstDash val="solid"/>
          </a:ln>
          <a:effectLst/>
        </p:spPr>
        <p:txBody>
          <a:bodyPr lIns="86404" tIns="43202" rIns="86404" bIns="43202" anchor="ctr"/>
          <a:lstStyle/>
          <a:p>
            <a:pPr algn="ctr" defTabSz="914400">
              <a:defRPr/>
            </a:pPr>
            <a:endParaRPr lang="zh-CN" altLang="en-US" sz="2400" kern="0" dirty="0">
              <a:solidFill>
                <a:prstClr val="white"/>
              </a:solidFill>
              <a:latin typeface="Calibri" panose="020F0502020204030204"/>
              <a:ea typeface="宋体" panose="02010600030101010101" pitchFamily="2" charset="-122"/>
            </a:endParaRPr>
          </a:p>
        </p:txBody>
      </p:sp>
      <p:sp>
        <p:nvSpPr>
          <p:cNvPr id="13" name="TextBox 23"/>
          <p:cNvSpPr txBox="1"/>
          <p:nvPr/>
        </p:nvSpPr>
        <p:spPr>
          <a:xfrm>
            <a:off x="5304933" y="3046444"/>
            <a:ext cx="485478" cy="456580"/>
          </a:xfrm>
          <a:prstGeom prst="rect">
            <a:avLst/>
          </a:prstGeom>
          <a:noFill/>
          <a:effectLst/>
        </p:spPr>
        <p:txBody>
          <a:bodyPr wrap="none" lIns="86404" tIns="43202" rIns="86404" bIns="43202" anchor="ctr">
            <a:spAutoFit/>
          </a:bodyPr>
          <a:lstStyle/>
          <a:p>
            <a:pPr defTabSz="914400">
              <a:defRPr/>
            </a:pPr>
            <a:r>
              <a:rPr lang="en-US" altLang="zh-CN" sz="2400" b="1" dirty="0">
                <a:solidFill>
                  <a:prstClr val="black">
                    <a:lumMod val="75000"/>
                    <a:lumOff val="25000"/>
                  </a:prstClr>
                </a:solidFill>
                <a:ea typeface="Kozuka Gothic Pro M" panose="020B0700000000000000" pitchFamily="34" charset="-128"/>
                <a:cs typeface="Arial Unicode MS" panose="020B0604020202020204" charset="-122"/>
              </a:rPr>
              <a:t>03</a:t>
            </a:r>
            <a:endParaRPr lang="zh-CN" altLang="en-US" sz="400" b="1" dirty="0">
              <a:solidFill>
                <a:prstClr val="black">
                  <a:lumMod val="75000"/>
                  <a:lumOff val="25000"/>
                </a:prstClr>
              </a:solidFill>
              <a:ea typeface="Kozuka Gothic Pro M" panose="020B0700000000000000" pitchFamily="34" charset="-128"/>
              <a:cs typeface="Arial Unicode MS" panose="020B0604020202020204" charset="-122"/>
            </a:endParaRPr>
          </a:p>
        </p:txBody>
      </p:sp>
      <p:sp>
        <p:nvSpPr>
          <p:cNvPr id="14" name="Text Box 17"/>
          <p:cNvSpPr txBox="1">
            <a:spLocks noChangeArrowheads="1"/>
          </p:cNvSpPr>
          <p:nvPr/>
        </p:nvSpPr>
        <p:spPr bwMode="black">
          <a:xfrm>
            <a:off x="2457124" y="3680189"/>
            <a:ext cx="2448272"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914400" eaLnBrk="1" hangingPunct="1">
              <a:lnSpc>
                <a:spcPct val="120000"/>
              </a:lnSpc>
              <a:defRPr/>
            </a:pPr>
            <a:r>
              <a:rPr lang="zh-CN" altLang="en-US" sz="1600" b="1" dirty="0">
                <a:solidFill>
                  <a:srgbClr val="2A0F0E"/>
                </a:solidFill>
                <a:latin typeface="微软雅黑" panose="020B0503020204020204" pitchFamily="34" charset="-122"/>
                <a:ea typeface="微软雅黑" panose="020B0503020204020204" pitchFamily="34" charset="-122"/>
              </a:rPr>
              <a:t>添加标题</a:t>
            </a:r>
            <a:endParaRPr lang="en-US" altLang="zh-CN" sz="1600" b="1" dirty="0">
              <a:solidFill>
                <a:srgbClr val="2A0F0E"/>
              </a:solidFill>
              <a:latin typeface="微软雅黑" panose="020B0503020204020204" pitchFamily="34" charset="-122"/>
              <a:ea typeface="微软雅黑" panose="020B0503020204020204" pitchFamily="34" charset="-122"/>
            </a:endParaRPr>
          </a:p>
          <a:p>
            <a:pPr marL="0" indent="0" defTabSz="914400" eaLnBrk="1" hangingPunct="1">
              <a:lnSpc>
                <a:spcPct val="120000"/>
              </a:lnSpc>
              <a:defRPr/>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200" dirty="0">
                <a:solidFill>
                  <a:prstClr val="black">
                    <a:lumMod val="75000"/>
                    <a:lumOff val="2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字，根据需要添加适当的文字</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5" name="Text Box 17"/>
          <p:cNvSpPr txBox="1">
            <a:spLocks noChangeArrowheads="1"/>
          </p:cNvSpPr>
          <p:nvPr/>
        </p:nvSpPr>
        <p:spPr bwMode="black">
          <a:xfrm>
            <a:off x="6228780" y="3608181"/>
            <a:ext cx="2448272"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914400" eaLnBrk="1" hangingPunct="1">
              <a:lnSpc>
                <a:spcPct val="120000"/>
              </a:lnSpc>
              <a:defRPr/>
            </a:pPr>
            <a:r>
              <a:rPr lang="zh-CN" altLang="en-US" sz="1600" b="1" dirty="0">
                <a:solidFill>
                  <a:srgbClr val="2A0F0E"/>
                </a:solidFill>
                <a:latin typeface="微软雅黑" panose="020B0503020204020204" pitchFamily="34" charset="-122"/>
                <a:ea typeface="微软雅黑" panose="020B0503020204020204" pitchFamily="34" charset="-122"/>
              </a:rPr>
              <a:t>添加标题</a:t>
            </a:r>
            <a:endParaRPr lang="en-US" altLang="zh-CN" sz="1600" b="1" dirty="0">
              <a:solidFill>
                <a:srgbClr val="2A0F0E"/>
              </a:solidFill>
              <a:latin typeface="微软雅黑" panose="020B0503020204020204" pitchFamily="34" charset="-122"/>
              <a:ea typeface="微软雅黑" panose="020B0503020204020204" pitchFamily="34" charset="-122"/>
            </a:endParaRPr>
          </a:p>
          <a:p>
            <a:pPr marL="0" indent="0" defTabSz="914400" eaLnBrk="1" hangingPunct="1">
              <a:lnSpc>
                <a:spcPct val="120000"/>
              </a:lnSpc>
              <a:defRPr/>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200" dirty="0">
                <a:solidFill>
                  <a:prstClr val="black">
                    <a:lumMod val="75000"/>
                    <a:lumOff val="2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字，根据需要添加适当的文字</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6" name="Text Box 17"/>
          <p:cNvSpPr txBox="1">
            <a:spLocks noChangeArrowheads="1"/>
          </p:cNvSpPr>
          <p:nvPr/>
        </p:nvSpPr>
        <p:spPr bwMode="black">
          <a:xfrm>
            <a:off x="468140" y="1231625"/>
            <a:ext cx="2448272"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r" defTabSz="914400" eaLnBrk="1" hangingPunct="1">
              <a:lnSpc>
                <a:spcPct val="120000"/>
              </a:lnSpc>
              <a:defRPr/>
            </a:pPr>
            <a:r>
              <a:rPr lang="zh-CN" altLang="en-US" sz="1600" b="1" dirty="0">
                <a:solidFill>
                  <a:srgbClr val="2A0F0E"/>
                </a:solidFill>
                <a:latin typeface="微软雅黑" panose="020B0503020204020204" pitchFamily="34" charset="-122"/>
                <a:ea typeface="微软雅黑" panose="020B0503020204020204" pitchFamily="34" charset="-122"/>
              </a:rPr>
              <a:t>添加标题</a:t>
            </a:r>
            <a:endParaRPr lang="en-US" altLang="zh-CN" sz="1600" b="1" dirty="0">
              <a:solidFill>
                <a:srgbClr val="2A0F0E"/>
              </a:solidFill>
              <a:latin typeface="微软雅黑" panose="020B0503020204020204" pitchFamily="34" charset="-122"/>
              <a:ea typeface="微软雅黑" panose="020B0503020204020204" pitchFamily="34" charset="-122"/>
            </a:endParaRPr>
          </a:p>
          <a:p>
            <a:pPr marL="0" indent="0" algn="r" defTabSz="914400" eaLnBrk="1" hangingPunct="1">
              <a:lnSpc>
                <a:spcPct val="120000"/>
              </a:lnSpc>
              <a:defRPr/>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200" dirty="0">
                <a:solidFill>
                  <a:prstClr val="black">
                    <a:lumMod val="75000"/>
                    <a:lumOff val="2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字，根据需要添加适当的文字</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7" name="Text Box 17"/>
          <p:cNvSpPr txBox="1">
            <a:spLocks noChangeArrowheads="1"/>
          </p:cNvSpPr>
          <p:nvPr/>
        </p:nvSpPr>
        <p:spPr bwMode="black">
          <a:xfrm>
            <a:off x="4284564" y="1231625"/>
            <a:ext cx="2448272"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r" defTabSz="914400" eaLnBrk="1" hangingPunct="1">
              <a:lnSpc>
                <a:spcPct val="120000"/>
              </a:lnSpc>
              <a:defRPr/>
            </a:pPr>
            <a:r>
              <a:rPr lang="zh-CN" altLang="en-US" sz="1600" b="1" dirty="0">
                <a:solidFill>
                  <a:srgbClr val="2A0F0E"/>
                </a:solidFill>
                <a:latin typeface="微软雅黑" panose="020B0503020204020204" pitchFamily="34" charset="-122"/>
                <a:ea typeface="微软雅黑" panose="020B0503020204020204" pitchFamily="34" charset="-122"/>
              </a:rPr>
              <a:t>添加标题</a:t>
            </a:r>
            <a:endParaRPr lang="en-US" altLang="zh-CN" sz="1600" b="1" dirty="0">
              <a:solidFill>
                <a:srgbClr val="2A0F0E"/>
              </a:solidFill>
              <a:latin typeface="微软雅黑" panose="020B0503020204020204" pitchFamily="34" charset="-122"/>
              <a:ea typeface="微软雅黑" panose="020B0503020204020204" pitchFamily="34" charset="-122"/>
            </a:endParaRPr>
          </a:p>
          <a:p>
            <a:pPr marL="0" indent="0" algn="r" defTabSz="914400" eaLnBrk="1" hangingPunct="1">
              <a:lnSpc>
                <a:spcPct val="120000"/>
              </a:lnSpc>
              <a:defRPr/>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200" dirty="0">
                <a:solidFill>
                  <a:prstClr val="black">
                    <a:lumMod val="75000"/>
                    <a:lumOff val="25000"/>
                  </a:prstClr>
                </a:solidFill>
                <a:latin typeface="微软雅黑" panose="020B0503020204020204" pitchFamily="34" charset="-122"/>
                <a:ea typeface="微软雅黑" panose="020B0503020204020204" pitchFamily="34" charset="-122"/>
              </a:rPr>
              <a:t>200</a:t>
            </a: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字，根据需要添加适当的文字</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5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par>
                          <p:cTn id="39" fill="hold">
                            <p:stCondLst>
                              <p:cond delay="4000"/>
                            </p:stCondLst>
                            <p:childTnLst>
                              <p:par>
                                <p:cTn id="40" presetID="53" presetClass="entr" presetSubtype="16"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right)">
                                      <p:cBhvr>
                                        <p:cTn id="48" dur="500"/>
                                        <p:tgtEl>
                                          <p:spTgt spid="16"/>
                                        </p:tgtEl>
                                      </p:cBhvr>
                                    </p:animEffect>
                                  </p:childTnLst>
                                </p:cTn>
                              </p:par>
                            </p:childTnLst>
                          </p:cTn>
                        </p:par>
                        <p:par>
                          <p:cTn id="49" fill="hold">
                            <p:stCondLst>
                              <p:cond delay="5000"/>
                            </p:stCondLst>
                            <p:childTnLst>
                              <p:par>
                                <p:cTn id="50" presetID="22" presetClass="entr" presetSubtype="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childTnLst>
                          </p:cTn>
                        </p:par>
                        <p:par>
                          <p:cTn id="53" fill="hold">
                            <p:stCondLst>
                              <p:cond delay="5500"/>
                            </p:stCondLst>
                            <p:childTnLst>
                              <p:par>
                                <p:cTn id="54" presetID="53" presetClass="entr" presetSubtype="16"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6000"/>
                            </p:stCondLst>
                            <p:childTnLst>
                              <p:par>
                                <p:cTn id="60" presetID="22" presetClass="entr" presetSubtype="2"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right)">
                                      <p:cBhvr>
                                        <p:cTn id="62" dur="500"/>
                                        <p:tgtEl>
                                          <p:spTgt spid="17"/>
                                        </p:tgtEl>
                                      </p:cBhvr>
                                    </p:animEffect>
                                  </p:childTnLst>
                                </p:cTn>
                              </p:par>
                            </p:childTnLst>
                          </p:cTn>
                        </p:par>
                        <p:par>
                          <p:cTn id="63" fill="hold">
                            <p:stCondLst>
                              <p:cond delay="6500"/>
                            </p:stCondLst>
                            <p:childTnLst>
                              <p:par>
                                <p:cTn id="64" presetID="22" presetClass="entr" presetSubtype="4"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down)">
                                      <p:cBhvr>
                                        <p:cTn id="66" dur="500"/>
                                        <p:tgtEl>
                                          <p:spTgt spid="10"/>
                                        </p:tgtEl>
                                      </p:cBhvr>
                                    </p:animEffect>
                                  </p:childTnLst>
                                </p:cTn>
                              </p:par>
                            </p:childTnLst>
                          </p:cTn>
                        </p:par>
                        <p:par>
                          <p:cTn id="67" fill="hold">
                            <p:stCondLst>
                              <p:cond delay="7000"/>
                            </p:stCondLst>
                            <p:childTnLst>
                              <p:par>
                                <p:cTn id="68" presetID="53" presetClass="entr" presetSubtype="16"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childTnLst>
                          </p:cTn>
                        </p:par>
                        <p:par>
                          <p:cTn id="73" fill="hold">
                            <p:stCondLst>
                              <p:cond delay="7500"/>
                            </p:stCondLst>
                            <p:childTnLst>
                              <p:par>
                                <p:cTn id="74" presetID="22" presetClass="entr" presetSubtype="8"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7" grpId="0"/>
      <p:bldP spid="8" grpId="0" animBg="1"/>
      <p:bldP spid="9" grpId="0"/>
      <p:bldP spid="10" grpId="0" animBg="1"/>
      <p:bldP spid="11" grpId="0"/>
      <p:bldP spid="12" grpId="0" animBg="1"/>
      <p:bldP spid="13" grpId="0"/>
      <p:bldP spid="14"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右箭头 4"/>
          <p:cNvSpPr/>
          <p:nvPr/>
        </p:nvSpPr>
        <p:spPr>
          <a:xfrm>
            <a:off x="2157611" y="1780706"/>
            <a:ext cx="2108200" cy="491729"/>
          </a:xfrm>
          <a:prstGeom prst="rightArrow">
            <a:avLst>
              <a:gd name="adj1" fmla="val 72581"/>
              <a:gd name="adj2" fmla="val 46774"/>
            </a:avLst>
          </a:prstGeom>
          <a:solidFill>
            <a:sysClr val="window" lastClr="FFFFFF">
              <a:lumMod val="95000"/>
            </a:sysClr>
          </a:solidFill>
          <a:ln w="12700" cap="flat" cmpd="sng" algn="ctr">
            <a:solidFill>
              <a:sysClr val="window" lastClr="FFFFFF">
                <a:lumMod val="75000"/>
              </a:sysClr>
            </a:solidFill>
            <a:prstDash val="solid"/>
          </a:ln>
          <a:effectLst/>
        </p:spPr>
        <p:txBody>
          <a:bodyPr lIns="91428" tIns="45714" rIns="91428" bIns="45714"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6" name="右箭头 5"/>
          <p:cNvSpPr/>
          <p:nvPr/>
        </p:nvSpPr>
        <p:spPr>
          <a:xfrm>
            <a:off x="2157611" y="2476031"/>
            <a:ext cx="2108200" cy="491729"/>
          </a:xfrm>
          <a:prstGeom prst="rightArrow">
            <a:avLst>
              <a:gd name="adj1" fmla="val 72581"/>
              <a:gd name="adj2" fmla="val 46774"/>
            </a:avLst>
          </a:prstGeom>
          <a:solidFill>
            <a:sysClr val="window" lastClr="FFFFFF">
              <a:lumMod val="95000"/>
            </a:sysClr>
          </a:solidFill>
          <a:ln w="12700" cap="flat" cmpd="sng" algn="ctr">
            <a:solidFill>
              <a:sysClr val="window" lastClr="FFFFFF">
                <a:lumMod val="75000"/>
              </a:sysClr>
            </a:solidFill>
            <a:prstDash val="solid"/>
          </a:ln>
          <a:effectLst/>
        </p:spPr>
        <p:txBody>
          <a:bodyPr lIns="91428" tIns="45714" rIns="91428" bIns="45714"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7" name="右箭头 6"/>
          <p:cNvSpPr/>
          <p:nvPr/>
        </p:nvSpPr>
        <p:spPr>
          <a:xfrm>
            <a:off x="2157611" y="3171354"/>
            <a:ext cx="2108200" cy="490538"/>
          </a:xfrm>
          <a:prstGeom prst="rightArrow">
            <a:avLst>
              <a:gd name="adj1" fmla="val 72581"/>
              <a:gd name="adj2" fmla="val 46774"/>
            </a:avLst>
          </a:prstGeom>
          <a:solidFill>
            <a:sysClr val="window" lastClr="FFFFFF">
              <a:lumMod val="95000"/>
            </a:sysClr>
          </a:solidFill>
          <a:ln w="12700" cap="flat" cmpd="sng" algn="ctr">
            <a:solidFill>
              <a:sysClr val="window" lastClr="FFFFFF">
                <a:lumMod val="75000"/>
              </a:sysClr>
            </a:solidFill>
            <a:prstDash val="solid"/>
          </a:ln>
          <a:effectLst/>
        </p:spPr>
        <p:txBody>
          <a:bodyPr lIns="91428" tIns="45714" rIns="91428" bIns="45714"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8" name="右箭头 7"/>
          <p:cNvSpPr/>
          <p:nvPr/>
        </p:nvSpPr>
        <p:spPr>
          <a:xfrm>
            <a:off x="2157611" y="3865490"/>
            <a:ext cx="2108200" cy="491728"/>
          </a:xfrm>
          <a:prstGeom prst="rightArrow">
            <a:avLst>
              <a:gd name="adj1" fmla="val 72581"/>
              <a:gd name="adj2" fmla="val 46774"/>
            </a:avLst>
          </a:prstGeom>
          <a:solidFill>
            <a:sysClr val="window" lastClr="FFFFFF">
              <a:lumMod val="95000"/>
            </a:sysClr>
          </a:solidFill>
          <a:ln w="12700" cap="flat" cmpd="sng" algn="ctr">
            <a:solidFill>
              <a:sysClr val="window" lastClr="FFFFFF">
                <a:lumMod val="75000"/>
              </a:sysClr>
            </a:solidFill>
            <a:prstDash val="solid"/>
          </a:ln>
          <a:effectLst/>
        </p:spPr>
        <p:txBody>
          <a:bodyPr lIns="91428" tIns="45714" rIns="91428" bIns="45714"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116212" y="1780706"/>
            <a:ext cx="1990726" cy="491729"/>
            <a:chOff x="914400" y="1619250"/>
            <a:chExt cx="1990726" cy="491729"/>
          </a:xfrm>
        </p:grpSpPr>
        <p:sp>
          <p:nvSpPr>
            <p:cNvPr id="10" name="直角三角形 9"/>
            <p:cNvSpPr/>
            <p:nvPr/>
          </p:nvSpPr>
          <p:spPr>
            <a:xfrm flipV="1">
              <a:off x="2794001" y="2034779"/>
              <a:ext cx="111125" cy="7620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11" name="直角三角形 10"/>
            <p:cNvSpPr/>
            <p:nvPr/>
          </p:nvSpPr>
          <p:spPr>
            <a:xfrm>
              <a:off x="2794001" y="1619250"/>
              <a:ext cx="111125" cy="7620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914400" y="1619250"/>
              <a:ext cx="1879600" cy="491729"/>
            </a:xfrm>
            <a:prstGeom prst="rect">
              <a:avLst/>
            </a:prstGeom>
            <a:solidFill>
              <a:srgbClr val="2A0F0E"/>
            </a:solidFill>
            <a:ln w="12700" cap="flat" cmpd="sng" algn="ctr">
              <a:noFill/>
              <a:prstDash val="solid"/>
            </a:ln>
            <a:effectLst/>
          </p:spPr>
          <p:txBody>
            <a:bodyPr anchor="ctr"/>
            <a:lstStyle/>
            <a:p>
              <a:pPr algn="ctr" defTabSz="914400">
                <a:defRPr/>
              </a:pPr>
              <a:r>
                <a:rPr lang="zh-CN" altLang="en-US" sz="1600" kern="0" dirty="0">
                  <a:solidFill>
                    <a:prstClr val="white"/>
                  </a:solidFill>
                  <a:latin typeface="微软雅黑" panose="020B0503020204020204" pitchFamily="34" charset="-122"/>
                  <a:ea typeface="微软雅黑" panose="020B0503020204020204" pitchFamily="34" charset="-122"/>
                </a:rPr>
                <a:t>货币性资产</a:t>
              </a:r>
              <a:endParaRPr lang="zh-CN" altLang="en-US" sz="1600" kern="0" dirty="0">
                <a:solidFill>
                  <a:prstClr val="white"/>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1116212" y="2476031"/>
            <a:ext cx="1990726" cy="491729"/>
            <a:chOff x="914400" y="2314575"/>
            <a:chExt cx="1990726" cy="491729"/>
          </a:xfrm>
        </p:grpSpPr>
        <p:sp>
          <p:nvSpPr>
            <p:cNvPr id="14" name="直角三角形 13"/>
            <p:cNvSpPr/>
            <p:nvPr/>
          </p:nvSpPr>
          <p:spPr>
            <a:xfrm flipV="1">
              <a:off x="2794001" y="2730104"/>
              <a:ext cx="111125" cy="7620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15" name="直角三角形 14"/>
            <p:cNvSpPr/>
            <p:nvPr/>
          </p:nvSpPr>
          <p:spPr>
            <a:xfrm>
              <a:off x="2794001" y="2314575"/>
              <a:ext cx="111125" cy="7620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16" name="矩形 15"/>
            <p:cNvSpPr/>
            <p:nvPr/>
          </p:nvSpPr>
          <p:spPr>
            <a:xfrm>
              <a:off x="914400" y="2314575"/>
              <a:ext cx="1879600" cy="491729"/>
            </a:xfrm>
            <a:prstGeom prst="rect">
              <a:avLst/>
            </a:prstGeom>
            <a:solidFill>
              <a:srgbClr val="2A0F0E"/>
            </a:solidFill>
            <a:ln w="12700" cap="flat" cmpd="sng" algn="ctr">
              <a:noFill/>
              <a:prstDash val="solid"/>
            </a:ln>
            <a:effectLst/>
          </p:spPr>
          <p:txBody>
            <a:bodyPr anchor="ctr"/>
            <a:lstStyle/>
            <a:p>
              <a:pPr algn="ctr" defTabSz="914400">
                <a:defRPr/>
              </a:pPr>
              <a:r>
                <a:rPr lang="zh-CN" altLang="en-US" sz="1600" kern="0" dirty="0">
                  <a:solidFill>
                    <a:prstClr val="white"/>
                  </a:solidFill>
                  <a:latin typeface="微软雅黑" panose="020B0503020204020204" pitchFamily="34" charset="-122"/>
                  <a:ea typeface="微软雅黑" panose="020B0503020204020204" pitchFamily="34" charset="-122"/>
                </a:rPr>
                <a:t>长期性经营资产</a:t>
              </a:r>
              <a:endParaRPr lang="zh-CN" altLang="en-US" sz="1600" kern="0" dirty="0">
                <a:solidFill>
                  <a:prstClr val="white"/>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116212" y="3171354"/>
            <a:ext cx="1990726" cy="490538"/>
            <a:chOff x="914400" y="3009900"/>
            <a:chExt cx="1990726" cy="490538"/>
          </a:xfrm>
        </p:grpSpPr>
        <p:sp>
          <p:nvSpPr>
            <p:cNvPr id="18" name="直角三角形 17"/>
            <p:cNvSpPr/>
            <p:nvPr/>
          </p:nvSpPr>
          <p:spPr>
            <a:xfrm flipV="1">
              <a:off x="2794001" y="3424238"/>
              <a:ext cx="111125" cy="7620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19" name="直角三角形 18"/>
            <p:cNvSpPr/>
            <p:nvPr/>
          </p:nvSpPr>
          <p:spPr>
            <a:xfrm>
              <a:off x="2794001" y="3009900"/>
              <a:ext cx="111125" cy="7501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20" name="矩形 19"/>
            <p:cNvSpPr/>
            <p:nvPr/>
          </p:nvSpPr>
          <p:spPr>
            <a:xfrm>
              <a:off x="914400" y="3009900"/>
              <a:ext cx="1879600" cy="490538"/>
            </a:xfrm>
            <a:prstGeom prst="rect">
              <a:avLst/>
            </a:prstGeom>
            <a:solidFill>
              <a:srgbClr val="2A0F0E"/>
            </a:solidFill>
            <a:ln w="12700" cap="flat" cmpd="sng" algn="ctr">
              <a:noFill/>
              <a:prstDash val="solid"/>
            </a:ln>
            <a:effectLst/>
          </p:spPr>
          <p:txBody>
            <a:bodyPr anchor="ctr"/>
            <a:lstStyle/>
            <a:p>
              <a:pPr algn="ctr" defTabSz="914400">
                <a:defRPr/>
              </a:pPr>
              <a:r>
                <a:rPr lang="zh-CN" altLang="en-US" sz="1600" kern="0" dirty="0">
                  <a:solidFill>
                    <a:prstClr val="white"/>
                  </a:solidFill>
                  <a:latin typeface="微软雅黑" panose="020B0503020204020204" pitchFamily="34" charset="-122"/>
                  <a:ea typeface="微软雅黑" panose="020B0503020204020204" pitchFamily="34" charset="-122"/>
                </a:rPr>
                <a:t>短期性经营资产</a:t>
              </a:r>
              <a:endParaRPr lang="zh-CN" altLang="en-US" sz="1600" kern="0" dirty="0">
                <a:solidFill>
                  <a:prstClr val="white"/>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116212" y="3865490"/>
            <a:ext cx="1990726" cy="491728"/>
            <a:chOff x="914400" y="3704035"/>
            <a:chExt cx="1990726" cy="491728"/>
          </a:xfrm>
        </p:grpSpPr>
        <p:sp>
          <p:nvSpPr>
            <p:cNvPr id="22" name="直角三角形 21"/>
            <p:cNvSpPr/>
            <p:nvPr/>
          </p:nvSpPr>
          <p:spPr>
            <a:xfrm flipV="1">
              <a:off x="2794001" y="4119563"/>
              <a:ext cx="111125" cy="7620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23" name="直角三角形 22"/>
            <p:cNvSpPr/>
            <p:nvPr/>
          </p:nvSpPr>
          <p:spPr>
            <a:xfrm>
              <a:off x="2794001" y="3704035"/>
              <a:ext cx="111125" cy="76200"/>
            </a:xfrm>
            <a:prstGeom prst="rtTriangle">
              <a:avLst/>
            </a:prstGeom>
            <a:solidFill>
              <a:srgbClr val="4F81BD">
                <a:lumMod val="50000"/>
              </a:srgbClr>
            </a:solidFill>
            <a:ln w="12700" cap="flat" cmpd="sng" algn="ctr">
              <a:noFill/>
              <a:prstDash val="solid"/>
            </a:ln>
            <a:effectLst/>
          </p:spPr>
          <p:txBody>
            <a:bodyPr anchor="ctr"/>
            <a:lstStyle/>
            <a:p>
              <a:pPr algn="ctr" defTabSz="914400">
                <a:defRPr/>
              </a:pPr>
              <a:endParaRPr lang="zh-CN" altLang="en-US" sz="2400" kern="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914400" y="3704035"/>
              <a:ext cx="1879600" cy="491728"/>
            </a:xfrm>
            <a:prstGeom prst="rect">
              <a:avLst/>
            </a:prstGeom>
            <a:solidFill>
              <a:srgbClr val="2A0F0E"/>
            </a:solidFill>
            <a:ln w="12700" cap="flat" cmpd="sng" algn="ctr">
              <a:noFill/>
              <a:prstDash val="solid"/>
            </a:ln>
            <a:effectLst/>
          </p:spPr>
          <p:txBody>
            <a:bodyPr anchor="ctr"/>
            <a:lstStyle/>
            <a:p>
              <a:pPr algn="ctr" defTabSz="914400">
                <a:defRPr/>
              </a:pPr>
              <a:r>
                <a:rPr lang="zh-CN" altLang="en-US" sz="1400" kern="0" dirty="0">
                  <a:solidFill>
                    <a:prstClr val="white"/>
                  </a:solidFill>
                  <a:latin typeface="微软雅黑" panose="020B0503020204020204" pitchFamily="34" charset="-122"/>
                  <a:ea typeface="微软雅黑" panose="020B0503020204020204" pitchFamily="34" charset="-122"/>
                </a:rPr>
                <a:t>保值增值性好的长期投资</a:t>
              </a:r>
              <a:endParaRPr lang="zh-CN" altLang="en-US" sz="1400" kern="0" dirty="0">
                <a:solidFill>
                  <a:prstClr val="white"/>
                </a:solidFill>
                <a:latin typeface="微软雅黑" panose="020B0503020204020204" pitchFamily="34" charset="-122"/>
                <a:ea typeface="微软雅黑" panose="020B0503020204020204" pitchFamily="34" charset="-122"/>
              </a:endParaRPr>
            </a:p>
          </p:txBody>
        </p:sp>
      </p:grpSp>
      <p:sp>
        <p:nvSpPr>
          <p:cNvPr id="25" name="文本框 17"/>
          <p:cNvSpPr txBox="1"/>
          <p:nvPr/>
        </p:nvSpPr>
        <p:spPr>
          <a:xfrm>
            <a:off x="4430913" y="1748560"/>
            <a:ext cx="4029075" cy="548878"/>
          </a:xfrm>
          <a:prstGeom prst="rect">
            <a:avLst/>
          </a:prstGeom>
          <a:noFill/>
        </p:spPr>
        <p:txBody>
          <a:bodyPr lIns="0" tIns="0" rIns="0" bIns="0" anchor="ctr"/>
          <a:lstStyle/>
          <a:p>
            <a:pPr algn="just" defTabSz="914400">
              <a:lnSpc>
                <a:spcPct val="130000"/>
              </a:lnSpc>
              <a:spcBef>
                <a:spcPts val="600"/>
              </a:spcBef>
              <a:spcAft>
                <a:spcPts val="1200"/>
              </a:spcAft>
              <a:defRPr/>
            </a:pPr>
            <a:r>
              <a:rPr lang="zh-CN" altLang="en-US" sz="1200" dirty="0">
                <a:solidFill>
                  <a:prstClr val="white">
                    <a:lumMod val="50000"/>
                  </a:prstClr>
                </a:solidFill>
                <a:latin typeface="微软雅黑" panose="020B0503020204020204" pitchFamily="34" charset="-122"/>
                <a:ea typeface="微软雅黑" panose="020B0503020204020204" pitchFamily="34" charset="-122"/>
              </a:rPr>
              <a:t>由货币资金、其他货币资金、短期投资、应收票据构成，共计</a:t>
            </a:r>
            <a:r>
              <a:rPr lang="en-US" altLang="zh-CN" sz="1200" dirty="0">
                <a:solidFill>
                  <a:prstClr val="white">
                    <a:lumMod val="50000"/>
                  </a:prstClr>
                </a:solidFill>
                <a:latin typeface="微软雅黑" panose="020B0503020204020204" pitchFamily="34" charset="-122"/>
                <a:ea typeface="微软雅黑" panose="020B0503020204020204" pitchFamily="34" charset="-122"/>
              </a:rPr>
              <a:t>9.48</a:t>
            </a:r>
            <a:r>
              <a:rPr lang="zh-CN" altLang="en-US" sz="1200" dirty="0">
                <a:solidFill>
                  <a:prstClr val="white">
                    <a:lumMod val="50000"/>
                  </a:prstClr>
                </a:solidFill>
                <a:latin typeface="微软雅黑" panose="020B0503020204020204" pitchFamily="34" charset="-122"/>
                <a:ea typeface="微软雅黑" panose="020B0503020204020204" pitchFamily="34" charset="-122"/>
              </a:rPr>
              <a:t>亿元，具备良好的付现能力和偿还债务能力。</a:t>
            </a:r>
            <a:endParaRPr lang="zh-CN" altLang="en-US" sz="120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28" name="矩形 19"/>
          <p:cNvSpPr>
            <a:spLocks noChangeArrowheads="1"/>
          </p:cNvSpPr>
          <p:nvPr/>
        </p:nvSpPr>
        <p:spPr bwMode="auto">
          <a:xfrm>
            <a:off x="4430913" y="2441503"/>
            <a:ext cx="4029075"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just" defTabSz="914400">
              <a:lnSpc>
                <a:spcPct val="130000"/>
              </a:lnSpc>
              <a:spcBef>
                <a:spcPts val="600"/>
              </a:spcBef>
              <a:spcAft>
                <a:spcPts val="1200"/>
              </a:spcAft>
            </a:pPr>
            <a:r>
              <a:rPr lang="zh-CN" altLang="en-US" sz="1100" dirty="0">
                <a:solidFill>
                  <a:srgbClr val="7F7F7F"/>
                </a:solidFill>
                <a:latin typeface="微软雅黑" panose="020B0503020204020204" pitchFamily="34" charset="-122"/>
                <a:ea typeface="微软雅黑" panose="020B0503020204020204" pitchFamily="34" charset="-122"/>
              </a:rPr>
              <a:t>由</a:t>
            </a:r>
            <a:r>
              <a:rPr lang="en-US" altLang="zh-CN" sz="1100" dirty="0">
                <a:solidFill>
                  <a:srgbClr val="7F7F7F"/>
                </a:solidFill>
                <a:latin typeface="微软雅黑" panose="020B0503020204020204" pitchFamily="34" charset="-122"/>
                <a:ea typeface="微软雅黑" panose="020B0503020204020204" pitchFamily="34" charset="-122"/>
              </a:rPr>
              <a:t>XXXXX</a:t>
            </a:r>
            <a:r>
              <a:rPr lang="zh-CN" altLang="en-US" sz="1100" dirty="0">
                <a:solidFill>
                  <a:srgbClr val="7F7F7F"/>
                </a:solidFill>
                <a:latin typeface="微软雅黑" panose="020B0503020204020204" pitchFamily="34" charset="-122"/>
                <a:ea typeface="微软雅黑" panose="020B0503020204020204" pitchFamily="34" charset="-122"/>
              </a:rPr>
              <a:t>构成，共计</a:t>
            </a:r>
            <a:r>
              <a:rPr lang="en-US" altLang="zh-CN" sz="1100" dirty="0">
                <a:solidFill>
                  <a:srgbClr val="7F7F7F"/>
                </a:solidFill>
                <a:latin typeface="微软雅黑" panose="020B0503020204020204" pitchFamily="34" charset="-122"/>
                <a:ea typeface="微软雅黑" panose="020B0503020204020204" pitchFamily="34" charset="-122"/>
              </a:rPr>
              <a:t>5.61</a:t>
            </a:r>
            <a:r>
              <a:rPr lang="zh-CN" altLang="en-US" sz="1100" dirty="0">
                <a:solidFill>
                  <a:srgbClr val="7F7F7F"/>
                </a:solidFill>
                <a:latin typeface="微软雅黑" panose="020B0503020204020204" pitchFamily="34" charset="-122"/>
                <a:ea typeface="微软雅黑" panose="020B0503020204020204" pitchFamily="34" charset="-122"/>
              </a:rPr>
              <a:t>亿元，能提供长期的稳定的现金流。；</a:t>
            </a:r>
            <a:endParaRPr lang="zh-CN" altLang="en-US" sz="1100" dirty="0">
              <a:solidFill>
                <a:srgbClr val="7F7F7F"/>
              </a:solidFill>
              <a:latin typeface="微软雅黑" panose="020B0503020204020204" pitchFamily="34" charset="-122"/>
              <a:ea typeface="微软雅黑" panose="020B0503020204020204" pitchFamily="34" charset="-122"/>
            </a:endParaRPr>
          </a:p>
        </p:txBody>
      </p:sp>
      <p:sp>
        <p:nvSpPr>
          <p:cNvPr id="30" name="矩形 21"/>
          <p:cNvSpPr>
            <a:spLocks noChangeArrowheads="1"/>
          </p:cNvSpPr>
          <p:nvPr/>
        </p:nvSpPr>
        <p:spPr bwMode="auto">
          <a:xfrm>
            <a:off x="4430913" y="3140398"/>
            <a:ext cx="4029075"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just" defTabSz="914400">
              <a:lnSpc>
                <a:spcPct val="130000"/>
              </a:lnSpc>
              <a:spcBef>
                <a:spcPts val="600"/>
              </a:spcBef>
              <a:spcAft>
                <a:spcPts val="1200"/>
              </a:spcAft>
            </a:pPr>
            <a:r>
              <a:rPr lang="zh-CN" altLang="en-US" sz="1100" dirty="0">
                <a:solidFill>
                  <a:srgbClr val="7F7F7F"/>
                </a:solidFill>
                <a:latin typeface="微软雅黑" panose="020B0503020204020204" pitchFamily="34" charset="-122"/>
                <a:ea typeface="微软雅黑" panose="020B0503020204020204" pitchFamily="34" charset="-122"/>
              </a:rPr>
              <a:t>由工程施工构成，共计</a:t>
            </a:r>
            <a:r>
              <a:rPr lang="en-US" altLang="zh-CN" sz="1100" dirty="0">
                <a:solidFill>
                  <a:srgbClr val="7F7F7F"/>
                </a:solidFill>
                <a:latin typeface="微软雅黑" panose="020B0503020204020204" pitchFamily="34" charset="-122"/>
                <a:ea typeface="微软雅黑" panose="020B0503020204020204" pitchFamily="34" charset="-122"/>
              </a:rPr>
              <a:t>6617</a:t>
            </a:r>
            <a:r>
              <a:rPr lang="zh-CN" altLang="en-US" sz="1100" dirty="0">
                <a:solidFill>
                  <a:srgbClr val="7F7F7F"/>
                </a:solidFill>
                <a:latin typeface="微软雅黑" panose="020B0503020204020204" pitchFamily="34" charset="-122"/>
                <a:ea typeface="微软雅黑" panose="020B0503020204020204" pitchFamily="34" charset="-122"/>
              </a:rPr>
              <a:t>万元，能在短期内转化为货币性资产并获得一定利润。</a:t>
            </a:r>
            <a:endParaRPr lang="en-US" altLang="zh-CN" sz="1100" dirty="0">
              <a:solidFill>
                <a:srgbClr val="7F7F7F"/>
              </a:solidFill>
              <a:latin typeface="微软雅黑" panose="020B0503020204020204" pitchFamily="34" charset="-122"/>
              <a:ea typeface="微软雅黑" panose="020B0503020204020204" pitchFamily="34" charset="-122"/>
            </a:endParaRPr>
          </a:p>
        </p:txBody>
      </p:sp>
      <p:sp>
        <p:nvSpPr>
          <p:cNvPr id="31" name="矩形 23"/>
          <p:cNvSpPr>
            <a:spLocks noChangeArrowheads="1"/>
          </p:cNvSpPr>
          <p:nvPr/>
        </p:nvSpPr>
        <p:spPr bwMode="auto">
          <a:xfrm>
            <a:off x="4430913" y="3727376"/>
            <a:ext cx="4029075" cy="78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just" defTabSz="914400">
              <a:lnSpc>
                <a:spcPct val="130000"/>
              </a:lnSpc>
              <a:spcBef>
                <a:spcPts val="600"/>
              </a:spcBef>
              <a:spcAft>
                <a:spcPts val="1200"/>
              </a:spcAft>
            </a:pPr>
            <a:r>
              <a:rPr lang="zh-CN" altLang="en-US" sz="1100" dirty="0">
                <a:solidFill>
                  <a:srgbClr val="7F7F7F"/>
                </a:solidFill>
                <a:latin typeface="微软雅黑" panose="020B0503020204020204" pitchFamily="34" charset="-122"/>
                <a:ea typeface="微软雅黑" panose="020B0503020204020204" pitchFamily="34" charset="-122"/>
              </a:rPr>
              <a:t>由</a:t>
            </a:r>
            <a:r>
              <a:rPr lang="en-US" altLang="zh-CN" sz="1100" dirty="0">
                <a:solidFill>
                  <a:srgbClr val="7F7F7F"/>
                </a:solidFill>
                <a:latin typeface="微软雅黑" panose="020B0503020204020204" pitchFamily="34" charset="-122"/>
                <a:ea typeface="微软雅黑" panose="020B0503020204020204" pitchFamily="34" charset="-122"/>
              </a:rPr>
              <a:t>XXXX</a:t>
            </a:r>
            <a:r>
              <a:rPr lang="zh-CN" altLang="en-US" sz="1100" dirty="0">
                <a:solidFill>
                  <a:srgbClr val="7F7F7F"/>
                </a:solidFill>
                <a:latin typeface="微软雅黑" panose="020B0503020204020204" pitchFamily="34" charset="-122"/>
                <a:ea typeface="微软雅黑" panose="020B0503020204020204" pitchFamily="34" charset="-122"/>
              </a:rPr>
              <a:t>与</a:t>
            </a:r>
            <a:r>
              <a:rPr lang="en-US" altLang="zh-CN" sz="1100" dirty="0">
                <a:solidFill>
                  <a:srgbClr val="7F7F7F"/>
                </a:solidFill>
                <a:latin typeface="微软雅黑" panose="020B0503020204020204" pitchFamily="34" charset="-122"/>
                <a:ea typeface="微软雅黑" panose="020B0503020204020204" pitchFamily="34" charset="-122"/>
              </a:rPr>
              <a:t>XXXX</a:t>
            </a:r>
            <a:r>
              <a:rPr lang="zh-CN" altLang="en-US" sz="1100" dirty="0">
                <a:solidFill>
                  <a:srgbClr val="7F7F7F"/>
                </a:solidFill>
                <a:latin typeface="微软雅黑" panose="020B0503020204020204" pitchFamily="34" charset="-122"/>
                <a:ea typeface="微软雅黑" panose="020B0503020204020204" pitchFamily="34" charset="-122"/>
              </a:rPr>
              <a:t>的股权投资构成，共计</a:t>
            </a:r>
            <a:r>
              <a:rPr lang="en-US" altLang="zh-CN" sz="1100" dirty="0">
                <a:solidFill>
                  <a:srgbClr val="7F7F7F"/>
                </a:solidFill>
                <a:latin typeface="微软雅黑" panose="020B0503020204020204" pitchFamily="34" charset="-122"/>
                <a:ea typeface="微软雅黑" panose="020B0503020204020204" pitchFamily="34" charset="-122"/>
              </a:rPr>
              <a:t>3.08</a:t>
            </a:r>
            <a:r>
              <a:rPr lang="zh-CN" altLang="en-US" sz="1100" dirty="0">
                <a:solidFill>
                  <a:srgbClr val="7F7F7F"/>
                </a:solidFill>
                <a:latin typeface="微软雅黑" panose="020B0503020204020204" pitchFamily="34" charset="-122"/>
                <a:ea typeface="微软雅黑" panose="020B0503020204020204" pitchFamily="34" charset="-122"/>
              </a:rPr>
              <a:t>亿元，不仅有较好的投资回报，而且</a:t>
            </a:r>
            <a:r>
              <a:rPr lang="en-US" altLang="zh-CN" sz="1100" dirty="0">
                <a:solidFill>
                  <a:srgbClr val="7F7F7F"/>
                </a:solidFill>
                <a:latin typeface="微软雅黑" panose="020B0503020204020204" pitchFamily="34" charset="-122"/>
                <a:ea typeface="微软雅黑" panose="020B0503020204020204" pitchFamily="34" charset="-122"/>
              </a:rPr>
              <a:t>XXXX</a:t>
            </a:r>
            <a:r>
              <a:rPr lang="zh-CN" altLang="en-US" sz="1100" dirty="0">
                <a:solidFill>
                  <a:srgbClr val="7F7F7F"/>
                </a:solidFill>
                <a:latin typeface="微软雅黑" panose="020B0503020204020204" pitchFamily="34" charset="-122"/>
                <a:ea typeface="微软雅黑" panose="020B0503020204020204" pitchFamily="34" charset="-122"/>
              </a:rPr>
              <a:t>的股权对公司的发展具有重要作用。</a:t>
            </a:r>
            <a:endParaRPr lang="zh-CN" altLang="en-US" sz="1100" dirty="0">
              <a:solidFill>
                <a:srgbClr val="7F7F7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par>
                          <p:cTn id="49" fill="hold">
                            <p:stCondLst>
                              <p:cond delay="5500"/>
                            </p:stCondLst>
                            <p:childTnLst>
                              <p:par>
                                <p:cTn id="50" presetID="22" presetClass="entr" presetSubtype="8"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par>
                          <p:cTn id="53" fill="hold">
                            <p:stCondLst>
                              <p:cond delay="6000"/>
                            </p:stCondLst>
                            <p:childTnLst>
                              <p:par>
                                <p:cTn id="54" presetID="22" presetClass="entr" presetSubtype="8"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par>
                          <p:cTn id="57" fill="hold">
                            <p:stCondLst>
                              <p:cond delay="65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par>
                          <p:cTn id="61" fill="hold">
                            <p:stCondLst>
                              <p:cond delay="7000"/>
                            </p:stCondLst>
                            <p:childTnLst>
                              <p:par>
                                <p:cTn id="62" presetID="22" presetClass="entr" presetSubtype="8"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P spid="7" grpId="0" animBg="1"/>
      <p:bldP spid="8" grpId="0" animBg="1"/>
      <p:bldP spid="25" grpId="0"/>
      <p:bldP spid="28" grpId="0"/>
      <p:bldP spid="30"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p:cNvGrpSpPr/>
          <p:nvPr/>
        </p:nvGrpSpPr>
        <p:grpSpPr>
          <a:xfrm rot="21141998">
            <a:off x="3931036" y="2976472"/>
            <a:ext cx="540453" cy="830359"/>
            <a:chOff x="3229455" y="3870331"/>
            <a:chExt cx="1247286" cy="1916345"/>
          </a:xfrm>
          <a:solidFill>
            <a:srgbClr val="2A0F0E"/>
          </a:solidFill>
        </p:grpSpPr>
        <p:sp>
          <p:nvSpPr>
            <p:cNvPr id="6" name="椭圆 3"/>
            <p:cNvSpPr/>
            <p:nvPr/>
          </p:nvSpPr>
          <p:spPr>
            <a:xfrm rot="20475942">
              <a:off x="3229455" y="4115568"/>
              <a:ext cx="1125327" cy="1671108"/>
            </a:xfrm>
            <a:custGeom>
              <a:avLst/>
              <a:gdLst>
                <a:gd name="connsiteX0" fmla="*/ 0 w 1800200"/>
                <a:gd name="connsiteY0" fmla="*/ 936104 h 1872208"/>
                <a:gd name="connsiteX1" fmla="*/ 900100 w 1800200"/>
                <a:gd name="connsiteY1" fmla="*/ 0 h 1872208"/>
                <a:gd name="connsiteX2" fmla="*/ 1800200 w 1800200"/>
                <a:gd name="connsiteY2" fmla="*/ 936104 h 1872208"/>
                <a:gd name="connsiteX3" fmla="*/ 900100 w 1800200"/>
                <a:gd name="connsiteY3" fmla="*/ 1872208 h 1872208"/>
                <a:gd name="connsiteX4" fmla="*/ 0 w 1800200"/>
                <a:gd name="connsiteY4" fmla="*/ 936104 h 1872208"/>
                <a:gd name="connsiteX0-1" fmla="*/ 0 w 1408314"/>
                <a:gd name="connsiteY0-2" fmla="*/ 936145 h 1872292"/>
                <a:gd name="connsiteX1-3" fmla="*/ 900100 w 1408314"/>
                <a:gd name="connsiteY1-4" fmla="*/ 41 h 1872292"/>
                <a:gd name="connsiteX2-5" fmla="*/ 1408314 w 1408314"/>
                <a:gd name="connsiteY2-6" fmla="*/ 965174 h 1872292"/>
                <a:gd name="connsiteX3-7" fmla="*/ 900100 w 1408314"/>
                <a:gd name="connsiteY3-8" fmla="*/ 1872249 h 1872292"/>
                <a:gd name="connsiteX4-9" fmla="*/ 0 w 1408314"/>
                <a:gd name="connsiteY4-10" fmla="*/ 936145 h 1872292"/>
                <a:gd name="connsiteX0-11" fmla="*/ 8065 w 1565401"/>
                <a:gd name="connsiteY0-12" fmla="*/ 790997 h 1727144"/>
                <a:gd name="connsiteX1-13" fmla="*/ 1474222 w 1565401"/>
                <a:gd name="connsiteY1-14" fmla="*/ 35 h 1727144"/>
                <a:gd name="connsiteX2-15" fmla="*/ 1416379 w 1565401"/>
                <a:gd name="connsiteY2-16" fmla="*/ 820026 h 1727144"/>
                <a:gd name="connsiteX3-17" fmla="*/ 908165 w 1565401"/>
                <a:gd name="connsiteY3-18" fmla="*/ 1727101 h 1727144"/>
                <a:gd name="connsiteX4-19" fmla="*/ 8065 w 1565401"/>
                <a:gd name="connsiteY4-20" fmla="*/ 790997 h 1727144"/>
                <a:gd name="connsiteX0-21" fmla="*/ 7672 w 1516692"/>
                <a:gd name="connsiteY0-22" fmla="*/ 790971 h 1727085"/>
                <a:gd name="connsiteX1-23" fmla="*/ 1473829 w 1516692"/>
                <a:gd name="connsiteY1-24" fmla="*/ 9 h 1727085"/>
                <a:gd name="connsiteX2-25" fmla="*/ 1154729 w 1516692"/>
                <a:gd name="connsiteY2-26" fmla="*/ 805485 h 1727085"/>
                <a:gd name="connsiteX3-27" fmla="*/ 907772 w 1516692"/>
                <a:gd name="connsiteY3-28" fmla="*/ 1727075 h 1727085"/>
                <a:gd name="connsiteX4-29" fmla="*/ 7672 w 1516692"/>
                <a:gd name="connsiteY4-30" fmla="*/ 790971 h 1727085"/>
                <a:gd name="connsiteX0-31" fmla="*/ 17232 w 916832"/>
                <a:gd name="connsiteY0-32" fmla="*/ 362964 h 1757227"/>
                <a:gd name="connsiteX1-33" fmla="*/ 902817 w 916832"/>
                <a:gd name="connsiteY1-34" fmla="*/ 21945 h 1757227"/>
                <a:gd name="connsiteX2-35" fmla="*/ 583717 w 916832"/>
                <a:gd name="connsiteY2-36" fmla="*/ 827421 h 1757227"/>
                <a:gd name="connsiteX3-37" fmla="*/ 336760 w 916832"/>
                <a:gd name="connsiteY3-38" fmla="*/ 1749011 h 1757227"/>
                <a:gd name="connsiteX4-39" fmla="*/ 17232 w 916832"/>
                <a:gd name="connsiteY4-40" fmla="*/ 362964 h 1757227"/>
                <a:gd name="connsiteX0-41" fmla="*/ 67305 w 966905"/>
                <a:gd name="connsiteY0-42" fmla="*/ 357294 h 1289288"/>
                <a:gd name="connsiteX1-43" fmla="*/ 952890 w 966905"/>
                <a:gd name="connsiteY1-44" fmla="*/ 16275 h 1289288"/>
                <a:gd name="connsiteX2-45" fmla="*/ 633790 w 966905"/>
                <a:gd name="connsiteY2-46" fmla="*/ 821751 h 1289288"/>
                <a:gd name="connsiteX3-47" fmla="*/ 125576 w 966905"/>
                <a:gd name="connsiteY3-48" fmla="*/ 1249856 h 1289288"/>
                <a:gd name="connsiteX4-49" fmla="*/ 67305 w 966905"/>
                <a:gd name="connsiteY4-50" fmla="*/ 357294 h 1289288"/>
                <a:gd name="connsiteX0-51" fmla="*/ 67305 w 1120923"/>
                <a:gd name="connsiteY0-52" fmla="*/ 578161 h 1510155"/>
                <a:gd name="connsiteX1-53" fmla="*/ 952890 w 1120923"/>
                <a:gd name="connsiteY1-54" fmla="*/ 237142 h 1510155"/>
                <a:gd name="connsiteX2-55" fmla="*/ 633790 w 1120923"/>
                <a:gd name="connsiteY2-56" fmla="*/ 1042618 h 1510155"/>
                <a:gd name="connsiteX3-57" fmla="*/ 125576 w 1120923"/>
                <a:gd name="connsiteY3-58" fmla="*/ 1470723 h 1510155"/>
                <a:gd name="connsiteX4-59" fmla="*/ 67305 w 1120923"/>
                <a:gd name="connsiteY4-60" fmla="*/ 578161 h 1510155"/>
                <a:gd name="connsiteX0-61" fmla="*/ 67305 w 1082631"/>
                <a:gd name="connsiteY0-62" fmla="*/ 578161 h 1510155"/>
                <a:gd name="connsiteX1-63" fmla="*/ 952890 w 1082631"/>
                <a:gd name="connsiteY1-64" fmla="*/ 237142 h 1510155"/>
                <a:gd name="connsiteX2-65" fmla="*/ 633790 w 1082631"/>
                <a:gd name="connsiteY2-66" fmla="*/ 1042618 h 1510155"/>
                <a:gd name="connsiteX3-67" fmla="*/ 125576 w 1082631"/>
                <a:gd name="connsiteY3-68" fmla="*/ 1470723 h 1510155"/>
                <a:gd name="connsiteX4-69" fmla="*/ 67305 w 1082631"/>
                <a:gd name="connsiteY4-70" fmla="*/ 578161 h 1510155"/>
                <a:gd name="connsiteX0-71" fmla="*/ 67305 w 1022843"/>
                <a:gd name="connsiteY0-72" fmla="*/ 597144 h 1529138"/>
                <a:gd name="connsiteX1-73" fmla="*/ 952890 w 1022843"/>
                <a:gd name="connsiteY1-74" fmla="*/ 256125 h 1529138"/>
                <a:gd name="connsiteX2-75" fmla="*/ 633790 w 1022843"/>
                <a:gd name="connsiteY2-76" fmla="*/ 1061601 h 1529138"/>
                <a:gd name="connsiteX3-77" fmla="*/ 125576 w 1022843"/>
                <a:gd name="connsiteY3-78" fmla="*/ 1489706 h 1529138"/>
                <a:gd name="connsiteX4-79" fmla="*/ 67305 w 1022843"/>
                <a:gd name="connsiteY4-80" fmla="*/ 597144 h 1529138"/>
                <a:gd name="connsiteX0-81" fmla="*/ 35178 w 990716"/>
                <a:gd name="connsiteY0-82" fmla="*/ 706929 h 1638923"/>
                <a:gd name="connsiteX1-83" fmla="*/ 920763 w 990716"/>
                <a:gd name="connsiteY1-84" fmla="*/ 365910 h 1638923"/>
                <a:gd name="connsiteX2-85" fmla="*/ 601663 w 990716"/>
                <a:gd name="connsiteY2-86" fmla="*/ 1171386 h 1638923"/>
                <a:gd name="connsiteX3-87" fmla="*/ 93449 w 990716"/>
                <a:gd name="connsiteY3-88" fmla="*/ 1599491 h 1638923"/>
                <a:gd name="connsiteX4-89" fmla="*/ 35178 w 990716"/>
                <a:gd name="connsiteY4-90" fmla="*/ 706929 h 1638923"/>
                <a:gd name="connsiteX0-91" fmla="*/ 84888 w 1040426"/>
                <a:gd name="connsiteY0-92" fmla="*/ 595487 h 1483573"/>
                <a:gd name="connsiteX1-93" fmla="*/ 970473 w 1040426"/>
                <a:gd name="connsiteY1-94" fmla="*/ 254468 h 1483573"/>
                <a:gd name="connsiteX2-95" fmla="*/ 651373 w 1040426"/>
                <a:gd name="connsiteY2-96" fmla="*/ 1059944 h 1483573"/>
                <a:gd name="connsiteX3-97" fmla="*/ 99616 w 1040426"/>
                <a:gd name="connsiteY3-98" fmla="*/ 1429992 h 1483573"/>
                <a:gd name="connsiteX4-99" fmla="*/ 84888 w 1040426"/>
                <a:gd name="connsiteY4-100" fmla="*/ 595487 h 1483573"/>
                <a:gd name="connsiteX0-101" fmla="*/ 66779 w 1022317"/>
                <a:gd name="connsiteY0-102" fmla="*/ 684992 h 1573078"/>
                <a:gd name="connsiteX1-103" fmla="*/ 952364 w 1022317"/>
                <a:gd name="connsiteY1-104" fmla="*/ 343973 h 1573078"/>
                <a:gd name="connsiteX2-105" fmla="*/ 633264 w 1022317"/>
                <a:gd name="connsiteY2-106" fmla="*/ 1149449 h 1573078"/>
                <a:gd name="connsiteX3-107" fmla="*/ 81507 w 1022317"/>
                <a:gd name="connsiteY3-108" fmla="*/ 1519497 h 1573078"/>
                <a:gd name="connsiteX4-109" fmla="*/ 66779 w 1022317"/>
                <a:gd name="connsiteY4-110" fmla="*/ 684992 h 1573078"/>
                <a:gd name="connsiteX0-111" fmla="*/ 88996 w 1099434"/>
                <a:gd name="connsiteY0-112" fmla="*/ 644350 h 1532436"/>
                <a:gd name="connsiteX1-113" fmla="*/ 1032638 w 1099434"/>
                <a:gd name="connsiteY1-114" fmla="*/ 245274 h 1532436"/>
                <a:gd name="connsiteX2-115" fmla="*/ 655481 w 1099434"/>
                <a:gd name="connsiteY2-116" fmla="*/ 1108807 h 1532436"/>
                <a:gd name="connsiteX3-117" fmla="*/ 103724 w 1099434"/>
                <a:gd name="connsiteY3-118" fmla="*/ 1478855 h 1532436"/>
                <a:gd name="connsiteX4-119" fmla="*/ 88996 w 1099434"/>
                <a:gd name="connsiteY4-120" fmla="*/ 644350 h 1532436"/>
                <a:gd name="connsiteX0-121" fmla="*/ 113991 w 1124429"/>
                <a:gd name="connsiteY0-122" fmla="*/ 765632 h 1653718"/>
                <a:gd name="connsiteX1-123" fmla="*/ 1057633 w 1124429"/>
                <a:gd name="connsiteY1-124" fmla="*/ 366556 h 1653718"/>
                <a:gd name="connsiteX2-125" fmla="*/ 680476 w 1124429"/>
                <a:gd name="connsiteY2-126" fmla="*/ 1230089 h 1653718"/>
                <a:gd name="connsiteX3-127" fmla="*/ 128719 w 1124429"/>
                <a:gd name="connsiteY3-128" fmla="*/ 1600137 h 1653718"/>
                <a:gd name="connsiteX4-129" fmla="*/ 113991 w 1124429"/>
                <a:gd name="connsiteY4-130" fmla="*/ 765632 h 1653718"/>
                <a:gd name="connsiteX0-131" fmla="*/ 107702 w 1118140"/>
                <a:gd name="connsiteY0-132" fmla="*/ 761692 h 1649778"/>
                <a:gd name="connsiteX1-133" fmla="*/ 1051344 w 1118140"/>
                <a:gd name="connsiteY1-134" fmla="*/ 362616 h 1649778"/>
                <a:gd name="connsiteX2-135" fmla="*/ 674187 w 1118140"/>
                <a:gd name="connsiteY2-136" fmla="*/ 1226149 h 1649778"/>
                <a:gd name="connsiteX3-137" fmla="*/ 122430 w 1118140"/>
                <a:gd name="connsiteY3-138" fmla="*/ 1596197 h 1649778"/>
                <a:gd name="connsiteX4-139" fmla="*/ 107702 w 1118140"/>
                <a:gd name="connsiteY4-140" fmla="*/ 761692 h 1649778"/>
                <a:gd name="connsiteX0-141" fmla="*/ 89232 w 1114646"/>
                <a:gd name="connsiteY0-142" fmla="*/ 507116 h 1410789"/>
                <a:gd name="connsiteX1-143" fmla="*/ 1105445 w 1114646"/>
                <a:gd name="connsiteY1-144" fmla="*/ 122555 h 1410789"/>
                <a:gd name="connsiteX2-145" fmla="*/ 728288 w 1114646"/>
                <a:gd name="connsiteY2-146" fmla="*/ 986088 h 1410789"/>
                <a:gd name="connsiteX3-147" fmla="*/ 176531 w 1114646"/>
                <a:gd name="connsiteY3-148" fmla="*/ 1356136 h 1410789"/>
                <a:gd name="connsiteX4-149" fmla="*/ 89232 w 1114646"/>
                <a:gd name="connsiteY4-150" fmla="*/ 507116 h 1410789"/>
                <a:gd name="connsiteX0-151" fmla="*/ 89232 w 1175988"/>
                <a:gd name="connsiteY0-152" fmla="*/ 721370 h 1625043"/>
                <a:gd name="connsiteX1-153" fmla="*/ 1105445 w 1175988"/>
                <a:gd name="connsiteY1-154" fmla="*/ 336809 h 1625043"/>
                <a:gd name="connsiteX2-155" fmla="*/ 728288 w 1175988"/>
                <a:gd name="connsiteY2-156" fmla="*/ 1200342 h 1625043"/>
                <a:gd name="connsiteX3-157" fmla="*/ 176531 w 1175988"/>
                <a:gd name="connsiteY3-158" fmla="*/ 1570390 h 1625043"/>
                <a:gd name="connsiteX4-159" fmla="*/ 89232 w 1175988"/>
                <a:gd name="connsiteY4-160" fmla="*/ 721370 h 1625043"/>
                <a:gd name="connsiteX0-161" fmla="*/ 38984 w 1125740"/>
                <a:gd name="connsiteY0-162" fmla="*/ 727644 h 1631317"/>
                <a:gd name="connsiteX1-163" fmla="*/ 1055197 w 1125740"/>
                <a:gd name="connsiteY1-164" fmla="*/ 343083 h 1631317"/>
                <a:gd name="connsiteX2-165" fmla="*/ 678040 w 1125740"/>
                <a:gd name="connsiteY2-166" fmla="*/ 1206616 h 1631317"/>
                <a:gd name="connsiteX3-167" fmla="*/ 126283 w 1125740"/>
                <a:gd name="connsiteY3-168" fmla="*/ 1576664 h 1631317"/>
                <a:gd name="connsiteX4-169" fmla="*/ 38984 w 1125740"/>
                <a:gd name="connsiteY4-170" fmla="*/ 727644 h 1631317"/>
                <a:gd name="connsiteX0-171" fmla="*/ 82819 w 1169575"/>
                <a:gd name="connsiteY0-172" fmla="*/ 722740 h 1626413"/>
                <a:gd name="connsiteX1-173" fmla="*/ 1099032 w 1169575"/>
                <a:gd name="connsiteY1-174" fmla="*/ 338179 h 1626413"/>
                <a:gd name="connsiteX2-175" fmla="*/ 721875 w 1169575"/>
                <a:gd name="connsiteY2-176" fmla="*/ 1201712 h 1626413"/>
                <a:gd name="connsiteX3-177" fmla="*/ 170118 w 1169575"/>
                <a:gd name="connsiteY3-178" fmla="*/ 1571760 h 1626413"/>
                <a:gd name="connsiteX4-179" fmla="*/ 82819 w 1169575"/>
                <a:gd name="connsiteY4-180" fmla="*/ 722740 h 1626413"/>
                <a:gd name="connsiteX0-181" fmla="*/ 82819 w 1169575"/>
                <a:gd name="connsiteY0-182" fmla="*/ 722740 h 1626413"/>
                <a:gd name="connsiteX1-183" fmla="*/ 1099032 w 1169575"/>
                <a:gd name="connsiteY1-184" fmla="*/ 338179 h 1626413"/>
                <a:gd name="connsiteX2-185" fmla="*/ 721875 w 1169575"/>
                <a:gd name="connsiteY2-186" fmla="*/ 1201712 h 1626413"/>
                <a:gd name="connsiteX3-187" fmla="*/ 170118 w 1169575"/>
                <a:gd name="connsiteY3-188" fmla="*/ 1571760 h 1626413"/>
                <a:gd name="connsiteX4-189" fmla="*/ 82819 w 1169575"/>
                <a:gd name="connsiteY4-190" fmla="*/ 722740 h 1626413"/>
                <a:gd name="connsiteX0-191" fmla="*/ 124502 w 1211258"/>
                <a:gd name="connsiteY0-192" fmla="*/ 722740 h 1626413"/>
                <a:gd name="connsiteX1-193" fmla="*/ 1140715 w 1211258"/>
                <a:gd name="connsiteY1-194" fmla="*/ 338179 h 1626413"/>
                <a:gd name="connsiteX2-195" fmla="*/ 763558 w 1211258"/>
                <a:gd name="connsiteY2-196" fmla="*/ 1201712 h 1626413"/>
                <a:gd name="connsiteX3-197" fmla="*/ 211801 w 1211258"/>
                <a:gd name="connsiteY3-198" fmla="*/ 1571760 h 1626413"/>
                <a:gd name="connsiteX4-199" fmla="*/ 124502 w 1211258"/>
                <a:gd name="connsiteY4-200" fmla="*/ 722740 h 1626413"/>
                <a:gd name="connsiteX0-201" fmla="*/ 124502 w 1211258"/>
                <a:gd name="connsiteY0-202" fmla="*/ 752275 h 1655948"/>
                <a:gd name="connsiteX1-203" fmla="*/ 1140715 w 1211258"/>
                <a:gd name="connsiteY1-204" fmla="*/ 367714 h 1655948"/>
                <a:gd name="connsiteX2-205" fmla="*/ 763558 w 1211258"/>
                <a:gd name="connsiteY2-206" fmla="*/ 1231247 h 1655948"/>
                <a:gd name="connsiteX3-207" fmla="*/ 211801 w 1211258"/>
                <a:gd name="connsiteY3-208" fmla="*/ 1601295 h 1655948"/>
                <a:gd name="connsiteX4-209" fmla="*/ 124502 w 1211258"/>
                <a:gd name="connsiteY4-210" fmla="*/ 752275 h 1655948"/>
                <a:gd name="connsiteX0-211" fmla="*/ 139554 w 1100895"/>
                <a:gd name="connsiteY0-212" fmla="*/ 558955 h 1431224"/>
                <a:gd name="connsiteX1-213" fmla="*/ 1093268 w 1100895"/>
                <a:gd name="connsiteY1-214" fmla="*/ 145151 h 1431224"/>
                <a:gd name="connsiteX2-215" fmla="*/ 716111 w 1100895"/>
                <a:gd name="connsiteY2-216" fmla="*/ 1008684 h 1431224"/>
                <a:gd name="connsiteX3-217" fmla="*/ 164354 w 1100895"/>
                <a:gd name="connsiteY3-218" fmla="*/ 1378732 h 1431224"/>
                <a:gd name="connsiteX4-219" fmla="*/ 139554 w 1100895"/>
                <a:gd name="connsiteY4-220" fmla="*/ 558955 h 1431224"/>
                <a:gd name="connsiteX0-221" fmla="*/ 139554 w 1143176"/>
                <a:gd name="connsiteY0-222" fmla="*/ 740395 h 1612664"/>
                <a:gd name="connsiteX1-223" fmla="*/ 1093268 w 1143176"/>
                <a:gd name="connsiteY1-224" fmla="*/ 326591 h 1612664"/>
                <a:gd name="connsiteX2-225" fmla="*/ 716111 w 1143176"/>
                <a:gd name="connsiteY2-226" fmla="*/ 1190124 h 1612664"/>
                <a:gd name="connsiteX3-227" fmla="*/ 164354 w 1143176"/>
                <a:gd name="connsiteY3-228" fmla="*/ 1560172 h 1612664"/>
                <a:gd name="connsiteX4-229" fmla="*/ 139554 w 1143176"/>
                <a:gd name="connsiteY4-230" fmla="*/ 740395 h 1612664"/>
                <a:gd name="connsiteX0-231" fmla="*/ 139554 w 1143176"/>
                <a:gd name="connsiteY0-232" fmla="*/ 817520 h 1689789"/>
                <a:gd name="connsiteX1-233" fmla="*/ 1093268 w 1143176"/>
                <a:gd name="connsiteY1-234" fmla="*/ 403716 h 1689789"/>
                <a:gd name="connsiteX2-235" fmla="*/ 716111 w 1143176"/>
                <a:gd name="connsiteY2-236" fmla="*/ 1267249 h 1689789"/>
                <a:gd name="connsiteX3-237" fmla="*/ 164354 w 1143176"/>
                <a:gd name="connsiteY3-238" fmla="*/ 1637297 h 1689789"/>
                <a:gd name="connsiteX4-239" fmla="*/ 139554 w 1143176"/>
                <a:gd name="connsiteY4-240" fmla="*/ 817520 h 1689789"/>
                <a:gd name="connsiteX0-241" fmla="*/ 138613 w 1099266"/>
                <a:gd name="connsiteY0-242" fmla="*/ 652318 h 1530808"/>
                <a:gd name="connsiteX1-243" fmla="*/ 1092327 w 1099266"/>
                <a:gd name="connsiteY1-244" fmla="*/ 238514 h 1530808"/>
                <a:gd name="connsiteX2-245" fmla="*/ 693395 w 1099266"/>
                <a:gd name="connsiteY2-246" fmla="*/ 1118801 h 1530808"/>
                <a:gd name="connsiteX3-247" fmla="*/ 163413 w 1099266"/>
                <a:gd name="connsiteY3-248" fmla="*/ 1472095 h 1530808"/>
                <a:gd name="connsiteX4-249" fmla="*/ 138613 w 1099266"/>
                <a:gd name="connsiteY4-250" fmla="*/ 652318 h 1530808"/>
                <a:gd name="connsiteX0-251" fmla="*/ 138613 w 1099389"/>
                <a:gd name="connsiteY0-252" fmla="*/ 652318 h 1530808"/>
                <a:gd name="connsiteX1-253" fmla="*/ 1092327 w 1099389"/>
                <a:gd name="connsiteY1-254" fmla="*/ 238514 h 1530808"/>
                <a:gd name="connsiteX2-255" fmla="*/ 693395 w 1099389"/>
                <a:gd name="connsiteY2-256" fmla="*/ 1118801 h 1530808"/>
                <a:gd name="connsiteX3-257" fmla="*/ 163413 w 1099389"/>
                <a:gd name="connsiteY3-258" fmla="*/ 1472095 h 1530808"/>
                <a:gd name="connsiteX4-259" fmla="*/ 138613 w 1099389"/>
                <a:gd name="connsiteY4-260" fmla="*/ 652318 h 1530808"/>
                <a:gd name="connsiteX0-261" fmla="*/ 138613 w 1111719"/>
                <a:gd name="connsiteY0-262" fmla="*/ 815493 h 1693983"/>
                <a:gd name="connsiteX1-263" fmla="*/ 1092327 w 1111719"/>
                <a:gd name="connsiteY1-264" fmla="*/ 401689 h 1693983"/>
                <a:gd name="connsiteX2-265" fmla="*/ 693395 w 1111719"/>
                <a:gd name="connsiteY2-266" fmla="*/ 1281976 h 1693983"/>
                <a:gd name="connsiteX3-267" fmla="*/ 163413 w 1111719"/>
                <a:gd name="connsiteY3-268" fmla="*/ 1635270 h 1693983"/>
                <a:gd name="connsiteX4-269" fmla="*/ 138613 w 1111719"/>
                <a:gd name="connsiteY4-270" fmla="*/ 815493 h 1693983"/>
                <a:gd name="connsiteX0-271" fmla="*/ 138613 w 1111719"/>
                <a:gd name="connsiteY0-272" fmla="*/ 815493 h 1676291"/>
                <a:gd name="connsiteX1-273" fmla="*/ 1092327 w 1111719"/>
                <a:gd name="connsiteY1-274" fmla="*/ 401689 h 1676291"/>
                <a:gd name="connsiteX2-275" fmla="*/ 693395 w 1111719"/>
                <a:gd name="connsiteY2-276" fmla="*/ 1281976 h 1676291"/>
                <a:gd name="connsiteX3-277" fmla="*/ 163413 w 1111719"/>
                <a:gd name="connsiteY3-278" fmla="*/ 1635270 h 1676291"/>
                <a:gd name="connsiteX4-279" fmla="*/ 138613 w 1111719"/>
                <a:gd name="connsiteY4-280" fmla="*/ 815493 h 1676291"/>
                <a:gd name="connsiteX0-281" fmla="*/ 134851 w 1093206"/>
                <a:gd name="connsiteY0-282" fmla="*/ 651050 h 1505647"/>
                <a:gd name="connsiteX1-283" fmla="*/ 1088565 w 1093206"/>
                <a:gd name="connsiteY1-284" fmla="*/ 237246 h 1505647"/>
                <a:gd name="connsiteX2-285" fmla="*/ 600590 w 1093206"/>
                <a:gd name="connsiteY2-286" fmla="*/ 1095381 h 1505647"/>
                <a:gd name="connsiteX3-287" fmla="*/ 159651 w 1093206"/>
                <a:gd name="connsiteY3-288" fmla="*/ 1470827 h 1505647"/>
                <a:gd name="connsiteX4-289" fmla="*/ 134851 w 1093206"/>
                <a:gd name="connsiteY4-290" fmla="*/ 651050 h 1505647"/>
                <a:gd name="connsiteX0-291" fmla="*/ 134851 w 1115875"/>
                <a:gd name="connsiteY0-292" fmla="*/ 828674 h 1683271"/>
                <a:gd name="connsiteX1-293" fmla="*/ 1088565 w 1115875"/>
                <a:gd name="connsiteY1-294" fmla="*/ 414870 h 1683271"/>
                <a:gd name="connsiteX2-295" fmla="*/ 600590 w 1115875"/>
                <a:gd name="connsiteY2-296" fmla="*/ 1273005 h 1683271"/>
                <a:gd name="connsiteX3-297" fmla="*/ 159651 w 1115875"/>
                <a:gd name="connsiteY3-298" fmla="*/ 1648451 h 1683271"/>
                <a:gd name="connsiteX4-299" fmla="*/ 134851 w 1115875"/>
                <a:gd name="connsiteY4-300" fmla="*/ 828674 h 1683271"/>
                <a:gd name="connsiteX0-301" fmla="*/ 134851 w 1132788"/>
                <a:gd name="connsiteY0-302" fmla="*/ 828674 h 1683271"/>
                <a:gd name="connsiteX1-303" fmla="*/ 1088565 w 1132788"/>
                <a:gd name="connsiteY1-304" fmla="*/ 414870 h 1683271"/>
                <a:gd name="connsiteX2-305" fmla="*/ 600590 w 1132788"/>
                <a:gd name="connsiteY2-306" fmla="*/ 1273005 h 1683271"/>
                <a:gd name="connsiteX3-307" fmla="*/ 159651 w 1132788"/>
                <a:gd name="connsiteY3-308" fmla="*/ 1648451 h 1683271"/>
                <a:gd name="connsiteX4-309" fmla="*/ 134851 w 1132788"/>
                <a:gd name="connsiteY4-310" fmla="*/ 828674 h 1683271"/>
                <a:gd name="connsiteX0-311" fmla="*/ 134851 w 1122771"/>
                <a:gd name="connsiteY0-312" fmla="*/ 828674 h 1729682"/>
                <a:gd name="connsiteX1-313" fmla="*/ 1088565 w 1122771"/>
                <a:gd name="connsiteY1-314" fmla="*/ 414870 h 1729682"/>
                <a:gd name="connsiteX2-315" fmla="*/ 600590 w 1122771"/>
                <a:gd name="connsiteY2-316" fmla="*/ 1273005 h 1729682"/>
                <a:gd name="connsiteX3-317" fmla="*/ 159651 w 1122771"/>
                <a:gd name="connsiteY3-318" fmla="*/ 1648451 h 1729682"/>
                <a:gd name="connsiteX4-319" fmla="*/ 134851 w 1122771"/>
                <a:gd name="connsiteY4-320" fmla="*/ 828674 h 1729682"/>
                <a:gd name="connsiteX0-321" fmla="*/ 133733 w 1121653"/>
                <a:gd name="connsiteY0-322" fmla="*/ 828674 h 1705461"/>
                <a:gd name="connsiteX1-323" fmla="*/ 1087447 w 1121653"/>
                <a:gd name="connsiteY1-324" fmla="*/ 414870 h 1705461"/>
                <a:gd name="connsiteX2-325" fmla="*/ 599472 w 1121653"/>
                <a:gd name="connsiteY2-326" fmla="*/ 1273005 h 1705461"/>
                <a:gd name="connsiteX3-327" fmla="*/ 158533 w 1121653"/>
                <a:gd name="connsiteY3-328" fmla="*/ 1648451 h 1705461"/>
                <a:gd name="connsiteX4-329" fmla="*/ 133733 w 1121653"/>
                <a:gd name="connsiteY4-330" fmla="*/ 828674 h 1705461"/>
                <a:gd name="connsiteX0-331" fmla="*/ 133733 w 1125327"/>
                <a:gd name="connsiteY0-332" fmla="*/ 828674 h 1671108"/>
                <a:gd name="connsiteX1-333" fmla="*/ 1087447 w 1125327"/>
                <a:gd name="connsiteY1-334" fmla="*/ 414870 h 1671108"/>
                <a:gd name="connsiteX2-335" fmla="*/ 599472 w 1125327"/>
                <a:gd name="connsiteY2-336" fmla="*/ 1273005 h 1671108"/>
                <a:gd name="connsiteX3-337" fmla="*/ 158533 w 1125327"/>
                <a:gd name="connsiteY3-338" fmla="*/ 1648451 h 1671108"/>
                <a:gd name="connsiteX4-339" fmla="*/ 133733 w 1125327"/>
                <a:gd name="connsiteY4-340" fmla="*/ 828674 h 16711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25327" h="1671108">
                  <a:moveTo>
                    <a:pt x="133733" y="828674"/>
                  </a:moveTo>
                  <a:cubicBezTo>
                    <a:pt x="239920" y="-273532"/>
                    <a:pt x="879749" y="-129754"/>
                    <a:pt x="1087447" y="414870"/>
                  </a:cubicBezTo>
                  <a:cubicBezTo>
                    <a:pt x="1295145" y="959494"/>
                    <a:pt x="580144" y="765547"/>
                    <a:pt x="599472" y="1273005"/>
                  </a:cubicBezTo>
                  <a:cubicBezTo>
                    <a:pt x="618800" y="1780463"/>
                    <a:pt x="231639" y="1664650"/>
                    <a:pt x="158533" y="1648451"/>
                  </a:cubicBezTo>
                  <a:cubicBezTo>
                    <a:pt x="85427" y="1632252"/>
                    <a:pt x="-144008" y="1558893"/>
                    <a:pt x="133733" y="828674"/>
                  </a:cubicBezTo>
                  <a:close/>
                </a:path>
              </a:pathLst>
            </a:cu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7" name="椭圆 6"/>
            <p:cNvSpPr/>
            <p:nvPr/>
          </p:nvSpPr>
          <p:spPr>
            <a:xfrm rot="20475942">
              <a:off x="3406806" y="3918384"/>
              <a:ext cx="208252" cy="216024"/>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8" name="椭圆 7"/>
            <p:cNvSpPr/>
            <p:nvPr/>
          </p:nvSpPr>
          <p:spPr>
            <a:xfrm rot="20475942">
              <a:off x="3583475" y="3870331"/>
              <a:ext cx="264856" cy="260431"/>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9" name="椭圆 8"/>
            <p:cNvSpPr/>
            <p:nvPr/>
          </p:nvSpPr>
          <p:spPr>
            <a:xfrm rot="20475942">
              <a:off x="3785918" y="3905667"/>
              <a:ext cx="264856" cy="260431"/>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0" name="椭圆 9"/>
            <p:cNvSpPr/>
            <p:nvPr/>
          </p:nvSpPr>
          <p:spPr>
            <a:xfrm rot="20475942">
              <a:off x="3951202" y="4017607"/>
              <a:ext cx="289739" cy="303643"/>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1" name="椭圆 10"/>
            <p:cNvSpPr/>
            <p:nvPr/>
          </p:nvSpPr>
          <p:spPr>
            <a:xfrm rot="20475942">
              <a:off x="4109475" y="4134635"/>
              <a:ext cx="367266" cy="329422"/>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grpSp>
      <p:grpSp>
        <p:nvGrpSpPr>
          <p:cNvPr id="12" name="组合 11"/>
          <p:cNvGrpSpPr/>
          <p:nvPr/>
        </p:nvGrpSpPr>
        <p:grpSpPr>
          <a:xfrm rot="762989" flipH="1">
            <a:off x="4649842" y="3655395"/>
            <a:ext cx="540453" cy="830359"/>
            <a:chOff x="3229455" y="3870331"/>
            <a:chExt cx="1247286" cy="1916345"/>
          </a:xfrm>
          <a:solidFill>
            <a:srgbClr val="2A0F0E"/>
          </a:solidFill>
        </p:grpSpPr>
        <p:sp>
          <p:nvSpPr>
            <p:cNvPr id="13" name="椭圆 3"/>
            <p:cNvSpPr/>
            <p:nvPr/>
          </p:nvSpPr>
          <p:spPr>
            <a:xfrm rot="20475942">
              <a:off x="3229455" y="4115568"/>
              <a:ext cx="1125327" cy="1671108"/>
            </a:xfrm>
            <a:custGeom>
              <a:avLst/>
              <a:gdLst>
                <a:gd name="connsiteX0" fmla="*/ 0 w 1800200"/>
                <a:gd name="connsiteY0" fmla="*/ 936104 h 1872208"/>
                <a:gd name="connsiteX1" fmla="*/ 900100 w 1800200"/>
                <a:gd name="connsiteY1" fmla="*/ 0 h 1872208"/>
                <a:gd name="connsiteX2" fmla="*/ 1800200 w 1800200"/>
                <a:gd name="connsiteY2" fmla="*/ 936104 h 1872208"/>
                <a:gd name="connsiteX3" fmla="*/ 900100 w 1800200"/>
                <a:gd name="connsiteY3" fmla="*/ 1872208 h 1872208"/>
                <a:gd name="connsiteX4" fmla="*/ 0 w 1800200"/>
                <a:gd name="connsiteY4" fmla="*/ 936104 h 1872208"/>
                <a:gd name="connsiteX0-1" fmla="*/ 0 w 1408314"/>
                <a:gd name="connsiteY0-2" fmla="*/ 936145 h 1872292"/>
                <a:gd name="connsiteX1-3" fmla="*/ 900100 w 1408314"/>
                <a:gd name="connsiteY1-4" fmla="*/ 41 h 1872292"/>
                <a:gd name="connsiteX2-5" fmla="*/ 1408314 w 1408314"/>
                <a:gd name="connsiteY2-6" fmla="*/ 965174 h 1872292"/>
                <a:gd name="connsiteX3-7" fmla="*/ 900100 w 1408314"/>
                <a:gd name="connsiteY3-8" fmla="*/ 1872249 h 1872292"/>
                <a:gd name="connsiteX4-9" fmla="*/ 0 w 1408314"/>
                <a:gd name="connsiteY4-10" fmla="*/ 936145 h 1872292"/>
                <a:gd name="connsiteX0-11" fmla="*/ 8065 w 1565401"/>
                <a:gd name="connsiteY0-12" fmla="*/ 790997 h 1727144"/>
                <a:gd name="connsiteX1-13" fmla="*/ 1474222 w 1565401"/>
                <a:gd name="connsiteY1-14" fmla="*/ 35 h 1727144"/>
                <a:gd name="connsiteX2-15" fmla="*/ 1416379 w 1565401"/>
                <a:gd name="connsiteY2-16" fmla="*/ 820026 h 1727144"/>
                <a:gd name="connsiteX3-17" fmla="*/ 908165 w 1565401"/>
                <a:gd name="connsiteY3-18" fmla="*/ 1727101 h 1727144"/>
                <a:gd name="connsiteX4-19" fmla="*/ 8065 w 1565401"/>
                <a:gd name="connsiteY4-20" fmla="*/ 790997 h 1727144"/>
                <a:gd name="connsiteX0-21" fmla="*/ 7672 w 1516692"/>
                <a:gd name="connsiteY0-22" fmla="*/ 790971 h 1727085"/>
                <a:gd name="connsiteX1-23" fmla="*/ 1473829 w 1516692"/>
                <a:gd name="connsiteY1-24" fmla="*/ 9 h 1727085"/>
                <a:gd name="connsiteX2-25" fmla="*/ 1154729 w 1516692"/>
                <a:gd name="connsiteY2-26" fmla="*/ 805485 h 1727085"/>
                <a:gd name="connsiteX3-27" fmla="*/ 907772 w 1516692"/>
                <a:gd name="connsiteY3-28" fmla="*/ 1727075 h 1727085"/>
                <a:gd name="connsiteX4-29" fmla="*/ 7672 w 1516692"/>
                <a:gd name="connsiteY4-30" fmla="*/ 790971 h 1727085"/>
                <a:gd name="connsiteX0-31" fmla="*/ 17232 w 916832"/>
                <a:gd name="connsiteY0-32" fmla="*/ 362964 h 1757227"/>
                <a:gd name="connsiteX1-33" fmla="*/ 902817 w 916832"/>
                <a:gd name="connsiteY1-34" fmla="*/ 21945 h 1757227"/>
                <a:gd name="connsiteX2-35" fmla="*/ 583717 w 916832"/>
                <a:gd name="connsiteY2-36" fmla="*/ 827421 h 1757227"/>
                <a:gd name="connsiteX3-37" fmla="*/ 336760 w 916832"/>
                <a:gd name="connsiteY3-38" fmla="*/ 1749011 h 1757227"/>
                <a:gd name="connsiteX4-39" fmla="*/ 17232 w 916832"/>
                <a:gd name="connsiteY4-40" fmla="*/ 362964 h 1757227"/>
                <a:gd name="connsiteX0-41" fmla="*/ 67305 w 966905"/>
                <a:gd name="connsiteY0-42" fmla="*/ 357294 h 1289288"/>
                <a:gd name="connsiteX1-43" fmla="*/ 952890 w 966905"/>
                <a:gd name="connsiteY1-44" fmla="*/ 16275 h 1289288"/>
                <a:gd name="connsiteX2-45" fmla="*/ 633790 w 966905"/>
                <a:gd name="connsiteY2-46" fmla="*/ 821751 h 1289288"/>
                <a:gd name="connsiteX3-47" fmla="*/ 125576 w 966905"/>
                <a:gd name="connsiteY3-48" fmla="*/ 1249856 h 1289288"/>
                <a:gd name="connsiteX4-49" fmla="*/ 67305 w 966905"/>
                <a:gd name="connsiteY4-50" fmla="*/ 357294 h 1289288"/>
                <a:gd name="connsiteX0-51" fmla="*/ 67305 w 1120923"/>
                <a:gd name="connsiteY0-52" fmla="*/ 578161 h 1510155"/>
                <a:gd name="connsiteX1-53" fmla="*/ 952890 w 1120923"/>
                <a:gd name="connsiteY1-54" fmla="*/ 237142 h 1510155"/>
                <a:gd name="connsiteX2-55" fmla="*/ 633790 w 1120923"/>
                <a:gd name="connsiteY2-56" fmla="*/ 1042618 h 1510155"/>
                <a:gd name="connsiteX3-57" fmla="*/ 125576 w 1120923"/>
                <a:gd name="connsiteY3-58" fmla="*/ 1470723 h 1510155"/>
                <a:gd name="connsiteX4-59" fmla="*/ 67305 w 1120923"/>
                <a:gd name="connsiteY4-60" fmla="*/ 578161 h 1510155"/>
                <a:gd name="connsiteX0-61" fmla="*/ 67305 w 1082631"/>
                <a:gd name="connsiteY0-62" fmla="*/ 578161 h 1510155"/>
                <a:gd name="connsiteX1-63" fmla="*/ 952890 w 1082631"/>
                <a:gd name="connsiteY1-64" fmla="*/ 237142 h 1510155"/>
                <a:gd name="connsiteX2-65" fmla="*/ 633790 w 1082631"/>
                <a:gd name="connsiteY2-66" fmla="*/ 1042618 h 1510155"/>
                <a:gd name="connsiteX3-67" fmla="*/ 125576 w 1082631"/>
                <a:gd name="connsiteY3-68" fmla="*/ 1470723 h 1510155"/>
                <a:gd name="connsiteX4-69" fmla="*/ 67305 w 1082631"/>
                <a:gd name="connsiteY4-70" fmla="*/ 578161 h 1510155"/>
                <a:gd name="connsiteX0-71" fmla="*/ 67305 w 1022843"/>
                <a:gd name="connsiteY0-72" fmla="*/ 597144 h 1529138"/>
                <a:gd name="connsiteX1-73" fmla="*/ 952890 w 1022843"/>
                <a:gd name="connsiteY1-74" fmla="*/ 256125 h 1529138"/>
                <a:gd name="connsiteX2-75" fmla="*/ 633790 w 1022843"/>
                <a:gd name="connsiteY2-76" fmla="*/ 1061601 h 1529138"/>
                <a:gd name="connsiteX3-77" fmla="*/ 125576 w 1022843"/>
                <a:gd name="connsiteY3-78" fmla="*/ 1489706 h 1529138"/>
                <a:gd name="connsiteX4-79" fmla="*/ 67305 w 1022843"/>
                <a:gd name="connsiteY4-80" fmla="*/ 597144 h 1529138"/>
                <a:gd name="connsiteX0-81" fmla="*/ 35178 w 990716"/>
                <a:gd name="connsiteY0-82" fmla="*/ 706929 h 1638923"/>
                <a:gd name="connsiteX1-83" fmla="*/ 920763 w 990716"/>
                <a:gd name="connsiteY1-84" fmla="*/ 365910 h 1638923"/>
                <a:gd name="connsiteX2-85" fmla="*/ 601663 w 990716"/>
                <a:gd name="connsiteY2-86" fmla="*/ 1171386 h 1638923"/>
                <a:gd name="connsiteX3-87" fmla="*/ 93449 w 990716"/>
                <a:gd name="connsiteY3-88" fmla="*/ 1599491 h 1638923"/>
                <a:gd name="connsiteX4-89" fmla="*/ 35178 w 990716"/>
                <a:gd name="connsiteY4-90" fmla="*/ 706929 h 1638923"/>
                <a:gd name="connsiteX0-91" fmla="*/ 84888 w 1040426"/>
                <a:gd name="connsiteY0-92" fmla="*/ 595487 h 1483573"/>
                <a:gd name="connsiteX1-93" fmla="*/ 970473 w 1040426"/>
                <a:gd name="connsiteY1-94" fmla="*/ 254468 h 1483573"/>
                <a:gd name="connsiteX2-95" fmla="*/ 651373 w 1040426"/>
                <a:gd name="connsiteY2-96" fmla="*/ 1059944 h 1483573"/>
                <a:gd name="connsiteX3-97" fmla="*/ 99616 w 1040426"/>
                <a:gd name="connsiteY3-98" fmla="*/ 1429992 h 1483573"/>
                <a:gd name="connsiteX4-99" fmla="*/ 84888 w 1040426"/>
                <a:gd name="connsiteY4-100" fmla="*/ 595487 h 1483573"/>
                <a:gd name="connsiteX0-101" fmla="*/ 66779 w 1022317"/>
                <a:gd name="connsiteY0-102" fmla="*/ 684992 h 1573078"/>
                <a:gd name="connsiteX1-103" fmla="*/ 952364 w 1022317"/>
                <a:gd name="connsiteY1-104" fmla="*/ 343973 h 1573078"/>
                <a:gd name="connsiteX2-105" fmla="*/ 633264 w 1022317"/>
                <a:gd name="connsiteY2-106" fmla="*/ 1149449 h 1573078"/>
                <a:gd name="connsiteX3-107" fmla="*/ 81507 w 1022317"/>
                <a:gd name="connsiteY3-108" fmla="*/ 1519497 h 1573078"/>
                <a:gd name="connsiteX4-109" fmla="*/ 66779 w 1022317"/>
                <a:gd name="connsiteY4-110" fmla="*/ 684992 h 1573078"/>
                <a:gd name="connsiteX0-111" fmla="*/ 88996 w 1099434"/>
                <a:gd name="connsiteY0-112" fmla="*/ 644350 h 1532436"/>
                <a:gd name="connsiteX1-113" fmla="*/ 1032638 w 1099434"/>
                <a:gd name="connsiteY1-114" fmla="*/ 245274 h 1532436"/>
                <a:gd name="connsiteX2-115" fmla="*/ 655481 w 1099434"/>
                <a:gd name="connsiteY2-116" fmla="*/ 1108807 h 1532436"/>
                <a:gd name="connsiteX3-117" fmla="*/ 103724 w 1099434"/>
                <a:gd name="connsiteY3-118" fmla="*/ 1478855 h 1532436"/>
                <a:gd name="connsiteX4-119" fmla="*/ 88996 w 1099434"/>
                <a:gd name="connsiteY4-120" fmla="*/ 644350 h 1532436"/>
                <a:gd name="connsiteX0-121" fmla="*/ 113991 w 1124429"/>
                <a:gd name="connsiteY0-122" fmla="*/ 765632 h 1653718"/>
                <a:gd name="connsiteX1-123" fmla="*/ 1057633 w 1124429"/>
                <a:gd name="connsiteY1-124" fmla="*/ 366556 h 1653718"/>
                <a:gd name="connsiteX2-125" fmla="*/ 680476 w 1124429"/>
                <a:gd name="connsiteY2-126" fmla="*/ 1230089 h 1653718"/>
                <a:gd name="connsiteX3-127" fmla="*/ 128719 w 1124429"/>
                <a:gd name="connsiteY3-128" fmla="*/ 1600137 h 1653718"/>
                <a:gd name="connsiteX4-129" fmla="*/ 113991 w 1124429"/>
                <a:gd name="connsiteY4-130" fmla="*/ 765632 h 1653718"/>
                <a:gd name="connsiteX0-131" fmla="*/ 107702 w 1118140"/>
                <a:gd name="connsiteY0-132" fmla="*/ 761692 h 1649778"/>
                <a:gd name="connsiteX1-133" fmla="*/ 1051344 w 1118140"/>
                <a:gd name="connsiteY1-134" fmla="*/ 362616 h 1649778"/>
                <a:gd name="connsiteX2-135" fmla="*/ 674187 w 1118140"/>
                <a:gd name="connsiteY2-136" fmla="*/ 1226149 h 1649778"/>
                <a:gd name="connsiteX3-137" fmla="*/ 122430 w 1118140"/>
                <a:gd name="connsiteY3-138" fmla="*/ 1596197 h 1649778"/>
                <a:gd name="connsiteX4-139" fmla="*/ 107702 w 1118140"/>
                <a:gd name="connsiteY4-140" fmla="*/ 761692 h 1649778"/>
                <a:gd name="connsiteX0-141" fmla="*/ 89232 w 1114646"/>
                <a:gd name="connsiteY0-142" fmla="*/ 507116 h 1410789"/>
                <a:gd name="connsiteX1-143" fmla="*/ 1105445 w 1114646"/>
                <a:gd name="connsiteY1-144" fmla="*/ 122555 h 1410789"/>
                <a:gd name="connsiteX2-145" fmla="*/ 728288 w 1114646"/>
                <a:gd name="connsiteY2-146" fmla="*/ 986088 h 1410789"/>
                <a:gd name="connsiteX3-147" fmla="*/ 176531 w 1114646"/>
                <a:gd name="connsiteY3-148" fmla="*/ 1356136 h 1410789"/>
                <a:gd name="connsiteX4-149" fmla="*/ 89232 w 1114646"/>
                <a:gd name="connsiteY4-150" fmla="*/ 507116 h 1410789"/>
                <a:gd name="connsiteX0-151" fmla="*/ 89232 w 1175988"/>
                <a:gd name="connsiteY0-152" fmla="*/ 721370 h 1625043"/>
                <a:gd name="connsiteX1-153" fmla="*/ 1105445 w 1175988"/>
                <a:gd name="connsiteY1-154" fmla="*/ 336809 h 1625043"/>
                <a:gd name="connsiteX2-155" fmla="*/ 728288 w 1175988"/>
                <a:gd name="connsiteY2-156" fmla="*/ 1200342 h 1625043"/>
                <a:gd name="connsiteX3-157" fmla="*/ 176531 w 1175988"/>
                <a:gd name="connsiteY3-158" fmla="*/ 1570390 h 1625043"/>
                <a:gd name="connsiteX4-159" fmla="*/ 89232 w 1175988"/>
                <a:gd name="connsiteY4-160" fmla="*/ 721370 h 1625043"/>
                <a:gd name="connsiteX0-161" fmla="*/ 38984 w 1125740"/>
                <a:gd name="connsiteY0-162" fmla="*/ 727644 h 1631317"/>
                <a:gd name="connsiteX1-163" fmla="*/ 1055197 w 1125740"/>
                <a:gd name="connsiteY1-164" fmla="*/ 343083 h 1631317"/>
                <a:gd name="connsiteX2-165" fmla="*/ 678040 w 1125740"/>
                <a:gd name="connsiteY2-166" fmla="*/ 1206616 h 1631317"/>
                <a:gd name="connsiteX3-167" fmla="*/ 126283 w 1125740"/>
                <a:gd name="connsiteY3-168" fmla="*/ 1576664 h 1631317"/>
                <a:gd name="connsiteX4-169" fmla="*/ 38984 w 1125740"/>
                <a:gd name="connsiteY4-170" fmla="*/ 727644 h 1631317"/>
                <a:gd name="connsiteX0-171" fmla="*/ 82819 w 1169575"/>
                <a:gd name="connsiteY0-172" fmla="*/ 722740 h 1626413"/>
                <a:gd name="connsiteX1-173" fmla="*/ 1099032 w 1169575"/>
                <a:gd name="connsiteY1-174" fmla="*/ 338179 h 1626413"/>
                <a:gd name="connsiteX2-175" fmla="*/ 721875 w 1169575"/>
                <a:gd name="connsiteY2-176" fmla="*/ 1201712 h 1626413"/>
                <a:gd name="connsiteX3-177" fmla="*/ 170118 w 1169575"/>
                <a:gd name="connsiteY3-178" fmla="*/ 1571760 h 1626413"/>
                <a:gd name="connsiteX4-179" fmla="*/ 82819 w 1169575"/>
                <a:gd name="connsiteY4-180" fmla="*/ 722740 h 1626413"/>
                <a:gd name="connsiteX0-181" fmla="*/ 82819 w 1169575"/>
                <a:gd name="connsiteY0-182" fmla="*/ 722740 h 1626413"/>
                <a:gd name="connsiteX1-183" fmla="*/ 1099032 w 1169575"/>
                <a:gd name="connsiteY1-184" fmla="*/ 338179 h 1626413"/>
                <a:gd name="connsiteX2-185" fmla="*/ 721875 w 1169575"/>
                <a:gd name="connsiteY2-186" fmla="*/ 1201712 h 1626413"/>
                <a:gd name="connsiteX3-187" fmla="*/ 170118 w 1169575"/>
                <a:gd name="connsiteY3-188" fmla="*/ 1571760 h 1626413"/>
                <a:gd name="connsiteX4-189" fmla="*/ 82819 w 1169575"/>
                <a:gd name="connsiteY4-190" fmla="*/ 722740 h 1626413"/>
                <a:gd name="connsiteX0-191" fmla="*/ 124502 w 1211258"/>
                <a:gd name="connsiteY0-192" fmla="*/ 722740 h 1626413"/>
                <a:gd name="connsiteX1-193" fmla="*/ 1140715 w 1211258"/>
                <a:gd name="connsiteY1-194" fmla="*/ 338179 h 1626413"/>
                <a:gd name="connsiteX2-195" fmla="*/ 763558 w 1211258"/>
                <a:gd name="connsiteY2-196" fmla="*/ 1201712 h 1626413"/>
                <a:gd name="connsiteX3-197" fmla="*/ 211801 w 1211258"/>
                <a:gd name="connsiteY3-198" fmla="*/ 1571760 h 1626413"/>
                <a:gd name="connsiteX4-199" fmla="*/ 124502 w 1211258"/>
                <a:gd name="connsiteY4-200" fmla="*/ 722740 h 1626413"/>
                <a:gd name="connsiteX0-201" fmla="*/ 124502 w 1211258"/>
                <a:gd name="connsiteY0-202" fmla="*/ 752275 h 1655948"/>
                <a:gd name="connsiteX1-203" fmla="*/ 1140715 w 1211258"/>
                <a:gd name="connsiteY1-204" fmla="*/ 367714 h 1655948"/>
                <a:gd name="connsiteX2-205" fmla="*/ 763558 w 1211258"/>
                <a:gd name="connsiteY2-206" fmla="*/ 1231247 h 1655948"/>
                <a:gd name="connsiteX3-207" fmla="*/ 211801 w 1211258"/>
                <a:gd name="connsiteY3-208" fmla="*/ 1601295 h 1655948"/>
                <a:gd name="connsiteX4-209" fmla="*/ 124502 w 1211258"/>
                <a:gd name="connsiteY4-210" fmla="*/ 752275 h 1655948"/>
                <a:gd name="connsiteX0-211" fmla="*/ 139554 w 1100895"/>
                <a:gd name="connsiteY0-212" fmla="*/ 558955 h 1431224"/>
                <a:gd name="connsiteX1-213" fmla="*/ 1093268 w 1100895"/>
                <a:gd name="connsiteY1-214" fmla="*/ 145151 h 1431224"/>
                <a:gd name="connsiteX2-215" fmla="*/ 716111 w 1100895"/>
                <a:gd name="connsiteY2-216" fmla="*/ 1008684 h 1431224"/>
                <a:gd name="connsiteX3-217" fmla="*/ 164354 w 1100895"/>
                <a:gd name="connsiteY3-218" fmla="*/ 1378732 h 1431224"/>
                <a:gd name="connsiteX4-219" fmla="*/ 139554 w 1100895"/>
                <a:gd name="connsiteY4-220" fmla="*/ 558955 h 1431224"/>
                <a:gd name="connsiteX0-221" fmla="*/ 139554 w 1143176"/>
                <a:gd name="connsiteY0-222" fmla="*/ 740395 h 1612664"/>
                <a:gd name="connsiteX1-223" fmla="*/ 1093268 w 1143176"/>
                <a:gd name="connsiteY1-224" fmla="*/ 326591 h 1612664"/>
                <a:gd name="connsiteX2-225" fmla="*/ 716111 w 1143176"/>
                <a:gd name="connsiteY2-226" fmla="*/ 1190124 h 1612664"/>
                <a:gd name="connsiteX3-227" fmla="*/ 164354 w 1143176"/>
                <a:gd name="connsiteY3-228" fmla="*/ 1560172 h 1612664"/>
                <a:gd name="connsiteX4-229" fmla="*/ 139554 w 1143176"/>
                <a:gd name="connsiteY4-230" fmla="*/ 740395 h 1612664"/>
                <a:gd name="connsiteX0-231" fmla="*/ 139554 w 1143176"/>
                <a:gd name="connsiteY0-232" fmla="*/ 817520 h 1689789"/>
                <a:gd name="connsiteX1-233" fmla="*/ 1093268 w 1143176"/>
                <a:gd name="connsiteY1-234" fmla="*/ 403716 h 1689789"/>
                <a:gd name="connsiteX2-235" fmla="*/ 716111 w 1143176"/>
                <a:gd name="connsiteY2-236" fmla="*/ 1267249 h 1689789"/>
                <a:gd name="connsiteX3-237" fmla="*/ 164354 w 1143176"/>
                <a:gd name="connsiteY3-238" fmla="*/ 1637297 h 1689789"/>
                <a:gd name="connsiteX4-239" fmla="*/ 139554 w 1143176"/>
                <a:gd name="connsiteY4-240" fmla="*/ 817520 h 1689789"/>
                <a:gd name="connsiteX0-241" fmla="*/ 138613 w 1099266"/>
                <a:gd name="connsiteY0-242" fmla="*/ 652318 h 1530808"/>
                <a:gd name="connsiteX1-243" fmla="*/ 1092327 w 1099266"/>
                <a:gd name="connsiteY1-244" fmla="*/ 238514 h 1530808"/>
                <a:gd name="connsiteX2-245" fmla="*/ 693395 w 1099266"/>
                <a:gd name="connsiteY2-246" fmla="*/ 1118801 h 1530808"/>
                <a:gd name="connsiteX3-247" fmla="*/ 163413 w 1099266"/>
                <a:gd name="connsiteY3-248" fmla="*/ 1472095 h 1530808"/>
                <a:gd name="connsiteX4-249" fmla="*/ 138613 w 1099266"/>
                <a:gd name="connsiteY4-250" fmla="*/ 652318 h 1530808"/>
                <a:gd name="connsiteX0-251" fmla="*/ 138613 w 1099389"/>
                <a:gd name="connsiteY0-252" fmla="*/ 652318 h 1530808"/>
                <a:gd name="connsiteX1-253" fmla="*/ 1092327 w 1099389"/>
                <a:gd name="connsiteY1-254" fmla="*/ 238514 h 1530808"/>
                <a:gd name="connsiteX2-255" fmla="*/ 693395 w 1099389"/>
                <a:gd name="connsiteY2-256" fmla="*/ 1118801 h 1530808"/>
                <a:gd name="connsiteX3-257" fmla="*/ 163413 w 1099389"/>
                <a:gd name="connsiteY3-258" fmla="*/ 1472095 h 1530808"/>
                <a:gd name="connsiteX4-259" fmla="*/ 138613 w 1099389"/>
                <a:gd name="connsiteY4-260" fmla="*/ 652318 h 1530808"/>
                <a:gd name="connsiteX0-261" fmla="*/ 138613 w 1111719"/>
                <a:gd name="connsiteY0-262" fmla="*/ 815493 h 1693983"/>
                <a:gd name="connsiteX1-263" fmla="*/ 1092327 w 1111719"/>
                <a:gd name="connsiteY1-264" fmla="*/ 401689 h 1693983"/>
                <a:gd name="connsiteX2-265" fmla="*/ 693395 w 1111719"/>
                <a:gd name="connsiteY2-266" fmla="*/ 1281976 h 1693983"/>
                <a:gd name="connsiteX3-267" fmla="*/ 163413 w 1111719"/>
                <a:gd name="connsiteY3-268" fmla="*/ 1635270 h 1693983"/>
                <a:gd name="connsiteX4-269" fmla="*/ 138613 w 1111719"/>
                <a:gd name="connsiteY4-270" fmla="*/ 815493 h 1693983"/>
                <a:gd name="connsiteX0-271" fmla="*/ 138613 w 1111719"/>
                <a:gd name="connsiteY0-272" fmla="*/ 815493 h 1676291"/>
                <a:gd name="connsiteX1-273" fmla="*/ 1092327 w 1111719"/>
                <a:gd name="connsiteY1-274" fmla="*/ 401689 h 1676291"/>
                <a:gd name="connsiteX2-275" fmla="*/ 693395 w 1111719"/>
                <a:gd name="connsiteY2-276" fmla="*/ 1281976 h 1676291"/>
                <a:gd name="connsiteX3-277" fmla="*/ 163413 w 1111719"/>
                <a:gd name="connsiteY3-278" fmla="*/ 1635270 h 1676291"/>
                <a:gd name="connsiteX4-279" fmla="*/ 138613 w 1111719"/>
                <a:gd name="connsiteY4-280" fmla="*/ 815493 h 1676291"/>
                <a:gd name="connsiteX0-281" fmla="*/ 134851 w 1093206"/>
                <a:gd name="connsiteY0-282" fmla="*/ 651050 h 1505647"/>
                <a:gd name="connsiteX1-283" fmla="*/ 1088565 w 1093206"/>
                <a:gd name="connsiteY1-284" fmla="*/ 237246 h 1505647"/>
                <a:gd name="connsiteX2-285" fmla="*/ 600590 w 1093206"/>
                <a:gd name="connsiteY2-286" fmla="*/ 1095381 h 1505647"/>
                <a:gd name="connsiteX3-287" fmla="*/ 159651 w 1093206"/>
                <a:gd name="connsiteY3-288" fmla="*/ 1470827 h 1505647"/>
                <a:gd name="connsiteX4-289" fmla="*/ 134851 w 1093206"/>
                <a:gd name="connsiteY4-290" fmla="*/ 651050 h 1505647"/>
                <a:gd name="connsiteX0-291" fmla="*/ 134851 w 1115875"/>
                <a:gd name="connsiteY0-292" fmla="*/ 828674 h 1683271"/>
                <a:gd name="connsiteX1-293" fmla="*/ 1088565 w 1115875"/>
                <a:gd name="connsiteY1-294" fmla="*/ 414870 h 1683271"/>
                <a:gd name="connsiteX2-295" fmla="*/ 600590 w 1115875"/>
                <a:gd name="connsiteY2-296" fmla="*/ 1273005 h 1683271"/>
                <a:gd name="connsiteX3-297" fmla="*/ 159651 w 1115875"/>
                <a:gd name="connsiteY3-298" fmla="*/ 1648451 h 1683271"/>
                <a:gd name="connsiteX4-299" fmla="*/ 134851 w 1115875"/>
                <a:gd name="connsiteY4-300" fmla="*/ 828674 h 1683271"/>
                <a:gd name="connsiteX0-301" fmla="*/ 134851 w 1132788"/>
                <a:gd name="connsiteY0-302" fmla="*/ 828674 h 1683271"/>
                <a:gd name="connsiteX1-303" fmla="*/ 1088565 w 1132788"/>
                <a:gd name="connsiteY1-304" fmla="*/ 414870 h 1683271"/>
                <a:gd name="connsiteX2-305" fmla="*/ 600590 w 1132788"/>
                <a:gd name="connsiteY2-306" fmla="*/ 1273005 h 1683271"/>
                <a:gd name="connsiteX3-307" fmla="*/ 159651 w 1132788"/>
                <a:gd name="connsiteY3-308" fmla="*/ 1648451 h 1683271"/>
                <a:gd name="connsiteX4-309" fmla="*/ 134851 w 1132788"/>
                <a:gd name="connsiteY4-310" fmla="*/ 828674 h 1683271"/>
                <a:gd name="connsiteX0-311" fmla="*/ 134851 w 1122771"/>
                <a:gd name="connsiteY0-312" fmla="*/ 828674 h 1729682"/>
                <a:gd name="connsiteX1-313" fmla="*/ 1088565 w 1122771"/>
                <a:gd name="connsiteY1-314" fmla="*/ 414870 h 1729682"/>
                <a:gd name="connsiteX2-315" fmla="*/ 600590 w 1122771"/>
                <a:gd name="connsiteY2-316" fmla="*/ 1273005 h 1729682"/>
                <a:gd name="connsiteX3-317" fmla="*/ 159651 w 1122771"/>
                <a:gd name="connsiteY3-318" fmla="*/ 1648451 h 1729682"/>
                <a:gd name="connsiteX4-319" fmla="*/ 134851 w 1122771"/>
                <a:gd name="connsiteY4-320" fmla="*/ 828674 h 1729682"/>
                <a:gd name="connsiteX0-321" fmla="*/ 133733 w 1121653"/>
                <a:gd name="connsiteY0-322" fmla="*/ 828674 h 1705461"/>
                <a:gd name="connsiteX1-323" fmla="*/ 1087447 w 1121653"/>
                <a:gd name="connsiteY1-324" fmla="*/ 414870 h 1705461"/>
                <a:gd name="connsiteX2-325" fmla="*/ 599472 w 1121653"/>
                <a:gd name="connsiteY2-326" fmla="*/ 1273005 h 1705461"/>
                <a:gd name="connsiteX3-327" fmla="*/ 158533 w 1121653"/>
                <a:gd name="connsiteY3-328" fmla="*/ 1648451 h 1705461"/>
                <a:gd name="connsiteX4-329" fmla="*/ 133733 w 1121653"/>
                <a:gd name="connsiteY4-330" fmla="*/ 828674 h 1705461"/>
                <a:gd name="connsiteX0-331" fmla="*/ 133733 w 1125327"/>
                <a:gd name="connsiteY0-332" fmla="*/ 828674 h 1671108"/>
                <a:gd name="connsiteX1-333" fmla="*/ 1087447 w 1125327"/>
                <a:gd name="connsiteY1-334" fmla="*/ 414870 h 1671108"/>
                <a:gd name="connsiteX2-335" fmla="*/ 599472 w 1125327"/>
                <a:gd name="connsiteY2-336" fmla="*/ 1273005 h 1671108"/>
                <a:gd name="connsiteX3-337" fmla="*/ 158533 w 1125327"/>
                <a:gd name="connsiteY3-338" fmla="*/ 1648451 h 1671108"/>
                <a:gd name="connsiteX4-339" fmla="*/ 133733 w 1125327"/>
                <a:gd name="connsiteY4-340" fmla="*/ 828674 h 16711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25327" h="1671108">
                  <a:moveTo>
                    <a:pt x="133733" y="828674"/>
                  </a:moveTo>
                  <a:cubicBezTo>
                    <a:pt x="239920" y="-273532"/>
                    <a:pt x="879749" y="-129754"/>
                    <a:pt x="1087447" y="414870"/>
                  </a:cubicBezTo>
                  <a:cubicBezTo>
                    <a:pt x="1295145" y="959494"/>
                    <a:pt x="580144" y="765547"/>
                    <a:pt x="599472" y="1273005"/>
                  </a:cubicBezTo>
                  <a:cubicBezTo>
                    <a:pt x="618800" y="1780463"/>
                    <a:pt x="231639" y="1664650"/>
                    <a:pt x="158533" y="1648451"/>
                  </a:cubicBezTo>
                  <a:cubicBezTo>
                    <a:pt x="85427" y="1632252"/>
                    <a:pt x="-144008" y="1558893"/>
                    <a:pt x="133733" y="828674"/>
                  </a:cubicBezTo>
                  <a:close/>
                </a:path>
              </a:pathLst>
            </a:cu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4" name="椭圆 13"/>
            <p:cNvSpPr/>
            <p:nvPr/>
          </p:nvSpPr>
          <p:spPr>
            <a:xfrm rot="20475942">
              <a:off x="3406806" y="3918384"/>
              <a:ext cx="208252" cy="216024"/>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5" name="椭圆 14"/>
            <p:cNvSpPr/>
            <p:nvPr/>
          </p:nvSpPr>
          <p:spPr>
            <a:xfrm rot="20475942">
              <a:off x="3583475" y="3870331"/>
              <a:ext cx="264856" cy="260431"/>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6" name="椭圆 15"/>
            <p:cNvSpPr/>
            <p:nvPr/>
          </p:nvSpPr>
          <p:spPr>
            <a:xfrm rot="20475942">
              <a:off x="3785918" y="3905667"/>
              <a:ext cx="264856" cy="260431"/>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7" name="椭圆 16"/>
            <p:cNvSpPr/>
            <p:nvPr/>
          </p:nvSpPr>
          <p:spPr>
            <a:xfrm rot="20475942">
              <a:off x="3951202" y="4017607"/>
              <a:ext cx="289739" cy="303643"/>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8" name="椭圆 17"/>
            <p:cNvSpPr/>
            <p:nvPr/>
          </p:nvSpPr>
          <p:spPr>
            <a:xfrm rot="20475942">
              <a:off x="4109475" y="4134635"/>
              <a:ext cx="367266" cy="329422"/>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grpSp>
      <p:grpSp>
        <p:nvGrpSpPr>
          <p:cNvPr id="19" name="组合 18"/>
          <p:cNvGrpSpPr/>
          <p:nvPr/>
        </p:nvGrpSpPr>
        <p:grpSpPr>
          <a:xfrm rot="762989" flipH="1">
            <a:off x="4649842" y="2462445"/>
            <a:ext cx="540453" cy="830359"/>
            <a:chOff x="3229455" y="3870331"/>
            <a:chExt cx="1247286" cy="1916345"/>
          </a:xfrm>
          <a:solidFill>
            <a:srgbClr val="2A0F0E"/>
          </a:solidFill>
        </p:grpSpPr>
        <p:sp>
          <p:nvSpPr>
            <p:cNvPr id="20" name="椭圆 3"/>
            <p:cNvSpPr/>
            <p:nvPr/>
          </p:nvSpPr>
          <p:spPr>
            <a:xfrm rot="20475942">
              <a:off x="3229455" y="4115568"/>
              <a:ext cx="1125327" cy="1671108"/>
            </a:xfrm>
            <a:custGeom>
              <a:avLst/>
              <a:gdLst>
                <a:gd name="connsiteX0" fmla="*/ 0 w 1800200"/>
                <a:gd name="connsiteY0" fmla="*/ 936104 h 1872208"/>
                <a:gd name="connsiteX1" fmla="*/ 900100 w 1800200"/>
                <a:gd name="connsiteY1" fmla="*/ 0 h 1872208"/>
                <a:gd name="connsiteX2" fmla="*/ 1800200 w 1800200"/>
                <a:gd name="connsiteY2" fmla="*/ 936104 h 1872208"/>
                <a:gd name="connsiteX3" fmla="*/ 900100 w 1800200"/>
                <a:gd name="connsiteY3" fmla="*/ 1872208 h 1872208"/>
                <a:gd name="connsiteX4" fmla="*/ 0 w 1800200"/>
                <a:gd name="connsiteY4" fmla="*/ 936104 h 1872208"/>
                <a:gd name="connsiteX0-1" fmla="*/ 0 w 1408314"/>
                <a:gd name="connsiteY0-2" fmla="*/ 936145 h 1872292"/>
                <a:gd name="connsiteX1-3" fmla="*/ 900100 w 1408314"/>
                <a:gd name="connsiteY1-4" fmla="*/ 41 h 1872292"/>
                <a:gd name="connsiteX2-5" fmla="*/ 1408314 w 1408314"/>
                <a:gd name="connsiteY2-6" fmla="*/ 965174 h 1872292"/>
                <a:gd name="connsiteX3-7" fmla="*/ 900100 w 1408314"/>
                <a:gd name="connsiteY3-8" fmla="*/ 1872249 h 1872292"/>
                <a:gd name="connsiteX4-9" fmla="*/ 0 w 1408314"/>
                <a:gd name="connsiteY4-10" fmla="*/ 936145 h 1872292"/>
                <a:gd name="connsiteX0-11" fmla="*/ 8065 w 1565401"/>
                <a:gd name="connsiteY0-12" fmla="*/ 790997 h 1727144"/>
                <a:gd name="connsiteX1-13" fmla="*/ 1474222 w 1565401"/>
                <a:gd name="connsiteY1-14" fmla="*/ 35 h 1727144"/>
                <a:gd name="connsiteX2-15" fmla="*/ 1416379 w 1565401"/>
                <a:gd name="connsiteY2-16" fmla="*/ 820026 h 1727144"/>
                <a:gd name="connsiteX3-17" fmla="*/ 908165 w 1565401"/>
                <a:gd name="connsiteY3-18" fmla="*/ 1727101 h 1727144"/>
                <a:gd name="connsiteX4-19" fmla="*/ 8065 w 1565401"/>
                <a:gd name="connsiteY4-20" fmla="*/ 790997 h 1727144"/>
                <a:gd name="connsiteX0-21" fmla="*/ 7672 w 1516692"/>
                <a:gd name="connsiteY0-22" fmla="*/ 790971 h 1727085"/>
                <a:gd name="connsiteX1-23" fmla="*/ 1473829 w 1516692"/>
                <a:gd name="connsiteY1-24" fmla="*/ 9 h 1727085"/>
                <a:gd name="connsiteX2-25" fmla="*/ 1154729 w 1516692"/>
                <a:gd name="connsiteY2-26" fmla="*/ 805485 h 1727085"/>
                <a:gd name="connsiteX3-27" fmla="*/ 907772 w 1516692"/>
                <a:gd name="connsiteY3-28" fmla="*/ 1727075 h 1727085"/>
                <a:gd name="connsiteX4-29" fmla="*/ 7672 w 1516692"/>
                <a:gd name="connsiteY4-30" fmla="*/ 790971 h 1727085"/>
                <a:gd name="connsiteX0-31" fmla="*/ 17232 w 916832"/>
                <a:gd name="connsiteY0-32" fmla="*/ 362964 h 1757227"/>
                <a:gd name="connsiteX1-33" fmla="*/ 902817 w 916832"/>
                <a:gd name="connsiteY1-34" fmla="*/ 21945 h 1757227"/>
                <a:gd name="connsiteX2-35" fmla="*/ 583717 w 916832"/>
                <a:gd name="connsiteY2-36" fmla="*/ 827421 h 1757227"/>
                <a:gd name="connsiteX3-37" fmla="*/ 336760 w 916832"/>
                <a:gd name="connsiteY3-38" fmla="*/ 1749011 h 1757227"/>
                <a:gd name="connsiteX4-39" fmla="*/ 17232 w 916832"/>
                <a:gd name="connsiteY4-40" fmla="*/ 362964 h 1757227"/>
                <a:gd name="connsiteX0-41" fmla="*/ 67305 w 966905"/>
                <a:gd name="connsiteY0-42" fmla="*/ 357294 h 1289288"/>
                <a:gd name="connsiteX1-43" fmla="*/ 952890 w 966905"/>
                <a:gd name="connsiteY1-44" fmla="*/ 16275 h 1289288"/>
                <a:gd name="connsiteX2-45" fmla="*/ 633790 w 966905"/>
                <a:gd name="connsiteY2-46" fmla="*/ 821751 h 1289288"/>
                <a:gd name="connsiteX3-47" fmla="*/ 125576 w 966905"/>
                <a:gd name="connsiteY3-48" fmla="*/ 1249856 h 1289288"/>
                <a:gd name="connsiteX4-49" fmla="*/ 67305 w 966905"/>
                <a:gd name="connsiteY4-50" fmla="*/ 357294 h 1289288"/>
                <a:gd name="connsiteX0-51" fmla="*/ 67305 w 1120923"/>
                <a:gd name="connsiteY0-52" fmla="*/ 578161 h 1510155"/>
                <a:gd name="connsiteX1-53" fmla="*/ 952890 w 1120923"/>
                <a:gd name="connsiteY1-54" fmla="*/ 237142 h 1510155"/>
                <a:gd name="connsiteX2-55" fmla="*/ 633790 w 1120923"/>
                <a:gd name="connsiteY2-56" fmla="*/ 1042618 h 1510155"/>
                <a:gd name="connsiteX3-57" fmla="*/ 125576 w 1120923"/>
                <a:gd name="connsiteY3-58" fmla="*/ 1470723 h 1510155"/>
                <a:gd name="connsiteX4-59" fmla="*/ 67305 w 1120923"/>
                <a:gd name="connsiteY4-60" fmla="*/ 578161 h 1510155"/>
                <a:gd name="connsiteX0-61" fmla="*/ 67305 w 1082631"/>
                <a:gd name="connsiteY0-62" fmla="*/ 578161 h 1510155"/>
                <a:gd name="connsiteX1-63" fmla="*/ 952890 w 1082631"/>
                <a:gd name="connsiteY1-64" fmla="*/ 237142 h 1510155"/>
                <a:gd name="connsiteX2-65" fmla="*/ 633790 w 1082631"/>
                <a:gd name="connsiteY2-66" fmla="*/ 1042618 h 1510155"/>
                <a:gd name="connsiteX3-67" fmla="*/ 125576 w 1082631"/>
                <a:gd name="connsiteY3-68" fmla="*/ 1470723 h 1510155"/>
                <a:gd name="connsiteX4-69" fmla="*/ 67305 w 1082631"/>
                <a:gd name="connsiteY4-70" fmla="*/ 578161 h 1510155"/>
                <a:gd name="connsiteX0-71" fmla="*/ 67305 w 1022843"/>
                <a:gd name="connsiteY0-72" fmla="*/ 597144 h 1529138"/>
                <a:gd name="connsiteX1-73" fmla="*/ 952890 w 1022843"/>
                <a:gd name="connsiteY1-74" fmla="*/ 256125 h 1529138"/>
                <a:gd name="connsiteX2-75" fmla="*/ 633790 w 1022843"/>
                <a:gd name="connsiteY2-76" fmla="*/ 1061601 h 1529138"/>
                <a:gd name="connsiteX3-77" fmla="*/ 125576 w 1022843"/>
                <a:gd name="connsiteY3-78" fmla="*/ 1489706 h 1529138"/>
                <a:gd name="connsiteX4-79" fmla="*/ 67305 w 1022843"/>
                <a:gd name="connsiteY4-80" fmla="*/ 597144 h 1529138"/>
                <a:gd name="connsiteX0-81" fmla="*/ 35178 w 990716"/>
                <a:gd name="connsiteY0-82" fmla="*/ 706929 h 1638923"/>
                <a:gd name="connsiteX1-83" fmla="*/ 920763 w 990716"/>
                <a:gd name="connsiteY1-84" fmla="*/ 365910 h 1638923"/>
                <a:gd name="connsiteX2-85" fmla="*/ 601663 w 990716"/>
                <a:gd name="connsiteY2-86" fmla="*/ 1171386 h 1638923"/>
                <a:gd name="connsiteX3-87" fmla="*/ 93449 w 990716"/>
                <a:gd name="connsiteY3-88" fmla="*/ 1599491 h 1638923"/>
                <a:gd name="connsiteX4-89" fmla="*/ 35178 w 990716"/>
                <a:gd name="connsiteY4-90" fmla="*/ 706929 h 1638923"/>
                <a:gd name="connsiteX0-91" fmla="*/ 84888 w 1040426"/>
                <a:gd name="connsiteY0-92" fmla="*/ 595487 h 1483573"/>
                <a:gd name="connsiteX1-93" fmla="*/ 970473 w 1040426"/>
                <a:gd name="connsiteY1-94" fmla="*/ 254468 h 1483573"/>
                <a:gd name="connsiteX2-95" fmla="*/ 651373 w 1040426"/>
                <a:gd name="connsiteY2-96" fmla="*/ 1059944 h 1483573"/>
                <a:gd name="connsiteX3-97" fmla="*/ 99616 w 1040426"/>
                <a:gd name="connsiteY3-98" fmla="*/ 1429992 h 1483573"/>
                <a:gd name="connsiteX4-99" fmla="*/ 84888 w 1040426"/>
                <a:gd name="connsiteY4-100" fmla="*/ 595487 h 1483573"/>
                <a:gd name="connsiteX0-101" fmla="*/ 66779 w 1022317"/>
                <a:gd name="connsiteY0-102" fmla="*/ 684992 h 1573078"/>
                <a:gd name="connsiteX1-103" fmla="*/ 952364 w 1022317"/>
                <a:gd name="connsiteY1-104" fmla="*/ 343973 h 1573078"/>
                <a:gd name="connsiteX2-105" fmla="*/ 633264 w 1022317"/>
                <a:gd name="connsiteY2-106" fmla="*/ 1149449 h 1573078"/>
                <a:gd name="connsiteX3-107" fmla="*/ 81507 w 1022317"/>
                <a:gd name="connsiteY3-108" fmla="*/ 1519497 h 1573078"/>
                <a:gd name="connsiteX4-109" fmla="*/ 66779 w 1022317"/>
                <a:gd name="connsiteY4-110" fmla="*/ 684992 h 1573078"/>
                <a:gd name="connsiteX0-111" fmla="*/ 88996 w 1099434"/>
                <a:gd name="connsiteY0-112" fmla="*/ 644350 h 1532436"/>
                <a:gd name="connsiteX1-113" fmla="*/ 1032638 w 1099434"/>
                <a:gd name="connsiteY1-114" fmla="*/ 245274 h 1532436"/>
                <a:gd name="connsiteX2-115" fmla="*/ 655481 w 1099434"/>
                <a:gd name="connsiteY2-116" fmla="*/ 1108807 h 1532436"/>
                <a:gd name="connsiteX3-117" fmla="*/ 103724 w 1099434"/>
                <a:gd name="connsiteY3-118" fmla="*/ 1478855 h 1532436"/>
                <a:gd name="connsiteX4-119" fmla="*/ 88996 w 1099434"/>
                <a:gd name="connsiteY4-120" fmla="*/ 644350 h 1532436"/>
                <a:gd name="connsiteX0-121" fmla="*/ 113991 w 1124429"/>
                <a:gd name="connsiteY0-122" fmla="*/ 765632 h 1653718"/>
                <a:gd name="connsiteX1-123" fmla="*/ 1057633 w 1124429"/>
                <a:gd name="connsiteY1-124" fmla="*/ 366556 h 1653718"/>
                <a:gd name="connsiteX2-125" fmla="*/ 680476 w 1124429"/>
                <a:gd name="connsiteY2-126" fmla="*/ 1230089 h 1653718"/>
                <a:gd name="connsiteX3-127" fmla="*/ 128719 w 1124429"/>
                <a:gd name="connsiteY3-128" fmla="*/ 1600137 h 1653718"/>
                <a:gd name="connsiteX4-129" fmla="*/ 113991 w 1124429"/>
                <a:gd name="connsiteY4-130" fmla="*/ 765632 h 1653718"/>
                <a:gd name="connsiteX0-131" fmla="*/ 107702 w 1118140"/>
                <a:gd name="connsiteY0-132" fmla="*/ 761692 h 1649778"/>
                <a:gd name="connsiteX1-133" fmla="*/ 1051344 w 1118140"/>
                <a:gd name="connsiteY1-134" fmla="*/ 362616 h 1649778"/>
                <a:gd name="connsiteX2-135" fmla="*/ 674187 w 1118140"/>
                <a:gd name="connsiteY2-136" fmla="*/ 1226149 h 1649778"/>
                <a:gd name="connsiteX3-137" fmla="*/ 122430 w 1118140"/>
                <a:gd name="connsiteY3-138" fmla="*/ 1596197 h 1649778"/>
                <a:gd name="connsiteX4-139" fmla="*/ 107702 w 1118140"/>
                <a:gd name="connsiteY4-140" fmla="*/ 761692 h 1649778"/>
                <a:gd name="connsiteX0-141" fmla="*/ 89232 w 1114646"/>
                <a:gd name="connsiteY0-142" fmla="*/ 507116 h 1410789"/>
                <a:gd name="connsiteX1-143" fmla="*/ 1105445 w 1114646"/>
                <a:gd name="connsiteY1-144" fmla="*/ 122555 h 1410789"/>
                <a:gd name="connsiteX2-145" fmla="*/ 728288 w 1114646"/>
                <a:gd name="connsiteY2-146" fmla="*/ 986088 h 1410789"/>
                <a:gd name="connsiteX3-147" fmla="*/ 176531 w 1114646"/>
                <a:gd name="connsiteY3-148" fmla="*/ 1356136 h 1410789"/>
                <a:gd name="connsiteX4-149" fmla="*/ 89232 w 1114646"/>
                <a:gd name="connsiteY4-150" fmla="*/ 507116 h 1410789"/>
                <a:gd name="connsiteX0-151" fmla="*/ 89232 w 1175988"/>
                <a:gd name="connsiteY0-152" fmla="*/ 721370 h 1625043"/>
                <a:gd name="connsiteX1-153" fmla="*/ 1105445 w 1175988"/>
                <a:gd name="connsiteY1-154" fmla="*/ 336809 h 1625043"/>
                <a:gd name="connsiteX2-155" fmla="*/ 728288 w 1175988"/>
                <a:gd name="connsiteY2-156" fmla="*/ 1200342 h 1625043"/>
                <a:gd name="connsiteX3-157" fmla="*/ 176531 w 1175988"/>
                <a:gd name="connsiteY3-158" fmla="*/ 1570390 h 1625043"/>
                <a:gd name="connsiteX4-159" fmla="*/ 89232 w 1175988"/>
                <a:gd name="connsiteY4-160" fmla="*/ 721370 h 1625043"/>
                <a:gd name="connsiteX0-161" fmla="*/ 38984 w 1125740"/>
                <a:gd name="connsiteY0-162" fmla="*/ 727644 h 1631317"/>
                <a:gd name="connsiteX1-163" fmla="*/ 1055197 w 1125740"/>
                <a:gd name="connsiteY1-164" fmla="*/ 343083 h 1631317"/>
                <a:gd name="connsiteX2-165" fmla="*/ 678040 w 1125740"/>
                <a:gd name="connsiteY2-166" fmla="*/ 1206616 h 1631317"/>
                <a:gd name="connsiteX3-167" fmla="*/ 126283 w 1125740"/>
                <a:gd name="connsiteY3-168" fmla="*/ 1576664 h 1631317"/>
                <a:gd name="connsiteX4-169" fmla="*/ 38984 w 1125740"/>
                <a:gd name="connsiteY4-170" fmla="*/ 727644 h 1631317"/>
                <a:gd name="connsiteX0-171" fmla="*/ 82819 w 1169575"/>
                <a:gd name="connsiteY0-172" fmla="*/ 722740 h 1626413"/>
                <a:gd name="connsiteX1-173" fmla="*/ 1099032 w 1169575"/>
                <a:gd name="connsiteY1-174" fmla="*/ 338179 h 1626413"/>
                <a:gd name="connsiteX2-175" fmla="*/ 721875 w 1169575"/>
                <a:gd name="connsiteY2-176" fmla="*/ 1201712 h 1626413"/>
                <a:gd name="connsiteX3-177" fmla="*/ 170118 w 1169575"/>
                <a:gd name="connsiteY3-178" fmla="*/ 1571760 h 1626413"/>
                <a:gd name="connsiteX4-179" fmla="*/ 82819 w 1169575"/>
                <a:gd name="connsiteY4-180" fmla="*/ 722740 h 1626413"/>
                <a:gd name="connsiteX0-181" fmla="*/ 82819 w 1169575"/>
                <a:gd name="connsiteY0-182" fmla="*/ 722740 h 1626413"/>
                <a:gd name="connsiteX1-183" fmla="*/ 1099032 w 1169575"/>
                <a:gd name="connsiteY1-184" fmla="*/ 338179 h 1626413"/>
                <a:gd name="connsiteX2-185" fmla="*/ 721875 w 1169575"/>
                <a:gd name="connsiteY2-186" fmla="*/ 1201712 h 1626413"/>
                <a:gd name="connsiteX3-187" fmla="*/ 170118 w 1169575"/>
                <a:gd name="connsiteY3-188" fmla="*/ 1571760 h 1626413"/>
                <a:gd name="connsiteX4-189" fmla="*/ 82819 w 1169575"/>
                <a:gd name="connsiteY4-190" fmla="*/ 722740 h 1626413"/>
                <a:gd name="connsiteX0-191" fmla="*/ 124502 w 1211258"/>
                <a:gd name="connsiteY0-192" fmla="*/ 722740 h 1626413"/>
                <a:gd name="connsiteX1-193" fmla="*/ 1140715 w 1211258"/>
                <a:gd name="connsiteY1-194" fmla="*/ 338179 h 1626413"/>
                <a:gd name="connsiteX2-195" fmla="*/ 763558 w 1211258"/>
                <a:gd name="connsiteY2-196" fmla="*/ 1201712 h 1626413"/>
                <a:gd name="connsiteX3-197" fmla="*/ 211801 w 1211258"/>
                <a:gd name="connsiteY3-198" fmla="*/ 1571760 h 1626413"/>
                <a:gd name="connsiteX4-199" fmla="*/ 124502 w 1211258"/>
                <a:gd name="connsiteY4-200" fmla="*/ 722740 h 1626413"/>
                <a:gd name="connsiteX0-201" fmla="*/ 124502 w 1211258"/>
                <a:gd name="connsiteY0-202" fmla="*/ 752275 h 1655948"/>
                <a:gd name="connsiteX1-203" fmla="*/ 1140715 w 1211258"/>
                <a:gd name="connsiteY1-204" fmla="*/ 367714 h 1655948"/>
                <a:gd name="connsiteX2-205" fmla="*/ 763558 w 1211258"/>
                <a:gd name="connsiteY2-206" fmla="*/ 1231247 h 1655948"/>
                <a:gd name="connsiteX3-207" fmla="*/ 211801 w 1211258"/>
                <a:gd name="connsiteY3-208" fmla="*/ 1601295 h 1655948"/>
                <a:gd name="connsiteX4-209" fmla="*/ 124502 w 1211258"/>
                <a:gd name="connsiteY4-210" fmla="*/ 752275 h 1655948"/>
                <a:gd name="connsiteX0-211" fmla="*/ 139554 w 1100895"/>
                <a:gd name="connsiteY0-212" fmla="*/ 558955 h 1431224"/>
                <a:gd name="connsiteX1-213" fmla="*/ 1093268 w 1100895"/>
                <a:gd name="connsiteY1-214" fmla="*/ 145151 h 1431224"/>
                <a:gd name="connsiteX2-215" fmla="*/ 716111 w 1100895"/>
                <a:gd name="connsiteY2-216" fmla="*/ 1008684 h 1431224"/>
                <a:gd name="connsiteX3-217" fmla="*/ 164354 w 1100895"/>
                <a:gd name="connsiteY3-218" fmla="*/ 1378732 h 1431224"/>
                <a:gd name="connsiteX4-219" fmla="*/ 139554 w 1100895"/>
                <a:gd name="connsiteY4-220" fmla="*/ 558955 h 1431224"/>
                <a:gd name="connsiteX0-221" fmla="*/ 139554 w 1143176"/>
                <a:gd name="connsiteY0-222" fmla="*/ 740395 h 1612664"/>
                <a:gd name="connsiteX1-223" fmla="*/ 1093268 w 1143176"/>
                <a:gd name="connsiteY1-224" fmla="*/ 326591 h 1612664"/>
                <a:gd name="connsiteX2-225" fmla="*/ 716111 w 1143176"/>
                <a:gd name="connsiteY2-226" fmla="*/ 1190124 h 1612664"/>
                <a:gd name="connsiteX3-227" fmla="*/ 164354 w 1143176"/>
                <a:gd name="connsiteY3-228" fmla="*/ 1560172 h 1612664"/>
                <a:gd name="connsiteX4-229" fmla="*/ 139554 w 1143176"/>
                <a:gd name="connsiteY4-230" fmla="*/ 740395 h 1612664"/>
                <a:gd name="connsiteX0-231" fmla="*/ 139554 w 1143176"/>
                <a:gd name="connsiteY0-232" fmla="*/ 817520 h 1689789"/>
                <a:gd name="connsiteX1-233" fmla="*/ 1093268 w 1143176"/>
                <a:gd name="connsiteY1-234" fmla="*/ 403716 h 1689789"/>
                <a:gd name="connsiteX2-235" fmla="*/ 716111 w 1143176"/>
                <a:gd name="connsiteY2-236" fmla="*/ 1267249 h 1689789"/>
                <a:gd name="connsiteX3-237" fmla="*/ 164354 w 1143176"/>
                <a:gd name="connsiteY3-238" fmla="*/ 1637297 h 1689789"/>
                <a:gd name="connsiteX4-239" fmla="*/ 139554 w 1143176"/>
                <a:gd name="connsiteY4-240" fmla="*/ 817520 h 1689789"/>
                <a:gd name="connsiteX0-241" fmla="*/ 138613 w 1099266"/>
                <a:gd name="connsiteY0-242" fmla="*/ 652318 h 1530808"/>
                <a:gd name="connsiteX1-243" fmla="*/ 1092327 w 1099266"/>
                <a:gd name="connsiteY1-244" fmla="*/ 238514 h 1530808"/>
                <a:gd name="connsiteX2-245" fmla="*/ 693395 w 1099266"/>
                <a:gd name="connsiteY2-246" fmla="*/ 1118801 h 1530808"/>
                <a:gd name="connsiteX3-247" fmla="*/ 163413 w 1099266"/>
                <a:gd name="connsiteY3-248" fmla="*/ 1472095 h 1530808"/>
                <a:gd name="connsiteX4-249" fmla="*/ 138613 w 1099266"/>
                <a:gd name="connsiteY4-250" fmla="*/ 652318 h 1530808"/>
                <a:gd name="connsiteX0-251" fmla="*/ 138613 w 1099389"/>
                <a:gd name="connsiteY0-252" fmla="*/ 652318 h 1530808"/>
                <a:gd name="connsiteX1-253" fmla="*/ 1092327 w 1099389"/>
                <a:gd name="connsiteY1-254" fmla="*/ 238514 h 1530808"/>
                <a:gd name="connsiteX2-255" fmla="*/ 693395 w 1099389"/>
                <a:gd name="connsiteY2-256" fmla="*/ 1118801 h 1530808"/>
                <a:gd name="connsiteX3-257" fmla="*/ 163413 w 1099389"/>
                <a:gd name="connsiteY3-258" fmla="*/ 1472095 h 1530808"/>
                <a:gd name="connsiteX4-259" fmla="*/ 138613 w 1099389"/>
                <a:gd name="connsiteY4-260" fmla="*/ 652318 h 1530808"/>
                <a:gd name="connsiteX0-261" fmla="*/ 138613 w 1111719"/>
                <a:gd name="connsiteY0-262" fmla="*/ 815493 h 1693983"/>
                <a:gd name="connsiteX1-263" fmla="*/ 1092327 w 1111719"/>
                <a:gd name="connsiteY1-264" fmla="*/ 401689 h 1693983"/>
                <a:gd name="connsiteX2-265" fmla="*/ 693395 w 1111719"/>
                <a:gd name="connsiteY2-266" fmla="*/ 1281976 h 1693983"/>
                <a:gd name="connsiteX3-267" fmla="*/ 163413 w 1111719"/>
                <a:gd name="connsiteY3-268" fmla="*/ 1635270 h 1693983"/>
                <a:gd name="connsiteX4-269" fmla="*/ 138613 w 1111719"/>
                <a:gd name="connsiteY4-270" fmla="*/ 815493 h 1693983"/>
                <a:gd name="connsiteX0-271" fmla="*/ 138613 w 1111719"/>
                <a:gd name="connsiteY0-272" fmla="*/ 815493 h 1676291"/>
                <a:gd name="connsiteX1-273" fmla="*/ 1092327 w 1111719"/>
                <a:gd name="connsiteY1-274" fmla="*/ 401689 h 1676291"/>
                <a:gd name="connsiteX2-275" fmla="*/ 693395 w 1111719"/>
                <a:gd name="connsiteY2-276" fmla="*/ 1281976 h 1676291"/>
                <a:gd name="connsiteX3-277" fmla="*/ 163413 w 1111719"/>
                <a:gd name="connsiteY3-278" fmla="*/ 1635270 h 1676291"/>
                <a:gd name="connsiteX4-279" fmla="*/ 138613 w 1111719"/>
                <a:gd name="connsiteY4-280" fmla="*/ 815493 h 1676291"/>
                <a:gd name="connsiteX0-281" fmla="*/ 134851 w 1093206"/>
                <a:gd name="connsiteY0-282" fmla="*/ 651050 h 1505647"/>
                <a:gd name="connsiteX1-283" fmla="*/ 1088565 w 1093206"/>
                <a:gd name="connsiteY1-284" fmla="*/ 237246 h 1505647"/>
                <a:gd name="connsiteX2-285" fmla="*/ 600590 w 1093206"/>
                <a:gd name="connsiteY2-286" fmla="*/ 1095381 h 1505647"/>
                <a:gd name="connsiteX3-287" fmla="*/ 159651 w 1093206"/>
                <a:gd name="connsiteY3-288" fmla="*/ 1470827 h 1505647"/>
                <a:gd name="connsiteX4-289" fmla="*/ 134851 w 1093206"/>
                <a:gd name="connsiteY4-290" fmla="*/ 651050 h 1505647"/>
                <a:gd name="connsiteX0-291" fmla="*/ 134851 w 1115875"/>
                <a:gd name="connsiteY0-292" fmla="*/ 828674 h 1683271"/>
                <a:gd name="connsiteX1-293" fmla="*/ 1088565 w 1115875"/>
                <a:gd name="connsiteY1-294" fmla="*/ 414870 h 1683271"/>
                <a:gd name="connsiteX2-295" fmla="*/ 600590 w 1115875"/>
                <a:gd name="connsiteY2-296" fmla="*/ 1273005 h 1683271"/>
                <a:gd name="connsiteX3-297" fmla="*/ 159651 w 1115875"/>
                <a:gd name="connsiteY3-298" fmla="*/ 1648451 h 1683271"/>
                <a:gd name="connsiteX4-299" fmla="*/ 134851 w 1115875"/>
                <a:gd name="connsiteY4-300" fmla="*/ 828674 h 1683271"/>
                <a:gd name="connsiteX0-301" fmla="*/ 134851 w 1132788"/>
                <a:gd name="connsiteY0-302" fmla="*/ 828674 h 1683271"/>
                <a:gd name="connsiteX1-303" fmla="*/ 1088565 w 1132788"/>
                <a:gd name="connsiteY1-304" fmla="*/ 414870 h 1683271"/>
                <a:gd name="connsiteX2-305" fmla="*/ 600590 w 1132788"/>
                <a:gd name="connsiteY2-306" fmla="*/ 1273005 h 1683271"/>
                <a:gd name="connsiteX3-307" fmla="*/ 159651 w 1132788"/>
                <a:gd name="connsiteY3-308" fmla="*/ 1648451 h 1683271"/>
                <a:gd name="connsiteX4-309" fmla="*/ 134851 w 1132788"/>
                <a:gd name="connsiteY4-310" fmla="*/ 828674 h 1683271"/>
                <a:gd name="connsiteX0-311" fmla="*/ 134851 w 1122771"/>
                <a:gd name="connsiteY0-312" fmla="*/ 828674 h 1729682"/>
                <a:gd name="connsiteX1-313" fmla="*/ 1088565 w 1122771"/>
                <a:gd name="connsiteY1-314" fmla="*/ 414870 h 1729682"/>
                <a:gd name="connsiteX2-315" fmla="*/ 600590 w 1122771"/>
                <a:gd name="connsiteY2-316" fmla="*/ 1273005 h 1729682"/>
                <a:gd name="connsiteX3-317" fmla="*/ 159651 w 1122771"/>
                <a:gd name="connsiteY3-318" fmla="*/ 1648451 h 1729682"/>
                <a:gd name="connsiteX4-319" fmla="*/ 134851 w 1122771"/>
                <a:gd name="connsiteY4-320" fmla="*/ 828674 h 1729682"/>
                <a:gd name="connsiteX0-321" fmla="*/ 133733 w 1121653"/>
                <a:gd name="connsiteY0-322" fmla="*/ 828674 h 1705461"/>
                <a:gd name="connsiteX1-323" fmla="*/ 1087447 w 1121653"/>
                <a:gd name="connsiteY1-324" fmla="*/ 414870 h 1705461"/>
                <a:gd name="connsiteX2-325" fmla="*/ 599472 w 1121653"/>
                <a:gd name="connsiteY2-326" fmla="*/ 1273005 h 1705461"/>
                <a:gd name="connsiteX3-327" fmla="*/ 158533 w 1121653"/>
                <a:gd name="connsiteY3-328" fmla="*/ 1648451 h 1705461"/>
                <a:gd name="connsiteX4-329" fmla="*/ 133733 w 1121653"/>
                <a:gd name="connsiteY4-330" fmla="*/ 828674 h 1705461"/>
                <a:gd name="connsiteX0-331" fmla="*/ 133733 w 1125327"/>
                <a:gd name="connsiteY0-332" fmla="*/ 828674 h 1671108"/>
                <a:gd name="connsiteX1-333" fmla="*/ 1087447 w 1125327"/>
                <a:gd name="connsiteY1-334" fmla="*/ 414870 h 1671108"/>
                <a:gd name="connsiteX2-335" fmla="*/ 599472 w 1125327"/>
                <a:gd name="connsiteY2-336" fmla="*/ 1273005 h 1671108"/>
                <a:gd name="connsiteX3-337" fmla="*/ 158533 w 1125327"/>
                <a:gd name="connsiteY3-338" fmla="*/ 1648451 h 1671108"/>
                <a:gd name="connsiteX4-339" fmla="*/ 133733 w 1125327"/>
                <a:gd name="connsiteY4-340" fmla="*/ 828674 h 16711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25327" h="1671108">
                  <a:moveTo>
                    <a:pt x="133733" y="828674"/>
                  </a:moveTo>
                  <a:cubicBezTo>
                    <a:pt x="239920" y="-273532"/>
                    <a:pt x="879749" y="-129754"/>
                    <a:pt x="1087447" y="414870"/>
                  </a:cubicBezTo>
                  <a:cubicBezTo>
                    <a:pt x="1295145" y="959494"/>
                    <a:pt x="580144" y="765547"/>
                    <a:pt x="599472" y="1273005"/>
                  </a:cubicBezTo>
                  <a:cubicBezTo>
                    <a:pt x="618800" y="1780463"/>
                    <a:pt x="231639" y="1664650"/>
                    <a:pt x="158533" y="1648451"/>
                  </a:cubicBezTo>
                  <a:cubicBezTo>
                    <a:pt x="85427" y="1632252"/>
                    <a:pt x="-144008" y="1558893"/>
                    <a:pt x="133733" y="828674"/>
                  </a:cubicBezTo>
                  <a:close/>
                </a:path>
              </a:pathLst>
            </a:cu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21" name="椭圆 20"/>
            <p:cNvSpPr/>
            <p:nvPr/>
          </p:nvSpPr>
          <p:spPr>
            <a:xfrm rot="20475942">
              <a:off x="3406806" y="3918384"/>
              <a:ext cx="208252" cy="216024"/>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22" name="椭圆 21"/>
            <p:cNvSpPr/>
            <p:nvPr/>
          </p:nvSpPr>
          <p:spPr>
            <a:xfrm rot="20475942">
              <a:off x="3583475" y="3870331"/>
              <a:ext cx="264856" cy="260431"/>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23" name="椭圆 22"/>
            <p:cNvSpPr/>
            <p:nvPr/>
          </p:nvSpPr>
          <p:spPr>
            <a:xfrm rot="20475942">
              <a:off x="3785918" y="3905667"/>
              <a:ext cx="264856" cy="260431"/>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24" name="椭圆 23"/>
            <p:cNvSpPr/>
            <p:nvPr/>
          </p:nvSpPr>
          <p:spPr>
            <a:xfrm rot="20475942">
              <a:off x="3951202" y="4017607"/>
              <a:ext cx="289739" cy="303643"/>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25" name="椭圆 24"/>
            <p:cNvSpPr/>
            <p:nvPr/>
          </p:nvSpPr>
          <p:spPr>
            <a:xfrm rot="20475942">
              <a:off x="4109475" y="4134635"/>
              <a:ext cx="367266" cy="329422"/>
            </a:xfrm>
            <a:prstGeom prst="ellipse">
              <a:avLst/>
            </a:prstGeom>
            <a:grpFill/>
            <a:ln w="25400" cap="flat" cmpd="sng" algn="ctr">
              <a:solidFill>
                <a:sysClr val="window" lastClr="FFFFFF"/>
              </a:solidFill>
              <a:prstDash val="solid"/>
            </a:ln>
            <a:effectLst/>
            <a:scene3d>
              <a:camera prst="orthographicFront">
                <a:rot lat="0" lon="0" rev="0"/>
              </a:camera>
              <a:lightRig rig="threePt" dir="t"/>
            </a:scene3d>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grpSp>
      <p:grpSp>
        <p:nvGrpSpPr>
          <p:cNvPr id="28" name="组合 27"/>
          <p:cNvGrpSpPr/>
          <p:nvPr/>
        </p:nvGrpSpPr>
        <p:grpSpPr>
          <a:xfrm rot="21141998">
            <a:off x="3931036" y="1740665"/>
            <a:ext cx="540453" cy="830359"/>
            <a:chOff x="3229455" y="3870331"/>
            <a:chExt cx="1247286" cy="1916345"/>
          </a:xfrm>
          <a:solidFill>
            <a:srgbClr val="2A0F0E"/>
          </a:solidFill>
        </p:grpSpPr>
        <p:sp>
          <p:nvSpPr>
            <p:cNvPr id="30" name="椭圆 3"/>
            <p:cNvSpPr/>
            <p:nvPr/>
          </p:nvSpPr>
          <p:spPr>
            <a:xfrm rot="20475942">
              <a:off x="3229455" y="4115568"/>
              <a:ext cx="1125327" cy="1671108"/>
            </a:xfrm>
            <a:custGeom>
              <a:avLst/>
              <a:gdLst>
                <a:gd name="connsiteX0" fmla="*/ 0 w 1800200"/>
                <a:gd name="connsiteY0" fmla="*/ 936104 h 1872208"/>
                <a:gd name="connsiteX1" fmla="*/ 900100 w 1800200"/>
                <a:gd name="connsiteY1" fmla="*/ 0 h 1872208"/>
                <a:gd name="connsiteX2" fmla="*/ 1800200 w 1800200"/>
                <a:gd name="connsiteY2" fmla="*/ 936104 h 1872208"/>
                <a:gd name="connsiteX3" fmla="*/ 900100 w 1800200"/>
                <a:gd name="connsiteY3" fmla="*/ 1872208 h 1872208"/>
                <a:gd name="connsiteX4" fmla="*/ 0 w 1800200"/>
                <a:gd name="connsiteY4" fmla="*/ 936104 h 1872208"/>
                <a:gd name="connsiteX0-1" fmla="*/ 0 w 1408314"/>
                <a:gd name="connsiteY0-2" fmla="*/ 936145 h 1872292"/>
                <a:gd name="connsiteX1-3" fmla="*/ 900100 w 1408314"/>
                <a:gd name="connsiteY1-4" fmla="*/ 41 h 1872292"/>
                <a:gd name="connsiteX2-5" fmla="*/ 1408314 w 1408314"/>
                <a:gd name="connsiteY2-6" fmla="*/ 965174 h 1872292"/>
                <a:gd name="connsiteX3-7" fmla="*/ 900100 w 1408314"/>
                <a:gd name="connsiteY3-8" fmla="*/ 1872249 h 1872292"/>
                <a:gd name="connsiteX4-9" fmla="*/ 0 w 1408314"/>
                <a:gd name="connsiteY4-10" fmla="*/ 936145 h 1872292"/>
                <a:gd name="connsiteX0-11" fmla="*/ 8065 w 1565401"/>
                <a:gd name="connsiteY0-12" fmla="*/ 790997 h 1727144"/>
                <a:gd name="connsiteX1-13" fmla="*/ 1474222 w 1565401"/>
                <a:gd name="connsiteY1-14" fmla="*/ 35 h 1727144"/>
                <a:gd name="connsiteX2-15" fmla="*/ 1416379 w 1565401"/>
                <a:gd name="connsiteY2-16" fmla="*/ 820026 h 1727144"/>
                <a:gd name="connsiteX3-17" fmla="*/ 908165 w 1565401"/>
                <a:gd name="connsiteY3-18" fmla="*/ 1727101 h 1727144"/>
                <a:gd name="connsiteX4-19" fmla="*/ 8065 w 1565401"/>
                <a:gd name="connsiteY4-20" fmla="*/ 790997 h 1727144"/>
                <a:gd name="connsiteX0-21" fmla="*/ 7672 w 1516692"/>
                <a:gd name="connsiteY0-22" fmla="*/ 790971 h 1727085"/>
                <a:gd name="connsiteX1-23" fmla="*/ 1473829 w 1516692"/>
                <a:gd name="connsiteY1-24" fmla="*/ 9 h 1727085"/>
                <a:gd name="connsiteX2-25" fmla="*/ 1154729 w 1516692"/>
                <a:gd name="connsiteY2-26" fmla="*/ 805485 h 1727085"/>
                <a:gd name="connsiteX3-27" fmla="*/ 907772 w 1516692"/>
                <a:gd name="connsiteY3-28" fmla="*/ 1727075 h 1727085"/>
                <a:gd name="connsiteX4-29" fmla="*/ 7672 w 1516692"/>
                <a:gd name="connsiteY4-30" fmla="*/ 790971 h 1727085"/>
                <a:gd name="connsiteX0-31" fmla="*/ 17232 w 916832"/>
                <a:gd name="connsiteY0-32" fmla="*/ 362964 h 1757227"/>
                <a:gd name="connsiteX1-33" fmla="*/ 902817 w 916832"/>
                <a:gd name="connsiteY1-34" fmla="*/ 21945 h 1757227"/>
                <a:gd name="connsiteX2-35" fmla="*/ 583717 w 916832"/>
                <a:gd name="connsiteY2-36" fmla="*/ 827421 h 1757227"/>
                <a:gd name="connsiteX3-37" fmla="*/ 336760 w 916832"/>
                <a:gd name="connsiteY3-38" fmla="*/ 1749011 h 1757227"/>
                <a:gd name="connsiteX4-39" fmla="*/ 17232 w 916832"/>
                <a:gd name="connsiteY4-40" fmla="*/ 362964 h 1757227"/>
                <a:gd name="connsiteX0-41" fmla="*/ 67305 w 966905"/>
                <a:gd name="connsiteY0-42" fmla="*/ 357294 h 1289288"/>
                <a:gd name="connsiteX1-43" fmla="*/ 952890 w 966905"/>
                <a:gd name="connsiteY1-44" fmla="*/ 16275 h 1289288"/>
                <a:gd name="connsiteX2-45" fmla="*/ 633790 w 966905"/>
                <a:gd name="connsiteY2-46" fmla="*/ 821751 h 1289288"/>
                <a:gd name="connsiteX3-47" fmla="*/ 125576 w 966905"/>
                <a:gd name="connsiteY3-48" fmla="*/ 1249856 h 1289288"/>
                <a:gd name="connsiteX4-49" fmla="*/ 67305 w 966905"/>
                <a:gd name="connsiteY4-50" fmla="*/ 357294 h 1289288"/>
                <a:gd name="connsiteX0-51" fmla="*/ 67305 w 1120923"/>
                <a:gd name="connsiteY0-52" fmla="*/ 578161 h 1510155"/>
                <a:gd name="connsiteX1-53" fmla="*/ 952890 w 1120923"/>
                <a:gd name="connsiteY1-54" fmla="*/ 237142 h 1510155"/>
                <a:gd name="connsiteX2-55" fmla="*/ 633790 w 1120923"/>
                <a:gd name="connsiteY2-56" fmla="*/ 1042618 h 1510155"/>
                <a:gd name="connsiteX3-57" fmla="*/ 125576 w 1120923"/>
                <a:gd name="connsiteY3-58" fmla="*/ 1470723 h 1510155"/>
                <a:gd name="connsiteX4-59" fmla="*/ 67305 w 1120923"/>
                <a:gd name="connsiteY4-60" fmla="*/ 578161 h 1510155"/>
                <a:gd name="connsiteX0-61" fmla="*/ 67305 w 1082631"/>
                <a:gd name="connsiteY0-62" fmla="*/ 578161 h 1510155"/>
                <a:gd name="connsiteX1-63" fmla="*/ 952890 w 1082631"/>
                <a:gd name="connsiteY1-64" fmla="*/ 237142 h 1510155"/>
                <a:gd name="connsiteX2-65" fmla="*/ 633790 w 1082631"/>
                <a:gd name="connsiteY2-66" fmla="*/ 1042618 h 1510155"/>
                <a:gd name="connsiteX3-67" fmla="*/ 125576 w 1082631"/>
                <a:gd name="connsiteY3-68" fmla="*/ 1470723 h 1510155"/>
                <a:gd name="connsiteX4-69" fmla="*/ 67305 w 1082631"/>
                <a:gd name="connsiteY4-70" fmla="*/ 578161 h 1510155"/>
                <a:gd name="connsiteX0-71" fmla="*/ 67305 w 1022843"/>
                <a:gd name="connsiteY0-72" fmla="*/ 597144 h 1529138"/>
                <a:gd name="connsiteX1-73" fmla="*/ 952890 w 1022843"/>
                <a:gd name="connsiteY1-74" fmla="*/ 256125 h 1529138"/>
                <a:gd name="connsiteX2-75" fmla="*/ 633790 w 1022843"/>
                <a:gd name="connsiteY2-76" fmla="*/ 1061601 h 1529138"/>
                <a:gd name="connsiteX3-77" fmla="*/ 125576 w 1022843"/>
                <a:gd name="connsiteY3-78" fmla="*/ 1489706 h 1529138"/>
                <a:gd name="connsiteX4-79" fmla="*/ 67305 w 1022843"/>
                <a:gd name="connsiteY4-80" fmla="*/ 597144 h 1529138"/>
                <a:gd name="connsiteX0-81" fmla="*/ 35178 w 990716"/>
                <a:gd name="connsiteY0-82" fmla="*/ 706929 h 1638923"/>
                <a:gd name="connsiteX1-83" fmla="*/ 920763 w 990716"/>
                <a:gd name="connsiteY1-84" fmla="*/ 365910 h 1638923"/>
                <a:gd name="connsiteX2-85" fmla="*/ 601663 w 990716"/>
                <a:gd name="connsiteY2-86" fmla="*/ 1171386 h 1638923"/>
                <a:gd name="connsiteX3-87" fmla="*/ 93449 w 990716"/>
                <a:gd name="connsiteY3-88" fmla="*/ 1599491 h 1638923"/>
                <a:gd name="connsiteX4-89" fmla="*/ 35178 w 990716"/>
                <a:gd name="connsiteY4-90" fmla="*/ 706929 h 1638923"/>
                <a:gd name="connsiteX0-91" fmla="*/ 84888 w 1040426"/>
                <a:gd name="connsiteY0-92" fmla="*/ 595487 h 1483573"/>
                <a:gd name="connsiteX1-93" fmla="*/ 970473 w 1040426"/>
                <a:gd name="connsiteY1-94" fmla="*/ 254468 h 1483573"/>
                <a:gd name="connsiteX2-95" fmla="*/ 651373 w 1040426"/>
                <a:gd name="connsiteY2-96" fmla="*/ 1059944 h 1483573"/>
                <a:gd name="connsiteX3-97" fmla="*/ 99616 w 1040426"/>
                <a:gd name="connsiteY3-98" fmla="*/ 1429992 h 1483573"/>
                <a:gd name="connsiteX4-99" fmla="*/ 84888 w 1040426"/>
                <a:gd name="connsiteY4-100" fmla="*/ 595487 h 1483573"/>
                <a:gd name="connsiteX0-101" fmla="*/ 66779 w 1022317"/>
                <a:gd name="connsiteY0-102" fmla="*/ 684992 h 1573078"/>
                <a:gd name="connsiteX1-103" fmla="*/ 952364 w 1022317"/>
                <a:gd name="connsiteY1-104" fmla="*/ 343973 h 1573078"/>
                <a:gd name="connsiteX2-105" fmla="*/ 633264 w 1022317"/>
                <a:gd name="connsiteY2-106" fmla="*/ 1149449 h 1573078"/>
                <a:gd name="connsiteX3-107" fmla="*/ 81507 w 1022317"/>
                <a:gd name="connsiteY3-108" fmla="*/ 1519497 h 1573078"/>
                <a:gd name="connsiteX4-109" fmla="*/ 66779 w 1022317"/>
                <a:gd name="connsiteY4-110" fmla="*/ 684992 h 1573078"/>
                <a:gd name="connsiteX0-111" fmla="*/ 88996 w 1099434"/>
                <a:gd name="connsiteY0-112" fmla="*/ 644350 h 1532436"/>
                <a:gd name="connsiteX1-113" fmla="*/ 1032638 w 1099434"/>
                <a:gd name="connsiteY1-114" fmla="*/ 245274 h 1532436"/>
                <a:gd name="connsiteX2-115" fmla="*/ 655481 w 1099434"/>
                <a:gd name="connsiteY2-116" fmla="*/ 1108807 h 1532436"/>
                <a:gd name="connsiteX3-117" fmla="*/ 103724 w 1099434"/>
                <a:gd name="connsiteY3-118" fmla="*/ 1478855 h 1532436"/>
                <a:gd name="connsiteX4-119" fmla="*/ 88996 w 1099434"/>
                <a:gd name="connsiteY4-120" fmla="*/ 644350 h 1532436"/>
                <a:gd name="connsiteX0-121" fmla="*/ 113991 w 1124429"/>
                <a:gd name="connsiteY0-122" fmla="*/ 765632 h 1653718"/>
                <a:gd name="connsiteX1-123" fmla="*/ 1057633 w 1124429"/>
                <a:gd name="connsiteY1-124" fmla="*/ 366556 h 1653718"/>
                <a:gd name="connsiteX2-125" fmla="*/ 680476 w 1124429"/>
                <a:gd name="connsiteY2-126" fmla="*/ 1230089 h 1653718"/>
                <a:gd name="connsiteX3-127" fmla="*/ 128719 w 1124429"/>
                <a:gd name="connsiteY3-128" fmla="*/ 1600137 h 1653718"/>
                <a:gd name="connsiteX4-129" fmla="*/ 113991 w 1124429"/>
                <a:gd name="connsiteY4-130" fmla="*/ 765632 h 1653718"/>
                <a:gd name="connsiteX0-131" fmla="*/ 107702 w 1118140"/>
                <a:gd name="connsiteY0-132" fmla="*/ 761692 h 1649778"/>
                <a:gd name="connsiteX1-133" fmla="*/ 1051344 w 1118140"/>
                <a:gd name="connsiteY1-134" fmla="*/ 362616 h 1649778"/>
                <a:gd name="connsiteX2-135" fmla="*/ 674187 w 1118140"/>
                <a:gd name="connsiteY2-136" fmla="*/ 1226149 h 1649778"/>
                <a:gd name="connsiteX3-137" fmla="*/ 122430 w 1118140"/>
                <a:gd name="connsiteY3-138" fmla="*/ 1596197 h 1649778"/>
                <a:gd name="connsiteX4-139" fmla="*/ 107702 w 1118140"/>
                <a:gd name="connsiteY4-140" fmla="*/ 761692 h 1649778"/>
                <a:gd name="connsiteX0-141" fmla="*/ 89232 w 1114646"/>
                <a:gd name="connsiteY0-142" fmla="*/ 507116 h 1410789"/>
                <a:gd name="connsiteX1-143" fmla="*/ 1105445 w 1114646"/>
                <a:gd name="connsiteY1-144" fmla="*/ 122555 h 1410789"/>
                <a:gd name="connsiteX2-145" fmla="*/ 728288 w 1114646"/>
                <a:gd name="connsiteY2-146" fmla="*/ 986088 h 1410789"/>
                <a:gd name="connsiteX3-147" fmla="*/ 176531 w 1114646"/>
                <a:gd name="connsiteY3-148" fmla="*/ 1356136 h 1410789"/>
                <a:gd name="connsiteX4-149" fmla="*/ 89232 w 1114646"/>
                <a:gd name="connsiteY4-150" fmla="*/ 507116 h 1410789"/>
                <a:gd name="connsiteX0-151" fmla="*/ 89232 w 1175988"/>
                <a:gd name="connsiteY0-152" fmla="*/ 721370 h 1625043"/>
                <a:gd name="connsiteX1-153" fmla="*/ 1105445 w 1175988"/>
                <a:gd name="connsiteY1-154" fmla="*/ 336809 h 1625043"/>
                <a:gd name="connsiteX2-155" fmla="*/ 728288 w 1175988"/>
                <a:gd name="connsiteY2-156" fmla="*/ 1200342 h 1625043"/>
                <a:gd name="connsiteX3-157" fmla="*/ 176531 w 1175988"/>
                <a:gd name="connsiteY3-158" fmla="*/ 1570390 h 1625043"/>
                <a:gd name="connsiteX4-159" fmla="*/ 89232 w 1175988"/>
                <a:gd name="connsiteY4-160" fmla="*/ 721370 h 1625043"/>
                <a:gd name="connsiteX0-161" fmla="*/ 38984 w 1125740"/>
                <a:gd name="connsiteY0-162" fmla="*/ 727644 h 1631317"/>
                <a:gd name="connsiteX1-163" fmla="*/ 1055197 w 1125740"/>
                <a:gd name="connsiteY1-164" fmla="*/ 343083 h 1631317"/>
                <a:gd name="connsiteX2-165" fmla="*/ 678040 w 1125740"/>
                <a:gd name="connsiteY2-166" fmla="*/ 1206616 h 1631317"/>
                <a:gd name="connsiteX3-167" fmla="*/ 126283 w 1125740"/>
                <a:gd name="connsiteY3-168" fmla="*/ 1576664 h 1631317"/>
                <a:gd name="connsiteX4-169" fmla="*/ 38984 w 1125740"/>
                <a:gd name="connsiteY4-170" fmla="*/ 727644 h 1631317"/>
                <a:gd name="connsiteX0-171" fmla="*/ 82819 w 1169575"/>
                <a:gd name="connsiteY0-172" fmla="*/ 722740 h 1626413"/>
                <a:gd name="connsiteX1-173" fmla="*/ 1099032 w 1169575"/>
                <a:gd name="connsiteY1-174" fmla="*/ 338179 h 1626413"/>
                <a:gd name="connsiteX2-175" fmla="*/ 721875 w 1169575"/>
                <a:gd name="connsiteY2-176" fmla="*/ 1201712 h 1626413"/>
                <a:gd name="connsiteX3-177" fmla="*/ 170118 w 1169575"/>
                <a:gd name="connsiteY3-178" fmla="*/ 1571760 h 1626413"/>
                <a:gd name="connsiteX4-179" fmla="*/ 82819 w 1169575"/>
                <a:gd name="connsiteY4-180" fmla="*/ 722740 h 1626413"/>
                <a:gd name="connsiteX0-181" fmla="*/ 82819 w 1169575"/>
                <a:gd name="connsiteY0-182" fmla="*/ 722740 h 1626413"/>
                <a:gd name="connsiteX1-183" fmla="*/ 1099032 w 1169575"/>
                <a:gd name="connsiteY1-184" fmla="*/ 338179 h 1626413"/>
                <a:gd name="connsiteX2-185" fmla="*/ 721875 w 1169575"/>
                <a:gd name="connsiteY2-186" fmla="*/ 1201712 h 1626413"/>
                <a:gd name="connsiteX3-187" fmla="*/ 170118 w 1169575"/>
                <a:gd name="connsiteY3-188" fmla="*/ 1571760 h 1626413"/>
                <a:gd name="connsiteX4-189" fmla="*/ 82819 w 1169575"/>
                <a:gd name="connsiteY4-190" fmla="*/ 722740 h 1626413"/>
                <a:gd name="connsiteX0-191" fmla="*/ 124502 w 1211258"/>
                <a:gd name="connsiteY0-192" fmla="*/ 722740 h 1626413"/>
                <a:gd name="connsiteX1-193" fmla="*/ 1140715 w 1211258"/>
                <a:gd name="connsiteY1-194" fmla="*/ 338179 h 1626413"/>
                <a:gd name="connsiteX2-195" fmla="*/ 763558 w 1211258"/>
                <a:gd name="connsiteY2-196" fmla="*/ 1201712 h 1626413"/>
                <a:gd name="connsiteX3-197" fmla="*/ 211801 w 1211258"/>
                <a:gd name="connsiteY3-198" fmla="*/ 1571760 h 1626413"/>
                <a:gd name="connsiteX4-199" fmla="*/ 124502 w 1211258"/>
                <a:gd name="connsiteY4-200" fmla="*/ 722740 h 1626413"/>
                <a:gd name="connsiteX0-201" fmla="*/ 124502 w 1211258"/>
                <a:gd name="connsiteY0-202" fmla="*/ 752275 h 1655948"/>
                <a:gd name="connsiteX1-203" fmla="*/ 1140715 w 1211258"/>
                <a:gd name="connsiteY1-204" fmla="*/ 367714 h 1655948"/>
                <a:gd name="connsiteX2-205" fmla="*/ 763558 w 1211258"/>
                <a:gd name="connsiteY2-206" fmla="*/ 1231247 h 1655948"/>
                <a:gd name="connsiteX3-207" fmla="*/ 211801 w 1211258"/>
                <a:gd name="connsiteY3-208" fmla="*/ 1601295 h 1655948"/>
                <a:gd name="connsiteX4-209" fmla="*/ 124502 w 1211258"/>
                <a:gd name="connsiteY4-210" fmla="*/ 752275 h 1655948"/>
                <a:gd name="connsiteX0-211" fmla="*/ 139554 w 1100895"/>
                <a:gd name="connsiteY0-212" fmla="*/ 558955 h 1431224"/>
                <a:gd name="connsiteX1-213" fmla="*/ 1093268 w 1100895"/>
                <a:gd name="connsiteY1-214" fmla="*/ 145151 h 1431224"/>
                <a:gd name="connsiteX2-215" fmla="*/ 716111 w 1100895"/>
                <a:gd name="connsiteY2-216" fmla="*/ 1008684 h 1431224"/>
                <a:gd name="connsiteX3-217" fmla="*/ 164354 w 1100895"/>
                <a:gd name="connsiteY3-218" fmla="*/ 1378732 h 1431224"/>
                <a:gd name="connsiteX4-219" fmla="*/ 139554 w 1100895"/>
                <a:gd name="connsiteY4-220" fmla="*/ 558955 h 1431224"/>
                <a:gd name="connsiteX0-221" fmla="*/ 139554 w 1143176"/>
                <a:gd name="connsiteY0-222" fmla="*/ 740395 h 1612664"/>
                <a:gd name="connsiteX1-223" fmla="*/ 1093268 w 1143176"/>
                <a:gd name="connsiteY1-224" fmla="*/ 326591 h 1612664"/>
                <a:gd name="connsiteX2-225" fmla="*/ 716111 w 1143176"/>
                <a:gd name="connsiteY2-226" fmla="*/ 1190124 h 1612664"/>
                <a:gd name="connsiteX3-227" fmla="*/ 164354 w 1143176"/>
                <a:gd name="connsiteY3-228" fmla="*/ 1560172 h 1612664"/>
                <a:gd name="connsiteX4-229" fmla="*/ 139554 w 1143176"/>
                <a:gd name="connsiteY4-230" fmla="*/ 740395 h 1612664"/>
                <a:gd name="connsiteX0-231" fmla="*/ 139554 w 1143176"/>
                <a:gd name="connsiteY0-232" fmla="*/ 817520 h 1689789"/>
                <a:gd name="connsiteX1-233" fmla="*/ 1093268 w 1143176"/>
                <a:gd name="connsiteY1-234" fmla="*/ 403716 h 1689789"/>
                <a:gd name="connsiteX2-235" fmla="*/ 716111 w 1143176"/>
                <a:gd name="connsiteY2-236" fmla="*/ 1267249 h 1689789"/>
                <a:gd name="connsiteX3-237" fmla="*/ 164354 w 1143176"/>
                <a:gd name="connsiteY3-238" fmla="*/ 1637297 h 1689789"/>
                <a:gd name="connsiteX4-239" fmla="*/ 139554 w 1143176"/>
                <a:gd name="connsiteY4-240" fmla="*/ 817520 h 1689789"/>
                <a:gd name="connsiteX0-241" fmla="*/ 138613 w 1099266"/>
                <a:gd name="connsiteY0-242" fmla="*/ 652318 h 1530808"/>
                <a:gd name="connsiteX1-243" fmla="*/ 1092327 w 1099266"/>
                <a:gd name="connsiteY1-244" fmla="*/ 238514 h 1530808"/>
                <a:gd name="connsiteX2-245" fmla="*/ 693395 w 1099266"/>
                <a:gd name="connsiteY2-246" fmla="*/ 1118801 h 1530808"/>
                <a:gd name="connsiteX3-247" fmla="*/ 163413 w 1099266"/>
                <a:gd name="connsiteY3-248" fmla="*/ 1472095 h 1530808"/>
                <a:gd name="connsiteX4-249" fmla="*/ 138613 w 1099266"/>
                <a:gd name="connsiteY4-250" fmla="*/ 652318 h 1530808"/>
                <a:gd name="connsiteX0-251" fmla="*/ 138613 w 1099389"/>
                <a:gd name="connsiteY0-252" fmla="*/ 652318 h 1530808"/>
                <a:gd name="connsiteX1-253" fmla="*/ 1092327 w 1099389"/>
                <a:gd name="connsiteY1-254" fmla="*/ 238514 h 1530808"/>
                <a:gd name="connsiteX2-255" fmla="*/ 693395 w 1099389"/>
                <a:gd name="connsiteY2-256" fmla="*/ 1118801 h 1530808"/>
                <a:gd name="connsiteX3-257" fmla="*/ 163413 w 1099389"/>
                <a:gd name="connsiteY3-258" fmla="*/ 1472095 h 1530808"/>
                <a:gd name="connsiteX4-259" fmla="*/ 138613 w 1099389"/>
                <a:gd name="connsiteY4-260" fmla="*/ 652318 h 1530808"/>
                <a:gd name="connsiteX0-261" fmla="*/ 138613 w 1111719"/>
                <a:gd name="connsiteY0-262" fmla="*/ 815493 h 1693983"/>
                <a:gd name="connsiteX1-263" fmla="*/ 1092327 w 1111719"/>
                <a:gd name="connsiteY1-264" fmla="*/ 401689 h 1693983"/>
                <a:gd name="connsiteX2-265" fmla="*/ 693395 w 1111719"/>
                <a:gd name="connsiteY2-266" fmla="*/ 1281976 h 1693983"/>
                <a:gd name="connsiteX3-267" fmla="*/ 163413 w 1111719"/>
                <a:gd name="connsiteY3-268" fmla="*/ 1635270 h 1693983"/>
                <a:gd name="connsiteX4-269" fmla="*/ 138613 w 1111719"/>
                <a:gd name="connsiteY4-270" fmla="*/ 815493 h 1693983"/>
                <a:gd name="connsiteX0-271" fmla="*/ 138613 w 1111719"/>
                <a:gd name="connsiteY0-272" fmla="*/ 815493 h 1676291"/>
                <a:gd name="connsiteX1-273" fmla="*/ 1092327 w 1111719"/>
                <a:gd name="connsiteY1-274" fmla="*/ 401689 h 1676291"/>
                <a:gd name="connsiteX2-275" fmla="*/ 693395 w 1111719"/>
                <a:gd name="connsiteY2-276" fmla="*/ 1281976 h 1676291"/>
                <a:gd name="connsiteX3-277" fmla="*/ 163413 w 1111719"/>
                <a:gd name="connsiteY3-278" fmla="*/ 1635270 h 1676291"/>
                <a:gd name="connsiteX4-279" fmla="*/ 138613 w 1111719"/>
                <a:gd name="connsiteY4-280" fmla="*/ 815493 h 1676291"/>
                <a:gd name="connsiteX0-281" fmla="*/ 134851 w 1093206"/>
                <a:gd name="connsiteY0-282" fmla="*/ 651050 h 1505647"/>
                <a:gd name="connsiteX1-283" fmla="*/ 1088565 w 1093206"/>
                <a:gd name="connsiteY1-284" fmla="*/ 237246 h 1505647"/>
                <a:gd name="connsiteX2-285" fmla="*/ 600590 w 1093206"/>
                <a:gd name="connsiteY2-286" fmla="*/ 1095381 h 1505647"/>
                <a:gd name="connsiteX3-287" fmla="*/ 159651 w 1093206"/>
                <a:gd name="connsiteY3-288" fmla="*/ 1470827 h 1505647"/>
                <a:gd name="connsiteX4-289" fmla="*/ 134851 w 1093206"/>
                <a:gd name="connsiteY4-290" fmla="*/ 651050 h 1505647"/>
                <a:gd name="connsiteX0-291" fmla="*/ 134851 w 1115875"/>
                <a:gd name="connsiteY0-292" fmla="*/ 828674 h 1683271"/>
                <a:gd name="connsiteX1-293" fmla="*/ 1088565 w 1115875"/>
                <a:gd name="connsiteY1-294" fmla="*/ 414870 h 1683271"/>
                <a:gd name="connsiteX2-295" fmla="*/ 600590 w 1115875"/>
                <a:gd name="connsiteY2-296" fmla="*/ 1273005 h 1683271"/>
                <a:gd name="connsiteX3-297" fmla="*/ 159651 w 1115875"/>
                <a:gd name="connsiteY3-298" fmla="*/ 1648451 h 1683271"/>
                <a:gd name="connsiteX4-299" fmla="*/ 134851 w 1115875"/>
                <a:gd name="connsiteY4-300" fmla="*/ 828674 h 1683271"/>
                <a:gd name="connsiteX0-301" fmla="*/ 134851 w 1132788"/>
                <a:gd name="connsiteY0-302" fmla="*/ 828674 h 1683271"/>
                <a:gd name="connsiteX1-303" fmla="*/ 1088565 w 1132788"/>
                <a:gd name="connsiteY1-304" fmla="*/ 414870 h 1683271"/>
                <a:gd name="connsiteX2-305" fmla="*/ 600590 w 1132788"/>
                <a:gd name="connsiteY2-306" fmla="*/ 1273005 h 1683271"/>
                <a:gd name="connsiteX3-307" fmla="*/ 159651 w 1132788"/>
                <a:gd name="connsiteY3-308" fmla="*/ 1648451 h 1683271"/>
                <a:gd name="connsiteX4-309" fmla="*/ 134851 w 1132788"/>
                <a:gd name="connsiteY4-310" fmla="*/ 828674 h 1683271"/>
                <a:gd name="connsiteX0-311" fmla="*/ 134851 w 1122771"/>
                <a:gd name="connsiteY0-312" fmla="*/ 828674 h 1729682"/>
                <a:gd name="connsiteX1-313" fmla="*/ 1088565 w 1122771"/>
                <a:gd name="connsiteY1-314" fmla="*/ 414870 h 1729682"/>
                <a:gd name="connsiteX2-315" fmla="*/ 600590 w 1122771"/>
                <a:gd name="connsiteY2-316" fmla="*/ 1273005 h 1729682"/>
                <a:gd name="connsiteX3-317" fmla="*/ 159651 w 1122771"/>
                <a:gd name="connsiteY3-318" fmla="*/ 1648451 h 1729682"/>
                <a:gd name="connsiteX4-319" fmla="*/ 134851 w 1122771"/>
                <a:gd name="connsiteY4-320" fmla="*/ 828674 h 1729682"/>
                <a:gd name="connsiteX0-321" fmla="*/ 133733 w 1121653"/>
                <a:gd name="connsiteY0-322" fmla="*/ 828674 h 1705461"/>
                <a:gd name="connsiteX1-323" fmla="*/ 1087447 w 1121653"/>
                <a:gd name="connsiteY1-324" fmla="*/ 414870 h 1705461"/>
                <a:gd name="connsiteX2-325" fmla="*/ 599472 w 1121653"/>
                <a:gd name="connsiteY2-326" fmla="*/ 1273005 h 1705461"/>
                <a:gd name="connsiteX3-327" fmla="*/ 158533 w 1121653"/>
                <a:gd name="connsiteY3-328" fmla="*/ 1648451 h 1705461"/>
                <a:gd name="connsiteX4-329" fmla="*/ 133733 w 1121653"/>
                <a:gd name="connsiteY4-330" fmla="*/ 828674 h 1705461"/>
                <a:gd name="connsiteX0-331" fmla="*/ 133733 w 1125327"/>
                <a:gd name="connsiteY0-332" fmla="*/ 828674 h 1671108"/>
                <a:gd name="connsiteX1-333" fmla="*/ 1087447 w 1125327"/>
                <a:gd name="connsiteY1-334" fmla="*/ 414870 h 1671108"/>
                <a:gd name="connsiteX2-335" fmla="*/ 599472 w 1125327"/>
                <a:gd name="connsiteY2-336" fmla="*/ 1273005 h 1671108"/>
                <a:gd name="connsiteX3-337" fmla="*/ 158533 w 1125327"/>
                <a:gd name="connsiteY3-338" fmla="*/ 1648451 h 1671108"/>
                <a:gd name="connsiteX4-339" fmla="*/ 133733 w 1125327"/>
                <a:gd name="connsiteY4-340" fmla="*/ 828674 h 16711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25327" h="1671108">
                  <a:moveTo>
                    <a:pt x="133733" y="828674"/>
                  </a:moveTo>
                  <a:cubicBezTo>
                    <a:pt x="239920" y="-273532"/>
                    <a:pt x="879749" y="-129754"/>
                    <a:pt x="1087447" y="414870"/>
                  </a:cubicBezTo>
                  <a:cubicBezTo>
                    <a:pt x="1295145" y="959494"/>
                    <a:pt x="580144" y="765547"/>
                    <a:pt x="599472" y="1273005"/>
                  </a:cubicBezTo>
                  <a:cubicBezTo>
                    <a:pt x="618800" y="1780463"/>
                    <a:pt x="231639" y="1664650"/>
                    <a:pt x="158533" y="1648451"/>
                  </a:cubicBezTo>
                  <a:cubicBezTo>
                    <a:pt x="85427" y="1632252"/>
                    <a:pt x="-144008" y="1558893"/>
                    <a:pt x="133733" y="828674"/>
                  </a:cubicBezTo>
                  <a:close/>
                </a:path>
              </a:pathLst>
            </a:custGeom>
            <a:grpFill/>
            <a:ln w="25400" cap="flat" cmpd="sng" algn="ctr">
              <a:solidFill>
                <a:sysClr val="window" lastClr="FFFFFF"/>
              </a:solidFill>
              <a:prstDash val="solid"/>
            </a:ln>
            <a:effectLst/>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31" name="椭圆 30"/>
            <p:cNvSpPr/>
            <p:nvPr/>
          </p:nvSpPr>
          <p:spPr>
            <a:xfrm rot="20475942">
              <a:off x="3406806" y="3918384"/>
              <a:ext cx="208252" cy="216024"/>
            </a:xfrm>
            <a:prstGeom prst="ellipse">
              <a:avLst/>
            </a:prstGeom>
            <a:grpFill/>
            <a:ln w="25400" cap="flat" cmpd="sng" algn="ctr">
              <a:solidFill>
                <a:sysClr val="window" lastClr="FFFFFF"/>
              </a:solidFill>
              <a:prstDash val="solid"/>
            </a:ln>
            <a:effectLst/>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32" name="椭圆 31"/>
            <p:cNvSpPr/>
            <p:nvPr/>
          </p:nvSpPr>
          <p:spPr>
            <a:xfrm rot="20475942">
              <a:off x="3583475" y="3870331"/>
              <a:ext cx="264856" cy="260431"/>
            </a:xfrm>
            <a:prstGeom prst="ellipse">
              <a:avLst/>
            </a:prstGeom>
            <a:grpFill/>
            <a:ln w="25400" cap="flat" cmpd="sng" algn="ctr">
              <a:solidFill>
                <a:sysClr val="window" lastClr="FFFFFF"/>
              </a:solidFill>
              <a:prstDash val="solid"/>
            </a:ln>
            <a:effectLst/>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33" name="椭圆 32"/>
            <p:cNvSpPr/>
            <p:nvPr/>
          </p:nvSpPr>
          <p:spPr>
            <a:xfrm rot="20475942">
              <a:off x="3785918" y="3905667"/>
              <a:ext cx="264856" cy="260431"/>
            </a:xfrm>
            <a:prstGeom prst="ellipse">
              <a:avLst/>
            </a:prstGeom>
            <a:grpFill/>
            <a:ln w="25400" cap="flat" cmpd="sng" algn="ctr">
              <a:solidFill>
                <a:sysClr val="window" lastClr="FFFFFF"/>
              </a:solidFill>
              <a:prstDash val="solid"/>
            </a:ln>
            <a:effectLst/>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34" name="椭圆 33"/>
            <p:cNvSpPr/>
            <p:nvPr/>
          </p:nvSpPr>
          <p:spPr>
            <a:xfrm rot="20475942">
              <a:off x="3951202" y="4017607"/>
              <a:ext cx="289739" cy="303643"/>
            </a:xfrm>
            <a:prstGeom prst="ellipse">
              <a:avLst/>
            </a:prstGeom>
            <a:grpFill/>
            <a:ln w="25400" cap="flat" cmpd="sng" algn="ctr">
              <a:solidFill>
                <a:sysClr val="window" lastClr="FFFFFF"/>
              </a:solidFill>
              <a:prstDash val="solid"/>
            </a:ln>
            <a:effectLst/>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35" name="椭圆 34"/>
            <p:cNvSpPr/>
            <p:nvPr/>
          </p:nvSpPr>
          <p:spPr>
            <a:xfrm rot="20475942">
              <a:off x="4109475" y="4134635"/>
              <a:ext cx="367266" cy="329422"/>
            </a:xfrm>
            <a:prstGeom prst="ellipse">
              <a:avLst/>
            </a:prstGeom>
            <a:grpFill/>
            <a:ln w="25400" cap="flat" cmpd="sng" algn="ctr">
              <a:solidFill>
                <a:sysClr val="window" lastClr="FFFFFF"/>
              </a:solidFill>
              <a:prstDash val="solid"/>
            </a:ln>
            <a:effectLst/>
          </p:spPr>
          <p:txBody>
            <a:bodyPr anchor="ctr"/>
            <a:lstStyle/>
            <a:p>
              <a:pPr algn="ctr" fontAlgn="base">
                <a:spcBef>
                  <a:spcPct val="0"/>
                </a:spcBef>
                <a:spcAft>
                  <a:spcPct val="0"/>
                </a:spcAft>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grpSp>
      <p:cxnSp>
        <p:nvCxnSpPr>
          <p:cNvPr id="36" name="直接连接符 35"/>
          <p:cNvCxnSpPr/>
          <p:nvPr/>
        </p:nvCxnSpPr>
        <p:spPr>
          <a:xfrm flipH="1">
            <a:off x="2794595" y="3504408"/>
            <a:ext cx="1017588" cy="9525"/>
          </a:xfrm>
          <a:prstGeom prst="line">
            <a:avLst/>
          </a:prstGeom>
          <a:noFill/>
          <a:ln w="6350" cap="flat" cmpd="sng" algn="ctr">
            <a:solidFill>
              <a:srgbClr val="3F3F3F">
                <a:alpha val="99000"/>
              </a:srgbClr>
            </a:solidFill>
            <a:prstDash val="sysDash"/>
            <a:headEnd type="oval" w="med" len="med"/>
            <a:tailEnd type="oval" w="med" len="med"/>
          </a:ln>
          <a:effectLst/>
        </p:spPr>
      </p:cxnSp>
      <p:sp>
        <p:nvSpPr>
          <p:cNvPr id="37" name="矩形 1"/>
          <p:cNvSpPr>
            <a:spLocks noChangeArrowheads="1"/>
          </p:cNvSpPr>
          <p:nvPr/>
        </p:nvSpPr>
        <p:spPr bwMode="auto">
          <a:xfrm>
            <a:off x="827685" y="3193257"/>
            <a:ext cx="18938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defRPr/>
            </a:pPr>
            <a:r>
              <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8" name="直接连接符 37"/>
          <p:cNvCxnSpPr/>
          <p:nvPr/>
        </p:nvCxnSpPr>
        <p:spPr>
          <a:xfrm flipH="1">
            <a:off x="5331421" y="4177507"/>
            <a:ext cx="1063625" cy="0"/>
          </a:xfrm>
          <a:prstGeom prst="line">
            <a:avLst/>
          </a:prstGeom>
          <a:noFill/>
          <a:ln w="6350" cap="flat" cmpd="sng" algn="ctr">
            <a:solidFill>
              <a:srgbClr val="3F3F3F">
                <a:alpha val="99000"/>
              </a:srgbClr>
            </a:solidFill>
            <a:prstDash val="sysDash"/>
            <a:headEnd type="oval" w="med" len="med"/>
            <a:tailEnd type="oval" w="med" len="med"/>
          </a:ln>
          <a:effectLst/>
        </p:spPr>
      </p:cxnSp>
      <p:sp>
        <p:nvSpPr>
          <p:cNvPr id="39" name="矩形 1"/>
          <p:cNvSpPr>
            <a:spLocks noChangeArrowheads="1"/>
          </p:cNvSpPr>
          <p:nvPr/>
        </p:nvSpPr>
        <p:spPr bwMode="auto">
          <a:xfrm>
            <a:off x="6398221" y="3856832"/>
            <a:ext cx="18938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defRPr/>
            </a:pPr>
            <a:r>
              <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随着计算机技术的发展及印刷技术进步，平面设计在视觉感观领域的表现也越来越丰富这真正的对今天的平面设计的人。</a:t>
            </a:r>
            <a:endPar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flipH="1">
            <a:off x="5331421" y="2985294"/>
            <a:ext cx="1063625" cy="0"/>
          </a:xfrm>
          <a:prstGeom prst="line">
            <a:avLst/>
          </a:prstGeom>
          <a:noFill/>
          <a:ln w="6350" cap="flat" cmpd="sng" algn="ctr">
            <a:solidFill>
              <a:srgbClr val="3F3F3F">
                <a:alpha val="99000"/>
              </a:srgbClr>
            </a:solidFill>
            <a:prstDash val="sysDash"/>
            <a:headEnd type="oval" w="med" len="med"/>
            <a:tailEnd type="oval" w="med" len="med"/>
          </a:ln>
          <a:effectLst/>
        </p:spPr>
      </p:cxnSp>
      <p:sp>
        <p:nvSpPr>
          <p:cNvPr id="41" name="矩形 1"/>
          <p:cNvSpPr>
            <a:spLocks noChangeArrowheads="1"/>
          </p:cNvSpPr>
          <p:nvPr/>
        </p:nvSpPr>
        <p:spPr bwMode="auto">
          <a:xfrm>
            <a:off x="6398221" y="2664619"/>
            <a:ext cx="18938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defRPr/>
            </a:pPr>
            <a:r>
              <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随着计算机技术的发展及印刷技术进步，平面设计在视觉感观领域的表现也越来越丰富这真正的对今天的平面设计的人。</a:t>
            </a:r>
            <a:endPar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2" name="直接连接符 41"/>
          <p:cNvCxnSpPr/>
          <p:nvPr/>
        </p:nvCxnSpPr>
        <p:spPr>
          <a:xfrm flipH="1">
            <a:off x="2794595" y="2216944"/>
            <a:ext cx="1017588" cy="9525"/>
          </a:xfrm>
          <a:prstGeom prst="line">
            <a:avLst/>
          </a:prstGeom>
          <a:noFill/>
          <a:ln w="6350" cap="flat" cmpd="sng" algn="ctr">
            <a:solidFill>
              <a:srgbClr val="3F3F3F">
                <a:alpha val="99000"/>
              </a:srgbClr>
            </a:solidFill>
            <a:prstDash val="sysDash"/>
            <a:headEnd type="oval" w="med" len="med"/>
            <a:tailEnd type="oval" w="med" len="med"/>
          </a:ln>
          <a:effectLst/>
        </p:spPr>
      </p:cxnSp>
      <p:sp>
        <p:nvSpPr>
          <p:cNvPr id="43" name="矩形 1"/>
          <p:cNvSpPr>
            <a:spLocks noChangeArrowheads="1"/>
          </p:cNvSpPr>
          <p:nvPr/>
        </p:nvSpPr>
        <p:spPr bwMode="auto">
          <a:xfrm>
            <a:off x="827685" y="1905794"/>
            <a:ext cx="18938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defRPr/>
            </a:pPr>
            <a:r>
              <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3" presetClass="entr" presetSubtype="28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3*#ppt_w"/>
                                          </p:val>
                                        </p:tav>
                                        <p:tav tm="100000">
                                          <p:val>
                                            <p:strVal val="#ppt_w"/>
                                          </p:val>
                                        </p:tav>
                                      </p:tavLst>
                                    </p:anim>
                                    <p:anim calcmode="lin" valueType="num">
                                      <p:cBhvr>
                                        <p:cTn id="20" dur="500" fill="hold"/>
                                        <p:tgtEl>
                                          <p:spTgt spid="12"/>
                                        </p:tgtEl>
                                        <p:attrNameLst>
                                          <p:attrName>ppt_h</p:attrName>
                                        </p:attrNameLst>
                                      </p:cBhvr>
                                      <p:tavLst>
                                        <p:tav tm="0">
                                          <p:val>
                                            <p:strVal val="4/3*#ppt_h"/>
                                          </p:val>
                                        </p:tav>
                                        <p:tav tm="100000">
                                          <p:val>
                                            <p:strVal val="#ppt_h"/>
                                          </p:val>
                                        </p:tav>
                                      </p:tavLst>
                                    </p:anim>
                                  </p:childTnLst>
                                </p:cTn>
                              </p:par>
                            </p:childTnLst>
                          </p:cTn>
                        </p:par>
                        <p:par>
                          <p:cTn id="21" fill="hold">
                            <p:stCondLst>
                              <p:cond delay="1500"/>
                            </p:stCondLst>
                            <p:childTnLst>
                              <p:par>
                                <p:cTn id="22" presetID="23" presetClass="entr" presetSubtype="28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4/3*#ppt_w"/>
                                          </p:val>
                                        </p:tav>
                                        <p:tav tm="100000">
                                          <p:val>
                                            <p:strVal val="#ppt_w"/>
                                          </p:val>
                                        </p:tav>
                                      </p:tavLst>
                                    </p:anim>
                                    <p:anim calcmode="lin" valueType="num">
                                      <p:cBhvr>
                                        <p:cTn id="25" dur="500" fill="hold"/>
                                        <p:tgtEl>
                                          <p:spTgt spid="5"/>
                                        </p:tgtEl>
                                        <p:attrNameLst>
                                          <p:attrName>ppt_h</p:attrName>
                                        </p:attrNameLst>
                                      </p:cBhvr>
                                      <p:tavLst>
                                        <p:tav tm="0">
                                          <p:val>
                                            <p:strVal val="4/3*#ppt_h"/>
                                          </p:val>
                                        </p:tav>
                                        <p:tav tm="100000">
                                          <p:val>
                                            <p:strVal val="#ppt_h"/>
                                          </p:val>
                                        </p:tav>
                                      </p:tavLst>
                                    </p:anim>
                                  </p:childTnLst>
                                </p:cTn>
                              </p:par>
                            </p:childTnLst>
                          </p:cTn>
                        </p:par>
                        <p:par>
                          <p:cTn id="26" fill="hold">
                            <p:stCondLst>
                              <p:cond delay="2000"/>
                            </p:stCondLst>
                            <p:childTnLst>
                              <p:par>
                                <p:cTn id="27" presetID="23" presetClass="entr" presetSubtype="28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strVal val="4/3*#ppt_w"/>
                                          </p:val>
                                        </p:tav>
                                        <p:tav tm="100000">
                                          <p:val>
                                            <p:strVal val="#ppt_w"/>
                                          </p:val>
                                        </p:tav>
                                      </p:tavLst>
                                    </p:anim>
                                    <p:anim calcmode="lin" valueType="num">
                                      <p:cBhvr>
                                        <p:cTn id="30" dur="500" fill="hold"/>
                                        <p:tgtEl>
                                          <p:spTgt spid="19"/>
                                        </p:tgtEl>
                                        <p:attrNameLst>
                                          <p:attrName>ppt_h</p:attrName>
                                        </p:attrNameLst>
                                      </p:cBhvr>
                                      <p:tavLst>
                                        <p:tav tm="0">
                                          <p:val>
                                            <p:strVal val="4/3*#ppt_h"/>
                                          </p:val>
                                        </p:tav>
                                        <p:tav tm="100000">
                                          <p:val>
                                            <p:strVal val="#ppt_h"/>
                                          </p:val>
                                        </p:tav>
                                      </p:tavLst>
                                    </p:anim>
                                  </p:childTnLst>
                                </p:cTn>
                              </p:par>
                            </p:childTnLst>
                          </p:cTn>
                        </p:par>
                        <p:par>
                          <p:cTn id="31" fill="hold">
                            <p:stCondLst>
                              <p:cond delay="2500"/>
                            </p:stCondLst>
                            <p:childTnLst>
                              <p:par>
                                <p:cTn id="32" presetID="23" presetClass="entr" presetSubtype="28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strVal val="4/3*#ppt_w"/>
                                          </p:val>
                                        </p:tav>
                                        <p:tav tm="100000">
                                          <p:val>
                                            <p:strVal val="#ppt_w"/>
                                          </p:val>
                                        </p:tav>
                                      </p:tavLst>
                                    </p:anim>
                                    <p:anim calcmode="lin" valueType="num">
                                      <p:cBhvr>
                                        <p:cTn id="35" dur="500" fill="hold"/>
                                        <p:tgtEl>
                                          <p:spTgt spid="28"/>
                                        </p:tgtEl>
                                        <p:attrNameLst>
                                          <p:attrName>ppt_h</p:attrName>
                                        </p:attrNameLst>
                                      </p:cBhvr>
                                      <p:tavLst>
                                        <p:tav tm="0">
                                          <p:val>
                                            <p:strVal val="4/3*#ppt_h"/>
                                          </p:val>
                                        </p:tav>
                                        <p:tav tm="100000">
                                          <p:val>
                                            <p:strVal val="#ppt_h"/>
                                          </p:val>
                                        </p:tav>
                                      </p:tavLst>
                                    </p:anim>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par>
                          <p:cTn id="40" fill="hold">
                            <p:stCondLst>
                              <p:cond delay="3500"/>
                            </p:stCondLst>
                            <p:childTnLst>
                              <p:par>
                                <p:cTn id="41" presetID="2" presetClass="entr" presetSubtype="2"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300" fill="hold"/>
                                        <p:tgtEl>
                                          <p:spTgt spid="39"/>
                                        </p:tgtEl>
                                        <p:attrNameLst>
                                          <p:attrName>ppt_x</p:attrName>
                                        </p:attrNameLst>
                                      </p:cBhvr>
                                      <p:tavLst>
                                        <p:tav tm="0">
                                          <p:val>
                                            <p:strVal val="1+#ppt_w/2"/>
                                          </p:val>
                                        </p:tav>
                                        <p:tav tm="100000">
                                          <p:val>
                                            <p:strVal val="#ppt_x"/>
                                          </p:val>
                                        </p:tav>
                                      </p:tavLst>
                                    </p:anim>
                                    <p:anim calcmode="lin" valueType="num">
                                      <p:cBhvr additive="base">
                                        <p:cTn id="44" dur="300" fill="hold"/>
                                        <p:tgtEl>
                                          <p:spTgt spid="39"/>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2" presetClass="entr" presetSubtype="2"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right)">
                                      <p:cBhvr>
                                        <p:cTn id="48" dur="500"/>
                                        <p:tgtEl>
                                          <p:spTgt spid="36"/>
                                        </p:tgtEl>
                                      </p:cBhvr>
                                    </p:animEffect>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300" fill="hold"/>
                                        <p:tgtEl>
                                          <p:spTgt spid="37"/>
                                        </p:tgtEl>
                                        <p:attrNameLst>
                                          <p:attrName>ppt_x</p:attrName>
                                        </p:attrNameLst>
                                      </p:cBhvr>
                                      <p:tavLst>
                                        <p:tav tm="0">
                                          <p:val>
                                            <p:strVal val="0-#ppt_w/2"/>
                                          </p:val>
                                        </p:tav>
                                        <p:tav tm="100000">
                                          <p:val>
                                            <p:strVal val="#ppt_x"/>
                                          </p:val>
                                        </p:tav>
                                      </p:tavLst>
                                    </p:anim>
                                    <p:anim calcmode="lin" valueType="num">
                                      <p:cBhvr additive="base">
                                        <p:cTn id="53" dur="300" fill="hold"/>
                                        <p:tgtEl>
                                          <p:spTgt spid="37"/>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500"/>
                            </p:stCondLst>
                            <p:childTnLst>
                              <p:par>
                                <p:cTn id="59" presetID="2" presetClass="entr" presetSubtype="2"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300" fill="hold"/>
                                        <p:tgtEl>
                                          <p:spTgt spid="41"/>
                                        </p:tgtEl>
                                        <p:attrNameLst>
                                          <p:attrName>ppt_x</p:attrName>
                                        </p:attrNameLst>
                                      </p:cBhvr>
                                      <p:tavLst>
                                        <p:tav tm="0">
                                          <p:val>
                                            <p:strVal val="1+#ppt_w/2"/>
                                          </p:val>
                                        </p:tav>
                                        <p:tav tm="100000">
                                          <p:val>
                                            <p:strVal val="#ppt_x"/>
                                          </p:val>
                                        </p:tav>
                                      </p:tavLst>
                                    </p:anim>
                                    <p:anim calcmode="lin" valueType="num">
                                      <p:cBhvr additive="base">
                                        <p:cTn id="62" dur="300" fill="hold"/>
                                        <p:tgtEl>
                                          <p:spTgt spid="41"/>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2" presetClass="entr" presetSubtype="2"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right)">
                                      <p:cBhvr>
                                        <p:cTn id="66" dur="500"/>
                                        <p:tgtEl>
                                          <p:spTgt spid="42"/>
                                        </p:tgtEl>
                                      </p:cBhvr>
                                    </p:animEffect>
                                  </p:childTnLst>
                                </p:cTn>
                              </p:par>
                            </p:childTnLst>
                          </p:cTn>
                        </p:par>
                        <p:par>
                          <p:cTn id="67" fill="hold">
                            <p:stCondLst>
                              <p:cond delay="6500"/>
                            </p:stCondLst>
                            <p:childTnLst>
                              <p:par>
                                <p:cTn id="68" presetID="2" presetClass="entr" presetSubtype="8"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additive="base">
                                        <p:cTn id="70" dur="300" fill="hold"/>
                                        <p:tgtEl>
                                          <p:spTgt spid="43"/>
                                        </p:tgtEl>
                                        <p:attrNameLst>
                                          <p:attrName>ppt_x</p:attrName>
                                        </p:attrNameLst>
                                      </p:cBhvr>
                                      <p:tavLst>
                                        <p:tav tm="0">
                                          <p:val>
                                            <p:strVal val="0-#ppt_w/2"/>
                                          </p:val>
                                        </p:tav>
                                        <p:tav tm="100000">
                                          <p:val>
                                            <p:strVal val="#ppt_x"/>
                                          </p:val>
                                        </p:tav>
                                      </p:tavLst>
                                    </p:anim>
                                    <p:anim calcmode="lin" valueType="num">
                                      <p:cBhvr additive="base">
                                        <p:cTn id="7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P spid="39" grpId="0"/>
      <p:bldP spid="41"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组合 4"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41675" y="1300313"/>
            <a:ext cx="2680484" cy="1210676"/>
            <a:chOff x="2831230" y="1796191"/>
            <a:chExt cx="3573979" cy="1614234"/>
          </a:xfrm>
        </p:grpSpPr>
        <p:sp>
          <p:nvSpPr>
            <p:cNvPr id="6" name="六边形 5"/>
            <p:cNvSpPr/>
            <p:nvPr/>
          </p:nvSpPr>
          <p:spPr>
            <a:xfrm>
              <a:off x="2831230" y="2004061"/>
              <a:ext cx="3573979" cy="1073995"/>
            </a:xfrm>
            <a:prstGeom prst="hexagon">
              <a:avLst>
                <a:gd name="adj" fmla="val 40053"/>
                <a:gd name="vf" fmla="val 115470"/>
              </a:avLst>
            </a:prstGeom>
            <a:noFill/>
            <a:ln>
              <a:solidFill>
                <a:srgbClr val="8640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7" name="矩形 6"/>
            <p:cNvSpPr/>
            <p:nvPr/>
          </p:nvSpPr>
          <p:spPr>
            <a:xfrm>
              <a:off x="3537812" y="1796191"/>
              <a:ext cx="2161310" cy="447448"/>
            </a:xfrm>
            <a:prstGeom prst="rect">
              <a:avLst/>
            </a:prstGeom>
            <a:solidFill>
              <a:srgbClr val="2A0F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文本框 7"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3435461" y="2425540"/>
              <a:ext cx="2400658" cy="984885"/>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3598481" y="1835250"/>
              <a:ext cx="1631216" cy="330945"/>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507109" y="1928606"/>
            <a:ext cx="2681100" cy="1184075"/>
            <a:chOff x="5851809" y="2633915"/>
            <a:chExt cx="3574800" cy="1578766"/>
          </a:xfrm>
        </p:grpSpPr>
        <p:sp>
          <p:nvSpPr>
            <p:cNvPr id="11" name="六边形 10"/>
            <p:cNvSpPr/>
            <p:nvPr/>
          </p:nvSpPr>
          <p:spPr>
            <a:xfrm>
              <a:off x="5851809" y="2857639"/>
              <a:ext cx="3574800" cy="1073995"/>
            </a:xfrm>
            <a:prstGeom prst="hexagon">
              <a:avLst>
                <a:gd name="adj" fmla="val 40053"/>
                <a:gd name="vf" fmla="val 115470"/>
              </a:avLst>
            </a:prstGeom>
            <a:noFill/>
            <a:ln>
              <a:solidFill>
                <a:srgbClr val="8640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矩形 11"/>
            <p:cNvSpPr/>
            <p:nvPr/>
          </p:nvSpPr>
          <p:spPr>
            <a:xfrm>
              <a:off x="6559701" y="2633915"/>
              <a:ext cx="2160000" cy="447448"/>
            </a:xfrm>
            <a:prstGeom prst="rect">
              <a:avLst/>
            </a:prstGeom>
            <a:solidFill>
              <a:srgbClr val="2A0F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5" dirty="0"/>
                <a:t>e</a:t>
              </a:r>
              <a:endParaRPr lang="zh-CN" altLang="en-US" sz="1015" dirty="0"/>
            </a:p>
          </p:txBody>
        </p:sp>
        <p:sp>
          <p:nvSpPr>
            <p:cNvPr id="13" name="文本框 12"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6470150" y="3227796"/>
              <a:ext cx="2400657" cy="984885"/>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6617361" y="2684071"/>
              <a:ext cx="1631216" cy="330945"/>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507109" y="3202421"/>
            <a:ext cx="2681100" cy="1202199"/>
            <a:chOff x="5851809" y="4332337"/>
            <a:chExt cx="3574800" cy="1602933"/>
          </a:xfrm>
        </p:grpSpPr>
        <p:sp>
          <p:nvSpPr>
            <p:cNvPr id="16" name="六边形 15"/>
            <p:cNvSpPr/>
            <p:nvPr/>
          </p:nvSpPr>
          <p:spPr>
            <a:xfrm>
              <a:off x="5851809" y="4556061"/>
              <a:ext cx="3574800" cy="1073995"/>
            </a:xfrm>
            <a:prstGeom prst="hexagon">
              <a:avLst>
                <a:gd name="adj" fmla="val 40053"/>
                <a:gd name="vf" fmla="val 115470"/>
              </a:avLst>
            </a:prstGeom>
            <a:noFill/>
            <a:ln>
              <a:solidFill>
                <a:srgbClr val="8640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矩形 16"/>
            <p:cNvSpPr/>
            <p:nvPr/>
          </p:nvSpPr>
          <p:spPr>
            <a:xfrm>
              <a:off x="6559701" y="4332337"/>
              <a:ext cx="2160000" cy="447448"/>
            </a:xfrm>
            <a:prstGeom prst="rect">
              <a:avLst/>
            </a:prstGeom>
            <a:solidFill>
              <a:srgbClr val="2A0F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文本框 17"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6486053" y="4950384"/>
              <a:ext cx="2400657" cy="984886"/>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6639942" y="4359362"/>
              <a:ext cx="1631216" cy="330946"/>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41675" y="2575904"/>
            <a:ext cx="2680484" cy="1220142"/>
            <a:chOff x="2831230" y="3496980"/>
            <a:chExt cx="3573979" cy="1626857"/>
          </a:xfrm>
        </p:grpSpPr>
        <p:sp>
          <p:nvSpPr>
            <p:cNvPr id="21" name="六边形 20"/>
            <p:cNvSpPr/>
            <p:nvPr/>
          </p:nvSpPr>
          <p:spPr>
            <a:xfrm>
              <a:off x="2831230" y="3704850"/>
              <a:ext cx="3573979" cy="1073995"/>
            </a:xfrm>
            <a:prstGeom prst="hexagon">
              <a:avLst>
                <a:gd name="adj" fmla="val 40053"/>
                <a:gd name="vf" fmla="val 115470"/>
              </a:avLst>
            </a:prstGeom>
            <a:noFill/>
            <a:ln>
              <a:solidFill>
                <a:srgbClr val="8640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2" name="矩形 21"/>
            <p:cNvSpPr/>
            <p:nvPr/>
          </p:nvSpPr>
          <p:spPr>
            <a:xfrm>
              <a:off x="3537812" y="3496980"/>
              <a:ext cx="2161310" cy="447448"/>
            </a:xfrm>
            <a:prstGeom prst="rect">
              <a:avLst/>
            </a:prstGeom>
            <a:solidFill>
              <a:srgbClr val="2A0F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3" name="文本框 22" descr="e7d195523061f1c0deeec63e560781cfd59afb0ea006f2a87ABB68BF51EA6619813959095094C18C62A12F549504892A4AAA8C1554C6663626E05CA27F281A14E6983772AFC3FB97135759321DEA3D709AACD122C08E6ED11241DF15C09E2C12DE3EE5ECBBE029142E78393D8F92674E12A8C0A9F7AD0B15E89D8F4F76499D0DF899BB6FF5AC3B6D"/>
            <p:cNvSpPr txBox="1"/>
            <p:nvPr/>
          </p:nvSpPr>
          <p:spPr>
            <a:xfrm>
              <a:off x="3421799" y="4138951"/>
              <a:ext cx="2400658" cy="984886"/>
            </a:xfrm>
            <a:prstGeom prst="rect">
              <a:avLst/>
            </a:prstGeom>
            <a:noFill/>
            <a:effectLst/>
          </p:spPr>
          <p:txBody>
            <a:bodyPr wrap="none" rtlCol="0">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3608834" y="3522949"/>
              <a:ext cx="1631216" cy="330946"/>
            </a:xfrm>
            <a:prstGeom prst="rect">
              <a:avLst/>
            </a:prstGeom>
          </p:spPr>
          <p:txBody>
            <a:bodyPr wrap="none">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单击此处输入标题</a:t>
              </a:r>
              <a:endParaRPr lang="en-US" altLang="zh-CN" sz="1015" dirty="0">
                <a:solidFill>
                  <a:schemeClr val="bg1"/>
                </a:solidFill>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66" y="1003939"/>
            <a:ext cx="2961284" cy="36793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 presetClass="entr" presetSubtype="8" decel="3060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50" fill="hold"/>
                                        <p:tgtEl>
                                          <p:spTgt spid="5"/>
                                        </p:tgtEl>
                                        <p:attrNameLst>
                                          <p:attrName>ppt_x</p:attrName>
                                        </p:attrNameLst>
                                      </p:cBhvr>
                                      <p:tavLst>
                                        <p:tav tm="0">
                                          <p:val>
                                            <p:strVal val="0-#ppt_w/2"/>
                                          </p:val>
                                        </p:tav>
                                        <p:tav tm="100000">
                                          <p:val>
                                            <p:strVal val="#ppt_x"/>
                                          </p:val>
                                        </p:tav>
                                      </p:tavLst>
                                    </p:anim>
                                    <p:anim calcmode="lin" valueType="num">
                                      <p:cBhvr additive="base">
                                        <p:cTn id="21" dur="75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decel="30600" fill="hold" nodeType="withEffect">
                                  <p:stCondLst>
                                    <p:cond delay="1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750" fill="hold"/>
                                        <p:tgtEl>
                                          <p:spTgt spid="20"/>
                                        </p:tgtEl>
                                        <p:attrNameLst>
                                          <p:attrName>ppt_x</p:attrName>
                                        </p:attrNameLst>
                                      </p:cBhvr>
                                      <p:tavLst>
                                        <p:tav tm="0">
                                          <p:val>
                                            <p:strVal val="0-#ppt_w/2"/>
                                          </p:val>
                                        </p:tav>
                                        <p:tav tm="100000">
                                          <p:val>
                                            <p:strVal val="#ppt_x"/>
                                          </p:val>
                                        </p:tav>
                                      </p:tavLst>
                                    </p:anim>
                                    <p:anim calcmode="lin" valueType="num">
                                      <p:cBhvr additive="base">
                                        <p:cTn id="25" dur="750" fill="hold"/>
                                        <p:tgtEl>
                                          <p:spTgt spid="2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decel="3060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750" fill="hold"/>
                                        <p:tgtEl>
                                          <p:spTgt spid="10"/>
                                        </p:tgtEl>
                                        <p:attrNameLst>
                                          <p:attrName>ppt_x</p:attrName>
                                        </p:attrNameLst>
                                      </p:cBhvr>
                                      <p:tavLst>
                                        <p:tav tm="0">
                                          <p:val>
                                            <p:strVal val="1+#ppt_w/2"/>
                                          </p:val>
                                        </p:tav>
                                        <p:tav tm="100000">
                                          <p:val>
                                            <p:strVal val="#ppt_x"/>
                                          </p:val>
                                        </p:tav>
                                      </p:tavLst>
                                    </p:anim>
                                    <p:anim calcmode="lin" valueType="num">
                                      <p:cBhvr additive="base">
                                        <p:cTn id="30" dur="75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decel="30600" fill="hold" nodeType="withEffect">
                                  <p:stCondLst>
                                    <p:cond delay="15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750" fill="hold"/>
                                        <p:tgtEl>
                                          <p:spTgt spid="15"/>
                                        </p:tgtEl>
                                        <p:attrNameLst>
                                          <p:attrName>ppt_x</p:attrName>
                                        </p:attrNameLst>
                                      </p:cBhvr>
                                      <p:tavLst>
                                        <p:tav tm="0">
                                          <p:val>
                                            <p:strVal val="1+#ppt_w/2"/>
                                          </p:val>
                                        </p:tav>
                                        <p:tav tm="100000">
                                          <p:val>
                                            <p:strVal val="#ppt_x"/>
                                          </p:val>
                                        </p:tav>
                                      </p:tavLst>
                                    </p:anim>
                                    <p:anim calcmode="lin" valueType="num">
                                      <p:cBhvr additive="base">
                                        <p:cTn id="34" dur="75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009" y="114300"/>
            <a:ext cx="7829482" cy="5145088"/>
          </a:xfrm>
          <a:prstGeom prst="rect">
            <a:avLst/>
          </a:prstGeom>
        </p:spPr>
      </p:pic>
      <p:sp>
        <p:nvSpPr>
          <p:cNvPr id="3" name="文本框 2"/>
          <p:cNvSpPr txBox="1"/>
          <p:nvPr/>
        </p:nvSpPr>
        <p:spPr>
          <a:xfrm>
            <a:off x="3143251" y="890199"/>
            <a:ext cx="3629864" cy="1877437"/>
          </a:xfrm>
          <a:prstGeom prst="rect">
            <a:avLst/>
          </a:prstGeom>
          <a:noFill/>
        </p:spPr>
        <p:txBody>
          <a:bodyPr wrap="square" rtlCol="0">
            <a:spAutoFit/>
          </a:bodyPr>
          <a:lstStyle/>
          <a:p>
            <a:pPr algn="ctr"/>
            <a:r>
              <a:rPr lang="en-US" altLang="zh-CN" sz="7200">
                <a:blipFill>
                  <a:blip r:embed="rId2"/>
                  <a:stretch>
                    <a:fillRect/>
                  </a:stretch>
                </a:blipFill>
                <a:latin typeface="华康俪金黑W8(P)" panose="020B0800000000000000" pitchFamily="34" charset="-122"/>
                <a:ea typeface="华康俪金黑W8(P)" panose="020B0800000000000000" pitchFamily="34" charset="-122"/>
              </a:rPr>
              <a:t>01 </a:t>
            </a:r>
            <a:endParaRPr lang="en-US" altLang="zh-CN" sz="7200" smtClean="0">
              <a:blipFill>
                <a:blip r:embed="rId2"/>
                <a:stretch>
                  <a:fillRect/>
                </a:stretch>
              </a:blipFill>
              <a:latin typeface="华康俪金黑W8(P)" panose="020B0800000000000000" pitchFamily="34" charset="-122"/>
              <a:ea typeface="华康俪金黑W8(P)" panose="020B0800000000000000" pitchFamily="34" charset="-122"/>
            </a:endParaRPr>
          </a:p>
          <a:p>
            <a:pPr algn="ctr"/>
            <a:r>
              <a:rPr lang="zh-CN" altLang="en-US" sz="4400" smtClean="0">
                <a:blipFill>
                  <a:blip r:embed="rId2"/>
                  <a:stretch>
                    <a:fillRect/>
                  </a:stretch>
                </a:blipFill>
                <a:latin typeface="华康俪金黑W8(P)" panose="020B0800000000000000" pitchFamily="34" charset="-122"/>
                <a:ea typeface="华康俪金黑W8(P)" panose="020B0800000000000000" pitchFamily="34" charset="-122"/>
              </a:rPr>
              <a:t>添加文本目录</a:t>
            </a:r>
            <a:endParaRPr lang="zh-CN" altLang="en-US" sz="4400">
              <a:blipFill>
                <a:blip r:embed="rId2"/>
                <a:stretch>
                  <a:fillRect/>
                </a:stretch>
              </a:blipFill>
              <a:latin typeface="华康俪金黑W8(P)" panose="020B0800000000000000" pitchFamily="34" charset="-122"/>
              <a:ea typeface="华康俪金黑W8(P)"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4386" y="2745576"/>
            <a:ext cx="3489613" cy="2399512"/>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38424"/>
            <a:ext cx="2671194" cy="250666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386" y="1"/>
            <a:ext cx="3489614" cy="1238250"/>
          </a:xfrm>
          <a:prstGeom prst="rect">
            <a:avLst/>
          </a:prstGeom>
        </p:spPr>
      </p:pic>
      <p:sp>
        <p:nvSpPr>
          <p:cNvPr id="9" name="文本框 8"/>
          <p:cNvSpPr txBox="1"/>
          <p:nvPr/>
        </p:nvSpPr>
        <p:spPr>
          <a:xfrm>
            <a:off x="2292789" y="1362065"/>
            <a:ext cx="5162550" cy="923330"/>
          </a:xfrm>
          <a:prstGeom prst="rect">
            <a:avLst/>
          </a:prstGeom>
          <a:noFill/>
        </p:spPr>
        <p:txBody>
          <a:bodyPr wrap="square" rtlCol="0">
            <a:spAutoFit/>
          </a:bodyPr>
          <a:lstStyle/>
          <a:p>
            <a:r>
              <a:rPr lang="zh-CN" altLang="en-US" sz="5400" smtClean="0">
                <a:blipFill>
                  <a:blip r:embed="rId5"/>
                  <a:stretch>
                    <a:fillRect/>
                  </a:stretch>
                </a:blipFill>
                <a:latin typeface="苏新诗古印宋简" panose="02010609000101010101" pitchFamily="49" charset="-122"/>
                <a:ea typeface="苏新诗古印宋简" panose="02010609000101010101" pitchFamily="49" charset="-122"/>
              </a:rPr>
              <a:t>演讲完毕，谢谢</a:t>
            </a:r>
            <a:endParaRPr lang="zh-CN" altLang="en-US" sz="540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10" name="文本框 9"/>
          <p:cNvSpPr txBox="1"/>
          <p:nvPr/>
        </p:nvSpPr>
        <p:spPr>
          <a:xfrm>
            <a:off x="2583721" y="2284687"/>
            <a:ext cx="4925595" cy="338554"/>
          </a:xfrm>
          <a:prstGeom prst="rect">
            <a:avLst/>
          </a:prstGeom>
          <a:noFill/>
        </p:spPr>
        <p:txBody>
          <a:bodyPr wrap="square" rtlCol="0">
            <a:spAutoFit/>
          </a:bodyPr>
          <a:lstStyle/>
          <a:p>
            <a:r>
              <a:rPr lang="zh-CN" altLang="en-US" sz="1600" smtClean="0">
                <a:solidFill>
                  <a:srgbClr val="864022"/>
                </a:solidFill>
                <a:latin typeface="华康布丁体W12" panose="040B0C09000000000000" pitchFamily="81" charset="-122"/>
                <a:ea typeface="华康布丁体W12" panose="040B0C09000000000000" pitchFamily="81" charset="-122"/>
              </a:rPr>
              <a:t>适用中医中药</a:t>
            </a:r>
            <a:r>
              <a:rPr lang="en-US" altLang="zh-CN" sz="1600" smtClean="0">
                <a:solidFill>
                  <a:srgbClr val="864022"/>
                </a:solidFill>
                <a:latin typeface="华康布丁体W12" panose="040B0C09000000000000" pitchFamily="81" charset="-122"/>
                <a:ea typeface="华康布丁体W12" panose="040B0C09000000000000" pitchFamily="81" charset="-122"/>
              </a:rPr>
              <a:t>/</a:t>
            </a:r>
            <a:r>
              <a:rPr lang="zh-CN" altLang="en-US" sz="1600" smtClean="0">
                <a:solidFill>
                  <a:srgbClr val="864022"/>
                </a:solidFill>
                <a:latin typeface="华康布丁体W12" panose="040B0C09000000000000" pitchFamily="81" charset="-122"/>
                <a:ea typeface="华康布丁体W12" panose="040B0C09000000000000" pitchFamily="81" charset="-122"/>
              </a:rPr>
              <a:t>保健养生</a:t>
            </a:r>
            <a:r>
              <a:rPr lang="en-US" altLang="zh-CN" sz="1600" smtClean="0">
                <a:solidFill>
                  <a:srgbClr val="864022"/>
                </a:solidFill>
                <a:latin typeface="华康布丁体W12" panose="040B0C09000000000000" pitchFamily="81" charset="-122"/>
                <a:ea typeface="华康布丁体W12" panose="040B0C09000000000000" pitchFamily="81" charset="-122"/>
              </a:rPr>
              <a:t>/</a:t>
            </a:r>
            <a:r>
              <a:rPr lang="zh-CN" altLang="en-US" sz="1600">
                <a:solidFill>
                  <a:srgbClr val="864022"/>
                </a:solidFill>
                <a:latin typeface="华康布丁体W12" panose="040B0C09000000000000" pitchFamily="81" charset="-122"/>
                <a:ea typeface="华康布丁体W12" panose="040B0C09000000000000" pitchFamily="81" charset="-122"/>
              </a:rPr>
              <a:t>老师说课</a:t>
            </a:r>
            <a:r>
              <a:rPr lang="en-US" altLang="zh-CN" sz="1600" smtClean="0">
                <a:solidFill>
                  <a:srgbClr val="864022"/>
                </a:solidFill>
                <a:latin typeface="华康布丁体W12" panose="040B0C09000000000000" pitchFamily="81" charset="-122"/>
                <a:ea typeface="华康布丁体W12" panose="040B0C09000000000000" pitchFamily="81" charset="-122"/>
              </a:rPr>
              <a:t>/</a:t>
            </a:r>
            <a:r>
              <a:rPr lang="zh-CN" altLang="en-US" sz="1600" smtClean="0">
                <a:solidFill>
                  <a:srgbClr val="864022"/>
                </a:solidFill>
                <a:latin typeface="华康布丁体W12" panose="040B0C09000000000000" pitchFamily="81" charset="-122"/>
                <a:ea typeface="华康布丁体W12" panose="040B0C09000000000000" pitchFamily="81" charset="-122"/>
              </a:rPr>
              <a:t>培训课件</a:t>
            </a:r>
            <a:r>
              <a:rPr lang="en-US" altLang="zh-CN" sz="1600" smtClean="0">
                <a:solidFill>
                  <a:srgbClr val="864022"/>
                </a:solidFill>
                <a:latin typeface="华康布丁体W12" panose="040B0C09000000000000" pitchFamily="81" charset="-122"/>
                <a:ea typeface="华康布丁体W12" panose="040B0C09000000000000" pitchFamily="81" charset="-122"/>
              </a:rPr>
              <a:t>PPT</a:t>
            </a:r>
            <a:endParaRPr lang="zh-CN" altLang="en-US" sz="1600" dirty="0">
              <a:solidFill>
                <a:srgbClr val="864022"/>
              </a:solidFill>
              <a:latin typeface="华康布丁体W12" panose="040B0C09000000000000" pitchFamily="81" charset="-122"/>
              <a:ea typeface="华康布丁体W12" panose="040B0C09000000000000" pitchFamily="81" charset="-122"/>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9945" y="3379752"/>
            <a:ext cx="1682499" cy="1002794"/>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4124" y="2729608"/>
            <a:ext cx="598915" cy="634961"/>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1609" y="2729608"/>
            <a:ext cx="598915" cy="634961"/>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9094" y="2729608"/>
            <a:ext cx="598915" cy="63496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579" y="2729608"/>
            <a:ext cx="598915" cy="634961"/>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4064" y="2729608"/>
            <a:ext cx="598915" cy="634961"/>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1549" y="2729608"/>
            <a:ext cx="598915" cy="634961"/>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9034" y="2729608"/>
            <a:ext cx="598915" cy="634961"/>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6522" y="2729608"/>
            <a:ext cx="598915" cy="634961"/>
          </a:xfrm>
          <a:prstGeom prst="rect">
            <a:avLst/>
          </a:prstGeom>
        </p:spPr>
      </p:pic>
      <p:sp>
        <p:nvSpPr>
          <p:cNvPr id="22" name="文本框 21"/>
          <p:cNvSpPr txBox="1"/>
          <p:nvPr/>
        </p:nvSpPr>
        <p:spPr>
          <a:xfrm>
            <a:off x="2557325"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中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3" name="文本框 22"/>
          <p:cNvSpPr txBox="1"/>
          <p:nvPr/>
        </p:nvSpPr>
        <p:spPr>
          <a:xfrm>
            <a:off x="3145078"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华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4" name="文本框 23"/>
          <p:cNvSpPr txBox="1"/>
          <p:nvPr/>
        </p:nvSpPr>
        <p:spPr>
          <a:xfrm>
            <a:off x="3732831"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经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5" name="文本框 24"/>
          <p:cNvSpPr txBox="1"/>
          <p:nvPr/>
        </p:nvSpPr>
        <p:spPr>
          <a:xfrm>
            <a:off x="4320584"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典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6" name="文本框 25"/>
          <p:cNvSpPr txBox="1"/>
          <p:nvPr/>
        </p:nvSpPr>
        <p:spPr>
          <a:xfrm>
            <a:off x="4908337"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中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7" name="文本框 26"/>
          <p:cNvSpPr txBox="1"/>
          <p:nvPr/>
        </p:nvSpPr>
        <p:spPr>
          <a:xfrm>
            <a:off x="5496090"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医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8" name="文本框 27"/>
          <p:cNvSpPr txBox="1"/>
          <p:nvPr/>
        </p:nvSpPr>
        <p:spPr>
          <a:xfrm>
            <a:off x="6083843"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养　</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
        <p:nvSpPr>
          <p:cNvPr id="29" name="文本框 28"/>
          <p:cNvSpPr txBox="1"/>
          <p:nvPr/>
        </p:nvSpPr>
        <p:spPr>
          <a:xfrm>
            <a:off x="6671593" y="2777835"/>
            <a:ext cx="508518" cy="461665"/>
          </a:xfrm>
          <a:prstGeom prst="rect">
            <a:avLst/>
          </a:prstGeom>
          <a:noFill/>
        </p:spPr>
        <p:txBody>
          <a:bodyPr wrap="square" rtlCol="0">
            <a:spAutoFit/>
          </a:bodyPr>
          <a:lstStyle/>
          <a:p>
            <a:r>
              <a:rPr lang="zh-CN" altLang="en-US" sz="2400" spc="-150" smtClean="0">
                <a:blipFill>
                  <a:blip r:embed="rId5"/>
                  <a:stretch>
                    <a:fillRect/>
                  </a:stretch>
                </a:blipFill>
                <a:latin typeface="苏新诗古印宋简" panose="02010609000101010101" pitchFamily="49" charset="-122"/>
                <a:ea typeface="苏新诗古印宋简" panose="02010609000101010101" pitchFamily="49" charset="-122"/>
              </a:rPr>
              <a:t>生</a:t>
            </a:r>
            <a:endParaRPr lang="zh-CN" altLang="en-US" sz="2400" spc="-150">
              <a:blipFill>
                <a:blip r:embed="rId5"/>
                <a:stretch>
                  <a:fillRect/>
                </a:stretch>
              </a:blipFill>
              <a:latin typeface="苏新诗古印宋简" panose="02010609000101010101" pitchFamily="49" charset="-122"/>
              <a:ea typeface="苏新诗古印宋简"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par>
                          <p:cTn id="25" fill="hold">
                            <p:stCondLst>
                              <p:cond delay="3000"/>
                            </p:stCondLst>
                            <p:childTnLst>
                              <p:par>
                                <p:cTn id="26" presetID="50" presetClass="entr" presetSubtype="0" decel="10000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3"/>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par>
                          <p:cTn id="31" fill="hold">
                            <p:stCondLst>
                              <p:cond delay="4000"/>
                            </p:stCondLst>
                            <p:childTnLst>
                              <p:par>
                                <p:cTn id="32" presetID="12" presetClass="entr" presetSubtype="4"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ppt_y</p:attrName>
                                        </p:attrNameLst>
                                      </p:cBhvr>
                                      <p:tavLst>
                                        <p:tav tm="0">
                                          <p:val>
                                            <p:strVal val="#ppt_y+#ppt_h*1.125000"/>
                                          </p:val>
                                        </p:tav>
                                        <p:tav tm="100000">
                                          <p:val>
                                            <p:strVal val="#ppt_y"/>
                                          </p:val>
                                        </p:tav>
                                      </p:tavLst>
                                    </p:anim>
                                    <p:animEffect transition="in" filter="wipe(up)">
                                      <p:cBhvr>
                                        <p:cTn id="35" dur="500"/>
                                        <p:tgtEl>
                                          <p:spTgt spid="10"/>
                                        </p:tgtEl>
                                      </p:cBhvr>
                                    </p:animEffect>
                                  </p:childTnLst>
                                </p:cTn>
                              </p:par>
                            </p:childTnLst>
                          </p:cTn>
                        </p:par>
                        <p:par>
                          <p:cTn id="36" fill="hold">
                            <p:stCondLst>
                              <p:cond delay="4500"/>
                            </p:stCondLst>
                            <p:childTnLst>
                              <p:par>
                                <p:cTn id="37" presetID="35"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anim calcmode="lin" valueType="num">
                                      <p:cBhvr>
                                        <p:cTn id="40" dur="2000" fill="hold"/>
                                        <p:tgtEl>
                                          <p:spTgt spid="14"/>
                                        </p:tgtEl>
                                        <p:attrNameLst>
                                          <p:attrName>style.rotation</p:attrName>
                                        </p:attrNameLst>
                                      </p:cBhvr>
                                      <p:tavLst>
                                        <p:tav tm="0">
                                          <p:val>
                                            <p:fltVal val="720"/>
                                          </p:val>
                                        </p:tav>
                                        <p:tav tm="100000">
                                          <p:val>
                                            <p:fltVal val="0"/>
                                          </p:val>
                                        </p:tav>
                                      </p:tavLst>
                                    </p:anim>
                                    <p:anim calcmode="lin" valueType="num">
                                      <p:cBhvr>
                                        <p:cTn id="41" dur="2000" fill="hold"/>
                                        <p:tgtEl>
                                          <p:spTgt spid="14"/>
                                        </p:tgtEl>
                                        <p:attrNameLst>
                                          <p:attrName>ppt_h</p:attrName>
                                        </p:attrNameLst>
                                      </p:cBhvr>
                                      <p:tavLst>
                                        <p:tav tm="0">
                                          <p:val>
                                            <p:fltVal val="0"/>
                                          </p:val>
                                        </p:tav>
                                        <p:tav tm="100000">
                                          <p:val>
                                            <p:strVal val="#ppt_h"/>
                                          </p:val>
                                        </p:tav>
                                      </p:tavLst>
                                    </p:anim>
                                    <p:anim calcmode="lin" valueType="num">
                                      <p:cBhvr>
                                        <p:cTn id="42" dur="2000" fill="hold"/>
                                        <p:tgtEl>
                                          <p:spTgt spid="14"/>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anim calcmode="lin" valueType="num">
                                      <p:cBhvr>
                                        <p:cTn id="46" dur="2000" fill="hold"/>
                                        <p:tgtEl>
                                          <p:spTgt spid="15"/>
                                        </p:tgtEl>
                                        <p:attrNameLst>
                                          <p:attrName>style.rotation</p:attrName>
                                        </p:attrNameLst>
                                      </p:cBhvr>
                                      <p:tavLst>
                                        <p:tav tm="0">
                                          <p:val>
                                            <p:fltVal val="720"/>
                                          </p:val>
                                        </p:tav>
                                        <p:tav tm="100000">
                                          <p:val>
                                            <p:fltVal val="0"/>
                                          </p:val>
                                        </p:tav>
                                      </p:tavLst>
                                    </p:anim>
                                    <p:anim calcmode="lin" valueType="num">
                                      <p:cBhvr>
                                        <p:cTn id="47" dur="2000" fill="hold"/>
                                        <p:tgtEl>
                                          <p:spTgt spid="15"/>
                                        </p:tgtEl>
                                        <p:attrNameLst>
                                          <p:attrName>ppt_h</p:attrName>
                                        </p:attrNameLst>
                                      </p:cBhvr>
                                      <p:tavLst>
                                        <p:tav tm="0">
                                          <p:val>
                                            <p:fltVal val="0"/>
                                          </p:val>
                                        </p:tav>
                                        <p:tav tm="100000">
                                          <p:val>
                                            <p:strVal val="#ppt_h"/>
                                          </p:val>
                                        </p:tav>
                                      </p:tavLst>
                                    </p:anim>
                                    <p:anim calcmode="lin" valueType="num">
                                      <p:cBhvr>
                                        <p:cTn id="48" dur="2000" fill="hold"/>
                                        <p:tgtEl>
                                          <p:spTgt spid="15"/>
                                        </p:tgtEl>
                                        <p:attrNameLst>
                                          <p:attrName>ppt_w</p:attrName>
                                        </p:attrNameLst>
                                      </p:cBhvr>
                                      <p:tavLst>
                                        <p:tav tm="0">
                                          <p:val>
                                            <p:fltVal val="0"/>
                                          </p:val>
                                        </p:tav>
                                        <p:tav tm="100000">
                                          <p:val>
                                            <p:strVal val="#ppt_w"/>
                                          </p:val>
                                        </p:tav>
                                      </p:tavLst>
                                    </p:anim>
                                  </p:childTnLst>
                                </p:cTn>
                              </p:par>
                              <p:par>
                                <p:cTn id="49" presetID="3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000"/>
                                        <p:tgtEl>
                                          <p:spTgt spid="16"/>
                                        </p:tgtEl>
                                      </p:cBhvr>
                                    </p:animEffect>
                                    <p:anim calcmode="lin" valueType="num">
                                      <p:cBhvr>
                                        <p:cTn id="52" dur="2000" fill="hold"/>
                                        <p:tgtEl>
                                          <p:spTgt spid="16"/>
                                        </p:tgtEl>
                                        <p:attrNameLst>
                                          <p:attrName>style.rotation</p:attrName>
                                        </p:attrNameLst>
                                      </p:cBhvr>
                                      <p:tavLst>
                                        <p:tav tm="0">
                                          <p:val>
                                            <p:fltVal val="720"/>
                                          </p:val>
                                        </p:tav>
                                        <p:tav tm="100000">
                                          <p:val>
                                            <p:fltVal val="0"/>
                                          </p:val>
                                        </p:tav>
                                      </p:tavLst>
                                    </p:anim>
                                    <p:anim calcmode="lin" valueType="num">
                                      <p:cBhvr>
                                        <p:cTn id="53" dur="2000" fill="hold"/>
                                        <p:tgtEl>
                                          <p:spTgt spid="16"/>
                                        </p:tgtEl>
                                        <p:attrNameLst>
                                          <p:attrName>ppt_h</p:attrName>
                                        </p:attrNameLst>
                                      </p:cBhvr>
                                      <p:tavLst>
                                        <p:tav tm="0">
                                          <p:val>
                                            <p:fltVal val="0"/>
                                          </p:val>
                                        </p:tav>
                                        <p:tav tm="100000">
                                          <p:val>
                                            <p:strVal val="#ppt_h"/>
                                          </p:val>
                                        </p:tav>
                                      </p:tavLst>
                                    </p:anim>
                                    <p:anim calcmode="lin" valueType="num">
                                      <p:cBhvr>
                                        <p:cTn id="54" dur="2000" fill="hold"/>
                                        <p:tgtEl>
                                          <p:spTgt spid="16"/>
                                        </p:tgtEl>
                                        <p:attrNameLst>
                                          <p:attrName>ppt_w</p:attrName>
                                        </p:attrNameLst>
                                      </p:cBhvr>
                                      <p:tavLst>
                                        <p:tav tm="0">
                                          <p:val>
                                            <p:fltVal val="0"/>
                                          </p:val>
                                        </p:tav>
                                        <p:tav tm="100000">
                                          <p:val>
                                            <p:strVal val="#ppt_w"/>
                                          </p:val>
                                        </p:tav>
                                      </p:tavLst>
                                    </p:anim>
                                  </p:childTnLst>
                                </p:cTn>
                              </p:par>
                              <p:par>
                                <p:cTn id="55" presetID="35"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000"/>
                                        <p:tgtEl>
                                          <p:spTgt spid="17"/>
                                        </p:tgtEl>
                                      </p:cBhvr>
                                    </p:animEffect>
                                    <p:anim calcmode="lin" valueType="num">
                                      <p:cBhvr>
                                        <p:cTn id="58" dur="2000" fill="hold"/>
                                        <p:tgtEl>
                                          <p:spTgt spid="17"/>
                                        </p:tgtEl>
                                        <p:attrNameLst>
                                          <p:attrName>style.rotation</p:attrName>
                                        </p:attrNameLst>
                                      </p:cBhvr>
                                      <p:tavLst>
                                        <p:tav tm="0">
                                          <p:val>
                                            <p:fltVal val="720"/>
                                          </p:val>
                                        </p:tav>
                                        <p:tav tm="100000">
                                          <p:val>
                                            <p:fltVal val="0"/>
                                          </p:val>
                                        </p:tav>
                                      </p:tavLst>
                                    </p:anim>
                                    <p:anim calcmode="lin" valueType="num">
                                      <p:cBhvr>
                                        <p:cTn id="59" dur="2000" fill="hold"/>
                                        <p:tgtEl>
                                          <p:spTgt spid="17"/>
                                        </p:tgtEl>
                                        <p:attrNameLst>
                                          <p:attrName>ppt_h</p:attrName>
                                        </p:attrNameLst>
                                      </p:cBhvr>
                                      <p:tavLst>
                                        <p:tav tm="0">
                                          <p:val>
                                            <p:fltVal val="0"/>
                                          </p:val>
                                        </p:tav>
                                        <p:tav tm="100000">
                                          <p:val>
                                            <p:strVal val="#ppt_h"/>
                                          </p:val>
                                        </p:tav>
                                      </p:tavLst>
                                    </p:anim>
                                    <p:anim calcmode="lin" valueType="num">
                                      <p:cBhvr>
                                        <p:cTn id="60" dur="2000" fill="hold"/>
                                        <p:tgtEl>
                                          <p:spTgt spid="17"/>
                                        </p:tgtEl>
                                        <p:attrNameLst>
                                          <p:attrName>ppt_w</p:attrName>
                                        </p:attrNameLst>
                                      </p:cBhvr>
                                      <p:tavLst>
                                        <p:tav tm="0">
                                          <p:val>
                                            <p:fltVal val="0"/>
                                          </p:val>
                                        </p:tav>
                                        <p:tav tm="100000">
                                          <p:val>
                                            <p:strVal val="#ppt_w"/>
                                          </p:val>
                                        </p:tav>
                                      </p:tavLst>
                                    </p:anim>
                                  </p:childTnLst>
                                </p:cTn>
                              </p:par>
                              <p:par>
                                <p:cTn id="61" presetID="35"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000"/>
                                        <p:tgtEl>
                                          <p:spTgt spid="18"/>
                                        </p:tgtEl>
                                      </p:cBhvr>
                                    </p:animEffect>
                                    <p:anim calcmode="lin" valueType="num">
                                      <p:cBhvr>
                                        <p:cTn id="64" dur="2000" fill="hold"/>
                                        <p:tgtEl>
                                          <p:spTgt spid="18"/>
                                        </p:tgtEl>
                                        <p:attrNameLst>
                                          <p:attrName>style.rotation</p:attrName>
                                        </p:attrNameLst>
                                      </p:cBhvr>
                                      <p:tavLst>
                                        <p:tav tm="0">
                                          <p:val>
                                            <p:fltVal val="720"/>
                                          </p:val>
                                        </p:tav>
                                        <p:tav tm="100000">
                                          <p:val>
                                            <p:fltVal val="0"/>
                                          </p:val>
                                        </p:tav>
                                      </p:tavLst>
                                    </p:anim>
                                    <p:anim calcmode="lin" valueType="num">
                                      <p:cBhvr>
                                        <p:cTn id="65" dur="2000" fill="hold"/>
                                        <p:tgtEl>
                                          <p:spTgt spid="18"/>
                                        </p:tgtEl>
                                        <p:attrNameLst>
                                          <p:attrName>ppt_h</p:attrName>
                                        </p:attrNameLst>
                                      </p:cBhvr>
                                      <p:tavLst>
                                        <p:tav tm="0">
                                          <p:val>
                                            <p:fltVal val="0"/>
                                          </p:val>
                                        </p:tav>
                                        <p:tav tm="100000">
                                          <p:val>
                                            <p:strVal val="#ppt_h"/>
                                          </p:val>
                                        </p:tav>
                                      </p:tavLst>
                                    </p:anim>
                                    <p:anim calcmode="lin" valueType="num">
                                      <p:cBhvr>
                                        <p:cTn id="66" dur="2000" fill="hold"/>
                                        <p:tgtEl>
                                          <p:spTgt spid="18"/>
                                        </p:tgtEl>
                                        <p:attrNameLst>
                                          <p:attrName>ppt_w</p:attrName>
                                        </p:attrNameLst>
                                      </p:cBhvr>
                                      <p:tavLst>
                                        <p:tav tm="0">
                                          <p:val>
                                            <p:fltVal val="0"/>
                                          </p:val>
                                        </p:tav>
                                        <p:tav tm="100000">
                                          <p:val>
                                            <p:strVal val="#ppt_w"/>
                                          </p:val>
                                        </p:tav>
                                      </p:tavLst>
                                    </p:anim>
                                  </p:childTnLst>
                                </p:cTn>
                              </p:par>
                              <p:par>
                                <p:cTn id="67" presetID="35"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2000"/>
                                        <p:tgtEl>
                                          <p:spTgt spid="19"/>
                                        </p:tgtEl>
                                      </p:cBhvr>
                                    </p:animEffect>
                                    <p:anim calcmode="lin" valueType="num">
                                      <p:cBhvr>
                                        <p:cTn id="70" dur="2000" fill="hold"/>
                                        <p:tgtEl>
                                          <p:spTgt spid="19"/>
                                        </p:tgtEl>
                                        <p:attrNameLst>
                                          <p:attrName>style.rotation</p:attrName>
                                        </p:attrNameLst>
                                      </p:cBhvr>
                                      <p:tavLst>
                                        <p:tav tm="0">
                                          <p:val>
                                            <p:fltVal val="720"/>
                                          </p:val>
                                        </p:tav>
                                        <p:tav tm="100000">
                                          <p:val>
                                            <p:fltVal val="0"/>
                                          </p:val>
                                        </p:tav>
                                      </p:tavLst>
                                    </p:anim>
                                    <p:anim calcmode="lin" valueType="num">
                                      <p:cBhvr>
                                        <p:cTn id="71" dur="2000" fill="hold"/>
                                        <p:tgtEl>
                                          <p:spTgt spid="19"/>
                                        </p:tgtEl>
                                        <p:attrNameLst>
                                          <p:attrName>ppt_h</p:attrName>
                                        </p:attrNameLst>
                                      </p:cBhvr>
                                      <p:tavLst>
                                        <p:tav tm="0">
                                          <p:val>
                                            <p:fltVal val="0"/>
                                          </p:val>
                                        </p:tav>
                                        <p:tav tm="100000">
                                          <p:val>
                                            <p:strVal val="#ppt_h"/>
                                          </p:val>
                                        </p:tav>
                                      </p:tavLst>
                                    </p:anim>
                                    <p:anim calcmode="lin" valueType="num">
                                      <p:cBhvr>
                                        <p:cTn id="72" dur="2000" fill="hold"/>
                                        <p:tgtEl>
                                          <p:spTgt spid="19"/>
                                        </p:tgtEl>
                                        <p:attrNameLst>
                                          <p:attrName>ppt_w</p:attrName>
                                        </p:attrNameLst>
                                      </p:cBhvr>
                                      <p:tavLst>
                                        <p:tav tm="0">
                                          <p:val>
                                            <p:fltVal val="0"/>
                                          </p:val>
                                        </p:tav>
                                        <p:tav tm="100000">
                                          <p:val>
                                            <p:strVal val="#ppt_w"/>
                                          </p:val>
                                        </p:tav>
                                      </p:tavLst>
                                    </p:anim>
                                  </p:childTnLst>
                                </p:cTn>
                              </p:par>
                              <p:par>
                                <p:cTn id="73" presetID="35"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0"/>
                                        <p:tgtEl>
                                          <p:spTgt spid="20"/>
                                        </p:tgtEl>
                                      </p:cBhvr>
                                    </p:animEffect>
                                    <p:anim calcmode="lin" valueType="num">
                                      <p:cBhvr>
                                        <p:cTn id="76" dur="2000" fill="hold"/>
                                        <p:tgtEl>
                                          <p:spTgt spid="20"/>
                                        </p:tgtEl>
                                        <p:attrNameLst>
                                          <p:attrName>style.rotation</p:attrName>
                                        </p:attrNameLst>
                                      </p:cBhvr>
                                      <p:tavLst>
                                        <p:tav tm="0">
                                          <p:val>
                                            <p:fltVal val="720"/>
                                          </p:val>
                                        </p:tav>
                                        <p:tav tm="100000">
                                          <p:val>
                                            <p:fltVal val="0"/>
                                          </p:val>
                                        </p:tav>
                                      </p:tavLst>
                                    </p:anim>
                                    <p:anim calcmode="lin" valueType="num">
                                      <p:cBhvr>
                                        <p:cTn id="77" dur="2000" fill="hold"/>
                                        <p:tgtEl>
                                          <p:spTgt spid="20"/>
                                        </p:tgtEl>
                                        <p:attrNameLst>
                                          <p:attrName>ppt_h</p:attrName>
                                        </p:attrNameLst>
                                      </p:cBhvr>
                                      <p:tavLst>
                                        <p:tav tm="0">
                                          <p:val>
                                            <p:fltVal val="0"/>
                                          </p:val>
                                        </p:tav>
                                        <p:tav tm="100000">
                                          <p:val>
                                            <p:strVal val="#ppt_h"/>
                                          </p:val>
                                        </p:tav>
                                      </p:tavLst>
                                    </p:anim>
                                    <p:anim calcmode="lin" valueType="num">
                                      <p:cBhvr>
                                        <p:cTn id="78" dur="2000" fill="hold"/>
                                        <p:tgtEl>
                                          <p:spTgt spid="20"/>
                                        </p:tgtEl>
                                        <p:attrNameLst>
                                          <p:attrName>ppt_w</p:attrName>
                                        </p:attrNameLst>
                                      </p:cBhvr>
                                      <p:tavLst>
                                        <p:tav tm="0">
                                          <p:val>
                                            <p:fltVal val="0"/>
                                          </p:val>
                                        </p:tav>
                                        <p:tav tm="100000">
                                          <p:val>
                                            <p:strVal val="#ppt_w"/>
                                          </p:val>
                                        </p:tav>
                                      </p:tavLst>
                                    </p:anim>
                                  </p:childTnLst>
                                </p:cTn>
                              </p:par>
                              <p:par>
                                <p:cTn id="79" presetID="35"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2000"/>
                                        <p:tgtEl>
                                          <p:spTgt spid="21"/>
                                        </p:tgtEl>
                                      </p:cBhvr>
                                    </p:animEffect>
                                    <p:anim calcmode="lin" valueType="num">
                                      <p:cBhvr>
                                        <p:cTn id="82" dur="2000" fill="hold"/>
                                        <p:tgtEl>
                                          <p:spTgt spid="21"/>
                                        </p:tgtEl>
                                        <p:attrNameLst>
                                          <p:attrName>style.rotation</p:attrName>
                                        </p:attrNameLst>
                                      </p:cBhvr>
                                      <p:tavLst>
                                        <p:tav tm="0">
                                          <p:val>
                                            <p:fltVal val="720"/>
                                          </p:val>
                                        </p:tav>
                                        <p:tav tm="100000">
                                          <p:val>
                                            <p:fltVal val="0"/>
                                          </p:val>
                                        </p:tav>
                                      </p:tavLst>
                                    </p:anim>
                                    <p:anim calcmode="lin" valueType="num">
                                      <p:cBhvr>
                                        <p:cTn id="83" dur="2000" fill="hold"/>
                                        <p:tgtEl>
                                          <p:spTgt spid="21"/>
                                        </p:tgtEl>
                                        <p:attrNameLst>
                                          <p:attrName>ppt_h</p:attrName>
                                        </p:attrNameLst>
                                      </p:cBhvr>
                                      <p:tavLst>
                                        <p:tav tm="0">
                                          <p:val>
                                            <p:fltVal val="0"/>
                                          </p:val>
                                        </p:tav>
                                        <p:tav tm="100000">
                                          <p:val>
                                            <p:strVal val="#ppt_h"/>
                                          </p:val>
                                        </p:tav>
                                      </p:tavLst>
                                    </p:anim>
                                    <p:anim calcmode="lin" valueType="num">
                                      <p:cBhvr>
                                        <p:cTn id="84" dur="2000" fill="hold"/>
                                        <p:tgtEl>
                                          <p:spTgt spid="21"/>
                                        </p:tgtEl>
                                        <p:attrNameLst>
                                          <p:attrName>ppt_w</p:attrName>
                                        </p:attrNameLst>
                                      </p:cBhvr>
                                      <p:tavLst>
                                        <p:tav tm="0">
                                          <p:val>
                                            <p:fltVal val="0"/>
                                          </p:val>
                                        </p:tav>
                                        <p:tav tm="100000">
                                          <p:val>
                                            <p:strVal val="#ppt_w"/>
                                          </p:val>
                                        </p:tav>
                                      </p:tavLst>
                                    </p:anim>
                                  </p:childTnLst>
                                </p:cTn>
                              </p:par>
                              <p:par>
                                <p:cTn id="85" presetID="35"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2000"/>
                                        <p:tgtEl>
                                          <p:spTgt spid="22"/>
                                        </p:tgtEl>
                                      </p:cBhvr>
                                    </p:animEffect>
                                    <p:anim calcmode="lin" valueType="num">
                                      <p:cBhvr>
                                        <p:cTn id="88" dur="2000" fill="hold"/>
                                        <p:tgtEl>
                                          <p:spTgt spid="22"/>
                                        </p:tgtEl>
                                        <p:attrNameLst>
                                          <p:attrName>style.rotation</p:attrName>
                                        </p:attrNameLst>
                                      </p:cBhvr>
                                      <p:tavLst>
                                        <p:tav tm="0">
                                          <p:val>
                                            <p:fltVal val="720"/>
                                          </p:val>
                                        </p:tav>
                                        <p:tav tm="100000">
                                          <p:val>
                                            <p:fltVal val="0"/>
                                          </p:val>
                                        </p:tav>
                                      </p:tavLst>
                                    </p:anim>
                                    <p:anim calcmode="lin" valueType="num">
                                      <p:cBhvr>
                                        <p:cTn id="89" dur="2000" fill="hold"/>
                                        <p:tgtEl>
                                          <p:spTgt spid="22"/>
                                        </p:tgtEl>
                                        <p:attrNameLst>
                                          <p:attrName>ppt_h</p:attrName>
                                        </p:attrNameLst>
                                      </p:cBhvr>
                                      <p:tavLst>
                                        <p:tav tm="0">
                                          <p:val>
                                            <p:fltVal val="0"/>
                                          </p:val>
                                        </p:tav>
                                        <p:tav tm="100000">
                                          <p:val>
                                            <p:strVal val="#ppt_h"/>
                                          </p:val>
                                        </p:tav>
                                      </p:tavLst>
                                    </p:anim>
                                    <p:anim calcmode="lin" valueType="num">
                                      <p:cBhvr>
                                        <p:cTn id="90" dur="2000" fill="hold"/>
                                        <p:tgtEl>
                                          <p:spTgt spid="22"/>
                                        </p:tgtEl>
                                        <p:attrNameLst>
                                          <p:attrName>ppt_w</p:attrName>
                                        </p:attrNameLst>
                                      </p:cBhvr>
                                      <p:tavLst>
                                        <p:tav tm="0">
                                          <p:val>
                                            <p:fltVal val="0"/>
                                          </p:val>
                                        </p:tav>
                                        <p:tav tm="100000">
                                          <p:val>
                                            <p:strVal val="#ppt_w"/>
                                          </p:val>
                                        </p:tav>
                                      </p:tavLst>
                                    </p:anim>
                                  </p:childTnLst>
                                </p:cTn>
                              </p:par>
                              <p:par>
                                <p:cTn id="91" presetID="35"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2000"/>
                                        <p:tgtEl>
                                          <p:spTgt spid="23"/>
                                        </p:tgtEl>
                                      </p:cBhvr>
                                    </p:animEffect>
                                    <p:anim calcmode="lin" valueType="num">
                                      <p:cBhvr>
                                        <p:cTn id="94" dur="2000" fill="hold"/>
                                        <p:tgtEl>
                                          <p:spTgt spid="23"/>
                                        </p:tgtEl>
                                        <p:attrNameLst>
                                          <p:attrName>style.rotation</p:attrName>
                                        </p:attrNameLst>
                                      </p:cBhvr>
                                      <p:tavLst>
                                        <p:tav tm="0">
                                          <p:val>
                                            <p:fltVal val="720"/>
                                          </p:val>
                                        </p:tav>
                                        <p:tav tm="100000">
                                          <p:val>
                                            <p:fltVal val="0"/>
                                          </p:val>
                                        </p:tav>
                                      </p:tavLst>
                                    </p:anim>
                                    <p:anim calcmode="lin" valueType="num">
                                      <p:cBhvr>
                                        <p:cTn id="95" dur="2000" fill="hold"/>
                                        <p:tgtEl>
                                          <p:spTgt spid="23"/>
                                        </p:tgtEl>
                                        <p:attrNameLst>
                                          <p:attrName>ppt_h</p:attrName>
                                        </p:attrNameLst>
                                      </p:cBhvr>
                                      <p:tavLst>
                                        <p:tav tm="0">
                                          <p:val>
                                            <p:fltVal val="0"/>
                                          </p:val>
                                        </p:tav>
                                        <p:tav tm="100000">
                                          <p:val>
                                            <p:strVal val="#ppt_h"/>
                                          </p:val>
                                        </p:tav>
                                      </p:tavLst>
                                    </p:anim>
                                    <p:anim calcmode="lin" valueType="num">
                                      <p:cBhvr>
                                        <p:cTn id="96" dur="2000" fill="hold"/>
                                        <p:tgtEl>
                                          <p:spTgt spid="23"/>
                                        </p:tgtEl>
                                        <p:attrNameLst>
                                          <p:attrName>ppt_w</p:attrName>
                                        </p:attrNameLst>
                                      </p:cBhvr>
                                      <p:tavLst>
                                        <p:tav tm="0">
                                          <p:val>
                                            <p:fltVal val="0"/>
                                          </p:val>
                                        </p:tav>
                                        <p:tav tm="100000">
                                          <p:val>
                                            <p:strVal val="#ppt_w"/>
                                          </p:val>
                                        </p:tav>
                                      </p:tavLst>
                                    </p:anim>
                                  </p:childTnLst>
                                </p:cTn>
                              </p:par>
                              <p:par>
                                <p:cTn id="97" presetID="35"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2000"/>
                                        <p:tgtEl>
                                          <p:spTgt spid="24"/>
                                        </p:tgtEl>
                                      </p:cBhvr>
                                    </p:animEffect>
                                    <p:anim calcmode="lin" valueType="num">
                                      <p:cBhvr>
                                        <p:cTn id="100" dur="2000" fill="hold"/>
                                        <p:tgtEl>
                                          <p:spTgt spid="24"/>
                                        </p:tgtEl>
                                        <p:attrNameLst>
                                          <p:attrName>style.rotation</p:attrName>
                                        </p:attrNameLst>
                                      </p:cBhvr>
                                      <p:tavLst>
                                        <p:tav tm="0">
                                          <p:val>
                                            <p:fltVal val="720"/>
                                          </p:val>
                                        </p:tav>
                                        <p:tav tm="100000">
                                          <p:val>
                                            <p:fltVal val="0"/>
                                          </p:val>
                                        </p:tav>
                                      </p:tavLst>
                                    </p:anim>
                                    <p:anim calcmode="lin" valueType="num">
                                      <p:cBhvr>
                                        <p:cTn id="101" dur="2000" fill="hold"/>
                                        <p:tgtEl>
                                          <p:spTgt spid="24"/>
                                        </p:tgtEl>
                                        <p:attrNameLst>
                                          <p:attrName>ppt_h</p:attrName>
                                        </p:attrNameLst>
                                      </p:cBhvr>
                                      <p:tavLst>
                                        <p:tav tm="0">
                                          <p:val>
                                            <p:fltVal val="0"/>
                                          </p:val>
                                        </p:tav>
                                        <p:tav tm="100000">
                                          <p:val>
                                            <p:strVal val="#ppt_h"/>
                                          </p:val>
                                        </p:tav>
                                      </p:tavLst>
                                    </p:anim>
                                    <p:anim calcmode="lin" valueType="num">
                                      <p:cBhvr>
                                        <p:cTn id="102" dur="2000" fill="hold"/>
                                        <p:tgtEl>
                                          <p:spTgt spid="24"/>
                                        </p:tgtEl>
                                        <p:attrNameLst>
                                          <p:attrName>ppt_w</p:attrName>
                                        </p:attrNameLst>
                                      </p:cBhvr>
                                      <p:tavLst>
                                        <p:tav tm="0">
                                          <p:val>
                                            <p:fltVal val="0"/>
                                          </p:val>
                                        </p:tav>
                                        <p:tav tm="100000">
                                          <p:val>
                                            <p:strVal val="#ppt_w"/>
                                          </p:val>
                                        </p:tav>
                                      </p:tavLst>
                                    </p:anim>
                                  </p:childTnLst>
                                </p:cTn>
                              </p:par>
                              <p:par>
                                <p:cTn id="103" presetID="35" presetClass="entr" presetSubtype="0"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2000"/>
                                        <p:tgtEl>
                                          <p:spTgt spid="25"/>
                                        </p:tgtEl>
                                      </p:cBhvr>
                                    </p:animEffect>
                                    <p:anim calcmode="lin" valueType="num">
                                      <p:cBhvr>
                                        <p:cTn id="106" dur="2000" fill="hold"/>
                                        <p:tgtEl>
                                          <p:spTgt spid="25"/>
                                        </p:tgtEl>
                                        <p:attrNameLst>
                                          <p:attrName>style.rotation</p:attrName>
                                        </p:attrNameLst>
                                      </p:cBhvr>
                                      <p:tavLst>
                                        <p:tav tm="0">
                                          <p:val>
                                            <p:fltVal val="720"/>
                                          </p:val>
                                        </p:tav>
                                        <p:tav tm="100000">
                                          <p:val>
                                            <p:fltVal val="0"/>
                                          </p:val>
                                        </p:tav>
                                      </p:tavLst>
                                    </p:anim>
                                    <p:anim calcmode="lin" valueType="num">
                                      <p:cBhvr>
                                        <p:cTn id="107" dur="2000" fill="hold"/>
                                        <p:tgtEl>
                                          <p:spTgt spid="25"/>
                                        </p:tgtEl>
                                        <p:attrNameLst>
                                          <p:attrName>ppt_h</p:attrName>
                                        </p:attrNameLst>
                                      </p:cBhvr>
                                      <p:tavLst>
                                        <p:tav tm="0">
                                          <p:val>
                                            <p:fltVal val="0"/>
                                          </p:val>
                                        </p:tav>
                                        <p:tav tm="100000">
                                          <p:val>
                                            <p:strVal val="#ppt_h"/>
                                          </p:val>
                                        </p:tav>
                                      </p:tavLst>
                                    </p:anim>
                                    <p:anim calcmode="lin" valueType="num">
                                      <p:cBhvr>
                                        <p:cTn id="108" dur="2000" fill="hold"/>
                                        <p:tgtEl>
                                          <p:spTgt spid="25"/>
                                        </p:tgtEl>
                                        <p:attrNameLst>
                                          <p:attrName>ppt_w</p:attrName>
                                        </p:attrNameLst>
                                      </p:cBhvr>
                                      <p:tavLst>
                                        <p:tav tm="0">
                                          <p:val>
                                            <p:fltVal val="0"/>
                                          </p:val>
                                        </p:tav>
                                        <p:tav tm="100000">
                                          <p:val>
                                            <p:strVal val="#ppt_w"/>
                                          </p:val>
                                        </p:tav>
                                      </p:tavLst>
                                    </p:anim>
                                  </p:childTnLst>
                                </p:cTn>
                              </p:par>
                              <p:par>
                                <p:cTn id="109" presetID="35" presetClass="entr" presetSubtype="0"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2000"/>
                                        <p:tgtEl>
                                          <p:spTgt spid="26"/>
                                        </p:tgtEl>
                                      </p:cBhvr>
                                    </p:animEffect>
                                    <p:anim calcmode="lin" valueType="num">
                                      <p:cBhvr>
                                        <p:cTn id="112" dur="2000" fill="hold"/>
                                        <p:tgtEl>
                                          <p:spTgt spid="26"/>
                                        </p:tgtEl>
                                        <p:attrNameLst>
                                          <p:attrName>style.rotation</p:attrName>
                                        </p:attrNameLst>
                                      </p:cBhvr>
                                      <p:tavLst>
                                        <p:tav tm="0">
                                          <p:val>
                                            <p:fltVal val="720"/>
                                          </p:val>
                                        </p:tav>
                                        <p:tav tm="100000">
                                          <p:val>
                                            <p:fltVal val="0"/>
                                          </p:val>
                                        </p:tav>
                                      </p:tavLst>
                                    </p:anim>
                                    <p:anim calcmode="lin" valueType="num">
                                      <p:cBhvr>
                                        <p:cTn id="113" dur="2000" fill="hold"/>
                                        <p:tgtEl>
                                          <p:spTgt spid="26"/>
                                        </p:tgtEl>
                                        <p:attrNameLst>
                                          <p:attrName>ppt_h</p:attrName>
                                        </p:attrNameLst>
                                      </p:cBhvr>
                                      <p:tavLst>
                                        <p:tav tm="0">
                                          <p:val>
                                            <p:fltVal val="0"/>
                                          </p:val>
                                        </p:tav>
                                        <p:tav tm="100000">
                                          <p:val>
                                            <p:strVal val="#ppt_h"/>
                                          </p:val>
                                        </p:tav>
                                      </p:tavLst>
                                    </p:anim>
                                    <p:anim calcmode="lin" valueType="num">
                                      <p:cBhvr>
                                        <p:cTn id="114" dur="2000" fill="hold"/>
                                        <p:tgtEl>
                                          <p:spTgt spid="26"/>
                                        </p:tgtEl>
                                        <p:attrNameLst>
                                          <p:attrName>ppt_w</p:attrName>
                                        </p:attrNameLst>
                                      </p:cBhvr>
                                      <p:tavLst>
                                        <p:tav tm="0">
                                          <p:val>
                                            <p:fltVal val="0"/>
                                          </p:val>
                                        </p:tav>
                                        <p:tav tm="100000">
                                          <p:val>
                                            <p:strVal val="#ppt_w"/>
                                          </p:val>
                                        </p:tav>
                                      </p:tavLst>
                                    </p:anim>
                                  </p:childTnLst>
                                </p:cTn>
                              </p:par>
                              <p:par>
                                <p:cTn id="115" presetID="35" presetClass="entr" presetSubtype="0"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2000"/>
                                        <p:tgtEl>
                                          <p:spTgt spid="27"/>
                                        </p:tgtEl>
                                      </p:cBhvr>
                                    </p:animEffect>
                                    <p:anim calcmode="lin" valueType="num">
                                      <p:cBhvr>
                                        <p:cTn id="118" dur="2000" fill="hold"/>
                                        <p:tgtEl>
                                          <p:spTgt spid="27"/>
                                        </p:tgtEl>
                                        <p:attrNameLst>
                                          <p:attrName>style.rotation</p:attrName>
                                        </p:attrNameLst>
                                      </p:cBhvr>
                                      <p:tavLst>
                                        <p:tav tm="0">
                                          <p:val>
                                            <p:fltVal val="720"/>
                                          </p:val>
                                        </p:tav>
                                        <p:tav tm="100000">
                                          <p:val>
                                            <p:fltVal val="0"/>
                                          </p:val>
                                        </p:tav>
                                      </p:tavLst>
                                    </p:anim>
                                    <p:anim calcmode="lin" valueType="num">
                                      <p:cBhvr>
                                        <p:cTn id="119" dur="2000" fill="hold"/>
                                        <p:tgtEl>
                                          <p:spTgt spid="27"/>
                                        </p:tgtEl>
                                        <p:attrNameLst>
                                          <p:attrName>ppt_h</p:attrName>
                                        </p:attrNameLst>
                                      </p:cBhvr>
                                      <p:tavLst>
                                        <p:tav tm="0">
                                          <p:val>
                                            <p:fltVal val="0"/>
                                          </p:val>
                                        </p:tav>
                                        <p:tav tm="100000">
                                          <p:val>
                                            <p:strVal val="#ppt_h"/>
                                          </p:val>
                                        </p:tav>
                                      </p:tavLst>
                                    </p:anim>
                                    <p:anim calcmode="lin" valueType="num">
                                      <p:cBhvr>
                                        <p:cTn id="120" dur="2000" fill="hold"/>
                                        <p:tgtEl>
                                          <p:spTgt spid="27"/>
                                        </p:tgtEl>
                                        <p:attrNameLst>
                                          <p:attrName>ppt_w</p:attrName>
                                        </p:attrNameLst>
                                      </p:cBhvr>
                                      <p:tavLst>
                                        <p:tav tm="0">
                                          <p:val>
                                            <p:fltVal val="0"/>
                                          </p:val>
                                        </p:tav>
                                        <p:tav tm="100000">
                                          <p:val>
                                            <p:strVal val="#ppt_w"/>
                                          </p:val>
                                        </p:tav>
                                      </p:tavLst>
                                    </p:anim>
                                  </p:childTnLst>
                                </p:cTn>
                              </p:par>
                              <p:par>
                                <p:cTn id="121" presetID="35" presetClass="entr" presetSubtype="0"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fade">
                                      <p:cBhvr>
                                        <p:cTn id="123" dur="2000"/>
                                        <p:tgtEl>
                                          <p:spTgt spid="28"/>
                                        </p:tgtEl>
                                      </p:cBhvr>
                                    </p:animEffect>
                                    <p:anim calcmode="lin" valueType="num">
                                      <p:cBhvr>
                                        <p:cTn id="124" dur="2000" fill="hold"/>
                                        <p:tgtEl>
                                          <p:spTgt spid="28"/>
                                        </p:tgtEl>
                                        <p:attrNameLst>
                                          <p:attrName>style.rotation</p:attrName>
                                        </p:attrNameLst>
                                      </p:cBhvr>
                                      <p:tavLst>
                                        <p:tav tm="0">
                                          <p:val>
                                            <p:fltVal val="720"/>
                                          </p:val>
                                        </p:tav>
                                        <p:tav tm="100000">
                                          <p:val>
                                            <p:fltVal val="0"/>
                                          </p:val>
                                        </p:tav>
                                      </p:tavLst>
                                    </p:anim>
                                    <p:anim calcmode="lin" valueType="num">
                                      <p:cBhvr>
                                        <p:cTn id="125" dur="2000" fill="hold"/>
                                        <p:tgtEl>
                                          <p:spTgt spid="28"/>
                                        </p:tgtEl>
                                        <p:attrNameLst>
                                          <p:attrName>ppt_h</p:attrName>
                                        </p:attrNameLst>
                                      </p:cBhvr>
                                      <p:tavLst>
                                        <p:tav tm="0">
                                          <p:val>
                                            <p:fltVal val="0"/>
                                          </p:val>
                                        </p:tav>
                                        <p:tav tm="100000">
                                          <p:val>
                                            <p:strVal val="#ppt_h"/>
                                          </p:val>
                                        </p:tav>
                                      </p:tavLst>
                                    </p:anim>
                                    <p:anim calcmode="lin" valueType="num">
                                      <p:cBhvr>
                                        <p:cTn id="126" dur="2000" fill="hold"/>
                                        <p:tgtEl>
                                          <p:spTgt spid="28"/>
                                        </p:tgtEl>
                                        <p:attrNameLst>
                                          <p:attrName>ppt_w</p:attrName>
                                        </p:attrNameLst>
                                      </p:cBhvr>
                                      <p:tavLst>
                                        <p:tav tm="0">
                                          <p:val>
                                            <p:fltVal val="0"/>
                                          </p:val>
                                        </p:tav>
                                        <p:tav tm="100000">
                                          <p:val>
                                            <p:strVal val="#ppt_w"/>
                                          </p:val>
                                        </p:tav>
                                      </p:tavLst>
                                    </p:anim>
                                  </p:childTnLst>
                                </p:cTn>
                              </p:par>
                              <p:par>
                                <p:cTn id="127" presetID="35" presetClass="entr" presetSubtype="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fade">
                                      <p:cBhvr>
                                        <p:cTn id="129" dur="2000"/>
                                        <p:tgtEl>
                                          <p:spTgt spid="29"/>
                                        </p:tgtEl>
                                      </p:cBhvr>
                                    </p:animEffect>
                                    <p:anim calcmode="lin" valueType="num">
                                      <p:cBhvr>
                                        <p:cTn id="130" dur="2000" fill="hold"/>
                                        <p:tgtEl>
                                          <p:spTgt spid="29"/>
                                        </p:tgtEl>
                                        <p:attrNameLst>
                                          <p:attrName>style.rotation</p:attrName>
                                        </p:attrNameLst>
                                      </p:cBhvr>
                                      <p:tavLst>
                                        <p:tav tm="0">
                                          <p:val>
                                            <p:fltVal val="720"/>
                                          </p:val>
                                        </p:tav>
                                        <p:tav tm="100000">
                                          <p:val>
                                            <p:fltVal val="0"/>
                                          </p:val>
                                        </p:tav>
                                      </p:tavLst>
                                    </p:anim>
                                    <p:anim calcmode="lin" valueType="num">
                                      <p:cBhvr>
                                        <p:cTn id="131" dur="2000" fill="hold"/>
                                        <p:tgtEl>
                                          <p:spTgt spid="29"/>
                                        </p:tgtEl>
                                        <p:attrNameLst>
                                          <p:attrName>ppt_h</p:attrName>
                                        </p:attrNameLst>
                                      </p:cBhvr>
                                      <p:tavLst>
                                        <p:tav tm="0">
                                          <p:val>
                                            <p:fltVal val="0"/>
                                          </p:val>
                                        </p:tav>
                                        <p:tav tm="100000">
                                          <p:val>
                                            <p:strVal val="#ppt_h"/>
                                          </p:val>
                                        </p:tav>
                                      </p:tavLst>
                                    </p:anim>
                                    <p:anim calcmode="lin" valueType="num">
                                      <p:cBhvr>
                                        <p:cTn id="132" dur="2000" fill="hold"/>
                                        <p:tgtEl>
                                          <p:spTgt spid="29"/>
                                        </p:tgtEl>
                                        <p:attrNameLst>
                                          <p:attrName>ppt_w</p:attrName>
                                        </p:attrNameLst>
                                      </p:cBhvr>
                                      <p:tavLst>
                                        <p:tav tm="0">
                                          <p:val>
                                            <p:fltVal val="0"/>
                                          </p:val>
                                        </p:tav>
                                        <p:tav tm="100000">
                                          <p:val>
                                            <p:strVal val="#ppt_w"/>
                                          </p:val>
                                        </p:tav>
                                      </p:tavLst>
                                    </p:anim>
                                  </p:childTnLst>
                                </p:cTn>
                              </p:par>
                            </p:childTnLst>
                          </p:cTn>
                        </p:par>
                        <p:par>
                          <p:cTn id="133" fill="hold">
                            <p:stCondLst>
                              <p:cond delay="6500"/>
                            </p:stCondLst>
                            <p:childTnLst>
                              <p:par>
                                <p:cTn id="134" presetID="2" presetClass="entr" presetSubtype="8" fill="hold" nodeType="afterEffect">
                                  <p:stCondLst>
                                    <p:cond delay="0"/>
                                  </p:stCondLst>
                                  <p:childTnLst>
                                    <p:set>
                                      <p:cBhvr>
                                        <p:cTn id="135" dur="1" fill="hold">
                                          <p:stCondLst>
                                            <p:cond delay="0"/>
                                          </p:stCondLst>
                                        </p:cTn>
                                        <p:tgtEl>
                                          <p:spTgt spid="13"/>
                                        </p:tgtEl>
                                        <p:attrNameLst>
                                          <p:attrName>style.visibility</p:attrName>
                                        </p:attrNameLst>
                                      </p:cBhvr>
                                      <p:to>
                                        <p:strVal val="visible"/>
                                      </p:to>
                                    </p:set>
                                    <p:anim calcmode="lin" valueType="num">
                                      <p:cBhvr additive="base">
                                        <p:cTn id="136" dur="500" fill="hold"/>
                                        <p:tgtEl>
                                          <p:spTgt spid="13"/>
                                        </p:tgtEl>
                                        <p:attrNameLst>
                                          <p:attrName>ppt_x</p:attrName>
                                        </p:attrNameLst>
                                      </p:cBhvr>
                                      <p:tavLst>
                                        <p:tav tm="0">
                                          <p:val>
                                            <p:strVal val="0-#ppt_w/2"/>
                                          </p:val>
                                        </p:tav>
                                        <p:tav tm="100000">
                                          <p:val>
                                            <p:strVal val="#ppt_x"/>
                                          </p:val>
                                        </p:tav>
                                      </p:tavLst>
                                    </p:anim>
                                    <p:anim calcmode="lin" valueType="num">
                                      <p:cBhvr additive="base">
                                        <p:cTn id="1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2" grpId="0"/>
      <p:bldP spid="23" grpId="0"/>
      <p:bldP spid="24"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30" name="Rectangle 1"/>
          <p:cNvSpPr/>
          <p:nvPr/>
        </p:nvSpPr>
        <p:spPr>
          <a:xfrm>
            <a:off x="929359" y="2877825"/>
            <a:ext cx="2314148" cy="1371347"/>
          </a:xfrm>
          <a:prstGeom prst="rect">
            <a:avLst/>
          </a:prstGeom>
          <a:solidFill>
            <a:srgbClr val="2A0F0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D0505"/>
              </a:solidFill>
            </a:endParaRPr>
          </a:p>
        </p:txBody>
      </p:sp>
      <p:sp>
        <p:nvSpPr>
          <p:cNvPr id="31" name="Rectangle 2"/>
          <p:cNvSpPr/>
          <p:nvPr/>
        </p:nvSpPr>
        <p:spPr>
          <a:xfrm>
            <a:off x="3402967" y="2880316"/>
            <a:ext cx="2314148" cy="1371347"/>
          </a:xfrm>
          <a:prstGeom prst="rect">
            <a:avLst/>
          </a:prstGeom>
          <a:solidFill>
            <a:srgbClr val="2A0F0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
          <p:cNvSpPr/>
          <p:nvPr/>
        </p:nvSpPr>
        <p:spPr>
          <a:xfrm>
            <a:off x="5900493" y="2874337"/>
            <a:ext cx="2314148" cy="1371347"/>
          </a:xfrm>
          <a:prstGeom prst="rect">
            <a:avLst/>
          </a:prstGeom>
          <a:solidFill>
            <a:srgbClr val="2A0F0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5" name="Straight Connector 6"/>
          <p:cNvCxnSpPr/>
          <p:nvPr/>
        </p:nvCxnSpPr>
        <p:spPr>
          <a:xfrm>
            <a:off x="929359" y="2425704"/>
            <a:ext cx="7285282" cy="0"/>
          </a:xfrm>
          <a:prstGeom prst="line">
            <a:avLst/>
          </a:prstGeom>
          <a:ln w="41275" cmpd="dbl">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矩形 47"/>
          <p:cNvSpPr>
            <a:spLocks noChangeArrowheads="1"/>
          </p:cNvSpPr>
          <p:nvPr/>
        </p:nvSpPr>
        <p:spPr bwMode="auto">
          <a:xfrm>
            <a:off x="929360" y="1378514"/>
            <a:ext cx="7285282" cy="6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050" dirty="0">
              <a:solidFill>
                <a:schemeClr val="tx1">
                  <a:lumMod val="75000"/>
                  <a:lumOff val="25000"/>
                </a:schemeClr>
              </a:solidFill>
              <a:sym typeface="微软雅黑" panose="020B0503020204020204" pitchFamily="34" charset="-122"/>
            </a:endParaRPr>
          </a:p>
        </p:txBody>
      </p:sp>
      <p:sp>
        <p:nvSpPr>
          <p:cNvPr id="37" name="矩形 36"/>
          <p:cNvSpPr/>
          <p:nvPr/>
        </p:nvSpPr>
        <p:spPr>
          <a:xfrm>
            <a:off x="1593997"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38" name="矩形 47"/>
          <p:cNvSpPr>
            <a:spLocks noChangeArrowheads="1"/>
          </p:cNvSpPr>
          <p:nvPr/>
        </p:nvSpPr>
        <p:spPr bwMode="auto">
          <a:xfrm>
            <a:off x="1174434"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050" dirty="0">
              <a:solidFill>
                <a:schemeClr val="bg1"/>
              </a:solidFill>
              <a:sym typeface="微软雅黑" panose="020B0503020204020204" pitchFamily="34" charset="-122"/>
            </a:endParaRPr>
          </a:p>
        </p:txBody>
      </p:sp>
      <p:sp>
        <p:nvSpPr>
          <p:cNvPr id="39" name="矩形 38"/>
          <p:cNvSpPr/>
          <p:nvPr/>
        </p:nvSpPr>
        <p:spPr>
          <a:xfrm>
            <a:off x="4067604"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3648041"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050" dirty="0">
              <a:solidFill>
                <a:schemeClr val="bg1"/>
              </a:solidFill>
              <a:sym typeface="微软雅黑" panose="020B0503020204020204" pitchFamily="34" charset="-122"/>
            </a:endParaRPr>
          </a:p>
        </p:txBody>
      </p:sp>
      <p:sp>
        <p:nvSpPr>
          <p:cNvPr id="41" name="矩形 40"/>
          <p:cNvSpPr/>
          <p:nvPr/>
        </p:nvSpPr>
        <p:spPr>
          <a:xfrm>
            <a:off x="6565131" y="2952955"/>
            <a:ext cx="984871" cy="323159"/>
          </a:xfrm>
          <a:prstGeom prst="rect">
            <a:avLst/>
          </a:prstGeom>
        </p:spPr>
        <p:txBody>
          <a:bodyPr wrap="none" lIns="68573" tIns="34287" rIns="68573" bIns="34287">
            <a:spAutoFit/>
          </a:bodyPr>
          <a:lstStyle/>
          <a:p>
            <a:pPr algn="ctr"/>
            <a:r>
              <a:rPr lang="zh-CN" altLang="en-US" sz="1650" b="1" dirty="0">
                <a:solidFill>
                  <a:schemeClr val="bg1"/>
                </a:solidFill>
                <a:latin typeface="微软雅黑" panose="020B0503020204020204" pitchFamily="34" charset="-122"/>
                <a:ea typeface="微软雅黑" panose="020B0503020204020204" pitchFamily="34" charset="-122"/>
              </a:rPr>
              <a:t>添加标题</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6145568" y="3264650"/>
            <a:ext cx="182399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050" dirty="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050" dirty="0">
              <a:solidFill>
                <a:schemeClr val="bg1"/>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outVertical)">
                                      <p:cBhvr>
                                        <p:cTn id="20" dur="500"/>
                                        <p:tgtEl>
                                          <p:spTgt spid="36"/>
                                        </p:tgtEl>
                                      </p:cBhvr>
                                    </p:animEffect>
                                  </p:childTnLst>
                                </p:cTn>
                              </p:par>
                            </p:childTnLst>
                          </p:cTn>
                        </p:par>
                        <p:par>
                          <p:cTn id="21" fill="hold">
                            <p:stCondLst>
                              <p:cond delay="2000"/>
                            </p:stCondLst>
                            <p:childTnLst>
                              <p:par>
                                <p:cTn id="22" presetID="12" presetClass="entr" presetSubtype="1"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p:tgtEl>
                                          <p:spTgt spid="35"/>
                                        </p:tgtEl>
                                        <p:attrNameLst>
                                          <p:attrName>ppt_y</p:attrName>
                                        </p:attrNameLst>
                                      </p:cBhvr>
                                      <p:tavLst>
                                        <p:tav tm="0">
                                          <p:val>
                                            <p:strVal val="#ppt_y-#ppt_h*1.125000"/>
                                          </p:val>
                                        </p:tav>
                                        <p:tav tm="100000">
                                          <p:val>
                                            <p:strVal val="#ppt_y"/>
                                          </p:val>
                                        </p:tav>
                                      </p:tavLst>
                                    </p:anim>
                                    <p:animEffect transition="in" filter="wipe(down)">
                                      <p:cBhvr>
                                        <p:cTn id="25" dur="500"/>
                                        <p:tgtEl>
                                          <p:spTgt spid="35"/>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750"/>
                                        <p:tgtEl>
                                          <p:spTgt spid="30"/>
                                        </p:tgtEl>
                                      </p:cBhvr>
                                    </p:animEffect>
                                    <p:anim calcmode="lin" valueType="num">
                                      <p:cBhvr>
                                        <p:cTn id="30" dur="750" fill="hold"/>
                                        <p:tgtEl>
                                          <p:spTgt spid="30"/>
                                        </p:tgtEl>
                                        <p:attrNameLst>
                                          <p:attrName>ppt_x</p:attrName>
                                        </p:attrNameLst>
                                      </p:cBhvr>
                                      <p:tavLst>
                                        <p:tav tm="0">
                                          <p:val>
                                            <p:strVal val="#ppt_x"/>
                                          </p:val>
                                        </p:tav>
                                        <p:tav tm="100000">
                                          <p:val>
                                            <p:strVal val="#ppt_x"/>
                                          </p:val>
                                        </p:tav>
                                      </p:tavLst>
                                    </p:anim>
                                    <p:anim calcmode="lin" valueType="num">
                                      <p:cBhvr>
                                        <p:cTn id="31" dur="750" fill="hold"/>
                                        <p:tgtEl>
                                          <p:spTgt spid="30"/>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750"/>
                                        <p:tgtEl>
                                          <p:spTgt spid="31"/>
                                        </p:tgtEl>
                                      </p:cBhvr>
                                    </p:animEffect>
                                    <p:anim calcmode="lin" valueType="num">
                                      <p:cBhvr>
                                        <p:cTn id="35" dur="750" fill="hold"/>
                                        <p:tgtEl>
                                          <p:spTgt spid="31"/>
                                        </p:tgtEl>
                                        <p:attrNameLst>
                                          <p:attrName>ppt_x</p:attrName>
                                        </p:attrNameLst>
                                      </p:cBhvr>
                                      <p:tavLst>
                                        <p:tav tm="0">
                                          <p:val>
                                            <p:strVal val="#ppt_x"/>
                                          </p:val>
                                        </p:tav>
                                        <p:tav tm="100000">
                                          <p:val>
                                            <p:strVal val="#ppt_x"/>
                                          </p:val>
                                        </p:tav>
                                      </p:tavLst>
                                    </p:anim>
                                    <p:anim calcmode="lin" valueType="num">
                                      <p:cBhvr>
                                        <p:cTn id="36" dur="750" fill="hold"/>
                                        <p:tgtEl>
                                          <p:spTgt spid="31"/>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750"/>
                                        <p:tgtEl>
                                          <p:spTgt spid="34"/>
                                        </p:tgtEl>
                                      </p:cBhvr>
                                    </p:animEffect>
                                    <p:anim calcmode="lin" valueType="num">
                                      <p:cBhvr>
                                        <p:cTn id="40" dur="750" fill="hold"/>
                                        <p:tgtEl>
                                          <p:spTgt spid="34"/>
                                        </p:tgtEl>
                                        <p:attrNameLst>
                                          <p:attrName>ppt_x</p:attrName>
                                        </p:attrNameLst>
                                      </p:cBhvr>
                                      <p:tavLst>
                                        <p:tav tm="0">
                                          <p:val>
                                            <p:strVal val="#ppt_x"/>
                                          </p:val>
                                        </p:tav>
                                        <p:tav tm="100000">
                                          <p:val>
                                            <p:strVal val="#ppt_x"/>
                                          </p:val>
                                        </p:tav>
                                      </p:tavLst>
                                    </p:anim>
                                    <p:anim calcmode="lin" valueType="num">
                                      <p:cBhvr>
                                        <p:cTn id="41" dur="750" fill="hold"/>
                                        <p:tgtEl>
                                          <p:spTgt spid="34"/>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14" presetClass="entr" presetSubtype="10" fill="hold" grpId="0" nodeType="afterEffect">
                                  <p:stCondLst>
                                    <p:cond delay="250"/>
                                  </p:stCondLst>
                                  <p:childTnLst>
                                    <p:set>
                                      <p:cBhvr>
                                        <p:cTn id="44" dur="1" fill="hold">
                                          <p:stCondLst>
                                            <p:cond delay="0"/>
                                          </p:stCondLst>
                                        </p:cTn>
                                        <p:tgtEl>
                                          <p:spTgt spid="37"/>
                                        </p:tgtEl>
                                        <p:attrNameLst>
                                          <p:attrName>style.visibility</p:attrName>
                                        </p:attrNameLst>
                                      </p:cBhvr>
                                      <p:to>
                                        <p:strVal val="visible"/>
                                      </p:to>
                                    </p:set>
                                    <p:animEffect transition="in" filter="randombar(horizontal)">
                                      <p:cBhvr>
                                        <p:cTn id="45" dur="400"/>
                                        <p:tgtEl>
                                          <p:spTgt spid="37"/>
                                        </p:tgtEl>
                                      </p:cBhvr>
                                    </p:animEffect>
                                  </p:childTnLst>
                                </p:cTn>
                              </p:par>
                              <p:par>
                                <p:cTn id="46" presetID="14" presetClass="entr" presetSubtype="10" fill="hold" grpId="0" nodeType="withEffect">
                                  <p:stCondLst>
                                    <p:cond delay="250"/>
                                  </p:stCondLst>
                                  <p:childTnLst>
                                    <p:set>
                                      <p:cBhvr>
                                        <p:cTn id="47" dur="1" fill="hold">
                                          <p:stCondLst>
                                            <p:cond delay="0"/>
                                          </p:stCondLst>
                                        </p:cTn>
                                        <p:tgtEl>
                                          <p:spTgt spid="38"/>
                                        </p:tgtEl>
                                        <p:attrNameLst>
                                          <p:attrName>style.visibility</p:attrName>
                                        </p:attrNameLst>
                                      </p:cBhvr>
                                      <p:to>
                                        <p:strVal val="visible"/>
                                      </p:to>
                                    </p:set>
                                    <p:animEffect transition="in" filter="randombar(horizontal)">
                                      <p:cBhvr>
                                        <p:cTn id="48" dur="400"/>
                                        <p:tgtEl>
                                          <p:spTgt spid="38"/>
                                        </p:tgtEl>
                                      </p:cBhvr>
                                    </p:animEffect>
                                  </p:childTnLst>
                                </p:cTn>
                              </p:par>
                              <p:par>
                                <p:cTn id="49" presetID="14" presetClass="entr" presetSubtype="10"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400"/>
                                        <p:tgtEl>
                                          <p:spTgt spid="3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400"/>
                                        <p:tgtEl>
                                          <p:spTgt spid="40"/>
                                        </p:tgtEl>
                                      </p:cBhvr>
                                    </p:animEffect>
                                  </p:childTnLst>
                                </p:cTn>
                              </p:par>
                              <p:par>
                                <p:cTn id="55" presetID="14" presetClass="entr" presetSubtype="10" fill="hold" grpId="0" nodeType="withEffect">
                                  <p:stCondLst>
                                    <p:cond delay="250"/>
                                  </p:stCondLst>
                                  <p:childTnLst>
                                    <p:set>
                                      <p:cBhvr>
                                        <p:cTn id="56" dur="1" fill="hold">
                                          <p:stCondLst>
                                            <p:cond delay="0"/>
                                          </p:stCondLst>
                                        </p:cTn>
                                        <p:tgtEl>
                                          <p:spTgt spid="41"/>
                                        </p:tgtEl>
                                        <p:attrNameLst>
                                          <p:attrName>style.visibility</p:attrName>
                                        </p:attrNameLst>
                                      </p:cBhvr>
                                      <p:to>
                                        <p:strVal val="visible"/>
                                      </p:to>
                                    </p:set>
                                    <p:animEffect transition="in" filter="randombar(horizontal)">
                                      <p:cBhvr>
                                        <p:cTn id="57" dur="400"/>
                                        <p:tgtEl>
                                          <p:spTgt spid="41"/>
                                        </p:tgtEl>
                                      </p:cBhvr>
                                    </p:animEffect>
                                  </p:childTnLst>
                                </p:cTn>
                              </p:par>
                              <p:par>
                                <p:cTn id="58" presetID="14" presetClass="entr" presetSubtype="10" fill="hold" grpId="0" nodeType="withEffect">
                                  <p:stCondLst>
                                    <p:cond delay="250"/>
                                  </p:stCondLst>
                                  <p:childTnLst>
                                    <p:set>
                                      <p:cBhvr>
                                        <p:cTn id="59" dur="1" fill="hold">
                                          <p:stCondLst>
                                            <p:cond delay="0"/>
                                          </p:stCondLst>
                                        </p:cTn>
                                        <p:tgtEl>
                                          <p:spTgt spid="42"/>
                                        </p:tgtEl>
                                        <p:attrNameLst>
                                          <p:attrName>style.visibility</p:attrName>
                                        </p:attrNameLst>
                                      </p:cBhvr>
                                      <p:to>
                                        <p:strVal val="visible"/>
                                      </p:to>
                                    </p:set>
                                    <p:animEffect transition="in" filter="randombar(horizontal)">
                                      <p:cBhvr>
                                        <p:cTn id="60" dur="4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31" grpId="0" animBg="1"/>
      <p:bldP spid="34" grpId="0" animBg="1"/>
      <p:bldP spid="36" grpId="0"/>
      <p:bldP spid="37" grpId="0"/>
      <p:bldP spid="38" grpId="0"/>
      <p:bldP spid="39"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5273" y="1437125"/>
            <a:ext cx="2064066" cy="29182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44509" y="1437126"/>
            <a:ext cx="2064066" cy="29182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Oval 5"/>
          <p:cNvSpPr>
            <a:spLocks noChangeArrowheads="1"/>
          </p:cNvSpPr>
          <p:nvPr/>
        </p:nvSpPr>
        <p:spPr bwMode="auto">
          <a:xfrm>
            <a:off x="4975858" y="999162"/>
            <a:ext cx="1045527" cy="1032740"/>
          </a:xfrm>
          <a:prstGeom prst="ellipse">
            <a:avLst/>
          </a:prstGeom>
          <a:solidFill>
            <a:srgbClr val="2A0F0E"/>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8" name="Oval 6"/>
          <p:cNvSpPr>
            <a:spLocks noChangeArrowheads="1"/>
          </p:cNvSpPr>
          <p:nvPr/>
        </p:nvSpPr>
        <p:spPr bwMode="auto">
          <a:xfrm>
            <a:off x="4975858" y="3705434"/>
            <a:ext cx="1045527" cy="1032740"/>
          </a:xfrm>
          <a:prstGeom prst="ellipse">
            <a:avLst/>
          </a:prstGeom>
          <a:solidFill>
            <a:srgbClr val="2A0F0E"/>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9" name="TextBox 9"/>
          <p:cNvSpPr txBox="1"/>
          <p:nvPr/>
        </p:nvSpPr>
        <p:spPr>
          <a:xfrm>
            <a:off x="5062574" y="1296321"/>
            <a:ext cx="872094" cy="438421"/>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0" name="TextBox 10"/>
          <p:cNvSpPr txBox="1"/>
          <p:nvPr/>
        </p:nvSpPr>
        <p:spPr>
          <a:xfrm>
            <a:off x="6042265" y="1183133"/>
            <a:ext cx="2465441" cy="525433"/>
          </a:xfrm>
          <a:prstGeom prst="rect">
            <a:avLst/>
          </a:prstGeom>
          <a:noFill/>
        </p:spPr>
        <p:txBody>
          <a:bodyPr wrap="square" lIns="68549" tIns="34274" rIns="68549" bIns="34274">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nSpc>
                <a:spcPct val="150000"/>
              </a:lnSpc>
            </a:pPr>
            <a:r>
              <a:rPr lang="zh-CN" altLang="en-US" sz="1050" dirty="0">
                <a:solidFill>
                  <a:schemeClr val="tx1">
                    <a:lumMod val="85000"/>
                    <a:lumOff val="15000"/>
                  </a:schemeClr>
                </a:solidFill>
              </a:rPr>
              <a:t>在此录入上述图表的综合描述说明，在此录入上述图表的综合描述说明。</a:t>
            </a:r>
            <a:endParaRPr lang="zh-CN" altLang="en-US" sz="1050" dirty="0">
              <a:solidFill>
                <a:schemeClr val="tx1">
                  <a:lumMod val="85000"/>
                  <a:lumOff val="15000"/>
                </a:schemeClr>
              </a:solidFill>
            </a:endParaRPr>
          </a:p>
        </p:txBody>
      </p:sp>
      <p:sp>
        <p:nvSpPr>
          <p:cNvPr id="11" name="TextBox 11"/>
          <p:cNvSpPr txBox="1"/>
          <p:nvPr/>
        </p:nvSpPr>
        <p:spPr>
          <a:xfrm>
            <a:off x="6042265" y="3956449"/>
            <a:ext cx="2632589" cy="525433"/>
          </a:xfrm>
          <a:prstGeom prst="rect">
            <a:avLst/>
          </a:prstGeom>
          <a:noFill/>
        </p:spPr>
        <p:txBody>
          <a:bodyPr wrap="square" lIns="68549" tIns="34274" rIns="68549" bIns="34274">
            <a:spAutoFit/>
          </a:bodyPr>
          <a:lstStyle>
            <a:defPPr>
              <a:defRPr lang="zh-CN"/>
            </a:defPPr>
            <a:lvl1pPr>
              <a:buNone/>
              <a:defRPr sz="2400">
                <a:solidFill>
                  <a:schemeClr val="accent1">
                    <a:lumMod val="50000"/>
                  </a:schemeClr>
                </a:solidFill>
                <a:latin typeface="微软雅黑" panose="020B0503020204020204" pitchFamily="34" charset="-122"/>
                <a:ea typeface="微软雅黑" panose="020B0503020204020204" pitchFamily="34" charset="-122"/>
              </a:defRPr>
            </a:lvl1pPr>
          </a:lstStyle>
          <a:p>
            <a:pPr algn="just">
              <a:lnSpc>
                <a:spcPct val="150000"/>
              </a:lnSpc>
            </a:pPr>
            <a:r>
              <a:rPr lang="zh-CN" altLang="en-US" sz="1050" dirty="0">
                <a:solidFill>
                  <a:schemeClr val="tx1">
                    <a:lumMod val="85000"/>
                    <a:lumOff val="15000"/>
                  </a:schemeClr>
                </a:solidFill>
              </a:rPr>
              <a:t>在此录入上述图表的综合描述说明，在此录入上述图表的综合描述说明。</a:t>
            </a:r>
            <a:endParaRPr lang="zh-CN" altLang="en-US" sz="1050" dirty="0">
              <a:solidFill>
                <a:schemeClr val="tx1">
                  <a:lumMod val="85000"/>
                  <a:lumOff val="15000"/>
                </a:schemeClr>
              </a:solidFill>
            </a:endParaRPr>
          </a:p>
        </p:txBody>
      </p:sp>
      <p:sp>
        <p:nvSpPr>
          <p:cNvPr id="12" name="TextBox 12"/>
          <p:cNvSpPr txBox="1"/>
          <p:nvPr/>
        </p:nvSpPr>
        <p:spPr>
          <a:xfrm>
            <a:off x="5062574" y="4002529"/>
            <a:ext cx="872094" cy="438549"/>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3" name="Oval 5"/>
          <p:cNvSpPr>
            <a:spLocks noChangeArrowheads="1"/>
          </p:cNvSpPr>
          <p:nvPr/>
        </p:nvSpPr>
        <p:spPr bwMode="auto">
          <a:xfrm>
            <a:off x="4975858" y="2330397"/>
            <a:ext cx="1045527" cy="1032740"/>
          </a:xfrm>
          <a:prstGeom prst="ellipse">
            <a:avLst/>
          </a:prstGeom>
          <a:solidFill>
            <a:srgbClr val="2A0F0E"/>
          </a:solidFill>
          <a:ln>
            <a:noFill/>
          </a:ln>
        </p:spPr>
        <p:txBody>
          <a:bodyPr vert="horz" wrap="square" lIns="68549" tIns="34274" rIns="68549" bIns="34274" numCol="1" anchor="t" anchorCtr="0" compatLnSpc="1"/>
          <a:lstStyle/>
          <a:p>
            <a:endParaRPr lang="zh-CN" altLang="en-US" sz="1350" b="1">
              <a:solidFill>
                <a:schemeClr val="bg1"/>
              </a:solidFill>
            </a:endParaRPr>
          </a:p>
        </p:txBody>
      </p:sp>
      <p:sp>
        <p:nvSpPr>
          <p:cNvPr id="14" name="TextBox 14"/>
          <p:cNvSpPr txBox="1"/>
          <p:nvPr/>
        </p:nvSpPr>
        <p:spPr>
          <a:xfrm>
            <a:off x="5042808" y="2593066"/>
            <a:ext cx="892975" cy="438549"/>
          </a:xfrm>
          <a:prstGeom prst="rect">
            <a:avLst/>
          </a:prstGeom>
          <a:noFill/>
        </p:spPr>
        <p:txBody>
          <a:bodyPr wrap="square" lIns="68549" tIns="34274" rIns="68549" bIns="34274">
            <a:spAutoFit/>
          </a:bodyPr>
          <a:lstStyle/>
          <a:p>
            <a:pPr algn="ctr">
              <a:buFont typeface="Arial" panose="020B0604020202020204" pitchFamily="34" charset="0"/>
              <a:buNone/>
              <a:defRPr/>
            </a:pPr>
            <a:r>
              <a:rPr lang="zh-CN" altLang="en-US" sz="2400" b="1" dirty="0">
                <a:solidFill>
                  <a:schemeClr val="bg1"/>
                </a:solidFill>
                <a:latin typeface="微软雅黑" panose="020B0503020204020204" pitchFamily="34" charset="-122"/>
                <a:ea typeface="微软雅黑" panose="020B0503020204020204" pitchFamily="34" charset="-122"/>
              </a:rPr>
              <a:t>标题</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15" name="TextBox 15"/>
          <p:cNvSpPr txBox="1"/>
          <p:nvPr/>
        </p:nvSpPr>
        <p:spPr>
          <a:xfrm>
            <a:off x="6048521" y="2569791"/>
            <a:ext cx="2452928" cy="525433"/>
          </a:xfrm>
          <a:prstGeom prst="rect">
            <a:avLst/>
          </a:prstGeom>
          <a:noFill/>
        </p:spPr>
        <p:txBody>
          <a:bodyPr wrap="square" lIns="68549" tIns="34274" rIns="68549" bIns="34274">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50000"/>
              </a:lnSpc>
            </a:pPr>
            <a:r>
              <a:rPr lang="zh-CN" altLang="en-US" sz="1050" dirty="0">
                <a:solidFill>
                  <a:schemeClr val="tx1">
                    <a:lumMod val="85000"/>
                    <a:lumOff val="15000"/>
                  </a:schemeClr>
                </a:solidFill>
              </a:rPr>
              <a:t>在此录入上述图表的综合描述说明，在此录入上述图表的综合描述说明。</a:t>
            </a:r>
            <a:endParaRPr lang="zh-CN" altLang="en-US" sz="1050"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90"/>
                                          </p:val>
                                        </p:tav>
                                        <p:tav tm="100000">
                                          <p:val>
                                            <p:fltVal val="0"/>
                                          </p:val>
                                        </p:tav>
                                      </p:tavLst>
                                    </p:anim>
                                    <p:animEffect transition="in" filter="fade">
                                      <p:cBhvr>
                                        <p:cTn id="23" dur="500"/>
                                        <p:tgtEl>
                                          <p:spTgt spid="5"/>
                                        </p:tgtEl>
                                      </p:cBhvr>
                                    </p:animEffect>
                                  </p:childTnLst>
                                </p:cTn>
                              </p:par>
                              <p:par>
                                <p:cTn id="24" presetID="8" presetClass="emph" presetSubtype="0" fill="hold" nodeType="withEffect">
                                  <p:stCondLst>
                                    <p:cond delay="0"/>
                                  </p:stCondLst>
                                  <p:childTnLst>
                                    <p:animRot by="21600000">
                                      <p:cBhvr>
                                        <p:cTn id="25" dur="500" fill="hold"/>
                                        <p:tgtEl>
                                          <p:spTgt spid="5"/>
                                        </p:tgtEl>
                                        <p:attrNameLst>
                                          <p:attrName>r</p:attrName>
                                        </p:attrNameLst>
                                      </p:cBhvr>
                                    </p:animRot>
                                  </p:childTnLst>
                                </p:cTn>
                              </p:par>
                              <p:par>
                                <p:cTn id="26" presetID="31" presetClass="entr" presetSubtype="0" fill="hold" nodeType="withEffect">
                                  <p:stCondLst>
                                    <p:cond delay="10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90"/>
                                          </p:val>
                                        </p:tav>
                                        <p:tav tm="100000">
                                          <p:val>
                                            <p:fltVal val="0"/>
                                          </p:val>
                                        </p:tav>
                                      </p:tavLst>
                                    </p:anim>
                                    <p:animEffect transition="in" filter="fade">
                                      <p:cBhvr>
                                        <p:cTn id="31" dur="500"/>
                                        <p:tgtEl>
                                          <p:spTgt spid="6"/>
                                        </p:tgtEl>
                                      </p:cBhvr>
                                    </p:animEffect>
                                  </p:childTnLst>
                                </p:cTn>
                              </p:par>
                              <p:par>
                                <p:cTn id="32" presetID="8" presetClass="emph" presetSubtype="0" fill="hold" nodeType="withEffect">
                                  <p:stCondLst>
                                    <p:cond delay="0"/>
                                  </p:stCondLst>
                                  <p:childTnLst>
                                    <p:animRot by="21600000">
                                      <p:cBhvr>
                                        <p:cTn id="33" dur="500" fill="hold"/>
                                        <p:tgtEl>
                                          <p:spTgt spid="6"/>
                                        </p:tgtEl>
                                        <p:attrNameLst>
                                          <p:attrName>r</p:attrName>
                                        </p:attrNameLst>
                                      </p:cBhvr>
                                    </p:animRot>
                                  </p:childTnLst>
                                </p:cTn>
                              </p:par>
                            </p:childTnLst>
                          </p:cTn>
                        </p:par>
                        <p:par>
                          <p:cTn id="34" fill="hold">
                            <p:stCondLst>
                              <p:cond delay="2000"/>
                            </p:stCondLst>
                            <p:childTnLst>
                              <p:par>
                                <p:cTn id="35" presetID="52"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Scale>
                                      <p:cBhvr>
                                        <p:cTn id="3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7"/>
                                        </p:tgtEl>
                                        <p:attrNameLst>
                                          <p:attrName>ppt_x</p:attrName>
                                          <p:attrName>ppt_y</p:attrName>
                                        </p:attrNameLst>
                                      </p:cBhvr>
                                    </p:animMotion>
                                    <p:animEffect transition="in" filter="fade">
                                      <p:cBhvr>
                                        <p:cTn id="39" dur="1000"/>
                                        <p:tgtEl>
                                          <p:spTgt spid="7"/>
                                        </p:tgtEl>
                                      </p:cBhvr>
                                    </p:animEffect>
                                  </p:childTnLst>
                                </p:cTn>
                              </p:par>
                              <p:par>
                                <p:cTn id="40" presetID="52" presetClass="entr" presetSubtype="0" fill="hold" grpId="0" nodeType="withEffect">
                                  <p:stCondLst>
                                    <p:cond delay="100"/>
                                  </p:stCondLst>
                                  <p:childTnLst>
                                    <p:set>
                                      <p:cBhvr>
                                        <p:cTn id="41" dur="1" fill="hold">
                                          <p:stCondLst>
                                            <p:cond delay="0"/>
                                          </p:stCondLst>
                                        </p:cTn>
                                        <p:tgtEl>
                                          <p:spTgt spid="13"/>
                                        </p:tgtEl>
                                        <p:attrNameLst>
                                          <p:attrName>style.visibility</p:attrName>
                                        </p:attrNameLst>
                                      </p:cBhvr>
                                      <p:to>
                                        <p:strVal val="visible"/>
                                      </p:to>
                                    </p:set>
                                    <p:animScale>
                                      <p:cBhvr>
                                        <p:cTn id="4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3"/>
                                        </p:tgtEl>
                                        <p:attrNameLst>
                                          <p:attrName>ppt_x</p:attrName>
                                          <p:attrName>ppt_y</p:attrName>
                                        </p:attrNameLst>
                                      </p:cBhvr>
                                    </p:animMotion>
                                    <p:animEffect transition="in" filter="fade">
                                      <p:cBhvr>
                                        <p:cTn id="44" dur="1000"/>
                                        <p:tgtEl>
                                          <p:spTgt spid="13"/>
                                        </p:tgtEl>
                                      </p:cBhvr>
                                    </p:animEffect>
                                  </p:childTnLst>
                                </p:cTn>
                              </p:par>
                              <p:par>
                                <p:cTn id="45" presetID="52" presetClass="entr" presetSubtype="0" fill="hold" grpId="0" nodeType="withEffect">
                                  <p:stCondLst>
                                    <p:cond delay="200"/>
                                  </p:stCondLst>
                                  <p:childTnLst>
                                    <p:set>
                                      <p:cBhvr>
                                        <p:cTn id="46" dur="1" fill="hold">
                                          <p:stCondLst>
                                            <p:cond delay="0"/>
                                          </p:stCondLst>
                                        </p:cTn>
                                        <p:tgtEl>
                                          <p:spTgt spid="8"/>
                                        </p:tgtEl>
                                        <p:attrNameLst>
                                          <p:attrName>style.visibility</p:attrName>
                                        </p:attrNameLst>
                                      </p:cBhvr>
                                      <p:to>
                                        <p:strVal val="visible"/>
                                      </p:to>
                                    </p:set>
                                    <p:animScale>
                                      <p:cBhvr>
                                        <p:cTn id="4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8"/>
                                        </p:tgtEl>
                                        <p:attrNameLst>
                                          <p:attrName>ppt_x</p:attrName>
                                          <p:attrName>ppt_y</p:attrName>
                                        </p:attrNameLst>
                                      </p:cBhvr>
                                    </p:animMotion>
                                    <p:animEffect transition="in" filter="fade">
                                      <p:cBhvr>
                                        <p:cTn id="49" dur="1000"/>
                                        <p:tgtEl>
                                          <p:spTgt spid="8"/>
                                        </p:tgtEl>
                                      </p:cBhvr>
                                    </p:animEffect>
                                  </p:childTnLst>
                                </p:cTn>
                              </p:par>
                            </p:childTnLst>
                          </p:cTn>
                        </p:par>
                        <p:par>
                          <p:cTn id="50" fill="hold">
                            <p:stCondLst>
                              <p:cond delay="3000"/>
                            </p:stCondLst>
                            <p:childTnLst>
                              <p:par>
                                <p:cTn id="51" presetID="31"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400" fill="hold"/>
                                        <p:tgtEl>
                                          <p:spTgt spid="9"/>
                                        </p:tgtEl>
                                        <p:attrNameLst>
                                          <p:attrName>ppt_w</p:attrName>
                                        </p:attrNameLst>
                                      </p:cBhvr>
                                      <p:tavLst>
                                        <p:tav tm="0">
                                          <p:val>
                                            <p:fltVal val="0"/>
                                          </p:val>
                                        </p:tav>
                                        <p:tav tm="100000">
                                          <p:val>
                                            <p:strVal val="#ppt_w"/>
                                          </p:val>
                                        </p:tav>
                                      </p:tavLst>
                                    </p:anim>
                                    <p:anim calcmode="lin" valueType="num">
                                      <p:cBhvr>
                                        <p:cTn id="54" dur="400" fill="hold"/>
                                        <p:tgtEl>
                                          <p:spTgt spid="9"/>
                                        </p:tgtEl>
                                        <p:attrNameLst>
                                          <p:attrName>ppt_h</p:attrName>
                                        </p:attrNameLst>
                                      </p:cBhvr>
                                      <p:tavLst>
                                        <p:tav tm="0">
                                          <p:val>
                                            <p:fltVal val="0"/>
                                          </p:val>
                                        </p:tav>
                                        <p:tav tm="100000">
                                          <p:val>
                                            <p:strVal val="#ppt_h"/>
                                          </p:val>
                                        </p:tav>
                                      </p:tavLst>
                                    </p:anim>
                                    <p:anim calcmode="lin" valueType="num">
                                      <p:cBhvr>
                                        <p:cTn id="55" dur="400" fill="hold"/>
                                        <p:tgtEl>
                                          <p:spTgt spid="9"/>
                                        </p:tgtEl>
                                        <p:attrNameLst>
                                          <p:attrName>style.rotation</p:attrName>
                                        </p:attrNameLst>
                                      </p:cBhvr>
                                      <p:tavLst>
                                        <p:tav tm="0">
                                          <p:val>
                                            <p:fltVal val="90"/>
                                          </p:val>
                                        </p:tav>
                                        <p:tav tm="100000">
                                          <p:val>
                                            <p:fltVal val="0"/>
                                          </p:val>
                                        </p:tav>
                                      </p:tavLst>
                                    </p:anim>
                                    <p:animEffect transition="in" filter="fade">
                                      <p:cBhvr>
                                        <p:cTn id="56" dur="400"/>
                                        <p:tgtEl>
                                          <p:spTgt spid="9"/>
                                        </p:tgtEl>
                                      </p:cBhvr>
                                    </p:animEffect>
                                  </p:childTnLst>
                                </p:cTn>
                              </p:par>
                            </p:childTnLst>
                          </p:cTn>
                        </p:par>
                        <p:par>
                          <p:cTn id="57" fill="hold">
                            <p:stCondLst>
                              <p:cond delay="35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par>
                          <p:cTn id="61" fill="hold">
                            <p:stCondLst>
                              <p:cond delay="4000"/>
                            </p:stCondLst>
                            <p:childTnLst>
                              <p:par>
                                <p:cTn id="62" presetID="31"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400" fill="hold"/>
                                        <p:tgtEl>
                                          <p:spTgt spid="14"/>
                                        </p:tgtEl>
                                        <p:attrNameLst>
                                          <p:attrName>ppt_w</p:attrName>
                                        </p:attrNameLst>
                                      </p:cBhvr>
                                      <p:tavLst>
                                        <p:tav tm="0">
                                          <p:val>
                                            <p:fltVal val="0"/>
                                          </p:val>
                                        </p:tav>
                                        <p:tav tm="100000">
                                          <p:val>
                                            <p:strVal val="#ppt_w"/>
                                          </p:val>
                                        </p:tav>
                                      </p:tavLst>
                                    </p:anim>
                                    <p:anim calcmode="lin" valueType="num">
                                      <p:cBhvr>
                                        <p:cTn id="65" dur="400" fill="hold"/>
                                        <p:tgtEl>
                                          <p:spTgt spid="14"/>
                                        </p:tgtEl>
                                        <p:attrNameLst>
                                          <p:attrName>ppt_h</p:attrName>
                                        </p:attrNameLst>
                                      </p:cBhvr>
                                      <p:tavLst>
                                        <p:tav tm="0">
                                          <p:val>
                                            <p:fltVal val="0"/>
                                          </p:val>
                                        </p:tav>
                                        <p:tav tm="100000">
                                          <p:val>
                                            <p:strVal val="#ppt_h"/>
                                          </p:val>
                                        </p:tav>
                                      </p:tavLst>
                                    </p:anim>
                                    <p:anim calcmode="lin" valueType="num">
                                      <p:cBhvr>
                                        <p:cTn id="66" dur="400" fill="hold"/>
                                        <p:tgtEl>
                                          <p:spTgt spid="14"/>
                                        </p:tgtEl>
                                        <p:attrNameLst>
                                          <p:attrName>style.rotation</p:attrName>
                                        </p:attrNameLst>
                                      </p:cBhvr>
                                      <p:tavLst>
                                        <p:tav tm="0">
                                          <p:val>
                                            <p:fltVal val="90"/>
                                          </p:val>
                                        </p:tav>
                                        <p:tav tm="100000">
                                          <p:val>
                                            <p:fltVal val="0"/>
                                          </p:val>
                                        </p:tav>
                                      </p:tavLst>
                                    </p:anim>
                                    <p:animEffect transition="in" filter="fade">
                                      <p:cBhvr>
                                        <p:cTn id="67" dur="400"/>
                                        <p:tgtEl>
                                          <p:spTgt spid="14"/>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par>
                          <p:cTn id="72" fill="hold">
                            <p:stCondLst>
                              <p:cond delay="5000"/>
                            </p:stCondLst>
                            <p:childTnLst>
                              <p:par>
                                <p:cTn id="73" presetID="31"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400" fill="hold"/>
                                        <p:tgtEl>
                                          <p:spTgt spid="12"/>
                                        </p:tgtEl>
                                        <p:attrNameLst>
                                          <p:attrName>ppt_w</p:attrName>
                                        </p:attrNameLst>
                                      </p:cBhvr>
                                      <p:tavLst>
                                        <p:tav tm="0">
                                          <p:val>
                                            <p:fltVal val="0"/>
                                          </p:val>
                                        </p:tav>
                                        <p:tav tm="100000">
                                          <p:val>
                                            <p:strVal val="#ppt_w"/>
                                          </p:val>
                                        </p:tav>
                                      </p:tavLst>
                                    </p:anim>
                                    <p:anim calcmode="lin" valueType="num">
                                      <p:cBhvr>
                                        <p:cTn id="76" dur="400" fill="hold"/>
                                        <p:tgtEl>
                                          <p:spTgt spid="12"/>
                                        </p:tgtEl>
                                        <p:attrNameLst>
                                          <p:attrName>ppt_h</p:attrName>
                                        </p:attrNameLst>
                                      </p:cBhvr>
                                      <p:tavLst>
                                        <p:tav tm="0">
                                          <p:val>
                                            <p:fltVal val="0"/>
                                          </p:val>
                                        </p:tav>
                                        <p:tav tm="100000">
                                          <p:val>
                                            <p:strVal val="#ppt_h"/>
                                          </p:val>
                                        </p:tav>
                                      </p:tavLst>
                                    </p:anim>
                                    <p:anim calcmode="lin" valueType="num">
                                      <p:cBhvr>
                                        <p:cTn id="77" dur="400" fill="hold"/>
                                        <p:tgtEl>
                                          <p:spTgt spid="12"/>
                                        </p:tgtEl>
                                        <p:attrNameLst>
                                          <p:attrName>style.rotation</p:attrName>
                                        </p:attrNameLst>
                                      </p:cBhvr>
                                      <p:tavLst>
                                        <p:tav tm="0">
                                          <p:val>
                                            <p:fltVal val="90"/>
                                          </p:val>
                                        </p:tav>
                                        <p:tav tm="100000">
                                          <p:val>
                                            <p:fltVal val="0"/>
                                          </p:val>
                                        </p:tav>
                                      </p:tavLst>
                                    </p:anim>
                                    <p:animEffect transition="in" filter="fade">
                                      <p:cBhvr>
                                        <p:cTn id="78" dur="400"/>
                                        <p:tgtEl>
                                          <p:spTgt spid="12"/>
                                        </p:tgtEl>
                                      </p:cBhvr>
                                    </p:animEffect>
                                  </p:childTnLst>
                                </p:cTn>
                              </p:par>
                            </p:childTnLst>
                          </p:cTn>
                        </p:par>
                        <p:par>
                          <p:cTn id="79" fill="hold">
                            <p:stCondLst>
                              <p:cond delay="5500"/>
                            </p:stCondLst>
                            <p:childTnLst>
                              <p:par>
                                <p:cTn id="80" presetID="22" presetClass="entr" presetSubtype="8"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animBg="1"/>
      <p:bldP spid="8" grpId="0" animBg="1"/>
      <p:bldP spid="9" grpId="0"/>
      <p:bldP spid="10" grpId="0"/>
      <p:bldP spid="11" grpId="0"/>
      <p:bldP spid="12" grpId="0"/>
      <p:bldP spid="13"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16" name="Rectangle 5"/>
          <p:cNvSpPr/>
          <p:nvPr/>
        </p:nvSpPr>
        <p:spPr bwMode="auto">
          <a:xfrm>
            <a:off x="889650" y="1641022"/>
            <a:ext cx="2124640" cy="240263"/>
          </a:xfrm>
          <a:prstGeom prst="rect">
            <a:avLst/>
          </a:prstGeom>
          <a:solidFill>
            <a:srgbClr val="2A0F0E"/>
          </a:solidFill>
          <a:ln>
            <a:noFill/>
          </a:ln>
        </p:spPr>
        <p:txBody>
          <a:bodyPr lIns="144000" tIns="38100" rIns="38100" bIns="3810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defTabSz="913765" eaLnBrk="1" fontAlgn="base" hangingPunct="1">
              <a:spcBef>
                <a:spcPct val="0"/>
              </a:spcBef>
              <a:spcAft>
                <a:spcPct val="0"/>
              </a:spcAft>
              <a:defRPr/>
            </a:pPr>
            <a:r>
              <a:rPr lang="zh-CN" altLang="en-US" sz="1200" kern="0" dirty="0">
                <a:solidFill>
                  <a:prstClr val="white"/>
                </a:solidFill>
                <a:latin typeface="微软雅黑" panose="020B0503020204020204" pitchFamily="34" charset="-122"/>
                <a:ea typeface="微软雅黑" panose="020B0503020204020204" pitchFamily="34" charset="-122"/>
              </a:rPr>
              <a:t>这里点击填写标题</a:t>
            </a:r>
            <a:endParaRPr lang="zh-CN" altLang="en-US" sz="1200" kern="0" dirty="0">
              <a:solidFill>
                <a:prstClr val="white"/>
              </a:solidFill>
              <a:latin typeface="微软雅黑" panose="020B0503020204020204" pitchFamily="34" charset="-122"/>
              <a:ea typeface="微软雅黑" panose="020B0503020204020204" pitchFamily="34" charset="-122"/>
            </a:endParaRPr>
          </a:p>
        </p:txBody>
      </p:sp>
      <p:sp>
        <p:nvSpPr>
          <p:cNvPr id="17" name="Rectangle 6"/>
          <p:cNvSpPr/>
          <p:nvPr/>
        </p:nvSpPr>
        <p:spPr bwMode="auto">
          <a:xfrm>
            <a:off x="889650" y="2671224"/>
            <a:ext cx="2124640" cy="239271"/>
          </a:xfrm>
          <a:prstGeom prst="rect">
            <a:avLst/>
          </a:prstGeom>
          <a:solidFill>
            <a:srgbClr val="2A0F0E"/>
          </a:solidFill>
          <a:ln>
            <a:noFill/>
          </a:ln>
        </p:spPr>
        <p:txBody>
          <a:bodyPr lIns="144000" tIns="38100" rIns="38100" bIns="3810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defTabSz="913765" eaLnBrk="1" fontAlgn="base" hangingPunct="1">
              <a:spcBef>
                <a:spcPct val="0"/>
              </a:spcBef>
              <a:spcAft>
                <a:spcPct val="0"/>
              </a:spcAft>
              <a:defRPr/>
            </a:pPr>
            <a:r>
              <a:rPr lang="zh-CN" altLang="en-US" sz="1200" kern="0" dirty="0">
                <a:solidFill>
                  <a:prstClr val="white"/>
                </a:solidFill>
                <a:latin typeface="微软雅黑" panose="020B0503020204020204" pitchFamily="34" charset="-122"/>
                <a:ea typeface="微软雅黑" panose="020B0503020204020204" pitchFamily="34" charset="-122"/>
              </a:rPr>
              <a:t>这里点击填写标题</a:t>
            </a:r>
            <a:endParaRPr lang="zh-CN" altLang="en-US" sz="1200" kern="0" dirty="0">
              <a:solidFill>
                <a:prstClr val="white"/>
              </a:solidFill>
              <a:latin typeface="微软雅黑" panose="020B0503020204020204" pitchFamily="34" charset="-122"/>
              <a:ea typeface="微软雅黑" panose="020B0503020204020204" pitchFamily="34" charset="-122"/>
            </a:endParaRPr>
          </a:p>
        </p:txBody>
      </p:sp>
      <p:sp>
        <p:nvSpPr>
          <p:cNvPr id="18" name="Rectangle 7"/>
          <p:cNvSpPr/>
          <p:nvPr/>
        </p:nvSpPr>
        <p:spPr bwMode="auto">
          <a:xfrm>
            <a:off x="889650" y="3700434"/>
            <a:ext cx="2124640" cy="240263"/>
          </a:xfrm>
          <a:prstGeom prst="rect">
            <a:avLst/>
          </a:prstGeom>
          <a:solidFill>
            <a:srgbClr val="2A0F0E"/>
          </a:solidFill>
          <a:ln>
            <a:noFill/>
          </a:ln>
        </p:spPr>
        <p:txBody>
          <a:bodyPr lIns="144000" tIns="38100" rIns="38100" bIns="3810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defTabSz="913765" eaLnBrk="1" fontAlgn="base" hangingPunct="1">
              <a:spcBef>
                <a:spcPct val="0"/>
              </a:spcBef>
              <a:spcAft>
                <a:spcPct val="0"/>
              </a:spcAft>
              <a:defRPr/>
            </a:pPr>
            <a:r>
              <a:rPr lang="zh-CN" altLang="en-US" sz="1200" kern="0" dirty="0">
                <a:solidFill>
                  <a:prstClr val="white"/>
                </a:solidFill>
                <a:latin typeface="微软雅黑" panose="020B0503020204020204" pitchFamily="34" charset="-122"/>
                <a:ea typeface="微软雅黑" panose="020B0503020204020204" pitchFamily="34" charset="-122"/>
              </a:rPr>
              <a:t>这里点击填写标题</a:t>
            </a:r>
            <a:endParaRPr lang="zh-CN" altLang="en-US" sz="1200" kern="0" dirty="0">
              <a:solidFill>
                <a:prstClr val="white"/>
              </a:solidFill>
              <a:latin typeface="微软雅黑" panose="020B0503020204020204" pitchFamily="34" charset="-122"/>
              <a:ea typeface="微软雅黑" panose="020B0503020204020204" pitchFamily="34" charset="-122"/>
            </a:endParaRPr>
          </a:p>
        </p:txBody>
      </p:sp>
      <p:sp>
        <p:nvSpPr>
          <p:cNvPr id="19" name="Rectangle 8"/>
          <p:cNvSpPr/>
          <p:nvPr/>
        </p:nvSpPr>
        <p:spPr bwMode="auto">
          <a:xfrm>
            <a:off x="3486874" y="1651943"/>
            <a:ext cx="4686122" cy="2792810"/>
          </a:xfrm>
          <a:prstGeom prst="rect">
            <a:avLst/>
          </a:prstGeom>
          <a:blipFill>
            <a:blip r:embed="rId2"/>
            <a:stretch>
              <a:fillRect/>
            </a:stretch>
          </a:blipFill>
          <a:ln w="63500">
            <a:solidFill>
              <a:srgbClr val="FFFFFF"/>
            </a:solidFill>
            <a:miter lim="800000"/>
          </a:ln>
          <a:effectLst>
            <a:outerShdw blurRad="38100" dist="23000" dir="5400000" algn="ctr" rotWithShape="0">
              <a:srgbClr val="2462AD">
                <a:alpha val="14998"/>
              </a:srgbClr>
            </a:outerShdw>
          </a:effectLst>
        </p:spPr>
        <p:txBody>
          <a:bodyPr lIns="38100" tIns="38100" rIns="38100" bIns="38100" anchor="ctr"/>
          <a:lstStyle/>
          <a:p>
            <a:pPr defTabSz="913765" fontAlgn="base">
              <a:spcBef>
                <a:spcPct val="0"/>
              </a:spcBef>
              <a:spcAft>
                <a:spcPct val="0"/>
              </a:spcAft>
              <a:defRPr/>
            </a:pPr>
            <a:endParaRPr lang="en-US" altLang="zh-CN" sz="1200" kern="0" dirty="0">
              <a:solidFill>
                <a:srgbClr val="FFFFFF"/>
              </a:solidFill>
              <a:latin typeface="nevis Bold" charset="0"/>
              <a:sym typeface="nevis Bold" charset="0"/>
            </a:endParaRPr>
          </a:p>
        </p:txBody>
      </p:sp>
      <p:sp>
        <p:nvSpPr>
          <p:cNvPr id="20" name="矩形 19"/>
          <p:cNvSpPr/>
          <p:nvPr/>
        </p:nvSpPr>
        <p:spPr>
          <a:xfrm>
            <a:off x="900188" y="1946538"/>
            <a:ext cx="2016018" cy="553998"/>
          </a:xfrm>
          <a:prstGeom prst="rect">
            <a:avLst/>
          </a:prstGeom>
        </p:spPr>
        <p:txBody>
          <a:bodyPr wrap="square">
            <a:spAutoFit/>
          </a:bodyPr>
          <a:lstStyle/>
          <a:p>
            <a:pPr algn="just" defTabSz="913765" fontAlgn="base">
              <a:lnSpc>
                <a:spcPts val="1200"/>
              </a:lnSpc>
              <a:spcBef>
                <a:spcPct val="0"/>
              </a:spcBef>
              <a:spcAft>
                <a:spcPct val="0"/>
              </a:spcAft>
            </a:pPr>
            <a:r>
              <a:rPr lang="zh-CN" altLang="en-US" sz="1000" dirty="0">
                <a:solidFill>
                  <a:prstClr val="black"/>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21" name="矩形 20"/>
          <p:cNvSpPr/>
          <p:nvPr/>
        </p:nvSpPr>
        <p:spPr>
          <a:xfrm>
            <a:off x="925520" y="3015625"/>
            <a:ext cx="2016018" cy="553998"/>
          </a:xfrm>
          <a:prstGeom prst="rect">
            <a:avLst/>
          </a:prstGeom>
        </p:spPr>
        <p:txBody>
          <a:bodyPr wrap="square">
            <a:spAutoFit/>
          </a:bodyPr>
          <a:lstStyle/>
          <a:p>
            <a:pPr algn="just" defTabSz="913765" fontAlgn="base">
              <a:lnSpc>
                <a:spcPts val="1200"/>
              </a:lnSpc>
              <a:spcBef>
                <a:spcPct val="0"/>
              </a:spcBef>
              <a:spcAft>
                <a:spcPct val="0"/>
              </a:spcAft>
            </a:pPr>
            <a:r>
              <a:rPr lang="zh-CN" altLang="en-US" sz="1000" dirty="0">
                <a:solidFill>
                  <a:prstClr val="black"/>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22" name="矩形 21"/>
          <p:cNvSpPr/>
          <p:nvPr/>
        </p:nvSpPr>
        <p:spPr>
          <a:xfrm>
            <a:off x="925520" y="4034770"/>
            <a:ext cx="2016018" cy="553998"/>
          </a:xfrm>
          <a:prstGeom prst="rect">
            <a:avLst/>
          </a:prstGeom>
        </p:spPr>
        <p:txBody>
          <a:bodyPr wrap="square">
            <a:spAutoFit/>
          </a:bodyPr>
          <a:lstStyle/>
          <a:p>
            <a:pPr algn="just" defTabSz="913765" fontAlgn="base">
              <a:lnSpc>
                <a:spcPts val="1200"/>
              </a:lnSpc>
              <a:spcBef>
                <a:spcPct val="0"/>
              </a:spcBef>
              <a:spcAft>
                <a:spcPct val="0"/>
              </a:spcAft>
            </a:pPr>
            <a:r>
              <a:rPr lang="zh-CN" altLang="en-US" sz="1000" dirty="0">
                <a:solidFill>
                  <a:prstClr val="black"/>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style.rotation</p:attrName>
                                        </p:attrNameLst>
                                      </p:cBhvr>
                                      <p:tavLst>
                                        <p:tav tm="0">
                                          <p:val>
                                            <p:fltVal val="90"/>
                                          </p:val>
                                        </p:tav>
                                        <p:tav tm="100000">
                                          <p:val>
                                            <p:fltVal val="0"/>
                                          </p:val>
                                        </p:tav>
                                      </p:tavLst>
                                    </p:anim>
                                    <p:animEffect transition="in" filter="fade">
                                      <p:cBhvr>
                                        <p:cTn id="23" dur="1000"/>
                                        <p:tgtEl>
                                          <p:spTgt spid="19"/>
                                        </p:tgtEl>
                                      </p:cBhvr>
                                    </p:animEffect>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2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4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4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8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animBg="1"/>
      <p:bldP spid="17" grpId="0" animBg="1"/>
      <p:bldP spid="18" grpId="0" animBg="1"/>
      <p:bldP spid="19" grpId="0" animBg="1"/>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5" name="Group 5"/>
          <p:cNvGrpSpPr/>
          <p:nvPr/>
        </p:nvGrpSpPr>
        <p:grpSpPr bwMode="auto">
          <a:xfrm>
            <a:off x="1466984" y="2850120"/>
            <a:ext cx="952059" cy="953626"/>
            <a:chOff x="0" y="0"/>
            <a:chExt cx="1080120" cy="1080120"/>
          </a:xfrm>
        </p:grpSpPr>
        <p:grpSp>
          <p:nvGrpSpPr>
            <p:cNvPr id="6" name="Group 6"/>
            <p:cNvGrpSpPr/>
            <p:nvPr/>
          </p:nvGrpSpPr>
          <p:grpSpPr bwMode="auto">
            <a:xfrm>
              <a:off x="0" y="0"/>
              <a:ext cx="1080120" cy="1080120"/>
              <a:chOff x="0" y="0"/>
              <a:chExt cx="1080120" cy="1080120"/>
            </a:xfrm>
          </p:grpSpPr>
          <p:sp>
            <p:nvSpPr>
              <p:cNvPr id="8" name="椭圆 6"/>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sp>
            <p:nvSpPr>
              <p:cNvPr id="9" name="椭圆 5"/>
              <p:cNvSpPr>
                <a:spLocks noChangeArrowheads="1"/>
              </p:cNvSpPr>
              <p:nvPr/>
            </p:nvSpPr>
            <p:spPr bwMode="auto">
              <a:xfrm>
                <a:off x="72008" y="72008"/>
                <a:ext cx="936104" cy="936104"/>
              </a:xfrm>
              <a:prstGeom prst="ellipse">
                <a:avLst/>
              </a:prstGeom>
              <a:solidFill>
                <a:srgbClr val="2A0F0E"/>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grpSp>
        <p:sp>
          <p:nvSpPr>
            <p:cNvPr id="7" name="文本框 10"/>
            <p:cNvSpPr>
              <a:spLocks noChangeArrowheads="1"/>
            </p:cNvSpPr>
            <p:nvPr/>
          </p:nvSpPr>
          <p:spPr bwMode="auto">
            <a:xfrm>
              <a:off x="126958" y="365759"/>
              <a:ext cx="820564" cy="34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400" b="1" dirty="0">
                  <a:solidFill>
                    <a:schemeClr val="bg1">
                      <a:lumMod val="95000"/>
                    </a:schemeClr>
                  </a:solidFill>
                  <a:sym typeface="微软雅黑" panose="020B0503020204020204" pitchFamily="34" charset="-122"/>
                </a:rPr>
                <a:t>关键词</a:t>
              </a:r>
              <a:endParaRPr lang="zh-CN" altLang="en-US" sz="1400" b="1" dirty="0">
                <a:solidFill>
                  <a:schemeClr val="bg1">
                    <a:lumMod val="95000"/>
                  </a:schemeClr>
                </a:solidFill>
                <a:sym typeface="微软雅黑" panose="020B0503020204020204" pitchFamily="34" charset="-122"/>
              </a:endParaRPr>
            </a:p>
          </p:txBody>
        </p:sp>
      </p:grpSp>
      <p:grpSp>
        <p:nvGrpSpPr>
          <p:cNvPr id="10" name="Group 10"/>
          <p:cNvGrpSpPr/>
          <p:nvPr/>
        </p:nvGrpSpPr>
        <p:grpSpPr bwMode="auto">
          <a:xfrm>
            <a:off x="2449847" y="1581419"/>
            <a:ext cx="1306281" cy="1306509"/>
            <a:chOff x="0" y="0"/>
            <a:chExt cx="1080120" cy="1080120"/>
          </a:xfrm>
        </p:grpSpPr>
        <p:grpSp>
          <p:nvGrpSpPr>
            <p:cNvPr id="11" name="Group 11"/>
            <p:cNvGrpSpPr/>
            <p:nvPr/>
          </p:nvGrpSpPr>
          <p:grpSpPr bwMode="auto">
            <a:xfrm>
              <a:off x="0" y="0"/>
              <a:ext cx="1080120" cy="1080120"/>
              <a:chOff x="0" y="0"/>
              <a:chExt cx="1080120" cy="1080120"/>
            </a:xfrm>
          </p:grpSpPr>
          <p:sp>
            <p:nvSpPr>
              <p:cNvPr id="13" name="椭圆 27"/>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sp>
            <p:nvSpPr>
              <p:cNvPr id="14" name="椭圆 28"/>
              <p:cNvSpPr>
                <a:spLocks noChangeArrowheads="1"/>
              </p:cNvSpPr>
              <p:nvPr/>
            </p:nvSpPr>
            <p:spPr bwMode="auto">
              <a:xfrm>
                <a:off x="72008" y="72008"/>
                <a:ext cx="936104" cy="936104"/>
              </a:xfrm>
              <a:prstGeom prst="ellipse">
                <a:avLst/>
              </a:prstGeom>
              <a:solidFill>
                <a:srgbClr val="2A0F0E"/>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grpSp>
        <p:sp>
          <p:nvSpPr>
            <p:cNvPr id="12" name="文本框 26"/>
            <p:cNvSpPr>
              <a:spLocks noChangeArrowheads="1"/>
            </p:cNvSpPr>
            <p:nvPr/>
          </p:nvSpPr>
          <p:spPr bwMode="auto">
            <a:xfrm>
              <a:off x="209226" y="400115"/>
              <a:ext cx="661675" cy="27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b="1" dirty="0">
                  <a:solidFill>
                    <a:schemeClr val="bg1">
                      <a:lumMod val="95000"/>
                    </a:schemeClr>
                  </a:solidFill>
                  <a:sym typeface="微软雅黑" panose="020B0503020204020204" pitchFamily="34" charset="-122"/>
                </a:rPr>
                <a:t>关键词</a:t>
              </a:r>
              <a:endParaRPr lang="zh-CN" altLang="en-US" sz="1600" b="1" dirty="0">
                <a:solidFill>
                  <a:schemeClr val="bg1">
                    <a:lumMod val="95000"/>
                  </a:schemeClr>
                </a:solidFill>
                <a:sym typeface="微软雅黑" panose="020B0503020204020204" pitchFamily="34" charset="-122"/>
              </a:endParaRPr>
            </a:p>
          </p:txBody>
        </p:sp>
      </p:grpSp>
      <p:grpSp>
        <p:nvGrpSpPr>
          <p:cNvPr id="15" name="Group 15"/>
          <p:cNvGrpSpPr/>
          <p:nvPr/>
        </p:nvGrpSpPr>
        <p:grpSpPr bwMode="auto">
          <a:xfrm>
            <a:off x="4178953" y="2850120"/>
            <a:ext cx="1170473" cy="1170677"/>
            <a:chOff x="0" y="0"/>
            <a:chExt cx="1080120" cy="1080120"/>
          </a:xfrm>
        </p:grpSpPr>
        <p:grpSp>
          <p:nvGrpSpPr>
            <p:cNvPr id="16" name="Group 16"/>
            <p:cNvGrpSpPr/>
            <p:nvPr/>
          </p:nvGrpSpPr>
          <p:grpSpPr bwMode="auto">
            <a:xfrm>
              <a:off x="0" y="0"/>
              <a:ext cx="1080120" cy="1080120"/>
              <a:chOff x="0" y="0"/>
              <a:chExt cx="1080120" cy="1080120"/>
            </a:xfrm>
          </p:grpSpPr>
          <p:sp>
            <p:nvSpPr>
              <p:cNvPr id="18" name="椭圆 32"/>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sp>
            <p:nvSpPr>
              <p:cNvPr id="19" name="椭圆 33"/>
              <p:cNvSpPr>
                <a:spLocks noChangeArrowheads="1"/>
              </p:cNvSpPr>
              <p:nvPr/>
            </p:nvSpPr>
            <p:spPr bwMode="auto">
              <a:xfrm>
                <a:off x="72008" y="72008"/>
                <a:ext cx="936104" cy="936104"/>
              </a:xfrm>
              <a:prstGeom prst="ellipse">
                <a:avLst/>
              </a:prstGeom>
              <a:solidFill>
                <a:srgbClr val="2A0F0E"/>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grpSp>
        <p:sp>
          <p:nvSpPr>
            <p:cNvPr id="17" name="文本框 31"/>
            <p:cNvSpPr>
              <a:spLocks noChangeArrowheads="1"/>
            </p:cNvSpPr>
            <p:nvPr/>
          </p:nvSpPr>
          <p:spPr bwMode="auto">
            <a:xfrm>
              <a:off x="170837" y="398075"/>
              <a:ext cx="738448" cy="3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600" b="1" dirty="0">
                  <a:solidFill>
                    <a:schemeClr val="bg1"/>
                  </a:solidFill>
                  <a:sym typeface="微软雅黑" panose="020B0503020204020204" pitchFamily="34" charset="-122"/>
                </a:rPr>
                <a:t>关键词</a:t>
              </a:r>
              <a:endParaRPr lang="zh-CN" altLang="en-US" sz="1600" b="1" dirty="0">
                <a:solidFill>
                  <a:schemeClr val="bg1"/>
                </a:solidFill>
                <a:sym typeface="微软雅黑" panose="020B0503020204020204" pitchFamily="34" charset="-122"/>
              </a:endParaRPr>
            </a:p>
          </p:txBody>
        </p:sp>
      </p:grpSp>
      <p:grpSp>
        <p:nvGrpSpPr>
          <p:cNvPr id="20" name="Group 20"/>
          <p:cNvGrpSpPr/>
          <p:nvPr/>
        </p:nvGrpSpPr>
        <p:grpSpPr bwMode="auto">
          <a:xfrm>
            <a:off x="5549638" y="1010083"/>
            <a:ext cx="1715106" cy="1715406"/>
            <a:chOff x="0" y="0"/>
            <a:chExt cx="1080120" cy="1080120"/>
          </a:xfrm>
        </p:grpSpPr>
        <p:grpSp>
          <p:nvGrpSpPr>
            <p:cNvPr id="21" name="Group 21"/>
            <p:cNvGrpSpPr/>
            <p:nvPr/>
          </p:nvGrpSpPr>
          <p:grpSpPr bwMode="auto">
            <a:xfrm>
              <a:off x="0" y="0"/>
              <a:ext cx="1080120" cy="1080120"/>
              <a:chOff x="0" y="0"/>
              <a:chExt cx="1080120" cy="1080120"/>
            </a:xfrm>
          </p:grpSpPr>
          <p:sp>
            <p:nvSpPr>
              <p:cNvPr id="23" name="椭圆 38"/>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sp>
            <p:nvSpPr>
              <p:cNvPr id="24" name="椭圆 39"/>
              <p:cNvSpPr>
                <a:spLocks noChangeArrowheads="1"/>
              </p:cNvSpPr>
              <p:nvPr/>
            </p:nvSpPr>
            <p:spPr bwMode="auto">
              <a:xfrm>
                <a:off x="72008" y="72008"/>
                <a:ext cx="936104" cy="936104"/>
              </a:xfrm>
              <a:prstGeom prst="ellipse">
                <a:avLst/>
              </a:prstGeom>
              <a:solidFill>
                <a:srgbClr val="2A0F0E"/>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grpSp>
        <p:sp>
          <p:nvSpPr>
            <p:cNvPr id="22" name="文本框 37"/>
            <p:cNvSpPr>
              <a:spLocks noChangeArrowheads="1"/>
            </p:cNvSpPr>
            <p:nvPr/>
          </p:nvSpPr>
          <p:spPr bwMode="auto">
            <a:xfrm>
              <a:off x="239626" y="414093"/>
              <a:ext cx="600867" cy="2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b="1" dirty="0">
                  <a:solidFill>
                    <a:schemeClr val="bg1">
                      <a:lumMod val="95000"/>
                    </a:schemeClr>
                  </a:solidFill>
                  <a:sym typeface="微软雅黑" panose="020B0503020204020204" pitchFamily="34" charset="-122"/>
                </a:rPr>
                <a:t>关键词</a:t>
              </a:r>
              <a:endParaRPr lang="zh-CN" altLang="en-US" sz="2000" b="1" dirty="0">
                <a:solidFill>
                  <a:schemeClr val="bg1">
                    <a:lumMod val="95000"/>
                  </a:schemeClr>
                </a:solidFill>
                <a:sym typeface="微软雅黑" panose="020B0503020204020204" pitchFamily="34" charset="-122"/>
              </a:endParaRPr>
            </a:p>
          </p:txBody>
        </p:sp>
      </p:grpSp>
      <p:cxnSp>
        <p:nvCxnSpPr>
          <p:cNvPr id="25" name="直接连接符 13"/>
          <p:cNvCxnSpPr>
            <a:cxnSpLocks noChangeShapeType="1"/>
            <a:stCxn id="8" idx="7"/>
            <a:endCxn id="13" idx="3"/>
          </p:cNvCxnSpPr>
          <p:nvPr/>
        </p:nvCxnSpPr>
        <p:spPr bwMode="auto">
          <a:xfrm flipV="1">
            <a:off x="2279618" y="2696594"/>
            <a:ext cx="361528" cy="293180"/>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8" name="直接连接符 17"/>
          <p:cNvCxnSpPr>
            <a:cxnSpLocks noChangeShapeType="1"/>
            <a:endCxn id="18" idx="1"/>
          </p:cNvCxnSpPr>
          <p:nvPr/>
        </p:nvCxnSpPr>
        <p:spPr bwMode="auto">
          <a:xfrm>
            <a:off x="3669042" y="2530845"/>
            <a:ext cx="681323" cy="49071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0" name="直接连接符 20"/>
          <p:cNvCxnSpPr>
            <a:cxnSpLocks noChangeShapeType="1"/>
            <a:stCxn id="18" idx="7"/>
            <a:endCxn id="23" idx="3"/>
          </p:cNvCxnSpPr>
          <p:nvPr/>
        </p:nvCxnSpPr>
        <p:spPr bwMode="auto">
          <a:xfrm flipV="1">
            <a:off x="5177216" y="2473429"/>
            <a:ext cx="623038" cy="548930"/>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1" name="直接连接符 23"/>
          <p:cNvCxnSpPr>
            <a:cxnSpLocks noChangeShapeType="1"/>
            <a:stCxn id="40" idx="5"/>
            <a:endCxn id="8" idx="1"/>
          </p:cNvCxnSpPr>
          <p:nvPr/>
        </p:nvCxnSpPr>
        <p:spPr bwMode="auto">
          <a:xfrm>
            <a:off x="1306843" y="2776191"/>
            <a:ext cx="299567" cy="213584"/>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2" name="直接连接符 43"/>
          <p:cNvCxnSpPr>
            <a:cxnSpLocks noChangeShapeType="1"/>
            <a:stCxn id="41" idx="7"/>
            <a:endCxn id="18" idx="3"/>
          </p:cNvCxnSpPr>
          <p:nvPr/>
        </p:nvCxnSpPr>
        <p:spPr bwMode="auto">
          <a:xfrm flipV="1">
            <a:off x="4048844" y="3849355"/>
            <a:ext cx="301521" cy="278043"/>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3" name="直接连接符 72"/>
          <p:cNvCxnSpPr>
            <a:cxnSpLocks noChangeShapeType="1"/>
            <a:stCxn id="23" idx="6"/>
            <a:endCxn id="42" idx="1"/>
          </p:cNvCxnSpPr>
          <p:nvPr/>
        </p:nvCxnSpPr>
        <p:spPr bwMode="auto">
          <a:xfrm>
            <a:off x="7264744" y="1867786"/>
            <a:ext cx="418781" cy="281076"/>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sp>
        <p:nvSpPr>
          <p:cNvPr id="34" name="矩形 76"/>
          <p:cNvSpPr>
            <a:spLocks noChangeArrowheads="1"/>
          </p:cNvSpPr>
          <p:nvPr/>
        </p:nvSpPr>
        <p:spPr bwMode="auto">
          <a:xfrm>
            <a:off x="1221146" y="3812147"/>
            <a:ext cx="1366485" cy="2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anose="020B0503020204020204" pitchFamily="34" charset="-122"/>
              </a:rPr>
              <a:t>点击添加描述总结</a:t>
            </a:r>
            <a:r>
              <a:rPr lang="en-US" altLang="zh-CN" sz="1000" dirty="0">
                <a:solidFill>
                  <a:schemeClr val="tx1">
                    <a:lumMod val="65000"/>
                    <a:lumOff val="35000"/>
                  </a:schemeClr>
                </a:solidFill>
                <a:sym typeface="微软雅黑" panose="020B0503020204020204" pitchFamily="34" charset="-122"/>
              </a:rPr>
              <a:t> </a:t>
            </a:r>
            <a:endParaRPr lang="zh-CN" altLang="en-US" sz="1000" dirty="0">
              <a:solidFill>
                <a:schemeClr val="tx1">
                  <a:lumMod val="65000"/>
                  <a:lumOff val="35000"/>
                </a:schemeClr>
              </a:solidFill>
              <a:sym typeface="微软雅黑" panose="020B0503020204020204" pitchFamily="34" charset="-122"/>
            </a:endParaRPr>
          </a:p>
        </p:txBody>
      </p:sp>
      <p:sp>
        <p:nvSpPr>
          <p:cNvPr id="35" name="矩形 80"/>
          <p:cNvSpPr>
            <a:spLocks noChangeArrowheads="1"/>
          </p:cNvSpPr>
          <p:nvPr/>
        </p:nvSpPr>
        <p:spPr bwMode="auto">
          <a:xfrm>
            <a:off x="2407018" y="2914534"/>
            <a:ext cx="1366485" cy="2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anose="020B0503020204020204" pitchFamily="34" charset="-122"/>
              </a:rPr>
              <a:t>点击添加描述总结</a:t>
            </a:r>
            <a:r>
              <a:rPr lang="en-US" altLang="zh-CN" sz="1000" dirty="0">
                <a:solidFill>
                  <a:schemeClr val="tx1">
                    <a:lumMod val="65000"/>
                    <a:lumOff val="35000"/>
                  </a:schemeClr>
                </a:solidFill>
                <a:sym typeface="微软雅黑" panose="020B0503020204020204" pitchFamily="34" charset="-122"/>
              </a:rPr>
              <a:t> </a:t>
            </a:r>
            <a:endParaRPr lang="zh-CN" altLang="en-US" sz="1000" dirty="0">
              <a:solidFill>
                <a:schemeClr val="tx1">
                  <a:lumMod val="65000"/>
                  <a:lumOff val="35000"/>
                </a:schemeClr>
              </a:solidFill>
              <a:sym typeface="微软雅黑" panose="020B0503020204020204" pitchFamily="34" charset="-122"/>
            </a:endParaRPr>
          </a:p>
        </p:txBody>
      </p:sp>
      <p:sp>
        <p:nvSpPr>
          <p:cNvPr id="36" name="矩形 81"/>
          <p:cNvSpPr>
            <a:spLocks noChangeArrowheads="1"/>
          </p:cNvSpPr>
          <p:nvPr/>
        </p:nvSpPr>
        <p:spPr bwMode="auto">
          <a:xfrm>
            <a:off x="4110925" y="4055804"/>
            <a:ext cx="1366485" cy="2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anose="020B0503020204020204" pitchFamily="34" charset="-122"/>
              </a:rPr>
              <a:t>点击添加描述总结</a:t>
            </a:r>
            <a:r>
              <a:rPr lang="en-US" altLang="zh-CN" sz="1000" dirty="0">
                <a:solidFill>
                  <a:schemeClr val="tx1">
                    <a:lumMod val="65000"/>
                    <a:lumOff val="35000"/>
                  </a:schemeClr>
                </a:solidFill>
                <a:sym typeface="微软雅黑" panose="020B0503020204020204" pitchFamily="34" charset="-122"/>
              </a:rPr>
              <a:t> </a:t>
            </a:r>
            <a:endParaRPr lang="zh-CN" altLang="en-US" sz="1000" dirty="0">
              <a:solidFill>
                <a:schemeClr val="tx1">
                  <a:lumMod val="65000"/>
                  <a:lumOff val="35000"/>
                </a:schemeClr>
              </a:solidFill>
              <a:sym typeface="微软雅黑" panose="020B0503020204020204" pitchFamily="34" charset="-122"/>
            </a:endParaRPr>
          </a:p>
        </p:txBody>
      </p:sp>
      <p:sp>
        <p:nvSpPr>
          <p:cNvPr id="37" name="矩形 82"/>
          <p:cNvSpPr>
            <a:spLocks noChangeArrowheads="1"/>
          </p:cNvSpPr>
          <p:nvPr/>
        </p:nvSpPr>
        <p:spPr bwMode="auto">
          <a:xfrm>
            <a:off x="5744825" y="2747895"/>
            <a:ext cx="1366485" cy="2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645" tIns="40323" rIns="80645" bIns="4032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410"/>
              </a:lnSpc>
              <a:spcBef>
                <a:spcPct val="0"/>
              </a:spcBef>
              <a:buNone/>
            </a:pPr>
            <a:r>
              <a:rPr lang="zh-CN" altLang="en-US" sz="1000" dirty="0">
                <a:solidFill>
                  <a:schemeClr val="tx1">
                    <a:lumMod val="65000"/>
                    <a:lumOff val="35000"/>
                  </a:schemeClr>
                </a:solidFill>
                <a:sym typeface="微软雅黑" panose="020B0503020204020204" pitchFamily="34" charset="-122"/>
              </a:rPr>
              <a:t>点击添加描述总结</a:t>
            </a:r>
            <a:endParaRPr lang="zh-CN" altLang="en-US" sz="1000" dirty="0">
              <a:solidFill>
                <a:schemeClr val="tx1">
                  <a:lumMod val="65000"/>
                  <a:lumOff val="35000"/>
                </a:schemeClr>
              </a:solidFill>
              <a:sym typeface="微软雅黑" panose="020B0503020204020204" pitchFamily="34" charset="-122"/>
            </a:endParaRPr>
          </a:p>
        </p:txBody>
      </p:sp>
      <p:sp>
        <p:nvSpPr>
          <p:cNvPr id="38" name="矩形 85"/>
          <p:cNvSpPr>
            <a:spLocks noChangeArrowheads="1"/>
          </p:cNvSpPr>
          <p:nvPr/>
        </p:nvSpPr>
        <p:spPr bwMode="auto">
          <a:xfrm>
            <a:off x="5939280" y="3332390"/>
            <a:ext cx="2323291" cy="34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06" tIns="43202" rIns="86406" bIns="4320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1650" b="1" dirty="0">
                <a:solidFill>
                  <a:srgbClr val="2A0F0E"/>
                </a:solidFill>
                <a:sym typeface="微软雅黑" panose="020B0503020204020204" pitchFamily="34" charset="-122"/>
              </a:rPr>
              <a:t>添加主要观点</a:t>
            </a:r>
            <a:endParaRPr lang="zh-CN" altLang="en-US" sz="1650" dirty="0">
              <a:solidFill>
                <a:srgbClr val="2A0F0E"/>
              </a:solidFill>
              <a:latin typeface="Arial" panose="020B0604020202020204" pitchFamily="34" charset="0"/>
            </a:endParaRPr>
          </a:p>
        </p:txBody>
      </p:sp>
      <p:sp>
        <p:nvSpPr>
          <p:cNvPr id="39" name="文本框 13"/>
          <p:cNvSpPr txBox="1"/>
          <p:nvPr/>
        </p:nvSpPr>
        <p:spPr>
          <a:xfrm>
            <a:off x="5558039" y="3688560"/>
            <a:ext cx="2740626" cy="1038740"/>
          </a:xfrm>
          <a:prstGeom prst="rect">
            <a:avLst/>
          </a:prstGeom>
          <a:noFill/>
        </p:spPr>
        <p:txBody>
          <a:bodyPr wrap="square" lIns="68576" tIns="34287" rIns="68576" bIns="34287" rtlCol="0">
            <a:spAutoFit/>
          </a:bodyPr>
          <a:lstStyle/>
          <a:p>
            <a:pPr>
              <a:lnSpc>
                <a:spcPct val="120000"/>
              </a:lnSpc>
              <a:spcBef>
                <a:spcPct val="0"/>
              </a:spcBef>
              <a:buNone/>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椭圆 56"/>
          <p:cNvSpPr>
            <a:spLocks noChangeArrowheads="1"/>
          </p:cNvSpPr>
          <p:nvPr/>
        </p:nvSpPr>
        <p:spPr bwMode="auto">
          <a:xfrm rot="21019161">
            <a:off x="958520" y="2473429"/>
            <a:ext cx="383624" cy="383691"/>
          </a:xfrm>
          <a:prstGeom prst="ellipse">
            <a:avLst/>
          </a:prstGeom>
          <a:solidFill>
            <a:schemeClr val="bg1">
              <a:lumMod val="75000"/>
            </a:schemeClr>
          </a:solidFill>
          <a:ln>
            <a:noFill/>
          </a:ln>
        </p:spPr>
        <p:txBody>
          <a:bodyPr lIns="80645" tIns="40323" rIns="80645" bIns="40323"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sp>
        <p:nvSpPr>
          <p:cNvPr id="41" name="椭圆 58"/>
          <p:cNvSpPr>
            <a:spLocks noChangeArrowheads="1"/>
          </p:cNvSpPr>
          <p:nvPr/>
        </p:nvSpPr>
        <p:spPr bwMode="auto">
          <a:xfrm>
            <a:off x="3628186" y="4055007"/>
            <a:ext cx="492831" cy="494318"/>
          </a:xfrm>
          <a:prstGeom prst="ellipse">
            <a:avLst/>
          </a:prstGeom>
          <a:solidFill>
            <a:schemeClr val="bg1">
              <a:lumMod val="75000"/>
            </a:schemeClr>
          </a:solidFill>
          <a:ln>
            <a:noFill/>
          </a:ln>
        </p:spPr>
        <p:txBody>
          <a:bodyPr lIns="80645" tIns="40323" rIns="80645" bIns="40323"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sp>
        <p:nvSpPr>
          <p:cNvPr id="42" name="椭圆 70"/>
          <p:cNvSpPr>
            <a:spLocks noChangeArrowheads="1"/>
          </p:cNvSpPr>
          <p:nvPr/>
        </p:nvSpPr>
        <p:spPr bwMode="auto">
          <a:xfrm>
            <a:off x="7600074" y="2065397"/>
            <a:ext cx="569836" cy="569935"/>
          </a:xfrm>
          <a:prstGeom prst="ellipse">
            <a:avLst/>
          </a:prstGeom>
          <a:solidFill>
            <a:schemeClr val="bg1">
              <a:lumMod val="75000"/>
            </a:schemeClr>
          </a:solidFill>
          <a:ln>
            <a:noFill/>
          </a:ln>
        </p:spPr>
        <p:txBody>
          <a:bodyPr lIns="80645" tIns="40323" rIns="80645" bIns="40323"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600">
              <a:solidFill>
                <a:srgbClr val="FFFFFF"/>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350"/>
                                        <p:tgtEl>
                                          <p:spTgt spid="31"/>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650"/>
                                        <p:tgtEl>
                                          <p:spTgt spid="5"/>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400"/>
                                        <p:tgtEl>
                                          <p:spTgt spid="3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350"/>
                                        <p:tgtEl>
                                          <p:spTgt spid="25"/>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750"/>
                                        <p:tgtEl>
                                          <p:spTgt spid="10"/>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5000"/>
                            </p:stCondLst>
                            <p:childTnLst>
                              <p:par>
                                <p:cTn id="44" presetID="22" presetClass="entr" presetSubtype="8"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450"/>
                                        <p:tgtEl>
                                          <p:spTgt spid="28"/>
                                        </p:tgtEl>
                                      </p:cBhvr>
                                    </p:animEffect>
                                  </p:childTnLst>
                                </p:cTn>
                              </p:par>
                            </p:childTnLst>
                          </p:cTn>
                        </p:par>
                        <p:par>
                          <p:cTn id="47" fill="hold">
                            <p:stCondLst>
                              <p:cond delay="5500"/>
                            </p:stCondLst>
                            <p:childTnLst>
                              <p:par>
                                <p:cTn id="48" presetID="22" presetClass="entr" presetSubtype="8"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650"/>
                                        <p:tgtEl>
                                          <p:spTgt spid="15"/>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400"/>
                                        <p:tgtEl>
                                          <p:spTgt spid="36"/>
                                        </p:tgtEl>
                                      </p:cBhvr>
                                    </p:animEffect>
                                  </p:childTnLst>
                                </p:cTn>
                              </p:par>
                            </p:childTnLst>
                          </p:cTn>
                        </p:par>
                        <p:par>
                          <p:cTn id="54" fill="hold">
                            <p:stCondLst>
                              <p:cond delay="6500"/>
                            </p:stCondLst>
                            <p:childTnLst>
                              <p:par>
                                <p:cTn id="55" presetID="22" presetClass="entr" presetSubtype="8"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450"/>
                                        <p:tgtEl>
                                          <p:spTgt spid="30"/>
                                        </p:tgtEl>
                                      </p:cBhvr>
                                    </p:animEffect>
                                  </p:childTnLst>
                                </p:cTn>
                              </p:par>
                              <p:par>
                                <p:cTn id="58" presetID="22" presetClass="entr" presetSubtype="2"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400"/>
                                        <p:tgtEl>
                                          <p:spTgt spid="32"/>
                                        </p:tgtEl>
                                      </p:cBhvr>
                                    </p:animEffect>
                                  </p:childTnLst>
                                </p:cTn>
                              </p:par>
                            </p:childTnLst>
                          </p:cTn>
                        </p:par>
                        <p:par>
                          <p:cTn id="61" fill="hold">
                            <p:stCondLst>
                              <p:cond delay="7000"/>
                            </p:stCondLst>
                            <p:childTnLst>
                              <p:par>
                                <p:cTn id="62" presetID="22" presetClass="entr" presetSubtype="8"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750"/>
                                        <p:tgtEl>
                                          <p:spTgt spid="20"/>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right)">
                                      <p:cBhvr>
                                        <p:cTn id="70" dur="400"/>
                                        <p:tgtEl>
                                          <p:spTgt spid="41"/>
                                        </p:tgtEl>
                                      </p:cBhvr>
                                    </p:animEffect>
                                  </p:childTnLst>
                                </p:cTn>
                              </p:par>
                            </p:childTnLst>
                          </p:cTn>
                        </p:par>
                        <p:par>
                          <p:cTn id="71" fill="hold">
                            <p:stCondLst>
                              <p:cond delay="8000"/>
                            </p:stCondLst>
                            <p:childTnLst>
                              <p:par>
                                <p:cTn id="72" presetID="22" presetClass="entr" presetSubtype="8" fill="hold" nodeType="after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left)">
                                      <p:cBhvr>
                                        <p:cTn id="74" dur="350"/>
                                        <p:tgtEl>
                                          <p:spTgt spid="33"/>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left)">
                                      <p:cBhvr>
                                        <p:cTn id="78" dur="400"/>
                                        <p:tgtEl>
                                          <p:spTgt spid="42"/>
                                        </p:tgtEl>
                                      </p:cBhvr>
                                    </p:animEffect>
                                  </p:childTnLst>
                                </p:cTn>
                              </p:par>
                            </p:childTnLst>
                          </p:cTn>
                        </p:par>
                        <p:par>
                          <p:cTn id="79" fill="hold">
                            <p:stCondLst>
                              <p:cond delay="9000"/>
                            </p:stCondLst>
                            <p:childTnLst>
                              <p:par>
                                <p:cTn id="80" presetID="26" presetClass="emph" presetSubtype="0" fill="hold" nodeType="afterEffect">
                                  <p:stCondLst>
                                    <p:cond delay="0"/>
                                  </p:stCondLst>
                                  <p:childTnLst>
                                    <p:animEffect transition="out" filter="fade">
                                      <p:cBhvr>
                                        <p:cTn id="81" dur="500" tmFilter="0, 0; .2, .5; .8, .5; 1, 0"/>
                                        <p:tgtEl>
                                          <p:spTgt spid="5"/>
                                        </p:tgtEl>
                                      </p:cBhvr>
                                    </p:animEffect>
                                    <p:animScale>
                                      <p:cBhvr>
                                        <p:cTn id="82" dur="250" autoRev="1" fill="hold"/>
                                        <p:tgtEl>
                                          <p:spTgt spid="5"/>
                                        </p:tgtEl>
                                      </p:cBhvr>
                                      <p:by x="105000" y="105000"/>
                                    </p:animScale>
                                  </p:childTnLst>
                                </p:cTn>
                              </p:par>
                              <p:par>
                                <p:cTn id="83" presetID="26" presetClass="emph" presetSubtype="0" fill="hold" nodeType="withEffect">
                                  <p:stCondLst>
                                    <p:cond delay="500"/>
                                  </p:stCondLst>
                                  <p:childTnLst>
                                    <p:animEffect transition="out" filter="fade">
                                      <p:cBhvr>
                                        <p:cTn id="84" dur="500" tmFilter="0, 0; .2, .5; .8, .5; 1, 0"/>
                                        <p:tgtEl>
                                          <p:spTgt spid="10"/>
                                        </p:tgtEl>
                                      </p:cBhvr>
                                    </p:animEffect>
                                    <p:animScale>
                                      <p:cBhvr>
                                        <p:cTn id="85" dur="250" autoRev="1" fill="hold"/>
                                        <p:tgtEl>
                                          <p:spTgt spid="10"/>
                                        </p:tgtEl>
                                      </p:cBhvr>
                                      <p:by x="105000" y="105000"/>
                                    </p:animScale>
                                  </p:childTnLst>
                                </p:cTn>
                              </p:par>
                              <p:par>
                                <p:cTn id="86" presetID="26" presetClass="emph" presetSubtype="0" fill="hold" nodeType="withEffect">
                                  <p:stCondLst>
                                    <p:cond delay="250"/>
                                  </p:stCondLst>
                                  <p:childTnLst>
                                    <p:animEffect transition="out" filter="fade">
                                      <p:cBhvr>
                                        <p:cTn id="87" dur="500" tmFilter="0, 0; .2, .5; .8, .5; 1, 0"/>
                                        <p:tgtEl>
                                          <p:spTgt spid="15"/>
                                        </p:tgtEl>
                                      </p:cBhvr>
                                    </p:animEffect>
                                    <p:animScale>
                                      <p:cBhvr>
                                        <p:cTn id="88" dur="250" autoRev="1" fill="hold"/>
                                        <p:tgtEl>
                                          <p:spTgt spid="15"/>
                                        </p:tgtEl>
                                      </p:cBhvr>
                                      <p:by x="105000" y="105000"/>
                                    </p:animScale>
                                  </p:childTnLst>
                                </p:cTn>
                              </p:par>
                              <p:par>
                                <p:cTn id="89" presetID="26" presetClass="emph" presetSubtype="0" fill="hold" nodeType="withEffect">
                                  <p:stCondLst>
                                    <p:cond delay="750"/>
                                  </p:stCondLst>
                                  <p:childTnLst>
                                    <p:animEffect transition="out" filter="fade">
                                      <p:cBhvr>
                                        <p:cTn id="90" dur="500" tmFilter="0, 0; .2, .5; .8, .5; 1, 0"/>
                                        <p:tgtEl>
                                          <p:spTgt spid="20"/>
                                        </p:tgtEl>
                                      </p:cBhvr>
                                    </p:animEffect>
                                    <p:animScale>
                                      <p:cBhvr>
                                        <p:cTn id="91" dur="250" autoRev="1" fill="hold"/>
                                        <p:tgtEl>
                                          <p:spTgt spid="20"/>
                                        </p:tgtEl>
                                      </p:cBhvr>
                                      <p:by x="105000" y="105000"/>
                                    </p:animScale>
                                  </p:childTnLst>
                                </p:cTn>
                              </p:par>
                            </p:childTnLst>
                          </p:cTn>
                        </p:par>
                        <p:par>
                          <p:cTn id="92" fill="hold">
                            <p:stCondLst>
                              <p:cond delay="9500"/>
                            </p:stCondLst>
                            <p:childTnLst>
                              <p:par>
                                <p:cTn id="93" presetID="22" presetClass="entr" presetSubtype="2" fill="hold" grpId="0" nodeType="after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right)">
                                      <p:cBhvr>
                                        <p:cTn id="95" dur="500"/>
                                        <p:tgtEl>
                                          <p:spTgt spid="38"/>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wipe(right)">
                                      <p:cBhvr>
                                        <p:cTn id="98"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39" grpId="0"/>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204766" y="581141"/>
            <a:ext cx="6005534"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166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在</a:t>
            </a:r>
            <a:r>
              <a:rPr lang="zh-CN" altLang="en-US" sz="2400" b="1">
                <a:ln w="6350">
                  <a:noFill/>
                </a:ln>
                <a:solidFill>
                  <a:schemeClr val="tx1">
                    <a:lumMod val="95000"/>
                    <a:lumOff val="5000"/>
                  </a:schemeClr>
                </a:solidFill>
                <a:latin typeface="方正行楷简体" panose="03000509000000000000" pitchFamily="65" charset="-122"/>
                <a:ea typeface="方正行楷简体" panose="03000509000000000000" pitchFamily="65" charset="-122"/>
              </a:rPr>
              <a:t>这里填写文本标题</a:t>
            </a:r>
            <a:endParaRPr lang="zh-CN" altLang="en-US" sz="2400" b="1" dirty="0">
              <a:ln w="6350">
                <a:noFill/>
              </a:ln>
              <a:solidFill>
                <a:schemeClr val="tx1">
                  <a:lumMod val="95000"/>
                  <a:lumOff val="5000"/>
                </a:schemeClr>
              </a:solidFill>
              <a:latin typeface="方正行楷简体" panose="03000509000000000000" pitchFamily="65" charset="-122"/>
              <a:ea typeface="方正行楷简体" panose="03000509000000000000" pitchFamily="65"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5" name="椭圆 4"/>
          <p:cNvSpPr/>
          <p:nvPr/>
        </p:nvSpPr>
        <p:spPr>
          <a:xfrm>
            <a:off x="1169755" y="1003609"/>
            <a:ext cx="2433131" cy="2433130"/>
          </a:xfrm>
          <a:prstGeom prst="ellipse">
            <a:avLst/>
          </a:prstGeom>
          <a:blipFill dpi="0" rotWithShape="1">
            <a:blip r:embed="rId2"/>
            <a:srcRect/>
            <a:stretch>
              <a:fillRect/>
            </a:stretch>
          </a:blipFill>
          <a:ln w="25400" cap="flat" cmpd="sng" algn="ctr">
            <a:solidFill>
              <a:sysClr val="window" lastClr="FFFFFF">
                <a:lumMod val="95000"/>
              </a:sys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defRPr/>
            </a:pPr>
            <a:endParaRPr lang="en-US" sz="1800" kern="0">
              <a:solidFill>
                <a:sysClr val="window" lastClr="FFFFFF"/>
              </a:solidFill>
            </a:endParaRPr>
          </a:p>
        </p:txBody>
      </p:sp>
      <p:sp>
        <p:nvSpPr>
          <p:cNvPr id="6" name="椭圆 5"/>
          <p:cNvSpPr/>
          <p:nvPr/>
        </p:nvSpPr>
        <p:spPr>
          <a:xfrm>
            <a:off x="812940" y="2944604"/>
            <a:ext cx="2015638" cy="2015638"/>
          </a:xfrm>
          <a:prstGeom prst="ellipse">
            <a:avLst/>
          </a:prstGeom>
          <a:blipFill dpi="0" rotWithShape="1">
            <a:blip r:embed="rId3"/>
            <a:srcRect/>
            <a:stretch>
              <a:fillRect/>
            </a:stretch>
          </a:blipFill>
          <a:ln w="25400" cap="flat" cmpd="sng" algn="ctr">
            <a:solidFill>
              <a:sysClr val="window" lastClr="FFFFFF">
                <a:lumMod val="95000"/>
              </a:sys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defRPr/>
            </a:pPr>
            <a:endParaRPr lang="en-US" sz="1800" kern="0">
              <a:solidFill>
                <a:sysClr val="window" lastClr="FFFFFF"/>
              </a:solidFill>
            </a:endParaRPr>
          </a:p>
        </p:txBody>
      </p:sp>
      <p:grpSp>
        <p:nvGrpSpPr>
          <p:cNvPr id="7" name="组合 6"/>
          <p:cNvGrpSpPr/>
          <p:nvPr/>
        </p:nvGrpSpPr>
        <p:grpSpPr>
          <a:xfrm>
            <a:off x="4341332" y="1122407"/>
            <a:ext cx="3750165" cy="3843925"/>
            <a:chOff x="4139952" y="1032082"/>
            <a:chExt cx="3750165" cy="3305689"/>
          </a:xfrm>
        </p:grpSpPr>
        <p:sp>
          <p:nvSpPr>
            <p:cNvPr id="8" name="TextBox 15"/>
            <p:cNvSpPr txBox="1"/>
            <p:nvPr/>
          </p:nvSpPr>
          <p:spPr>
            <a:xfrm>
              <a:off x="4139952" y="1032082"/>
              <a:ext cx="3750165" cy="596257"/>
            </a:xfrm>
            <a:prstGeom prst="rect">
              <a:avLst/>
            </a:prstGeom>
            <a:noFill/>
          </p:spPr>
          <p:txBody>
            <a:bodyPr vert="horz" wrap="none" rtlCol="0">
              <a:noAutofit/>
            </a:bodyPr>
            <a:lstStyle/>
            <a:p>
              <a:pPr algn="ctr" defTabSz="914400"/>
              <a:r>
                <a:rPr lang="zh-CN" altLang="en-US" sz="3600" b="1" spc="300">
                  <a:solidFill>
                    <a:srgbClr val="2A0F0E"/>
                  </a:solidFill>
                  <a:latin typeface="微软雅黑" panose="020B0503020204020204" pitchFamily="34" charset="-122"/>
                  <a:ea typeface="微软雅黑" panose="020B0503020204020204" pitchFamily="34" charset="-122"/>
                </a:rPr>
                <a:t>添加文本标题</a:t>
              </a:r>
              <a:endParaRPr lang="zh-CN" altLang="en-US" sz="3600" b="1" spc="300" dirty="0">
                <a:solidFill>
                  <a:srgbClr val="2A0F0E"/>
                </a:solidFill>
                <a:latin typeface="微软雅黑" panose="020B0503020204020204" pitchFamily="34" charset="-122"/>
                <a:ea typeface="微软雅黑" panose="020B0503020204020204" pitchFamily="34" charset="-122"/>
              </a:endParaRPr>
            </a:p>
          </p:txBody>
        </p:sp>
        <p:sp>
          <p:nvSpPr>
            <p:cNvPr id="9" name="矩形 8"/>
            <p:cNvSpPr/>
            <p:nvPr/>
          </p:nvSpPr>
          <p:spPr>
            <a:xfrm>
              <a:off x="4176306" y="1648257"/>
              <a:ext cx="3713811" cy="2689514"/>
            </a:xfrm>
            <a:prstGeom prst="rect">
              <a:avLst/>
            </a:prstGeom>
          </p:spPr>
          <p:txBody>
            <a:bodyPr vert="horz">
              <a:noAutofit/>
            </a:bodyPr>
            <a:lstStyle/>
            <a:p>
              <a:pPr defTabSz="914400">
                <a:lnSpc>
                  <a:spcPct val="150000"/>
                </a:lnSpc>
                <a:spcBef>
                  <a:spcPts val="600"/>
                </a:spcBef>
                <a:spcAft>
                  <a:spcPts val="600"/>
                </a:spcAft>
              </a:pP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根据统计分析，一页</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PPT</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中的文字控制在</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200</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字以内内达到很好的演讲效果根据统计分析，一页</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PPT</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中的文字控制在</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200</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字以内内达到很好的演讲效果根据统计分析，一页</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PPT</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中的文字控制在</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200</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字以内内达到很好的演讲效果根据统计分析，一页</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PPT</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中的文字控制在</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200</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字以内内达到很好的演讲效果根据统计分析，一页</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PPT</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中的文字控制在</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200</a:t>
              </a:r>
              <a:r>
                <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rPr>
                <a:t>字以内内达到很好的演讲效果根据统计分析</a:t>
              </a:r>
              <a:r>
                <a:rPr lang="en-US" altLang="zh-CN" sz="1400" kern="100">
                  <a:solidFill>
                    <a:prstClr val="black">
                      <a:lumMod val="65000"/>
                      <a:lumOff val="35000"/>
                    </a:prstClr>
                  </a:solidFill>
                  <a:latin typeface="微软雅黑" panose="020B0503020204020204" pitchFamily="34" charset="-122"/>
                  <a:ea typeface="微软雅黑" panose="020B0503020204020204" pitchFamily="34" charset="-122"/>
                </a:rPr>
                <a:t>.</a:t>
              </a:r>
              <a:endParaRPr lang="zh-CN" altLang="en-US" sz="1400" kern="100">
                <a:solidFill>
                  <a:prstClr val="black">
                    <a:lumMod val="65000"/>
                    <a:lumOff val="35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500"/>
                            </p:stCondLst>
                            <p:childTnLst>
                              <p:par>
                                <p:cTn id="18" presetID="3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decel="100000"/>
                                        <p:tgtEl>
                                          <p:spTgt spid="5"/>
                                        </p:tgtEl>
                                      </p:cBhvr>
                                    </p:animEffect>
                                    <p:anim calcmode="lin" valueType="num">
                                      <p:cBhvr>
                                        <p:cTn id="21" dur="800" decel="100000" fill="hold"/>
                                        <p:tgtEl>
                                          <p:spTgt spid="5"/>
                                        </p:tgtEl>
                                        <p:attrNameLst>
                                          <p:attrName>style.rotation</p:attrName>
                                        </p:attrNameLst>
                                      </p:cBhvr>
                                      <p:tavLst>
                                        <p:tav tm="0">
                                          <p:val>
                                            <p:fltVal val="-90"/>
                                          </p:val>
                                        </p:tav>
                                        <p:tav tm="100000">
                                          <p:val>
                                            <p:fltVal val="0"/>
                                          </p:val>
                                        </p:tav>
                                      </p:tavLst>
                                    </p:anim>
                                    <p:anim calcmode="lin" valueType="num">
                                      <p:cBhvr>
                                        <p:cTn id="22" dur="800" decel="100000" fill="hold"/>
                                        <p:tgtEl>
                                          <p:spTgt spid="5"/>
                                        </p:tgtEl>
                                        <p:attrNameLst>
                                          <p:attrName>ppt_x</p:attrName>
                                        </p:attrNameLst>
                                      </p:cBhvr>
                                      <p:tavLst>
                                        <p:tav tm="0">
                                          <p:val>
                                            <p:strVal val="#ppt_x+0.4"/>
                                          </p:val>
                                        </p:tav>
                                        <p:tav tm="100000">
                                          <p:val>
                                            <p:strVal val="#ppt_x-0.05"/>
                                          </p:val>
                                        </p:tav>
                                      </p:tavLst>
                                    </p:anim>
                                    <p:anim calcmode="lin" valueType="num">
                                      <p:cBhvr>
                                        <p:cTn id="23" dur="800" decel="100000" fill="hold"/>
                                        <p:tgtEl>
                                          <p:spTgt spid="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6" fill="hold">
                            <p:stCondLst>
                              <p:cond delay="2500"/>
                            </p:stCondLst>
                            <p:childTnLst>
                              <p:par>
                                <p:cTn id="27" presetID="3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P spid="6" grpId="0" animBg="1"/>
    </p:bldLst>
  </p:timing>
</p:sld>
</file>

<file path=ppt/theme/theme1.xml><?xml version="1.0" encoding="utf-8"?>
<a:theme xmlns:a="http://schemas.openxmlformats.org/drawingml/2006/main" name="更多模板请关注：亮亮图文旗舰店https://liangliangtuwen.tmall.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5852</Words>
  <Application>WPS 演示</Application>
  <PresentationFormat>自定义</PresentationFormat>
  <Paragraphs>726</Paragraphs>
  <Slides>40</Slides>
  <Notes>0</Notes>
  <HiddenSlides>0</HiddenSlides>
  <MMClips>1</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40</vt:i4>
      </vt:variant>
    </vt:vector>
  </HeadingPairs>
  <TitlesOfParts>
    <vt:vector size="74" baseType="lpstr">
      <vt:lpstr>Arial</vt:lpstr>
      <vt:lpstr>宋体</vt:lpstr>
      <vt:lpstr>Wingdings</vt:lpstr>
      <vt:lpstr>方正行楷简体</vt:lpstr>
      <vt:lpstr>苏新诗古印宋简</vt:lpstr>
      <vt:lpstr>华康布丁体W12</vt:lpstr>
      <vt:lpstr>李旭科书法</vt:lpstr>
      <vt:lpstr>微软雅黑</vt:lpstr>
      <vt:lpstr>华康俪金黑W8(P)</vt:lpstr>
      <vt:lpstr>Calibri</vt:lpstr>
      <vt:lpstr>Gill Sans</vt:lpstr>
      <vt:lpstr>ヒラギノ角ゴ ProN W3</vt:lpstr>
      <vt:lpstr>nevis Bold</vt:lpstr>
      <vt:lpstr>Agency FB</vt:lpstr>
      <vt:lpstr>Arial Unicode MS</vt:lpstr>
      <vt:lpstr>Calibri</vt:lpstr>
      <vt:lpstr>Impact</vt:lpstr>
      <vt:lpstr>Open Sans</vt:lpstr>
      <vt:lpstr>造字工房尚雅体演示版常规体</vt:lpstr>
      <vt:lpstr>Hiragino Sans GB W3</vt:lpstr>
      <vt:lpstr>ヒラギノ角ゴ ProN W3</vt:lpstr>
      <vt:lpstr>仿宋_GB2312</vt:lpstr>
      <vt:lpstr>Arial Narrow</vt:lpstr>
      <vt:lpstr>Arial Rounded MT Bold</vt:lpstr>
      <vt:lpstr>Times New Roman</vt:lpstr>
      <vt:lpstr>方正正中黑简体</vt:lpstr>
      <vt:lpstr>BatangChe</vt:lpstr>
      <vt:lpstr>MS PGothic</vt:lpstr>
      <vt:lpstr>Kozuka Gothic Pro M</vt:lpstr>
      <vt:lpstr>Calibri Light</vt:lpstr>
      <vt:lpstr>Gill Sans MT</vt:lpstr>
      <vt:lpstr>Kozuka Mincho Pr6N R</vt:lpstr>
      <vt:lpstr>Segoe Print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2017-03-24T01:19:00Z</dcterms:created>
  <dcterms:modified xsi:type="dcterms:W3CDTF">2017-12-08T05:13:03Z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